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063D-4522-B44B-AAED-CC5ECE82E2BE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0C3-D638-9343-979A-A4F836C2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8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063D-4522-B44B-AAED-CC5ECE82E2BE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0C3-D638-9343-979A-A4F836C2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2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063D-4522-B44B-AAED-CC5ECE82E2BE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0C3-D638-9343-979A-A4F836C2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5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063D-4522-B44B-AAED-CC5ECE82E2BE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0C3-D638-9343-979A-A4F836C2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4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063D-4522-B44B-AAED-CC5ECE82E2BE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0C3-D638-9343-979A-A4F836C2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3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063D-4522-B44B-AAED-CC5ECE82E2BE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0C3-D638-9343-979A-A4F836C2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9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063D-4522-B44B-AAED-CC5ECE82E2BE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0C3-D638-9343-979A-A4F836C2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5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063D-4522-B44B-AAED-CC5ECE82E2BE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0C3-D638-9343-979A-A4F836C2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1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063D-4522-B44B-AAED-CC5ECE82E2BE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0C3-D638-9343-979A-A4F836C2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5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063D-4522-B44B-AAED-CC5ECE82E2BE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0C3-D638-9343-979A-A4F836C2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8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063D-4522-B44B-AAED-CC5ECE82E2BE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0C3-D638-9343-979A-A4F836C2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4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3063D-4522-B44B-AAED-CC5ECE82E2BE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70C3-D638-9343-979A-A4F836C2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9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CS52: Recursion Patterns</a:t>
            </a:r>
          </a:p>
          <a:p>
            <a:r>
              <a:rPr lang="en-US" dirty="0" smtClean="0"/>
              <a:t>David Kauchak</a:t>
            </a:r>
          </a:p>
          <a:p>
            <a:r>
              <a:rPr lang="en-US" smtClean="0"/>
              <a:t>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4" y="1684865"/>
            <a:ext cx="8229600" cy="2480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fun </a:t>
            </a:r>
            <a:r>
              <a:rPr lang="en-US" sz="1800" dirty="0" err="1" smtClean="0">
                <a:latin typeface="Courier"/>
                <a:cs typeface="Courier"/>
              </a:rPr>
              <a:t>numrec</a:t>
            </a:r>
            <a:r>
              <a:rPr lang="en-US" sz="1800" dirty="0" smtClean="0">
                <a:latin typeface="Courier"/>
                <a:cs typeface="Courier"/>
              </a:rPr>
              <a:t> n = if n &lt; 0 then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  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negative_case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– possibly an exception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			  else if n = 0 then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				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base_case</a:t>
            </a:r>
            <a:endParaRPr lang="en-US" sz="18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		  else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				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expression_involving_recursive_call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4783692"/>
            <a:ext cx="8229600" cy="3299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4713" y="5014629"/>
            <a:ext cx="37956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Examples:</a:t>
            </a:r>
          </a:p>
          <a:p>
            <a:r>
              <a:rPr lang="en-US" sz="2400" dirty="0" smtClean="0"/>
              <a:t> factorial</a:t>
            </a:r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numList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err="1" smtClean="0"/>
              <a:t>sumList</a:t>
            </a:r>
            <a:r>
              <a:rPr lang="en-US" sz="2400" dirty="0" smtClean="0"/>
              <a:t> (from assignment 0)</a:t>
            </a:r>
          </a:p>
        </p:txBody>
      </p:sp>
    </p:spTree>
    <p:extLst>
      <p:ext uri="{BB962C8B-B14F-4D97-AF65-F5344CB8AC3E}">
        <p14:creationId xmlns:p14="http://schemas.microsoft.com/office/powerpoint/2010/main" val="133150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recursion + baggage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54" y="1684865"/>
            <a:ext cx="8857412" cy="2480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fun </a:t>
            </a:r>
            <a:r>
              <a:rPr lang="en-US" sz="1800" dirty="0" err="1" smtClean="0">
                <a:latin typeface="Courier"/>
                <a:cs typeface="Courier"/>
              </a:rPr>
              <a:t>numrec</a:t>
            </a:r>
            <a:r>
              <a:rPr lang="en-US" sz="1800" dirty="0" smtClean="0">
                <a:latin typeface="Courier"/>
                <a:cs typeface="Courier"/>
              </a:rPr>
              <a:t> m n = if n &lt; 0 then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  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negative_case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– possibly an exception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			    else if n = 0 then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				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base_case</a:t>
            </a:r>
            <a:endParaRPr lang="en-US" sz="18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		    else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				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expression_involving_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m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_and</a:t>
            </a:r>
            <a:r>
              <a:rPr lang="en-US" sz="1800" dirty="0" err="1">
                <a:solidFill>
                  <a:srgbClr val="0000FF"/>
                </a:solidFill>
                <a:latin typeface="Courier"/>
                <a:cs typeface="Courier"/>
              </a:rPr>
              <a:t>_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recursive_call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4783692"/>
            <a:ext cx="8229600" cy="3299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4713" y="5014629"/>
            <a:ext cx="14497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Examples:</a:t>
            </a:r>
          </a:p>
          <a:p>
            <a:r>
              <a:rPr lang="en-US" sz="2400" dirty="0" smtClean="0"/>
              <a:t> power</a:t>
            </a:r>
          </a:p>
          <a:p>
            <a:r>
              <a:rPr lang="en-US" sz="2400" dirty="0" smtClean="0"/>
              <a:t> interval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interval2</a:t>
            </a:r>
          </a:p>
        </p:txBody>
      </p:sp>
      <p:sp>
        <p:nvSpPr>
          <p:cNvPr id="7" name="Rectangle 6"/>
          <p:cNvSpPr/>
          <p:nvPr/>
        </p:nvSpPr>
        <p:spPr>
          <a:xfrm>
            <a:off x="1616433" y="1684865"/>
            <a:ext cx="394106" cy="360576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60443" y="3420832"/>
            <a:ext cx="394106" cy="360576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4713" y="3811655"/>
            <a:ext cx="719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Some times we need additional information, </a:t>
            </a:r>
            <a:r>
              <a:rPr lang="en-US" sz="2000" i="1" dirty="0" smtClean="0"/>
              <a:t>but the recursion is still just on one of the numbers.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74308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list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19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fun </a:t>
            </a:r>
            <a:r>
              <a:rPr lang="en-US" sz="2000" dirty="0" err="1" smtClean="0">
                <a:latin typeface="Courier"/>
                <a:cs typeface="Courier"/>
              </a:rPr>
              <a:t>listrec</a:t>
            </a:r>
            <a:r>
              <a:rPr lang="en-US" sz="2000" dirty="0" smtClean="0">
                <a:latin typeface="Courier"/>
                <a:cs typeface="Courier"/>
              </a:rPr>
              <a:t> []      = 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base case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|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listrec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(x::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xs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) =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		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expression_involving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_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listrec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xs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713" y="5047620"/>
            <a:ext cx="74883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Examples: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appendAll</a:t>
            </a:r>
            <a:r>
              <a:rPr lang="en-US" sz="2000" dirty="0" smtClean="0"/>
              <a:t>							</a:t>
            </a:r>
            <a:r>
              <a:rPr lang="en-US" sz="2000" dirty="0" err="1" smtClean="0"/>
              <a:t>myLength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err="1" smtClean="0"/>
              <a:t>sumList</a:t>
            </a:r>
            <a:r>
              <a:rPr lang="en-US" sz="2000" dirty="0" smtClean="0"/>
              <a:t> (from lecture)			</a:t>
            </a:r>
            <a:r>
              <a:rPr lang="en-US" sz="2000" dirty="0" err="1" smtClean="0"/>
              <a:t>cubeAll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rev (version 1.0)					</a:t>
            </a:r>
            <a:r>
              <a:rPr lang="en-US" sz="2000" dirty="0" err="1" smtClean="0"/>
              <a:t>uniquify</a:t>
            </a:r>
            <a:endParaRPr lang="en-US" sz="2000" dirty="0" smtClean="0"/>
          </a:p>
          <a:p>
            <a:r>
              <a:rPr lang="en-US" sz="2000" dirty="0" smtClean="0"/>
              <a:t>duplicate						</a:t>
            </a:r>
            <a:r>
              <a:rPr lang="en-US" sz="2000" dirty="0" err="1" smtClean="0"/>
              <a:t>myAppend</a:t>
            </a:r>
            <a:endParaRPr lang="en-US" sz="20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4783692"/>
            <a:ext cx="8229600" cy="3299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029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list recursion + baggage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19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fun </a:t>
            </a:r>
            <a:r>
              <a:rPr lang="en-US" sz="2000" dirty="0" err="1" smtClean="0">
                <a:latin typeface="Courier"/>
                <a:cs typeface="Courier"/>
              </a:rPr>
              <a:t>listrec</a:t>
            </a:r>
            <a:r>
              <a:rPr lang="en-US" sz="2000" dirty="0" smtClean="0">
                <a:latin typeface="Courier"/>
                <a:cs typeface="Courier"/>
              </a:rPr>
              <a:t> y []      = 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base case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|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listrec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y (x::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xs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) =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		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expression_involving_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y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_and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_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listrec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xs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713" y="5047620"/>
            <a:ext cx="74883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Examples: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lessThanList</a:t>
            </a:r>
            <a:r>
              <a:rPr lang="en-US" sz="2400" dirty="0" smtClean="0"/>
              <a:t>					member</a:t>
            </a:r>
          </a:p>
          <a:p>
            <a:r>
              <a:rPr lang="en-US" sz="2400" dirty="0"/>
              <a:t> </a:t>
            </a:r>
            <a:r>
              <a:rPr lang="en-US" sz="2400" dirty="0" err="1" smtClean="0"/>
              <a:t>myFilter</a:t>
            </a:r>
            <a:r>
              <a:rPr lang="en-US" sz="2400" dirty="0" smtClean="0"/>
              <a:t>						</a:t>
            </a:r>
            <a:r>
              <a:rPr lang="en-US" sz="2400" dirty="0" err="1" smtClean="0"/>
              <a:t>funPairs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map							</a:t>
            </a:r>
            <a:r>
              <a:rPr lang="en-US" sz="2400" dirty="0" err="1" smtClean="0"/>
              <a:t>consAll</a:t>
            </a:r>
            <a:endParaRPr lang="en-US" sz="24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4783692"/>
            <a:ext cx="8229600" cy="3299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325689" y="1600201"/>
            <a:ext cx="263908" cy="758654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54296" y="2358855"/>
            <a:ext cx="263908" cy="32991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4713" y="3694990"/>
            <a:ext cx="719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Some times we need additional information, </a:t>
            </a:r>
            <a:r>
              <a:rPr lang="en-US" sz="2000" i="1" dirty="0" smtClean="0"/>
              <a:t>but the recursion is still just on the list.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42023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 list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62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fun </a:t>
            </a:r>
            <a:r>
              <a:rPr lang="en-US" sz="2000" dirty="0" err="1" smtClean="0">
                <a:latin typeface="Courier"/>
                <a:cs typeface="Courier"/>
              </a:rPr>
              <a:t>sumulrec</a:t>
            </a:r>
            <a:r>
              <a:rPr lang="en-US" sz="2000" dirty="0" smtClean="0">
                <a:latin typeface="Courier"/>
                <a:cs typeface="Courier"/>
              </a:rPr>
              <a:t> []      _       = 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base case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| </a:t>
            </a:r>
            <a:r>
              <a:rPr lang="en-US" sz="2000" dirty="0" err="1" smtClean="0">
                <a:latin typeface="Courier"/>
                <a:cs typeface="Courier"/>
              </a:rPr>
              <a:t>sumulr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ec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_       []      = 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base case2</a:t>
            </a: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| </a:t>
            </a:r>
            <a:r>
              <a:rPr lang="en-US" sz="2000" dirty="0" err="1" smtClean="0">
                <a:latin typeface="Courier"/>
                <a:cs typeface="Courier"/>
              </a:rPr>
              <a:t>sumul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rec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(x::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xs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) (y::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ys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) =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		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expression_involving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_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smulrec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xs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ys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4713" y="5047620"/>
            <a:ext cx="748838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Examples: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sameValues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err="1" smtClean="0"/>
              <a:t>myZip</a:t>
            </a:r>
            <a:r>
              <a:rPr lang="en-US" sz="2400" dirty="0" smtClean="0"/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4783692"/>
            <a:ext cx="8229600" cy="3299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24713" y="3694990"/>
            <a:ext cx="719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Some times we need additional information, </a:t>
            </a:r>
            <a:r>
              <a:rPr lang="en-US" sz="2000" i="1" dirty="0" smtClean="0"/>
              <a:t>but the recursion is still just on the list.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343060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with an accumulator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62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fun </a:t>
            </a:r>
            <a:r>
              <a:rPr lang="en-US" sz="2000" dirty="0" err="1" smtClean="0">
                <a:latin typeface="Courier"/>
                <a:cs typeface="Courier"/>
              </a:rPr>
              <a:t>accumrec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acc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[]      </a:t>
            </a:r>
            <a:r>
              <a:rPr lang="en-US" sz="2000" dirty="0" smtClean="0">
                <a:latin typeface="Courier"/>
                <a:cs typeface="Courier"/>
              </a:rPr>
              <a:t>= 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expression_involving_acc</a:t>
            </a:r>
            <a:endParaRPr lang="en-US" sz="20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| </a:t>
            </a:r>
            <a:r>
              <a:rPr lang="en-US" sz="2000" dirty="0" err="1" smtClean="0">
                <a:latin typeface="Courier"/>
                <a:cs typeface="Courier"/>
              </a:rPr>
              <a:t>accumrec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acc</a:t>
            </a:r>
            <a:r>
              <a:rPr lang="en-US" sz="2000" dirty="0" smtClean="0">
                <a:latin typeface="Courier"/>
                <a:cs typeface="Courier"/>
              </a:rPr>
              <a:t> (x::</a:t>
            </a:r>
            <a:r>
              <a:rPr lang="en-US" sz="2000" dirty="0" err="1" smtClean="0">
                <a:latin typeface="Courier"/>
                <a:cs typeface="Courier"/>
              </a:rPr>
              <a:t>xs</a:t>
            </a:r>
            <a:r>
              <a:rPr lang="en-US" sz="2000" dirty="0" smtClean="0">
                <a:latin typeface="Courier"/>
                <a:cs typeface="Courier"/>
              </a:rPr>
              <a:t>) =</a:t>
            </a: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		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expression_with_recursive_call_x_xs_and_acc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/>
            </a:r>
            <a:b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		(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acc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should be “added to” in the call)</a:t>
            </a: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4713" y="5047620"/>
            <a:ext cx="748838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Examples: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revAux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err="1" smtClean="0"/>
              <a:t>addAllAux</a:t>
            </a:r>
            <a:r>
              <a:rPr lang="en-US" sz="2400" dirty="0" smtClean="0"/>
              <a:t> (from Intro to SML)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4783692"/>
            <a:ext cx="8229600" cy="3299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15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236</Words>
  <Application>Microsoft Macintosh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</vt:lpstr>
      <vt:lpstr>Numeric recursion</vt:lpstr>
      <vt:lpstr>Numeric recursion + baggage</vt:lpstr>
      <vt:lpstr>Simple list recursion</vt:lpstr>
      <vt:lpstr>Simple list recursion + baggage</vt:lpstr>
      <vt:lpstr>Simultaneous list recursion</vt:lpstr>
      <vt:lpstr>Recursion with an accumulator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David Kauchak</dc:creator>
  <cp:lastModifiedBy>David Kauchak</cp:lastModifiedBy>
  <cp:revision>44</cp:revision>
  <dcterms:created xsi:type="dcterms:W3CDTF">2017-02-01T19:35:21Z</dcterms:created>
  <dcterms:modified xsi:type="dcterms:W3CDTF">2017-02-03T18:53:51Z</dcterms:modified>
</cp:coreProperties>
</file>