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08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32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1136" y="-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mastermind </a:t>
            </a:r>
            <a:r>
              <a:rPr lang="en-US" dirty="0" smtClean="0"/>
              <a:t>Implemented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6654800" cy="234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074" y="4800600"/>
            <a:ext cx="7200900" cy="673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974" y="3810000"/>
            <a:ext cx="7099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</a:t>
            </a:r>
            <a:r>
              <a:rPr lang="en-US" sz="2000" dirty="0" err="1" smtClean="0"/>
              <a:t>codemaker</a:t>
            </a:r>
            <a:r>
              <a:rPr lang="en-US" sz="2000" dirty="0" smtClean="0"/>
              <a:t> -&gt; code list -&gt; </a:t>
            </a:r>
            <a:r>
              <a:rPr lang="en-US" sz="2000" smtClean="0"/>
              <a:t>code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202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Assignment </a:t>
            </a:r>
            <a:r>
              <a:rPr lang="en-US" dirty="0" smtClean="0"/>
              <a:t>7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CS lunch today in Frank Blue Room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SML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6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27200"/>
            <a:ext cx="6781800" cy="170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419600"/>
            <a:ext cx="6863214" cy="1384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365" y="3276600"/>
            <a:ext cx="470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code -&gt; </a:t>
            </a:r>
            <a:r>
              <a:rPr lang="en-US" sz="2000" dirty="0" err="1" smtClean="0"/>
              <a:t>int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589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65300"/>
            <a:ext cx="6451600" cy="196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211" y="4648200"/>
            <a:ext cx="5257800" cy="1409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3581400"/>
            <a:ext cx="4079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534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6692900" cy="116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505200"/>
            <a:ext cx="4224131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2647890"/>
            <a:ext cx="470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code -&gt; </a:t>
            </a:r>
            <a:r>
              <a:rPr lang="en-US" sz="2000" dirty="0" err="1" smtClean="0"/>
              <a:t>int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972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6692900" cy="116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3733800"/>
            <a:ext cx="86995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2647890"/>
            <a:ext cx="470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code -&gt; </a:t>
            </a:r>
            <a:r>
              <a:rPr lang="en-US" sz="2000" dirty="0" err="1" smtClean="0"/>
              <a:t>int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576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1701800"/>
            <a:ext cx="6896100" cy="172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684" y="4191000"/>
            <a:ext cx="6591300" cy="1943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65" y="3276600"/>
            <a:ext cx="5292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code -&gt; response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877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 revisited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1752600"/>
            <a:ext cx="6883400" cy="1435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305" y="4419600"/>
            <a:ext cx="5638800" cy="406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3105090"/>
            <a:ext cx="6088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new type equivalence: code -&gt; response -&gt; code -&gt; </a:t>
            </a:r>
            <a:r>
              <a:rPr lang="en-US" sz="2000" dirty="0" err="1" smtClean="0"/>
              <a:t>bool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547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17020</TotalTime>
  <Words>131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mastermind Implemented</vt:lpstr>
      <vt:lpstr>Admin</vt:lpstr>
      <vt:lpstr>Miscellaneous SML</vt:lpstr>
      <vt:lpstr>Assignment 3 revisited</vt:lpstr>
      <vt:lpstr>Assignment 3 revisited</vt:lpstr>
      <vt:lpstr>Assignment 3 revisited</vt:lpstr>
      <vt:lpstr>Assignment 3 revisited</vt:lpstr>
      <vt:lpstr>Assignment 3 revisited</vt:lpstr>
      <vt:lpstr>Assignment 3 revisited</vt:lpstr>
      <vt:lpstr>Assignment 3 revisited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2097</cp:revision>
  <cp:lastPrinted>2017-03-27T18:20:00Z</cp:lastPrinted>
  <dcterms:created xsi:type="dcterms:W3CDTF">2011-02-02T19:47:14Z</dcterms:created>
  <dcterms:modified xsi:type="dcterms:W3CDTF">2017-04-04T22:35:18Z</dcterms:modified>
</cp:coreProperties>
</file>