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6"/>
  </p:notesMasterIdLst>
  <p:sldIdLst>
    <p:sldId id="257" r:id="rId2"/>
    <p:sldId id="292" r:id="rId3"/>
    <p:sldId id="293" r:id="rId4"/>
    <p:sldId id="294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356" r:id="rId19"/>
    <p:sldId id="258" r:id="rId20"/>
    <p:sldId id="259" r:id="rId21"/>
    <p:sldId id="295" r:id="rId22"/>
    <p:sldId id="296" r:id="rId23"/>
    <p:sldId id="297" r:id="rId24"/>
    <p:sldId id="298" r:id="rId25"/>
    <p:sldId id="300" r:id="rId26"/>
    <p:sldId id="301" r:id="rId27"/>
    <p:sldId id="302" r:id="rId28"/>
    <p:sldId id="304" r:id="rId29"/>
    <p:sldId id="305" r:id="rId30"/>
    <p:sldId id="307" r:id="rId31"/>
    <p:sldId id="308" r:id="rId32"/>
    <p:sldId id="310" r:id="rId33"/>
    <p:sldId id="311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5" r:id="rId45"/>
    <p:sldId id="326" r:id="rId46"/>
    <p:sldId id="327" r:id="rId47"/>
    <p:sldId id="324" r:id="rId48"/>
    <p:sldId id="329" r:id="rId49"/>
    <p:sldId id="323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0" r:id="rId61"/>
    <p:sldId id="341" r:id="rId62"/>
    <p:sldId id="342" r:id="rId63"/>
    <p:sldId id="343" r:id="rId64"/>
    <p:sldId id="344" r:id="rId65"/>
    <p:sldId id="345" r:id="rId66"/>
    <p:sldId id="346" r:id="rId67"/>
    <p:sldId id="347" r:id="rId68"/>
    <p:sldId id="348" r:id="rId69"/>
    <p:sldId id="349" r:id="rId70"/>
    <p:sldId id="350" r:id="rId71"/>
    <p:sldId id="351" r:id="rId72"/>
    <p:sldId id="352" r:id="rId73"/>
    <p:sldId id="354" r:id="rId74"/>
    <p:sldId id="355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6E2B7-3628-3F49-88BD-F8318DBCDC1E}" type="datetimeFigureOut">
              <a:rPr lang="en-US" smtClean="0"/>
              <a:t>2/23/21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1F0A6-404A-7540-B274-CF2AB563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3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null pointer exception!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1F0A6-404A-7540-B274-CF2AB563662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2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1F0A6-404A-7540-B274-CF2AB563662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65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1F0A6-404A-7540-B274-CF2AB563662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7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BC6EA-D0B0-1A4A-9B78-0760B42B8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D2A36F-F0CA-AD45-A564-190A0D23C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6F8EC-B31E-5542-8C8D-5EAB9B44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24F71-D249-824B-AD87-6C5C0591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0B629-74DD-2344-BDA5-B4D10C1C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1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5BDF0-DB5E-B04F-BC11-3E77D39E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B8A11-7D2E-BD46-9C82-FBEA1F487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3FE0C-9A23-584B-AD4A-244BFC40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9AF62-1FB6-3247-A8EB-BDEDF86A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46032-A21F-6345-A0D8-E7AB0301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4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A3A304-6FFD-9C48-9C70-984FDFECB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6BEDC-1445-0A4B-9E28-1B849D0C8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4467B-866C-F94D-964D-5318214E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CB96-691B-9C46-A7C9-35E57B64B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54176-421E-174B-82D2-2FA97248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3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F346-38F2-F148-AB3B-61A844F4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32CD1-D70A-DB49-AAAC-B7E0FC8EF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AA2B-8DAA-9247-9C93-38190E28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01AC1-182B-E445-B2C8-8BFBF4241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5F502-0513-C246-9D84-20669241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736C-E675-9844-A2BB-8FEE0B51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A3FB9-3973-4440-A064-51C0C207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10FEF-61FE-054F-A239-26425E80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83CB-0D66-8640-9DC6-BEF0780F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6B570-E59F-D149-829C-C33DEEDE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3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2BB5-E6C1-884C-8AD2-45219EC0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F4CCB-0476-7A4A-8BC2-A7DAF44DF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CEAD1-1656-F940-9560-53B4186A9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FE551-2F8E-0648-AFA8-39201C7BA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C2E85-57BA-5740-A6BC-FF694803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892DC-CCB9-B744-8447-AA96800C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3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A94F-731D-DB49-9DD8-A30EF935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87B25-A12D-5F4F-BE30-B4DA24FC0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4321C-7E57-154B-85C0-DBB724F81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DEB31-5BC3-A44A-AEE3-580E85199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3719B-AABC-384F-A234-802119ED3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5C357-CE8F-DE43-AA25-D5458801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68214-7662-9247-8813-F09CFDA6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FDA238-6389-0B46-8473-D1F2AA9B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9247-57D4-1C43-BE26-C701E554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71C804-C529-2740-A112-22DE778A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4B920-6CCC-1F42-8AB9-3EB01B7A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68BF6-0D1D-074F-AC4C-76E6E448C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76C47-8FE3-5642-A468-8C328976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3D7272-1713-4744-9919-DCE68A59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C0552-F5E0-E54C-BA63-3F964116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4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F91FD-EB3A-EA4F-90B4-67753361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21583-33CA-E84D-8CA2-AB0408DBB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BC534-43AF-9C46-9C2E-35BDAEDB4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35517-CD1A-324F-A24D-901C862B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18DF3-EF4A-F340-8483-3ADB3AC7A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9F3FB-ED51-0948-B297-3935DC3F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FA3FC-316C-064E-B8E2-E52628D8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15AFF-B92F-0441-A826-BFE7067C8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D88FE-F434-0442-BDD0-3F783CF0A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87BC5-A491-1948-A14B-C234F694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58811-BDA8-1142-AA4D-E0ED53D8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89D7B-F3E0-484E-92AB-432B1CB2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9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182B3-9DC0-6748-A1FF-F1F4FA8C5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6FD25-233B-9B4A-A593-B3C196C17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FEF09-8CE2-D341-913F-27ABE77BD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C957-F869-FC4E-B9CF-C54452EE8719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ACA07-49A5-164C-806D-975924074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7595E-068A-DF42-9024-E85766213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9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5445294-7FD7-894D-BCA0-9E28895CAD4B}"/>
              </a:ext>
            </a:extLst>
          </p:cNvPr>
          <p:cNvSpPr txBox="1"/>
          <p:nvPr/>
        </p:nvSpPr>
        <p:spPr>
          <a:xfrm>
            <a:off x="4127157" y="5906530"/>
            <a:ext cx="203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Look at code</a:t>
            </a:r>
          </a:p>
        </p:txBody>
      </p:sp>
    </p:spTree>
    <p:extLst>
      <p:ext uri="{BB962C8B-B14F-4D97-AF65-F5344CB8AC3E}">
        <p14:creationId xmlns:p14="http://schemas.microsoft.com/office/powerpoint/2010/main" val="1220160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65010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9C595-98AE-3E4E-8CBB-5983CCFBE607}"/>
              </a:ext>
            </a:extLst>
          </p:cNvPr>
          <p:cNvSpPr txBox="1"/>
          <p:nvPr/>
        </p:nvSpPr>
        <p:spPr>
          <a:xfrm>
            <a:off x="4387618" y="4117189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DB4A98-AC50-044B-9C85-8C8B976649EE}"/>
              </a:ext>
            </a:extLst>
          </p:cNvPr>
          <p:cNvCxnSpPr>
            <a:cxnSpLocks/>
          </p:cNvCxnSpPr>
          <p:nvPr/>
        </p:nvCxnSpPr>
        <p:spPr>
          <a:xfrm flipV="1">
            <a:off x="4844955" y="3282239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1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58680" y="612815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6872888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7330225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604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6872888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7330225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622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6872888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7330225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182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6090314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9552342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94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9552342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010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6076666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1477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finger:</a:t>
            </a:r>
            <a:r>
              <a:rPr lang="en-US" sz="2400" b="1" dirty="0" err="1"/>
              <a:t>null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03267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2628227" y="5511324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1477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finger:</a:t>
            </a:r>
            <a:r>
              <a:rPr lang="en-US" sz="2400" b="1" dirty="0" err="1"/>
              <a:t>null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650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if a value is in the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626" y="5272053"/>
            <a:ext cx="4380329" cy="14211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CFF309-4E08-5443-9133-C6A254DCBAA8}"/>
              </a:ext>
            </a:extLst>
          </p:cNvPr>
          <p:cNvSpPr txBox="1"/>
          <p:nvPr/>
        </p:nvSpPr>
        <p:spPr>
          <a:xfrm>
            <a:off x="1229710" y="3867807"/>
            <a:ext cx="8628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 a method contains that takes a value as input and returns a </a:t>
            </a:r>
            <a:r>
              <a:rPr lang="en-US" dirty="0" err="1"/>
              <a:t>boolean</a:t>
            </a:r>
            <a:r>
              <a:rPr lang="en-US" dirty="0"/>
              <a:t> indicating whether or not the linked list contains that value: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D7F2708-781C-3645-9D28-A190C08901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209" y="4707721"/>
            <a:ext cx="5058062" cy="37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91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5946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add a value to the end of the list?</a:t>
            </a:r>
          </a:p>
        </p:txBody>
      </p:sp>
    </p:spTree>
    <p:extLst>
      <p:ext uri="{BB962C8B-B14F-4D97-AF65-F5344CB8AC3E}">
        <p14:creationId xmlns:p14="http://schemas.microsoft.com/office/powerpoint/2010/main" val="502828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B913C3-683E-FA49-BD58-719C5773C254}"/>
              </a:ext>
            </a:extLst>
          </p:cNvPr>
          <p:cNvSpPr txBox="1"/>
          <p:nvPr/>
        </p:nvSpPr>
        <p:spPr>
          <a:xfrm>
            <a:off x="2415654" y="4599296"/>
            <a:ext cx="526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iterate through a linked list?</a:t>
            </a:r>
          </a:p>
        </p:txBody>
      </p:sp>
    </p:spTree>
    <p:extLst>
      <p:ext uri="{BB962C8B-B14F-4D97-AF65-F5344CB8AC3E}">
        <p14:creationId xmlns:p14="http://schemas.microsoft.com/office/powerpoint/2010/main" val="1021272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end: add 9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4045477" y="5289449"/>
            <a:ext cx="2949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find the end of the list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A43D87-72D7-F444-BB4E-3AF0FB6D4627}"/>
              </a:ext>
            </a:extLst>
          </p:cNvPr>
          <p:cNvSpPr txBox="1"/>
          <p:nvPr/>
        </p:nvSpPr>
        <p:spPr>
          <a:xfrm>
            <a:off x="3107559" y="5938849"/>
            <a:ext cx="4600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know we’re at the end?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C522AB-4358-254A-AC25-105501D130D8}"/>
              </a:ext>
            </a:extLst>
          </p:cNvPr>
          <p:cNvCxnSpPr>
            <a:cxnSpLocks/>
          </p:cNvCxnSpPr>
          <p:nvPr/>
        </p:nvCxnSpPr>
        <p:spPr>
          <a:xfrm flipV="1">
            <a:off x="9351044" y="4640049"/>
            <a:ext cx="0" cy="6181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24F6BE8-3A3E-6E42-B096-06C4366278C8}"/>
              </a:ext>
            </a:extLst>
          </p:cNvPr>
          <p:cNvSpPr txBox="1"/>
          <p:nvPr/>
        </p:nvSpPr>
        <p:spPr>
          <a:xfrm>
            <a:off x="8984757" y="5258221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</p:spTree>
    <p:extLst>
      <p:ext uri="{BB962C8B-B14F-4D97-AF65-F5344CB8AC3E}">
        <p14:creationId xmlns:p14="http://schemas.microsoft.com/office/powerpoint/2010/main" val="206530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end: add 9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4045477" y="5289449"/>
            <a:ext cx="2949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find the end of the list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A43D87-72D7-F444-BB4E-3AF0FB6D4627}"/>
              </a:ext>
            </a:extLst>
          </p:cNvPr>
          <p:cNvSpPr txBox="1"/>
          <p:nvPr/>
        </p:nvSpPr>
        <p:spPr>
          <a:xfrm>
            <a:off x="4045477" y="5938849"/>
            <a:ext cx="2604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finger.next</a:t>
            </a:r>
            <a:r>
              <a:rPr lang="en-US" sz="2400" dirty="0">
                <a:solidFill>
                  <a:srgbClr val="0000FF"/>
                </a:solidFill>
              </a:rPr>
              <a:t>() == null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C522AB-4358-254A-AC25-105501D130D8}"/>
              </a:ext>
            </a:extLst>
          </p:cNvPr>
          <p:cNvCxnSpPr>
            <a:cxnSpLocks/>
          </p:cNvCxnSpPr>
          <p:nvPr/>
        </p:nvCxnSpPr>
        <p:spPr>
          <a:xfrm flipV="1">
            <a:off x="9351044" y="4640049"/>
            <a:ext cx="0" cy="6181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CCC0C-AD77-CB46-A017-836C7F8ED785}"/>
              </a:ext>
            </a:extLst>
          </p:cNvPr>
          <p:cNvSpPr txBox="1"/>
          <p:nvPr/>
        </p:nvSpPr>
        <p:spPr>
          <a:xfrm>
            <a:off x="8984757" y="5258221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</p:spTree>
    <p:extLst>
      <p:ext uri="{BB962C8B-B14F-4D97-AF65-F5344CB8AC3E}">
        <p14:creationId xmlns:p14="http://schemas.microsoft.com/office/powerpoint/2010/main" val="10653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end: add 9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2213532" y="5825876"/>
            <a:ext cx="5184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create a new node and add it to the end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C522AB-4358-254A-AC25-105501D130D8}"/>
              </a:ext>
            </a:extLst>
          </p:cNvPr>
          <p:cNvCxnSpPr>
            <a:cxnSpLocks/>
          </p:cNvCxnSpPr>
          <p:nvPr/>
        </p:nvCxnSpPr>
        <p:spPr>
          <a:xfrm flipV="1">
            <a:off x="9351044" y="4640049"/>
            <a:ext cx="0" cy="6181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CCC0C-AD77-CB46-A017-836C7F8ED785}"/>
              </a:ext>
            </a:extLst>
          </p:cNvPr>
          <p:cNvSpPr txBox="1"/>
          <p:nvPr/>
        </p:nvSpPr>
        <p:spPr>
          <a:xfrm>
            <a:off x="8984757" y="5258221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491801-D6B7-A244-A4B2-4506F5FCA3BE}"/>
              </a:ext>
            </a:extLst>
          </p:cNvPr>
          <p:cNvSpPr/>
          <p:nvPr/>
        </p:nvSpPr>
        <p:spPr>
          <a:xfrm>
            <a:off x="10596184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D6BAED-8640-F544-BFD6-75AAC708036D}"/>
              </a:ext>
            </a:extLst>
          </p:cNvPr>
          <p:cNvSpPr txBox="1"/>
          <p:nvPr/>
        </p:nvSpPr>
        <p:spPr>
          <a:xfrm>
            <a:off x="10691718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94B8EF-7485-9548-A44D-67F4319F48E2}"/>
              </a:ext>
            </a:extLst>
          </p:cNvPr>
          <p:cNvSpPr txBox="1"/>
          <p:nvPr/>
        </p:nvSpPr>
        <p:spPr>
          <a:xfrm>
            <a:off x="10691718" y="4021426"/>
            <a:ext cx="1501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14441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end: add 9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81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2213532" y="5825876"/>
            <a:ext cx="5184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create a new node and add it to the end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C522AB-4358-254A-AC25-105501D130D8}"/>
              </a:ext>
            </a:extLst>
          </p:cNvPr>
          <p:cNvCxnSpPr>
            <a:cxnSpLocks/>
          </p:cNvCxnSpPr>
          <p:nvPr/>
        </p:nvCxnSpPr>
        <p:spPr>
          <a:xfrm flipV="1">
            <a:off x="9351044" y="4640049"/>
            <a:ext cx="0" cy="6181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CCC0C-AD77-CB46-A017-836C7F8ED785}"/>
              </a:ext>
            </a:extLst>
          </p:cNvPr>
          <p:cNvSpPr txBox="1"/>
          <p:nvPr/>
        </p:nvSpPr>
        <p:spPr>
          <a:xfrm>
            <a:off x="8984757" y="5258221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491801-D6B7-A244-A4B2-4506F5FCA3BE}"/>
              </a:ext>
            </a:extLst>
          </p:cNvPr>
          <p:cNvSpPr/>
          <p:nvPr/>
        </p:nvSpPr>
        <p:spPr>
          <a:xfrm>
            <a:off x="10596184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D6BAED-8640-F544-BFD6-75AAC708036D}"/>
              </a:ext>
            </a:extLst>
          </p:cNvPr>
          <p:cNvSpPr txBox="1"/>
          <p:nvPr/>
        </p:nvSpPr>
        <p:spPr>
          <a:xfrm>
            <a:off x="10691718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94B8EF-7485-9548-A44D-67F4319F48E2}"/>
              </a:ext>
            </a:extLst>
          </p:cNvPr>
          <p:cNvSpPr txBox="1"/>
          <p:nvPr/>
        </p:nvSpPr>
        <p:spPr>
          <a:xfrm>
            <a:off x="10691718" y="4021426"/>
            <a:ext cx="1501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90FB599-7D12-0F48-A014-5AC9ADD4231F}"/>
              </a:ext>
            </a:extLst>
          </p:cNvPr>
          <p:cNvCxnSpPr>
            <a:cxnSpLocks/>
          </p:cNvCxnSpPr>
          <p:nvPr/>
        </p:nvCxnSpPr>
        <p:spPr>
          <a:xfrm flipV="1">
            <a:off x="9469225" y="4052205"/>
            <a:ext cx="1126959" cy="2148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307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end: add 9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81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C522AB-4358-254A-AC25-105501D130D8}"/>
              </a:ext>
            </a:extLst>
          </p:cNvPr>
          <p:cNvCxnSpPr>
            <a:cxnSpLocks/>
          </p:cNvCxnSpPr>
          <p:nvPr/>
        </p:nvCxnSpPr>
        <p:spPr>
          <a:xfrm flipV="1">
            <a:off x="9351044" y="4640049"/>
            <a:ext cx="0" cy="6181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CCC0C-AD77-CB46-A017-836C7F8ED785}"/>
              </a:ext>
            </a:extLst>
          </p:cNvPr>
          <p:cNvSpPr txBox="1"/>
          <p:nvPr/>
        </p:nvSpPr>
        <p:spPr>
          <a:xfrm>
            <a:off x="8984757" y="5258221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491801-D6B7-A244-A4B2-4506F5FCA3BE}"/>
              </a:ext>
            </a:extLst>
          </p:cNvPr>
          <p:cNvSpPr/>
          <p:nvPr/>
        </p:nvSpPr>
        <p:spPr>
          <a:xfrm>
            <a:off x="10596184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D6BAED-8640-F544-BFD6-75AAC708036D}"/>
              </a:ext>
            </a:extLst>
          </p:cNvPr>
          <p:cNvSpPr txBox="1"/>
          <p:nvPr/>
        </p:nvSpPr>
        <p:spPr>
          <a:xfrm>
            <a:off x="10691718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94B8EF-7485-9548-A44D-67F4319F48E2}"/>
              </a:ext>
            </a:extLst>
          </p:cNvPr>
          <p:cNvSpPr txBox="1"/>
          <p:nvPr/>
        </p:nvSpPr>
        <p:spPr>
          <a:xfrm>
            <a:off x="10691718" y="4021426"/>
            <a:ext cx="1501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90FB599-7D12-0F48-A014-5AC9ADD4231F}"/>
              </a:ext>
            </a:extLst>
          </p:cNvPr>
          <p:cNvCxnSpPr>
            <a:cxnSpLocks/>
          </p:cNvCxnSpPr>
          <p:nvPr/>
        </p:nvCxnSpPr>
        <p:spPr>
          <a:xfrm flipV="1">
            <a:off x="9469225" y="4052205"/>
            <a:ext cx="1126959" cy="2148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990AB52-8434-B649-9D4D-0A61BC048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921" y="4876800"/>
            <a:ext cx="4737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15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7872457" y="5394986"/>
            <a:ext cx="2939410" cy="861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special cases we need to handle?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05C90DF-6724-FF44-A831-E8834178B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921" y="4876800"/>
            <a:ext cx="4737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275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151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3039140" y="3565267"/>
            <a:ext cx="3658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happen here?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05C90DF-6724-FF44-A831-E8834178B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921" y="4876800"/>
            <a:ext cx="4737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44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151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CE6A83-84AA-0841-AD77-5E129198C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152" y="2822575"/>
            <a:ext cx="5842000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57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5851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we remove a value from the list?</a:t>
            </a:r>
          </a:p>
        </p:txBody>
      </p:sp>
    </p:spTree>
    <p:extLst>
      <p:ext uri="{BB962C8B-B14F-4D97-AF65-F5344CB8AC3E}">
        <p14:creationId xmlns:p14="http://schemas.microsoft.com/office/powerpoint/2010/main" val="3600084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value: remove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1992573" y="5598114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Find it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EE2A38-4B87-8540-BB43-3A157206D4D3}"/>
              </a:ext>
            </a:extLst>
          </p:cNvPr>
          <p:cNvCxnSpPr>
            <a:cxnSpLocks/>
          </p:cNvCxnSpPr>
          <p:nvPr/>
        </p:nvCxnSpPr>
        <p:spPr>
          <a:xfrm flipV="1">
            <a:off x="7321382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845B3C2-1E39-C544-9931-65F58E1A0D6B}"/>
              </a:ext>
            </a:extLst>
          </p:cNvPr>
          <p:cNvSpPr txBox="1"/>
          <p:nvPr/>
        </p:nvSpPr>
        <p:spPr>
          <a:xfrm>
            <a:off x="6955095" y="5228782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</p:spTree>
    <p:extLst>
      <p:ext uri="{BB962C8B-B14F-4D97-AF65-F5344CB8AC3E}">
        <p14:creationId xmlns:p14="http://schemas.microsoft.com/office/powerpoint/2010/main" val="28015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B913C3-683E-FA49-BD58-719C5773C254}"/>
              </a:ext>
            </a:extLst>
          </p:cNvPr>
          <p:cNvSpPr txBox="1"/>
          <p:nvPr/>
        </p:nvSpPr>
        <p:spPr>
          <a:xfrm>
            <a:off x="2265528" y="4923247"/>
            <a:ext cx="7688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Use a variable starting at the head and move it down the list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01BA50-D8E1-4240-88EC-F9C66EB1A0B0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857C42E-1C2E-4240-AFB2-A752FD1DF879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937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value: remove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EE2A38-4B87-8540-BB43-3A157206D4D3}"/>
              </a:ext>
            </a:extLst>
          </p:cNvPr>
          <p:cNvCxnSpPr>
            <a:cxnSpLocks/>
          </p:cNvCxnSpPr>
          <p:nvPr/>
        </p:nvCxnSpPr>
        <p:spPr>
          <a:xfrm flipV="1">
            <a:off x="7321382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845B3C2-1E39-C544-9931-65F58E1A0D6B}"/>
              </a:ext>
            </a:extLst>
          </p:cNvPr>
          <p:cNvSpPr txBox="1"/>
          <p:nvPr/>
        </p:nvSpPr>
        <p:spPr>
          <a:xfrm>
            <a:off x="6955095" y="5228782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6D6897-33CF-CE49-8870-EF3AD6AD220F}"/>
              </a:ext>
            </a:extLst>
          </p:cNvPr>
          <p:cNvSpPr txBox="1"/>
          <p:nvPr/>
        </p:nvSpPr>
        <p:spPr>
          <a:xfrm>
            <a:off x="1581467" y="5923582"/>
            <a:ext cx="3773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Need the node before it too!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567E3D-6137-1F4C-A45C-6A2606D32D8F}"/>
              </a:ext>
            </a:extLst>
          </p:cNvPr>
          <p:cNvSpPr txBox="1"/>
          <p:nvPr/>
        </p:nvSpPr>
        <p:spPr>
          <a:xfrm>
            <a:off x="4850593" y="5228014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285807-22F7-6540-829E-22A7CF051940}"/>
              </a:ext>
            </a:extLst>
          </p:cNvPr>
          <p:cNvCxnSpPr>
            <a:cxnSpLocks/>
          </p:cNvCxnSpPr>
          <p:nvPr/>
        </p:nvCxnSpPr>
        <p:spPr>
          <a:xfrm flipV="1">
            <a:off x="5151637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4545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value: remove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EE2A38-4B87-8540-BB43-3A157206D4D3}"/>
              </a:ext>
            </a:extLst>
          </p:cNvPr>
          <p:cNvCxnSpPr>
            <a:cxnSpLocks/>
          </p:cNvCxnSpPr>
          <p:nvPr/>
        </p:nvCxnSpPr>
        <p:spPr>
          <a:xfrm flipV="1">
            <a:off x="7321382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845B3C2-1E39-C544-9931-65F58E1A0D6B}"/>
              </a:ext>
            </a:extLst>
          </p:cNvPr>
          <p:cNvSpPr txBox="1"/>
          <p:nvPr/>
        </p:nvSpPr>
        <p:spPr>
          <a:xfrm>
            <a:off x="6955095" y="5228782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6D6897-33CF-CE49-8870-EF3AD6AD220F}"/>
              </a:ext>
            </a:extLst>
          </p:cNvPr>
          <p:cNvSpPr txBox="1"/>
          <p:nvPr/>
        </p:nvSpPr>
        <p:spPr>
          <a:xfrm>
            <a:off x="1581467" y="5923582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splice it out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567E3D-6137-1F4C-A45C-6A2606D32D8F}"/>
              </a:ext>
            </a:extLst>
          </p:cNvPr>
          <p:cNvSpPr txBox="1"/>
          <p:nvPr/>
        </p:nvSpPr>
        <p:spPr>
          <a:xfrm>
            <a:off x="4850593" y="5228014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285807-22F7-6540-829E-22A7CF051940}"/>
              </a:ext>
            </a:extLst>
          </p:cNvPr>
          <p:cNvCxnSpPr>
            <a:cxnSpLocks/>
          </p:cNvCxnSpPr>
          <p:nvPr/>
        </p:nvCxnSpPr>
        <p:spPr>
          <a:xfrm flipV="1">
            <a:off x="5151637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06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value: remove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5173539" y="4021427"/>
            <a:ext cx="3445292" cy="2308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EE2A38-4B87-8540-BB43-3A157206D4D3}"/>
              </a:ext>
            </a:extLst>
          </p:cNvPr>
          <p:cNvCxnSpPr>
            <a:cxnSpLocks/>
          </p:cNvCxnSpPr>
          <p:nvPr/>
        </p:nvCxnSpPr>
        <p:spPr>
          <a:xfrm flipV="1">
            <a:off x="7321382" y="4670828"/>
            <a:ext cx="0" cy="53136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845B3C2-1E39-C544-9931-65F58E1A0D6B}"/>
              </a:ext>
            </a:extLst>
          </p:cNvPr>
          <p:cNvSpPr txBox="1"/>
          <p:nvPr/>
        </p:nvSpPr>
        <p:spPr>
          <a:xfrm>
            <a:off x="6955095" y="5228782"/>
            <a:ext cx="7325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finger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6D6897-33CF-CE49-8870-EF3AD6AD220F}"/>
              </a:ext>
            </a:extLst>
          </p:cNvPr>
          <p:cNvSpPr txBox="1"/>
          <p:nvPr/>
        </p:nvSpPr>
        <p:spPr>
          <a:xfrm>
            <a:off x="1581467" y="5923582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splice it out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567E3D-6137-1F4C-A45C-6A2606D32D8F}"/>
              </a:ext>
            </a:extLst>
          </p:cNvPr>
          <p:cNvSpPr txBox="1"/>
          <p:nvPr/>
        </p:nvSpPr>
        <p:spPr>
          <a:xfrm>
            <a:off x="4850593" y="5228014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285807-22F7-6540-829E-22A7CF051940}"/>
              </a:ext>
            </a:extLst>
          </p:cNvPr>
          <p:cNvCxnSpPr>
            <a:cxnSpLocks/>
          </p:cNvCxnSpPr>
          <p:nvPr/>
        </p:nvCxnSpPr>
        <p:spPr>
          <a:xfrm flipV="1">
            <a:off x="5151637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3107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value: remove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5173539" y="4021427"/>
            <a:ext cx="3445292" cy="2308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6D6897-33CF-CE49-8870-EF3AD6AD220F}"/>
              </a:ext>
            </a:extLst>
          </p:cNvPr>
          <p:cNvSpPr txBox="1"/>
          <p:nvPr/>
        </p:nvSpPr>
        <p:spPr>
          <a:xfrm>
            <a:off x="1581467" y="5923582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splice it out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567E3D-6137-1F4C-A45C-6A2606D32D8F}"/>
              </a:ext>
            </a:extLst>
          </p:cNvPr>
          <p:cNvSpPr txBox="1"/>
          <p:nvPr/>
        </p:nvSpPr>
        <p:spPr>
          <a:xfrm>
            <a:off x="4850593" y="5228014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285807-22F7-6540-829E-22A7CF051940}"/>
              </a:ext>
            </a:extLst>
          </p:cNvPr>
          <p:cNvCxnSpPr>
            <a:cxnSpLocks/>
          </p:cNvCxnSpPr>
          <p:nvPr/>
        </p:nvCxnSpPr>
        <p:spPr>
          <a:xfrm flipV="1">
            <a:off x="5151637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5679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FF65CD-D558-FB44-BB13-5A56351B76A8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CDDAEE-DC0D-0049-9B0A-25D72EC1B00E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8E33D6-B5B5-8347-BAE4-2A18253AC0E7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CDE41B-1CBA-C84B-8643-CBA8C4853F22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1202C86-9633-AD42-97EB-D9421D090640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F35443-4196-DF42-A435-BDC4A6BD4898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F82551-98AA-C24E-ACCB-DA5246829AFE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C88541B-FCEC-004F-801A-BE2B7F205D7B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769C878-D182-644D-9EDD-C441BF41A437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FC86B6-3F55-7E4E-A4C5-8305CA151257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FBB5A4-4229-9942-BCE2-5167066A1EAC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8D364F-2806-CC4F-A3B6-3152F42E6947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E1955B0-79AD-EC44-A7F6-3570FF4CFE51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DC01EA-6941-1B4D-94D3-5DA3818BE695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D007DF-3EE8-894B-84EB-15B69F0E588C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1F60912-5737-E346-9999-F2C7898F3D26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7281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24CF60-E1C4-1648-9EE9-7CAA90421C8C}"/>
              </a:ext>
            </a:extLst>
          </p:cNvPr>
          <p:cNvSpPr/>
          <p:nvPr/>
        </p:nvSpPr>
        <p:spPr>
          <a:xfrm>
            <a:off x="1492211" y="3832361"/>
            <a:ext cx="3879038" cy="686401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5054146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4687859" y="3059668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2583357" y="3058900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2884401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9267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24CF60-E1C4-1648-9EE9-7CAA90421C8C}"/>
              </a:ext>
            </a:extLst>
          </p:cNvPr>
          <p:cNvSpPr/>
          <p:nvPr/>
        </p:nvSpPr>
        <p:spPr>
          <a:xfrm>
            <a:off x="1492209" y="4546386"/>
            <a:ext cx="8051800" cy="461665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5054146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4687859" y="3059668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2583357" y="3058900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2884401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2986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24CF60-E1C4-1648-9EE9-7CAA90421C8C}"/>
              </a:ext>
            </a:extLst>
          </p:cNvPr>
          <p:cNvSpPr/>
          <p:nvPr/>
        </p:nvSpPr>
        <p:spPr>
          <a:xfrm>
            <a:off x="1994072" y="4847062"/>
            <a:ext cx="7421777" cy="423923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5605417" y="252562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5239130" y="3083578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4510543" y="3045412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4819000" y="252457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741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24CF60-E1C4-1648-9EE9-7CAA90421C8C}"/>
              </a:ext>
            </a:extLst>
          </p:cNvPr>
          <p:cNvSpPr/>
          <p:nvPr/>
        </p:nvSpPr>
        <p:spPr>
          <a:xfrm>
            <a:off x="1894527" y="5146748"/>
            <a:ext cx="7421777" cy="423923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4510543" y="3045412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4819000" y="252457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7F926F3-4278-4C47-B51C-411FA5245994}"/>
              </a:ext>
            </a:extLst>
          </p:cNvPr>
          <p:cNvCxnSpPr>
            <a:cxnSpLocks/>
          </p:cNvCxnSpPr>
          <p:nvPr/>
        </p:nvCxnSpPr>
        <p:spPr>
          <a:xfrm flipV="1">
            <a:off x="7379891" y="252252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24B8033-CEB2-7940-9D5C-BCEC6FB9160E}"/>
              </a:ext>
            </a:extLst>
          </p:cNvPr>
          <p:cNvSpPr txBox="1"/>
          <p:nvPr/>
        </p:nvSpPr>
        <p:spPr>
          <a:xfrm>
            <a:off x="7013604" y="3080477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</p:spTree>
    <p:extLst>
      <p:ext uri="{BB962C8B-B14F-4D97-AF65-F5344CB8AC3E}">
        <p14:creationId xmlns:p14="http://schemas.microsoft.com/office/powerpoint/2010/main" val="3658064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7379891" y="252252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7013604" y="3080477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4510543" y="3045412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4819000" y="252457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7EC61D8-38B8-DA47-9B64-A4B94913705E}"/>
              </a:ext>
            </a:extLst>
          </p:cNvPr>
          <p:cNvSpPr/>
          <p:nvPr/>
        </p:nvSpPr>
        <p:spPr>
          <a:xfrm>
            <a:off x="1492209" y="4546386"/>
            <a:ext cx="8051800" cy="461665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9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B913C3-683E-FA49-BD58-719C5773C254}"/>
              </a:ext>
            </a:extLst>
          </p:cNvPr>
          <p:cNvSpPr txBox="1"/>
          <p:nvPr/>
        </p:nvSpPr>
        <p:spPr>
          <a:xfrm>
            <a:off x="2265528" y="4923247"/>
            <a:ext cx="7688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Use a variable starting at the head and move it down the list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01BA50-D8E1-4240-88EC-F9C66EB1A0B0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857C42E-1C2E-4240-AFB2-A752FD1DF879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F16CB3E-E627-CF44-A1ED-CF452362E3F2}"/>
              </a:ext>
            </a:extLst>
          </p:cNvPr>
          <p:cNvSpPr txBox="1"/>
          <p:nvPr/>
        </p:nvSpPr>
        <p:spPr>
          <a:xfrm>
            <a:off x="2251646" y="5713122"/>
            <a:ext cx="5473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will we know when we’re at the end?</a:t>
            </a:r>
          </a:p>
        </p:txBody>
      </p:sp>
    </p:spTree>
    <p:extLst>
      <p:ext uri="{BB962C8B-B14F-4D97-AF65-F5344CB8AC3E}">
        <p14:creationId xmlns:p14="http://schemas.microsoft.com/office/powerpoint/2010/main" val="32315383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7379891" y="252252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7013604" y="3080477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4510543" y="3045412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4819000" y="252457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7EC61D8-38B8-DA47-9B64-A4B94913705E}"/>
              </a:ext>
            </a:extLst>
          </p:cNvPr>
          <p:cNvSpPr/>
          <p:nvPr/>
        </p:nvSpPr>
        <p:spPr>
          <a:xfrm>
            <a:off x="1418897" y="5831489"/>
            <a:ext cx="5345334" cy="461665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7D2924-98FD-E74A-BBF2-FA96B696DD90}"/>
              </a:ext>
            </a:extLst>
          </p:cNvPr>
          <p:cNvSpPr txBox="1"/>
          <p:nvPr/>
        </p:nvSpPr>
        <p:spPr>
          <a:xfrm>
            <a:off x="8008682" y="5831489"/>
            <a:ext cx="3062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When would finger be null?</a:t>
            </a:r>
          </a:p>
        </p:txBody>
      </p:sp>
    </p:spTree>
    <p:extLst>
      <p:ext uri="{BB962C8B-B14F-4D97-AF65-F5344CB8AC3E}">
        <p14:creationId xmlns:p14="http://schemas.microsoft.com/office/powerpoint/2010/main" val="1642699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810548"/>
            <a:ext cx="3363593" cy="3262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7379891" y="2522523"/>
            <a:ext cx="0" cy="53136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7013604" y="3080477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4510543" y="3045412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4819000" y="252457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7EC61D8-38B8-DA47-9B64-A4B94913705E}"/>
              </a:ext>
            </a:extLst>
          </p:cNvPr>
          <p:cNvSpPr/>
          <p:nvPr/>
        </p:nvSpPr>
        <p:spPr>
          <a:xfrm>
            <a:off x="1456497" y="6231599"/>
            <a:ext cx="5307734" cy="35811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99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FF65CD-D558-FB44-BB13-5A56351B76A8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CDDAEE-DC0D-0049-9B0A-25D72EC1B00E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8E33D6-B5B5-8347-BAE4-2A18253AC0E7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CDE41B-1CBA-C84B-8643-CBA8C4853F22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1202C86-9633-AD42-97EB-D9421D090640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F35443-4196-DF42-A435-BDC4A6BD4898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F82551-98AA-C24E-ACCB-DA5246829AFE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C88541B-FCEC-004F-801A-BE2B7F205D7B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769C878-D182-644D-9EDD-C441BF41A437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FC86B6-3F55-7E4E-A4C5-8305CA151257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FBB5A4-4229-9942-BCE2-5167066A1EAC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8D364F-2806-CC4F-A3B6-3152F42E6947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E1955B0-79AD-EC44-A7F6-3570FF4CFE51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DC01EA-6941-1B4D-94D3-5DA3818BE695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D007DF-3EE8-894B-84EB-15B69F0E588C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1F60912-5737-E346-9999-F2C7898F3D26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5D05AE1-1F49-B94F-90F1-758556D8273B}"/>
              </a:ext>
            </a:extLst>
          </p:cNvPr>
          <p:cNvSpPr txBox="1"/>
          <p:nvPr/>
        </p:nvSpPr>
        <p:spPr>
          <a:xfrm>
            <a:off x="7872457" y="5394986"/>
            <a:ext cx="2939410" cy="861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special cases we need to handle?</a:t>
            </a:r>
          </a:p>
        </p:txBody>
      </p:sp>
    </p:spTree>
    <p:extLst>
      <p:ext uri="{BB962C8B-B14F-4D97-AF65-F5344CB8AC3E}">
        <p14:creationId xmlns:p14="http://schemas.microsoft.com/office/powerpoint/2010/main" val="2547943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151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D05AE1-1F49-B94F-90F1-758556D8273B}"/>
              </a:ext>
            </a:extLst>
          </p:cNvPr>
          <p:cNvSpPr txBox="1"/>
          <p:nvPr/>
        </p:nvSpPr>
        <p:spPr>
          <a:xfrm>
            <a:off x="4436179" y="2096936"/>
            <a:ext cx="374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happen here?</a:t>
            </a:r>
          </a:p>
        </p:txBody>
      </p:sp>
    </p:spTree>
    <p:extLst>
      <p:ext uri="{BB962C8B-B14F-4D97-AF65-F5344CB8AC3E}">
        <p14:creationId xmlns:p14="http://schemas.microsoft.com/office/powerpoint/2010/main" val="16221989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FF65CD-D558-FB44-BB13-5A56351B76A8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CDDAEE-DC0D-0049-9B0A-25D72EC1B00E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8E33D6-B5B5-8347-BAE4-2A18253AC0E7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CDE41B-1CBA-C84B-8643-CBA8C4853F22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1202C86-9633-AD42-97EB-D9421D090640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F35443-4196-DF42-A435-BDC4A6BD4898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F82551-98AA-C24E-ACCB-DA5246829AFE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C88541B-FCEC-004F-801A-BE2B7F205D7B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769C878-D182-644D-9EDD-C441BF41A437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FC86B6-3F55-7E4E-A4C5-8305CA151257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FBB5A4-4229-9942-BCE2-5167066A1EAC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8D364F-2806-CC4F-A3B6-3152F42E6947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E1955B0-79AD-EC44-A7F6-3570FF4CFE51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DC01EA-6941-1B4D-94D3-5DA3818BE695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D007DF-3EE8-894B-84EB-15B69F0E588C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1F60912-5737-E346-9999-F2C7898F3D26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5D05AE1-1F49-B94F-90F1-758556D8273B}"/>
              </a:ext>
            </a:extLst>
          </p:cNvPr>
          <p:cNvSpPr txBox="1"/>
          <p:nvPr/>
        </p:nvSpPr>
        <p:spPr>
          <a:xfrm>
            <a:off x="7872457" y="5394986"/>
            <a:ext cx="293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 </a:t>
            </a:r>
            <a:r>
              <a:rPr lang="en-US" sz="2400" i="1" dirty="0">
                <a:solidFill>
                  <a:srgbClr val="FF0000"/>
                </a:solidFill>
              </a:rPr>
              <a:t>other </a:t>
            </a:r>
            <a:r>
              <a:rPr lang="en-US" sz="2400" dirty="0">
                <a:solidFill>
                  <a:srgbClr val="FF0000"/>
                </a:solidFill>
              </a:rPr>
              <a:t>special cases we need to handle?</a:t>
            </a:r>
          </a:p>
        </p:txBody>
      </p:sp>
    </p:spTree>
    <p:extLst>
      <p:ext uri="{BB962C8B-B14F-4D97-AF65-F5344CB8AC3E}">
        <p14:creationId xmlns:p14="http://schemas.microsoft.com/office/powerpoint/2010/main" val="30125134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FF65CD-D558-FB44-BB13-5A56351B76A8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CDDAEE-DC0D-0049-9B0A-25D72EC1B00E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8E33D6-B5B5-8347-BAE4-2A18253AC0E7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CDE41B-1CBA-C84B-8643-CBA8C4853F22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1202C86-9633-AD42-97EB-D9421D090640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F35443-4196-DF42-A435-BDC4A6BD4898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F82551-98AA-C24E-ACCB-DA5246829AFE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C88541B-FCEC-004F-801A-BE2B7F205D7B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769C878-D182-644D-9EDD-C441BF41A437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FC86B6-3F55-7E4E-A4C5-8305CA151257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FBB5A4-4229-9942-BCE2-5167066A1EAC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8D364F-2806-CC4F-A3B6-3152F42E6947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E1955B0-79AD-EC44-A7F6-3570FF4CFE51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DC01EA-6941-1B4D-94D3-5DA3818BE695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D007DF-3EE8-894B-84EB-15B69F0E588C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1F60912-5737-E346-9999-F2C7898F3D26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5D05AE1-1F49-B94F-90F1-758556D8273B}"/>
              </a:ext>
            </a:extLst>
          </p:cNvPr>
          <p:cNvSpPr txBox="1"/>
          <p:nvPr/>
        </p:nvSpPr>
        <p:spPr>
          <a:xfrm>
            <a:off x="7016283" y="5570672"/>
            <a:ext cx="378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Delete 1.  </a:t>
            </a:r>
            <a:r>
              <a:rPr lang="en-US" sz="2400" dirty="0">
                <a:solidFill>
                  <a:srgbClr val="FF0000"/>
                </a:solidFill>
              </a:rPr>
              <a:t>Does it work?</a:t>
            </a:r>
          </a:p>
        </p:txBody>
      </p:sp>
    </p:spTree>
    <p:extLst>
      <p:ext uri="{BB962C8B-B14F-4D97-AF65-F5344CB8AC3E}">
        <p14:creationId xmlns:p14="http://schemas.microsoft.com/office/powerpoint/2010/main" val="34685164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FF65CD-D558-FB44-BB13-5A56351B76A8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CDDAEE-DC0D-0049-9B0A-25D72EC1B00E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8E33D6-B5B5-8347-BAE4-2A18253AC0E7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CDE41B-1CBA-C84B-8643-CBA8C4853F22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1202C86-9633-AD42-97EB-D9421D090640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F35443-4196-DF42-A435-BDC4A6BD4898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F82551-98AA-C24E-ACCB-DA5246829AFE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C88541B-FCEC-004F-801A-BE2B7F205D7B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769C878-D182-644D-9EDD-C441BF41A437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FC86B6-3F55-7E4E-A4C5-8305CA151257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FBB5A4-4229-9942-BCE2-5167066A1EAC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8D364F-2806-CC4F-A3B6-3152F42E6947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E1955B0-79AD-EC44-A7F6-3570FF4CFE51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DC01EA-6941-1B4D-94D3-5DA3818BE695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D007DF-3EE8-894B-84EB-15B69F0E588C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1F60912-5737-E346-9999-F2C7898F3D26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5D05AE1-1F49-B94F-90F1-758556D8273B}"/>
              </a:ext>
            </a:extLst>
          </p:cNvPr>
          <p:cNvSpPr txBox="1"/>
          <p:nvPr/>
        </p:nvSpPr>
        <p:spPr>
          <a:xfrm>
            <a:off x="7016283" y="5570672"/>
            <a:ext cx="378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Delete 1.  </a:t>
            </a:r>
            <a:r>
              <a:rPr lang="en-US" sz="2400" dirty="0">
                <a:solidFill>
                  <a:srgbClr val="FF0000"/>
                </a:solidFill>
              </a:rPr>
              <a:t>Does it work?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9D2CE2-78D2-E54D-9AA2-B89714267B86}"/>
              </a:ext>
            </a:extLst>
          </p:cNvPr>
          <p:cNvCxnSpPr>
            <a:cxnSpLocks/>
          </p:cNvCxnSpPr>
          <p:nvPr/>
        </p:nvCxnSpPr>
        <p:spPr>
          <a:xfrm flipV="1">
            <a:off x="5054146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5F58937-ED8C-BD47-A0FF-9FD70C731C3D}"/>
              </a:ext>
            </a:extLst>
          </p:cNvPr>
          <p:cNvSpPr txBox="1"/>
          <p:nvPr/>
        </p:nvSpPr>
        <p:spPr>
          <a:xfrm>
            <a:off x="4687859" y="3059668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AF5C781-C995-2744-8692-6ED6466F9748}"/>
              </a:ext>
            </a:extLst>
          </p:cNvPr>
          <p:cNvSpPr txBox="1"/>
          <p:nvPr/>
        </p:nvSpPr>
        <p:spPr>
          <a:xfrm>
            <a:off x="2583357" y="3058900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2BC71AC-54B6-EA4C-AB63-B7D8D76618BE}"/>
              </a:ext>
            </a:extLst>
          </p:cNvPr>
          <p:cNvCxnSpPr>
            <a:cxnSpLocks/>
          </p:cNvCxnSpPr>
          <p:nvPr/>
        </p:nvCxnSpPr>
        <p:spPr>
          <a:xfrm flipV="1">
            <a:off x="2884401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000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EF5523-D480-0A41-939D-EDDAE9D91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53" y="1335948"/>
            <a:ext cx="97663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293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EF5523-D480-0A41-939D-EDDAE9D91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53" y="1335948"/>
            <a:ext cx="9766300" cy="52451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478615-0163-4942-8B4D-24FE81754B14}"/>
              </a:ext>
            </a:extLst>
          </p:cNvPr>
          <p:cNvSpPr txBox="1"/>
          <p:nvPr/>
        </p:nvSpPr>
        <p:spPr>
          <a:xfrm>
            <a:off x="7590153" y="1439201"/>
            <a:ext cx="1987211" cy="400110"/>
          </a:xfrm>
          <a:prstGeom prst="rect">
            <a:avLst/>
          </a:prstGeom>
          <a:solidFill>
            <a:srgbClr val="C55A11">
              <a:alpha val="2470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handle empty list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18C34B-6350-8848-BCF3-DAC27A164AE4}"/>
              </a:ext>
            </a:extLst>
          </p:cNvPr>
          <p:cNvSpPr/>
          <p:nvPr/>
        </p:nvSpPr>
        <p:spPr>
          <a:xfrm>
            <a:off x="851338" y="1639256"/>
            <a:ext cx="2921876" cy="336689"/>
          </a:xfrm>
          <a:prstGeom prst="rect">
            <a:avLst/>
          </a:prstGeom>
          <a:solidFill>
            <a:srgbClr val="C55A11">
              <a:alpha val="2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8E6C72-6346-F842-A974-55639336D2E1}"/>
              </a:ext>
            </a:extLst>
          </p:cNvPr>
          <p:cNvSpPr txBox="1"/>
          <p:nvPr/>
        </p:nvSpPr>
        <p:spPr>
          <a:xfrm>
            <a:off x="7590152" y="2054414"/>
            <a:ext cx="2552331" cy="400110"/>
          </a:xfrm>
          <a:prstGeom prst="rect">
            <a:avLst/>
          </a:prstGeom>
          <a:solidFill>
            <a:schemeClr val="accent6">
              <a:lumMod val="75000"/>
              <a:alpha val="24706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removing first element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9711E6-46A9-7741-A708-17DDBA5ACAC9}"/>
              </a:ext>
            </a:extLst>
          </p:cNvPr>
          <p:cNvSpPr/>
          <p:nvPr/>
        </p:nvSpPr>
        <p:spPr>
          <a:xfrm>
            <a:off x="1403130" y="1975945"/>
            <a:ext cx="4808483" cy="557048"/>
          </a:xfrm>
          <a:prstGeom prst="rect">
            <a:avLst/>
          </a:prstGeom>
          <a:solidFill>
            <a:schemeClr val="accent6">
              <a:lumMod val="75000"/>
              <a:alpha val="2549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AF56A8-9E1C-D14B-8745-9B0B76533549}"/>
              </a:ext>
            </a:extLst>
          </p:cNvPr>
          <p:cNvSpPr/>
          <p:nvPr/>
        </p:nvSpPr>
        <p:spPr>
          <a:xfrm>
            <a:off x="1891861" y="2744459"/>
            <a:ext cx="7935311" cy="3057251"/>
          </a:xfrm>
          <a:prstGeom prst="rect">
            <a:avLst/>
          </a:prstGeom>
          <a:solidFill>
            <a:schemeClr val="accent1">
              <a:alpha val="2549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9F1CCC-64F2-284D-9E2C-1B2FD46F9F7A}"/>
              </a:ext>
            </a:extLst>
          </p:cNvPr>
          <p:cNvSpPr txBox="1"/>
          <p:nvPr/>
        </p:nvSpPr>
        <p:spPr>
          <a:xfrm>
            <a:off x="10300139" y="4046677"/>
            <a:ext cx="1268093" cy="707886"/>
          </a:xfrm>
          <a:prstGeom prst="rect">
            <a:avLst/>
          </a:prstGeom>
          <a:solidFill>
            <a:schemeClr val="accent1">
              <a:alpha val="24706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all other elements</a:t>
            </a:r>
          </a:p>
        </p:txBody>
      </p:sp>
    </p:spTree>
    <p:extLst>
      <p:ext uri="{BB962C8B-B14F-4D97-AF65-F5344CB8AC3E}">
        <p14:creationId xmlns:p14="http://schemas.microsoft.com/office/powerpoint/2010/main" val="29959277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F606-D349-9244-98C2-C7911CFB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lists: </a:t>
            </a:r>
            <a:r>
              <a:rPr lang="en-US" dirty="0">
                <a:solidFill>
                  <a:srgbClr val="00B050"/>
                </a:solidFill>
              </a:rPr>
              <a:t>fast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0DC9-4B47-4141-AE88-6E358025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add to the end</a:t>
            </a:r>
          </a:p>
          <a:p>
            <a:pPr marL="0" indent="0">
              <a:buNone/>
            </a:pPr>
            <a:r>
              <a:rPr lang="en-US" dirty="0"/>
              <a:t>add to the front</a:t>
            </a:r>
          </a:p>
          <a:p>
            <a:pPr marL="0" indent="0">
              <a:buNone/>
            </a:pPr>
            <a:r>
              <a:rPr lang="en-US" dirty="0"/>
              <a:t>contains</a:t>
            </a:r>
          </a:p>
          <a:p>
            <a:pPr marL="0" indent="0">
              <a:buNone/>
            </a:pPr>
            <a:r>
              <a:rPr lang="en-US" dirty="0"/>
              <a:t>get</a:t>
            </a:r>
          </a:p>
          <a:p>
            <a:pPr marL="0" indent="0">
              <a:buNone/>
            </a:pPr>
            <a:r>
              <a:rPr lang="en-US" dirty="0"/>
              <a:t>insert at an index </a:t>
            </a:r>
          </a:p>
          <a:p>
            <a:pPr marL="0" indent="0">
              <a:buNone/>
            </a:pPr>
            <a:r>
              <a:rPr lang="en-US" dirty="0"/>
              <a:t>remove an element</a:t>
            </a:r>
          </a:p>
          <a:p>
            <a:pPr marL="0" indent="0">
              <a:buNone/>
            </a:pPr>
            <a:r>
              <a:rPr lang="en-US" dirty="0"/>
              <a:t>set the value of an existing element</a:t>
            </a:r>
          </a:p>
          <a:p>
            <a:pPr marL="0" indent="0">
              <a:buNone/>
            </a:pPr>
            <a:r>
              <a:rPr lang="en-US" dirty="0"/>
              <a:t>size</a:t>
            </a:r>
          </a:p>
        </p:txBody>
      </p:sp>
    </p:spTree>
    <p:extLst>
      <p:ext uri="{BB962C8B-B14F-4D97-AF65-F5344CB8AC3E}">
        <p14:creationId xmlns:p14="http://schemas.microsoft.com/office/powerpoint/2010/main" val="238805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854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F606-D349-9244-98C2-C7911CFB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lists: </a:t>
            </a:r>
            <a:r>
              <a:rPr lang="en-US" dirty="0">
                <a:solidFill>
                  <a:srgbClr val="00B050"/>
                </a:solidFill>
              </a:rPr>
              <a:t>fast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0DC9-4B47-4141-AE88-6E358025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add to the end	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add to the front: 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contains		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get		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insert at an index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remove an element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remove from the front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set the value of an existing element	</a:t>
            </a:r>
            <a:r>
              <a:rPr lang="en-US" dirty="0">
                <a:solidFill>
                  <a:srgbClr val="FF0000"/>
                </a:solidFill>
              </a:rPr>
              <a:t> slow </a:t>
            </a:r>
          </a:p>
          <a:p>
            <a:pPr marL="0" indent="0">
              <a:buNone/>
            </a:pPr>
            <a:r>
              <a:rPr lang="en-US" dirty="0"/>
              <a:t>size		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</p:txBody>
      </p:sp>
    </p:spTree>
    <p:extLst>
      <p:ext uri="{BB962C8B-B14F-4D97-AF65-F5344CB8AC3E}">
        <p14:creationId xmlns:p14="http://schemas.microsoft.com/office/powerpoint/2010/main" val="31277691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F606-D349-9244-98C2-C7911CFB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lists: </a:t>
            </a:r>
            <a:r>
              <a:rPr lang="en-US" dirty="0">
                <a:solidFill>
                  <a:srgbClr val="00B050"/>
                </a:solidFill>
              </a:rPr>
              <a:t>fast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0DC9-4B47-4141-AE88-6E358025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add to the end	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add to the front: 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contains		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get		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insert at an index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remove an element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remove from the front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set the value of an existing element	</a:t>
            </a:r>
            <a:r>
              <a:rPr lang="en-US" dirty="0">
                <a:solidFill>
                  <a:srgbClr val="FF0000"/>
                </a:solidFill>
              </a:rPr>
              <a:t> slow </a:t>
            </a:r>
          </a:p>
          <a:p>
            <a:pPr marL="0" indent="0">
              <a:buNone/>
            </a:pPr>
            <a:r>
              <a:rPr lang="en-US" dirty="0"/>
              <a:t>size		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61057-1F66-1540-B07D-E6DD0E6CF58F}"/>
              </a:ext>
            </a:extLst>
          </p:cNvPr>
          <p:cNvSpPr txBox="1"/>
          <p:nvPr/>
        </p:nvSpPr>
        <p:spPr>
          <a:xfrm>
            <a:off x="6999889" y="2879834"/>
            <a:ext cx="4366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make any of these faster?</a:t>
            </a:r>
          </a:p>
        </p:txBody>
      </p:sp>
    </p:spTree>
    <p:extLst>
      <p:ext uri="{BB962C8B-B14F-4D97-AF65-F5344CB8AC3E}">
        <p14:creationId xmlns:p14="http://schemas.microsoft.com/office/powerpoint/2010/main" val="12562874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FD88D3D-D140-4C48-8555-2E1D60C944FC}"/>
              </a:ext>
            </a:extLst>
          </p:cNvPr>
          <p:cNvSpPr txBox="1"/>
          <p:nvPr/>
        </p:nvSpPr>
        <p:spPr>
          <a:xfrm>
            <a:off x="2825717" y="5468232"/>
            <a:ext cx="3059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does this help us?</a:t>
            </a:r>
          </a:p>
        </p:txBody>
      </p:sp>
    </p:spTree>
    <p:extLst>
      <p:ext uri="{BB962C8B-B14F-4D97-AF65-F5344CB8AC3E}">
        <p14:creationId xmlns:p14="http://schemas.microsoft.com/office/powerpoint/2010/main" val="180001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29355" y="214341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71552" y="172484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67086" y="17864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67086" y="234347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37767" y="234347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47534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43068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43068" y="234346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50085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49967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45501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45501" y="234346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52518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597810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693344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693344" y="234346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00361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00294" y="3767828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32650" y="2962092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FBB1388B-84B0-9C44-BC51-EE6909FDE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818" y="5361146"/>
            <a:ext cx="4343400" cy="6223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30EC23D-0EF9-A442-824B-4FE7DA77D3C9}"/>
              </a:ext>
            </a:extLst>
          </p:cNvPr>
          <p:cNvSpPr txBox="1"/>
          <p:nvPr/>
        </p:nvSpPr>
        <p:spPr>
          <a:xfrm>
            <a:off x="2087750" y="3736892"/>
            <a:ext cx="6017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don’t have to search for the end of the list!</a:t>
            </a:r>
          </a:p>
        </p:txBody>
      </p:sp>
    </p:spTree>
    <p:extLst>
      <p:ext uri="{BB962C8B-B14F-4D97-AF65-F5344CB8AC3E}">
        <p14:creationId xmlns:p14="http://schemas.microsoft.com/office/powerpoint/2010/main" val="23430001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29355" y="214341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71552" y="172484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67086" y="17864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67086" y="234347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37767" y="234347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47534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43068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43068" y="234346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50085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49967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45501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45501" y="234346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52518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597810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693344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693344" y="234346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00361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00294" y="3767828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32650" y="2962092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43413D51-16BF-C442-B2DD-F64E706CD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278" y="4115895"/>
            <a:ext cx="54229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882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C93FE89-DBC6-6D40-B997-3CEDFF556C1F}"/>
              </a:ext>
            </a:extLst>
          </p:cNvPr>
          <p:cNvSpPr txBox="1"/>
          <p:nvPr/>
        </p:nvSpPr>
        <p:spPr>
          <a:xfrm>
            <a:off x="3439236" y="5676617"/>
            <a:ext cx="2200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downsides?</a:t>
            </a:r>
          </a:p>
        </p:txBody>
      </p:sp>
    </p:spTree>
    <p:extLst>
      <p:ext uri="{BB962C8B-B14F-4D97-AF65-F5344CB8AC3E}">
        <p14:creationId xmlns:p14="http://schemas.microsoft.com/office/powerpoint/2010/main" val="32592281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Circularly 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C93FE89-DBC6-6D40-B997-3CEDFF556C1F}"/>
              </a:ext>
            </a:extLst>
          </p:cNvPr>
          <p:cNvSpPr txBox="1"/>
          <p:nvPr/>
        </p:nvSpPr>
        <p:spPr>
          <a:xfrm>
            <a:off x="3927748" y="5630292"/>
            <a:ext cx="2128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is head?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6C52F3C-1467-384F-B288-545DCE72EC00}"/>
              </a:ext>
            </a:extLst>
          </p:cNvPr>
          <p:cNvSpPr/>
          <p:nvPr/>
        </p:nvSpPr>
        <p:spPr>
          <a:xfrm>
            <a:off x="2591145" y="2468790"/>
            <a:ext cx="7964153" cy="1808920"/>
          </a:xfrm>
          <a:custGeom>
            <a:avLst/>
            <a:gdLst>
              <a:gd name="connsiteX0" fmla="*/ 6973269 w 7964153"/>
              <a:gd name="connsiteY0" fmla="*/ 1808920 h 1808920"/>
              <a:gd name="connsiteX1" fmla="*/ 7498786 w 7964153"/>
              <a:gd name="connsiteY1" fmla="*/ 484617 h 1808920"/>
              <a:gd name="connsiteX2" fmla="*/ 1108496 w 7964153"/>
              <a:gd name="connsiteY2" fmla="*/ 11651 h 1808920"/>
              <a:gd name="connsiteX3" fmla="*/ 46952 w 7964153"/>
              <a:gd name="connsiteY3" fmla="*/ 894520 h 180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64153" h="1808920">
                <a:moveTo>
                  <a:pt x="6973269" y="1808920"/>
                </a:moveTo>
                <a:cubicBezTo>
                  <a:pt x="7724758" y="1296541"/>
                  <a:pt x="8476248" y="784162"/>
                  <a:pt x="7498786" y="484617"/>
                </a:cubicBezTo>
                <a:cubicBezTo>
                  <a:pt x="6521324" y="185072"/>
                  <a:pt x="2350468" y="-56666"/>
                  <a:pt x="1108496" y="11651"/>
                </a:cubicBezTo>
                <a:cubicBezTo>
                  <a:pt x="-133476" y="79968"/>
                  <a:pt x="-43262" y="487244"/>
                  <a:pt x="46952" y="894520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4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Circularly 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C93FE89-DBC6-6D40-B997-3CEDFF556C1F}"/>
              </a:ext>
            </a:extLst>
          </p:cNvPr>
          <p:cNvSpPr txBox="1"/>
          <p:nvPr/>
        </p:nvSpPr>
        <p:spPr>
          <a:xfrm>
            <a:off x="3927748" y="5630292"/>
            <a:ext cx="1382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tail.next</a:t>
            </a:r>
            <a:r>
              <a:rPr lang="en-US" sz="2400" dirty="0">
                <a:solidFill>
                  <a:srgbClr val="0000FF"/>
                </a:solidFill>
              </a:rPr>
              <a:t>()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6C52F3C-1467-384F-B288-545DCE72EC00}"/>
              </a:ext>
            </a:extLst>
          </p:cNvPr>
          <p:cNvSpPr/>
          <p:nvPr/>
        </p:nvSpPr>
        <p:spPr>
          <a:xfrm>
            <a:off x="2591145" y="2468790"/>
            <a:ext cx="7964153" cy="1808920"/>
          </a:xfrm>
          <a:custGeom>
            <a:avLst/>
            <a:gdLst>
              <a:gd name="connsiteX0" fmla="*/ 6973269 w 7964153"/>
              <a:gd name="connsiteY0" fmla="*/ 1808920 h 1808920"/>
              <a:gd name="connsiteX1" fmla="*/ 7498786 w 7964153"/>
              <a:gd name="connsiteY1" fmla="*/ 484617 h 1808920"/>
              <a:gd name="connsiteX2" fmla="*/ 1108496 w 7964153"/>
              <a:gd name="connsiteY2" fmla="*/ 11651 h 1808920"/>
              <a:gd name="connsiteX3" fmla="*/ 46952 w 7964153"/>
              <a:gd name="connsiteY3" fmla="*/ 894520 h 180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64153" h="1808920">
                <a:moveTo>
                  <a:pt x="6973269" y="1808920"/>
                </a:moveTo>
                <a:cubicBezTo>
                  <a:pt x="7724758" y="1296541"/>
                  <a:pt x="8476248" y="784162"/>
                  <a:pt x="7498786" y="484617"/>
                </a:cubicBezTo>
                <a:cubicBezTo>
                  <a:pt x="6521324" y="185072"/>
                  <a:pt x="2350468" y="-56666"/>
                  <a:pt x="1108496" y="11651"/>
                </a:cubicBezTo>
                <a:cubicBezTo>
                  <a:pt x="-133476" y="79968"/>
                  <a:pt x="-43262" y="487244"/>
                  <a:pt x="46952" y="894520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558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F606-D349-9244-98C2-C7911CFB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lists: </a:t>
            </a:r>
            <a:r>
              <a:rPr lang="en-US" dirty="0">
                <a:solidFill>
                  <a:srgbClr val="00B050"/>
                </a:solidFill>
              </a:rPr>
              <a:t>fast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0DC9-4B47-4141-AE88-6E358025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add to the end		</a:t>
            </a:r>
            <a:r>
              <a:rPr lang="en-US" b="1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add to the front: 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contains		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get		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insert at an index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remove an element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remove from the front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set the value of an existing element	</a:t>
            </a:r>
            <a:r>
              <a:rPr lang="en-US" dirty="0">
                <a:solidFill>
                  <a:srgbClr val="FF0000"/>
                </a:solidFill>
              </a:rPr>
              <a:t> slow </a:t>
            </a:r>
          </a:p>
          <a:p>
            <a:pPr marL="0" indent="0">
              <a:buNone/>
            </a:pPr>
            <a:r>
              <a:rPr lang="en-US" dirty="0"/>
              <a:t>size		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</p:txBody>
      </p:sp>
    </p:spTree>
    <p:extLst>
      <p:ext uri="{BB962C8B-B14F-4D97-AF65-F5344CB8AC3E}">
        <p14:creationId xmlns:p14="http://schemas.microsoft.com/office/powerpoint/2010/main" val="33708910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C93FE89-DBC6-6D40-B997-3CEDFF556C1F}"/>
              </a:ext>
            </a:extLst>
          </p:cNvPr>
          <p:cNvSpPr txBox="1"/>
          <p:nvPr/>
        </p:nvSpPr>
        <p:spPr>
          <a:xfrm>
            <a:off x="3439236" y="5676617"/>
            <a:ext cx="4004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removing from the end fast?</a:t>
            </a:r>
          </a:p>
        </p:txBody>
      </p:sp>
    </p:spTree>
    <p:extLst>
      <p:ext uri="{BB962C8B-B14F-4D97-AF65-F5344CB8AC3E}">
        <p14:creationId xmlns:p14="http://schemas.microsoft.com/office/powerpoint/2010/main" val="253570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2610860" y="4972013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391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C93FE89-DBC6-6D40-B997-3CEDFF556C1F}"/>
              </a:ext>
            </a:extLst>
          </p:cNvPr>
          <p:cNvSpPr txBox="1"/>
          <p:nvPr/>
        </p:nvSpPr>
        <p:spPr>
          <a:xfrm>
            <a:off x="3439236" y="5676617"/>
            <a:ext cx="3794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No!  Need access to previous</a:t>
            </a:r>
          </a:p>
        </p:txBody>
      </p:sp>
    </p:spTree>
    <p:extLst>
      <p:ext uri="{BB962C8B-B14F-4D97-AF65-F5344CB8AC3E}">
        <p14:creationId xmlns:p14="http://schemas.microsoft.com/office/powerpoint/2010/main" val="17902129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8371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Keep track of both the next </a:t>
            </a:r>
            <a:r>
              <a:rPr lang="en-US" sz="2800" i="1" dirty="0"/>
              <a:t>and</a:t>
            </a:r>
            <a:r>
              <a:rPr lang="en-US" sz="2800" dirty="0"/>
              <a:t> previous node in the list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372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F4F85-EECA-7340-945D-9EE37AAAA26F}"/>
              </a:ext>
            </a:extLst>
          </p:cNvPr>
          <p:cNvSpPr txBox="1"/>
          <p:nvPr/>
        </p:nvSpPr>
        <p:spPr>
          <a:xfrm>
            <a:off x="3439236" y="5676617"/>
            <a:ext cx="4004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removing from the end fast?</a:t>
            </a:r>
          </a:p>
        </p:txBody>
      </p:sp>
    </p:spTree>
    <p:extLst>
      <p:ext uri="{BB962C8B-B14F-4D97-AF65-F5344CB8AC3E}">
        <p14:creationId xmlns:p14="http://schemas.microsoft.com/office/powerpoint/2010/main" val="31159894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A39A03-889F-BC4E-B472-327001511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873" y="5640550"/>
            <a:ext cx="27813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023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8150366" y="5335897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7757101" y="4728369"/>
            <a:ext cx="525051" cy="6075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A39A03-889F-BC4E-B472-327001511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873" y="5640550"/>
            <a:ext cx="2781300" cy="7239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690BA2EA-397F-D644-8F7E-C75B31BE412D}"/>
              </a:ext>
            </a:extLst>
          </p:cNvPr>
          <p:cNvSpPr/>
          <p:nvPr/>
        </p:nvSpPr>
        <p:spPr>
          <a:xfrm>
            <a:off x="3530425" y="5673583"/>
            <a:ext cx="2639343" cy="317314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024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8150366" y="5335897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7757101" y="4728369"/>
            <a:ext cx="525051" cy="6075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>
                    <a:lumMod val="75000"/>
                  </a:schemeClr>
                </a:solidFill>
              </a:rPr>
              <a:t>prev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A39A03-889F-BC4E-B472-327001511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873" y="5640550"/>
            <a:ext cx="2781300" cy="7239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690BA2EA-397F-D644-8F7E-C75B31BE412D}"/>
              </a:ext>
            </a:extLst>
          </p:cNvPr>
          <p:cNvSpPr/>
          <p:nvPr/>
        </p:nvSpPr>
        <p:spPr>
          <a:xfrm>
            <a:off x="3530425" y="5972641"/>
            <a:ext cx="2639343" cy="325991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711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F4F85-EECA-7340-945D-9EE37AAAA26F}"/>
              </a:ext>
            </a:extLst>
          </p:cNvPr>
          <p:cNvSpPr txBox="1"/>
          <p:nvPr/>
        </p:nvSpPr>
        <p:spPr>
          <a:xfrm>
            <a:off x="2349531" y="5924485"/>
            <a:ext cx="6116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Could I remove a node if I had a reference to it?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6242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F4F85-EECA-7340-945D-9EE37AAAA26F}"/>
              </a:ext>
            </a:extLst>
          </p:cNvPr>
          <p:cNvSpPr txBox="1"/>
          <p:nvPr/>
        </p:nvSpPr>
        <p:spPr>
          <a:xfrm>
            <a:off x="2349531" y="5924485"/>
            <a:ext cx="6116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Could I remove a node if I had a reference to it?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479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D987D205-7A30-CC44-A000-FF228807D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490" y="5834684"/>
            <a:ext cx="52832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29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666919"/>
            <a:ext cx="3519751" cy="3910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D987D205-7A30-CC44-A000-FF228807D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490" y="5834684"/>
            <a:ext cx="5283200" cy="6731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CC2D1D5E-50DB-6F47-AE2C-24822DFD8115}"/>
              </a:ext>
            </a:extLst>
          </p:cNvPr>
          <p:cNvSpPr/>
          <p:nvPr/>
        </p:nvSpPr>
        <p:spPr>
          <a:xfrm>
            <a:off x="2454420" y="5845243"/>
            <a:ext cx="5229270" cy="325991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6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2628227" y="5562279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610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666919"/>
            <a:ext cx="3519751" cy="3910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3439237" y="4478909"/>
            <a:ext cx="4244454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D987D205-7A30-CC44-A000-FF228807D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490" y="5834684"/>
            <a:ext cx="5283200" cy="6731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CC2D1D5E-50DB-6F47-AE2C-24822DFD8115}"/>
              </a:ext>
            </a:extLst>
          </p:cNvPr>
          <p:cNvSpPr/>
          <p:nvPr/>
        </p:nvSpPr>
        <p:spPr>
          <a:xfrm>
            <a:off x="2441481" y="6135636"/>
            <a:ext cx="5229270" cy="325991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269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666919"/>
            <a:ext cx="3519751" cy="3910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>
                    <a:lumMod val="85000"/>
                  </a:schemeClr>
                </a:solidFill>
              </a:rPr>
              <a:t>prev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solidFill>
              <a:schemeClr val="bg1">
                <a:lumMod val="8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3439237" y="4478909"/>
            <a:ext cx="4244454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D987D205-7A30-CC44-A000-FF228807D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490" y="5834684"/>
            <a:ext cx="5283200" cy="6731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CC2D1D5E-50DB-6F47-AE2C-24822DFD8115}"/>
              </a:ext>
            </a:extLst>
          </p:cNvPr>
          <p:cNvSpPr/>
          <p:nvPr/>
        </p:nvSpPr>
        <p:spPr>
          <a:xfrm>
            <a:off x="2441481" y="6135636"/>
            <a:ext cx="5229270" cy="325991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648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F4F85-EECA-7340-945D-9EE37AAAA26F}"/>
              </a:ext>
            </a:extLst>
          </p:cNvPr>
          <p:cNvSpPr txBox="1"/>
          <p:nvPr/>
        </p:nvSpPr>
        <p:spPr>
          <a:xfrm>
            <a:off x="2349531" y="5924485"/>
            <a:ext cx="6542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does this help us?  Still have to find the node?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6873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F4F85-EECA-7340-945D-9EE37AAAA26F}"/>
              </a:ext>
            </a:extLst>
          </p:cNvPr>
          <p:cNvSpPr txBox="1"/>
          <p:nvPr/>
        </p:nvSpPr>
        <p:spPr>
          <a:xfrm>
            <a:off x="2202310" y="5617288"/>
            <a:ext cx="59660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we’re iterating over the data already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Other scenarios (see upcoming assignment </a:t>
            </a: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)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0701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A94D1-D3ED-854C-B43D-90B65778D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performance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4976FF-2ED4-FE4B-90CE-6AADCCB433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185657"/>
              </p:ext>
            </p:extLst>
          </p:nvPr>
        </p:nvGraphicFramePr>
        <p:xfrm>
          <a:off x="588579" y="1825625"/>
          <a:ext cx="1076522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090">
                  <a:extLst>
                    <a:ext uri="{9D8B030D-6E8A-4147-A177-3AD203B41FA5}">
                      <a16:colId xmlns:a16="http://schemas.microsoft.com/office/drawing/2014/main" val="2205070949"/>
                    </a:ext>
                  </a:extLst>
                </a:gridCol>
                <a:gridCol w="2182998">
                  <a:extLst>
                    <a:ext uri="{9D8B030D-6E8A-4147-A177-3AD203B41FA5}">
                      <a16:colId xmlns:a16="http://schemas.microsoft.com/office/drawing/2014/main" val="2018300288"/>
                    </a:ext>
                  </a:extLst>
                </a:gridCol>
                <a:gridCol w="2153044">
                  <a:extLst>
                    <a:ext uri="{9D8B030D-6E8A-4147-A177-3AD203B41FA5}">
                      <a16:colId xmlns:a16="http://schemas.microsoft.com/office/drawing/2014/main" val="1838024045"/>
                    </a:ext>
                  </a:extLst>
                </a:gridCol>
                <a:gridCol w="2153044">
                  <a:extLst>
                    <a:ext uri="{9D8B030D-6E8A-4147-A177-3AD203B41FA5}">
                      <a16:colId xmlns:a16="http://schemas.microsoft.com/office/drawing/2014/main" val="2618270662"/>
                    </a:ext>
                  </a:extLst>
                </a:gridCol>
                <a:gridCol w="2153044">
                  <a:extLst>
                    <a:ext uri="{9D8B030D-6E8A-4147-A177-3AD203B41FA5}">
                      <a16:colId xmlns:a16="http://schemas.microsoft.com/office/drawing/2014/main" val="1812206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ArrayList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Singly linked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Singly linked list (tail)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Doubly linked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69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to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 (amortized)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25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to front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318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insert at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09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9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309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711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356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remove from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08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remove from front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182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450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48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3091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52171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4387618" y="4117189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4844955" y="3282239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309147" y="6076666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9987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2849</Words>
  <Application>Microsoft Macintosh PowerPoint</Application>
  <PresentationFormat>Widescreen</PresentationFormat>
  <Paragraphs>966</Paragraphs>
  <Slides>74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Arial</vt:lpstr>
      <vt:lpstr>Calibri</vt:lpstr>
      <vt:lpstr>Calibri Light</vt:lpstr>
      <vt:lpstr>Office Theme</vt:lpstr>
      <vt:lpstr>Linked list visualized</vt:lpstr>
      <vt:lpstr>Iterating through a linked list</vt:lpstr>
      <vt:lpstr>Iterating through a linked list</vt:lpstr>
      <vt:lpstr>Iterating through a linked list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Checking if a value is in the list</vt:lpstr>
      <vt:lpstr>Adding to the end</vt:lpstr>
      <vt:lpstr>Adding to the end: add 9 to the end</vt:lpstr>
      <vt:lpstr>Adding to the end: add 9 to the end</vt:lpstr>
      <vt:lpstr>Adding to the end: add 9 to the end</vt:lpstr>
      <vt:lpstr>Adding to the end: add 9 to the end</vt:lpstr>
      <vt:lpstr>Adding to the end: add 9 to the end</vt:lpstr>
      <vt:lpstr>Adding to the end</vt:lpstr>
      <vt:lpstr>Adding to the end</vt:lpstr>
      <vt:lpstr>Adding to the end</vt:lpstr>
      <vt:lpstr>Removing a value</vt:lpstr>
      <vt:lpstr>Removing a value: remove 4</vt:lpstr>
      <vt:lpstr>Removing a value: remove 4</vt:lpstr>
      <vt:lpstr>Removing a value: remove 4</vt:lpstr>
      <vt:lpstr>Removing a value: remove 4</vt:lpstr>
      <vt:lpstr>Removing a value: remove 4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Linked lists: fast or slow?</vt:lpstr>
      <vt:lpstr>Linked lists: fast or slow?</vt:lpstr>
      <vt:lpstr>Linked lists: fast or slow?</vt:lpstr>
      <vt:lpstr>Linked list visualized</vt:lpstr>
      <vt:lpstr>Linked list visualized</vt:lpstr>
      <vt:lpstr>Linked list visualized</vt:lpstr>
      <vt:lpstr>Linked list visualized</vt:lpstr>
      <vt:lpstr>Circularly linked list visualized</vt:lpstr>
      <vt:lpstr>Circularly linked list visualized</vt:lpstr>
      <vt:lpstr>Linked lists: fast or slow?</vt:lpstr>
      <vt:lpstr>Linked list visualized</vt:lpstr>
      <vt:lpstr>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List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96</cp:revision>
  <dcterms:created xsi:type="dcterms:W3CDTF">2020-09-17T04:29:25Z</dcterms:created>
  <dcterms:modified xsi:type="dcterms:W3CDTF">2021-02-24T04:11:32Z</dcterms:modified>
</cp:coreProperties>
</file>