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92" r:id="rId23"/>
    <p:sldId id="293" r:id="rId24"/>
    <p:sldId id="294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C6EA-D0B0-1A4A-9B78-0760B42B8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2A36F-F0CA-AD45-A564-190A0D23C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6F8EC-B31E-5542-8C8D-5EAB9B4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24F71-D249-824B-AD87-6C5C05916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0B629-74DD-2344-BDA5-B4D10C1C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BDF0-DB5E-B04F-BC11-3E77D39E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B8A11-7D2E-BD46-9C82-FBEA1F48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3FE0C-9A23-584B-AD4A-244BFC40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9AF62-1FB6-3247-A8EB-BDEDF86A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6032-A21F-6345-A0D8-E7AB0301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3A304-6FFD-9C48-9C70-984FDFECB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6BEDC-1445-0A4B-9E28-1B849D0C8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4467B-866C-F94D-964D-5318214E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CB96-691B-9C46-A7C9-35E57B64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54176-421E-174B-82D2-2FA97248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3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F346-38F2-F148-AB3B-61A844F4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32CD1-D70A-DB49-AAAC-B7E0FC8E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AA2B-8DAA-9247-9C93-38190E28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01AC1-182B-E445-B2C8-8BFBF424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F502-0513-C246-9D84-20669241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736C-E675-9844-A2BB-8FEE0B51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A3FB9-3973-4440-A064-51C0C207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10FEF-61FE-054F-A239-26425E80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83CB-0D66-8640-9DC6-BEF0780F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6B570-E59F-D149-829C-C33DEEDE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3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2BB5-E6C1-884C-8AD2-45219EC0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4CCB-0476-7A4A-8BC2-A7DAF44DF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CEAD1-1656-F940-9560-53B4186A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FE551-2F8E-0648-AFA8-39201C7BA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C2E85-57BA-5740-A6BC-FF694803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892DC-CCB9-B744-8447-AA96800C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A94F-731D-DB49-9DD8-A30EF935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87B25-A12D-5F4F-BE30-B4DA24FC0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4321C-7E57-154B-85C0-DBB724F81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DEB31-5BC3-A44A-AEE3-580E85199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3719B-AABC-384F-A234-802119ED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5C357-CE8F-DE43-AA25-D5458801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68214-7662-9247-8813-F09CFDA6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DA238-6389-0B46-8473-D1F2AA9B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9247-57D4-1C43-BE26-C701E554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1C804-C529-2740-A112-22DE778A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4B920-6CCC-1F42-8AB9-3EB01B7AA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68BF6-0D1D-074F-AC4C-76E6E448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76C47-8FE3-5642-A468-8C328976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D7272-1713-4744-9919-DCE68A59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C0552-F5E0-E54C-BA63-3F964116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4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91FD-EB3A-EA4F-90B4-67753361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1583-33CA-E84D-8CA2-AB0408DB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BC534-43AF-9C46-9C2E-35BDAEDB4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35517-CD1A-324F-A24D-901C862B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18DF3-EF4A-F340-8483-3ADB3AC7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9F3FB-ED51-0948-B297-3935DC3F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FA3FC-316C-064E-B8E2-E52628D8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15AFF-B92F-0441-A826-BFE7067C8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D88FE-F434-0442-BDD0-3F783CF0A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87BC5-A491-1948-A14B-C234F694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58811-BDA8-1142-AA4D-E0ED53D8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89D7B-F3E0-484E-92AB-432B1CB2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182B3-9DC0-6748-A1FF-F1F4FA8C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6FD25-233B-9B4A-A593-B3C196C17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EF09-8CE2-D341-913F-27ABE77BD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C957-F869-FC4E-B9CF-C54452EE8719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ACA07-49A5-164C-806D-975924074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7595E-068A-DF42-9024-E85766213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03B2E-8393-2543-A7A2-1DD680B6B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9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67BF-5565-DF4F-A279-BCE2D69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visualized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D78CD1-960E-234A-BA6C-5BB84B673145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52608-2BBA-6B47-AE33-172AAAFC18EE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5E5106-34E3-5440-983E-8BC25387E15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3298CA-71C9-B444-8685-E781EB6EA464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6D70BB-8C42-C14C-B1AB-B0FD22145D9F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80D8F0-87E5-A449-B8DE-F531D418213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47A1D6-CB20-914A-8B72-073D4DB4D91E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9309AD-62B4-6A43-AE91-57C5FD369D0B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267C94-27DA-884C-875A-E6E344452CF9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C080F62-FF60-5B40-AC10-7B4F18F7CB4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4FC8E8-519A-6048-BE67-515EC021B94C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980CB-8545-674E-A5E1-7E40F719706D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EE71AA-0F99-B146-BD25-289A6758DE1D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984D340-72B7-1643-8DF7-A61CF9A2133D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C38D149-6E26-6D47-B29B-49A5CA57E0CB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75D538-61D2-2143-989C-EF4BF94F1215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AFDE-10FB-7242-9FB4-EC38686227FD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D732402-2089-7442-89C0-10F6E3C60954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160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200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[9, 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6F634673-085C-084C-A349-943FFCEF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559883B-94A9-2849-8A2F-C1E0447116D1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07851D-0E22-1746-BB91-2B63E7449668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CF18BE1-5577-AD4C-B08A-3BA929D29195}"/>
              </a:ext>
            </a:extLst>
          </p:cNvPr>
          <p:cNvSpPr/>
          <p:nvPr/>
        </p:nvSpPr>
        <p:spPr>
          <a:xfrm>
            <a:off x="6796585" y="5735042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4A772B-F3F8-D44E-932A-AD09529DDA98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B54433-4973-BD43-BF7A-40B0E6727FAC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8A01D1-17DB-2D45-8300-FC9E79C85B44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ED26552-7D8E-F742-8378-AEE000303A8E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D16E0B6-E7A8-B049-8E2D-886B3DD70E8B}"/>
              </a:ext>
            </a:extLst>
          </p:cNvPr>
          <p:cNvCxnSpPr>
            <a:cxnSpLocks/>
          </p:cNvCxnSpPr>
          <p:nvPr/>
        </p:nvCxnSpPr>
        <p:spPr>
          <a:xfrm>
            <a:off x="1258788" y="4023730"/>
            <a:ext cx="706490" cy="1805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878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null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0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null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521CB3-A91F-1D42-8BE3-66A1013C56CB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540B-6AF7-9444-BE63-64C6EF39B922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22300-E39C-1043-8071-BB5266576390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06F33-7AB3-2341-8EAF-31633D789F67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E3A815-DF4C-0C49-A57F-19CFE4C08A7B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C7FC21-50F9-194D-970E-51EF20D32924}"/>
              </a:ext>
            </a:extLst>
          </p:cNvPr>
          <p:cNvSpPr/>
          <p:nvPr/>
        </p:nvSpPr>
        <p:spPr>
          <a:xfrm>
            <a:off x="6796585" y="521032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3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49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null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521CB3-A91F-1D42-8BE3-66A1013C56CB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540B-6AF7-9444-BE63-64C6EF39B922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22300-E39C-1043-8071-BB5266576390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06F33-7AB3-2341-8EAF-31633D789F67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E3A815-DF4C-0C49-A57F-19CFE4C08A7B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C7FC21-50F9-194D-970E-51EF20D32924}"/>
              </a:ext>
            </a:extLst>
          </p:cNvPr>
          <p:cNvSpPr/>
          <p:nvPr/>
        </p:nvSpPr>
        <p:spPr>
          <a:xfrm>
            <a:off x="6796585" y="546986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537F-8FD8-BF43-B178-5D1F66565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7E75E8-9E8D-014D-A4BE-0E79BE1F484D}"/>
              </a:ext>
            </a:extLst>
          </p:cNvPr>
          <p:cNvSpPr txBox="1"/>
          <p:nvPr/>
        </p:nvSpPr>
        <p:spPr>
          <a:xfrm>
            <a:off x="450376" y="3821373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head: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3755E-6A27-674F-A090-9E2540C7302B}"/>
              </a:ext>
            </a:extLst>
          </p:cNvPr>
          <p:cNvSpPr txBox="1"/>
          <p:nvPr/>
        </p:nvSpPr>
        <p:spPr>
          <a:xfrm>
            <a:off x="3616657" y="2494420"/>
            <a:ext cx="6207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work if the linked list is empty?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D0280-1371-C94D-95EA-8F34527F2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521CB3-A91F-1D42-8BE3-66A1013C56CB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540B-6AF7-9444-BE63-64C6EF39B922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422300-E39C-1043-8071-BB5266576390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B06F33-7AB3-2341-8EAF-31633D789F67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E3A815-DF4C-0C49-A57F-19CFE4C08A7B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C7FC21-50F9-194D-970E-51EF20D32924}"/>
              </a:ext>
            </a:extLst>
          </p:cNvPr>
          <p:cNvSpPr/>
          <p:nvPr/>
        </p:nvSpPr>
        <p:spPr>
          <a:xfrm>
            <a:off x="6819170" y="576739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D8B2486-AD18-3348-8A2D-F7D1D820D467}"/>
              </a:ext>
            </a:extLst>
          </p:cNvPr>
          <p:cNvCxnSpPr>
            <a:cxnSpLocks/>
          </p:cNvCxnSpPr>
          <p:nvPr/>
        </p:nvCxnSpPr>
        <p:spPr>
          <a:xfrm>
            <a:off x="1258788" y="4023730"/>
            <a:ext cx="706490" cy="1805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164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6409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delete a value to the front of the list?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(assuming the list isn’t empty)</a:t>
            </a:r>
          </a:p>
        </p:txBody>
      </p:sp>
    </p:spTree>
    <p:extLst>
      <p:ext uri="{BB962C8B-B14F-4D97-AF65-F5344CB8AC3E}">
        <p14:creationId xmlns:p14="http://schemas.microsoft.com/office/powerpoint/2010/main" val="2548040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426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Simply move head down the list!</a:t>
            </a:r>
          </a:p>
        </p:txBody>
      </p:sp>
    </p:spTree>
    <p:extLst>
      <p:ext uri="{BB962C8B-B14F-4D97-AF65-F5344CB8AC3E}">
        <p14:creationId xmlns:p14="http://schemas.microsoft.com/office/powerpoint/2010/main" val="1000826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426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Simply move head down the list!</a:t>
            </a:r>
          </a:p>
        </p:txBody>
      </p:sp>
    </p:spTree>
    <p:extLst>
      <p:ext uri="{BB962C8B-B14F-4D97-AF65-F5344CB8AC3E}">
        <p14:creationId xmlns:p14="http://schemas.microsoft.com/office/powerpoint/2010/main" val="1784788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329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do this in code?</a:t>
            </a:r>
          </a:p>
        </p:txBody>
      </p:sp>
    </p:spTree>
    <p:extLst>
      <p:ext uri="{BB962C8B-B14F-4D97-AF65-F5344CB8AC3E}">
        <p14:creationId xmlns:p14="http://schemas.microsoft.com/office/powerpoint/2010/main" val="3810170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329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do this in code?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4C3E862-BC1F-6D4D-BC30-5E5663F73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851" y="5377218"/>
            <a:ext cx="3416510" cy="39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8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58E21-10D0-F442-A23F-4FCC91EC26BD}"/>
              </a:ext>
            </a:extLst>
          </p:cNvPr>
          <p:cNvSpPr txBox="1"/>
          <p:nvPr/>
        </p:nvSpPr>
        <p:spPr>
          <a:xfrm>
            <a:off x="2320119" y="5377218"/>
            <a:ext cx="6088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add a value to the front of the list?</a:t>
            </a:r>
          </a:p>
        </p:txBody>
      </p:sp>
    </p:spTree>
    <p:extLst>
      <p:ext uri="{BB962C8B-B14F-4D97-AF65-F5344CB8AC3E}">
        <p14:creationId xmlns:p14="http://schemas.microsoft.com/office/powerpoint/2010/main" val="502828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from the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</p:cNvCxnSpPr>
          <p:nvPr/>
        </p:nvCxnSpPr>
        <p:spPr>
          <a:xfrm flipV="1">
            <a:off x="1258788" y="3926024"/>
            <a:ext cx="3009767" cy="977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2664CC69-5E7A-FA41-B968-FB3EE94B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606" y="4704679"/>
            <a:ext cx="6375101" cy="21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593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2406EE12-F758-FB42-AD52-CBE4C9ACD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029" y="3839304"/>
            <a:ext cx="7188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8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415654" y="4599296"/>
            <a:ext cx="526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iterate through a linked list?</a:t>
            </a:r>
          </a:p>
        </p:txBody>
      </p:sp>
    </p:spTree>
    <p:extLst>
      <p:ext uri="{BB962C8B-B14F-4D97-AF65-F5344CB8AC3E}">
        <p14:creationId xmlns:p14="http://schemas.microsoft.com/office/powerpoint/2010/main" val="4005529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265528" y="4923247"/>
            <a:ext cx="7688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Use a variable starting at the head and move it down the list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01BA50-D8E1-4240-88EC-F9C66EB1A0B0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57C42E-1C2E-4240-AFB2-A752FD1DF879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27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CB913C3-683E-FA49-BD58-719C5773C254}"/>
              </a:ext>
            </a:extLst>
          </p:cNvPr>
          <p:cNvSpPr txBox="1"/>
          <p:nvPr/>
        </p:nvSpPr>
        <p:spPr>
          <a:xfrm>
            <a:off x="2265528" y="4923247"/>
            <a:ext cx="7688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Use a variable starting at the head and move it down the list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01BA50-D8E1-4240-88EC-F9C66EB1A0B0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57C42E-1C2E-4240-AFB2-A752FD1DF879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F16CB3E-E627-CF44-A1ED-CF452362E3F2}"/>
              </a:ext>
            </a:extLst>
          </p:cNvPr>
          <p:cNvSpPr txBox="1"/>
          <p:nvPr/>
        </p:nvSpPr>
        <p:spPr>
          <a:xfrm>
            <a:off x="2251646" y="5713122"/>
            <a:ext cx="5473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will we know when we’re at the end?</a:t>
            </a:r>
          </a:p>
        </p:txBody>
      </p:sp>
    </p:spTree>
    <p:extLst>
      <p:ext uri="{BB962C8B-B14F-4D97-AF65-F5344CB8AC3E}">
        <p14:creationId xmlns:p14="http://schemas.microsoft.com/office/powerpoint/2010/main" val="2145768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76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10860" y="4972013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95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28227" y="5562279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6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2115403" y="410797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2420444" y="3267233"/>
            <a:ext cx="286583" cy="81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3091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32853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9EBEC8-B957-BF4D-B62E-B4FF313416AB}"/>
              </a:ext>
            </a:extLst>
          </p:cNvPr>
          <p:cNvSpPr txBox="1"/>
          <p:nvPr/>
        </p:nvSpPr>
        <p:spPr>
          <a:xfrm>
            <a:off x="4387618" y="4117189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753E09-FA80-3044-97FA-3DEE4C2854DE}"/>
              </a:ext>
            </a:extLst>
          </p:cNvPr>
          <p:cNvCxnSpPr>
            <a:cxnSpLocks/>
          </p:cNvCxnSpPr>
          <p:nvPr/>
        </p:nvCxnSpPr>
        <p:spPr>
          <a:xfrm flipV="1">
            <a:off x="4844955" y="3282239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309147" y="6076666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1873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752839" y="5616188"/>
            <a:ext cx="2534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create a new Node</a:t>
            </a:r>
          </a:p>
        </p:txBody>
      </p:sp>
    </p:spTree>
    <p:extLst>
      <p:ext uri="{BB962C8B-B14F-4D97-AF65-F5344CB8AC3E}">
        <p14:creationId xmlns:p14="http://schemas.microsoft.com/office/powerpoint/2010/main" val="2065305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65010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9C595-98AE-3E4E-8CBB-5983CCFBE607}"/>
              </a:ext>
            </a:extLst>
          </p:cNvPr>
          <p:cNvSpPr txBox="1"/>
          <p:nvPr/>
        </p:nvSpPr>
        <p:spPr>
          <a:xfrm>
            <a:off x="4387618" y="4117189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9DB4A98-AC50-044B-9C85-8C8B976649EE}"/>
              </a:ext>
            </a:extLst>
          </p:cNvPr>
          <p:cNvCxnSpPr>
            <a:cxnSpLocks/>
          </p:cNvCxnSpPr>
          <p:nvPr/>
        </p:nvCxnSpPr>
        <p:spPr>
          <a:xfrm flipV="1">
            <a:off x="4844955" y="3282239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412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58680" y="612815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54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735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6872888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7330225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0354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609031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9552342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31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5803711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3C739AC-98B4-2A4D-8483-2898798613BB}"/>
              </a:ext>
            </a:extLst>
          </p:cNvPr>
          <p:cNvCxnSpPr>
            <a:cxnSpLocks/>
          </p:cNvCxnSpPr>
          <p:nvPr/>
        </p:nvCxnSpPr>
        <p:spPr>
          <a:xfrm flipV="1">
            <a:off x="9552342" y="3249483"/>
            <a:ext cx="0" cy="8021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418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3230347" y="6076666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1477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finger:</a:t>
            </a:r>
            <a:r>
              <a:rPr lang="en-US" sz="2400" b="1" dirty="0" err="1"/>
              <a:t>null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84594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572B-8434-9741-BF51-F28EA0C9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linked list: printing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5DAF0-AEE7-084B-8626-721AF46B39C8}"/>
              </a:ext>
            </a:extLst>
          </p:cNvPr>
          <p:cNvSpPr txBox="1"/>
          <p:nvPr/>
        </p:nvSpPr>
        <p:spPr>
          <a:xfrm>
            <a:off x="627797" y="24020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5B7419-BD6A-8E46-9CEC-B28619B0044D}"/>
              </a:ext>
            </a:extLst>
          </p:cNvPr>
          <p:cNvSpPr/>
          <p:nvPr/>
        </p:nvSpPr>
        <p:spPr>
          <a:xfrm>
            <a:off x="2169994" y="1983438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E3433-5718-ED4B-AFF5-5DECD79F453A}"/>
              </a:ext>
            </a:extLst>
          </p:cNvPr>
          <p:cNvSpPr txBox="1"/>
          <p:nvPr/>
        </p:nvSpPr>
        <p:spPr>
          <a:xfrm>
            <a:off x="2265528" y="2044993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02219D-D8F3-9B40-B32C-A241AAE92506}"/>
              </a:ext>
            </a:extLst>
          </p:cNvPr>
          <p:cNvSpPr txBox="1"/>
          <p:nvPr/>
        </p:nvSpPr>
        <p:spPr>
          <a:xfrm>
            <a:off x="2265528" y="2602060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C48827-52C8-B84B-9493-E4952421E6B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436209" y="2602061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E38351D-5A3D-304D-BFEF-C1C9F616B309}"/>
              </a:ext>
            </a:extLst>
          </p:cNvPr>
          <p:cNvSpPr/>
          <p:nvPr/>
        </p:nvSpPr>
        <p:spPr>
          <a:xfrm>
            <a:off x="4445976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77062-6A0F-BF4D-9F9E-60025A557324}"/>
              </a:ext>
            </a:extLst>
          </p:cNvPr>
          <p:cNvSpPr txBox="1"/>
          <p:nvPr/>
        </p:nvSpPr>
        <p:spPr>
          <a:xfrm>
            <a:off x="4541510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072C06-0293-584B-8B9D-899EDC4313E7}"/>
              </a:ext>
            </a:extLst>
          </p:cNvPr>
          <p:cNvSpPr txBox="1"/>
          <p:nvPr/>
        </p:nvSpPr>
        <p:spPr>
          <a:xfrm>
            <a:off x="4541510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F1BAB0-E8A0-374F-8E7D-D79EC6F168EE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148527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1DE3E91-28E3-CA4C-B478-91CF1848396D}"/>
              </a:ext>
            </a:extLst>
          </p:cNvPr>
          <p:cNvSpPr/>
          <p:nvPr/>
        </p:nvSpPr>
        <p:spPr>
          <a:xfrm>
            <a:off x="6648409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41EE2-14A3-F94A-94EF-002D1C70B8D2}"/>
              </a:ext>
            </a:extLst>
          </p:cNvPr>
          <p:cNvSpPr txBox="1"/>
          <p:nvPr/>
        </p:nvSpPr>
        <p:spPr>
          <a:xfrm>
            <a:off x="6743943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B2103-40E3-DA40-9031-660F5D3BE54D}"/>
              </a:ext>
            </a:extLst>
          </p:cNvPr>
          <p:cNvSpPr txBox="1"/>
          <p:nvPr/>
        </p:nvSpPr>
        <p:spPr>
          <a:xfrm>
            <a:off x="6743943" y="2602059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7EB4B1C-3CA1-FB48-B657-75877BC7E7E9}"/>
              </a:ext>
            </a:extLst>
          </p:cNvPr>
          <p:cNvCxnSpPr>
            <a:cxnSpLocks/>
          </p:cNvCxnSpPr>
          <p:nvPr/>
        </p:nvCxnSpPr>
        <p:spPr>
          <a:xfrm flipV="1">
            <a:off x="5350960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541C986-65B6-314E-8650-F5ADD26261EC}"/>
              </a:ext>
            </a:extLst>
          </p:cNvPr>
          <p:cNvSpPr/>
          <p:nvPr/>
        </p:nvSpPr>
        <p:spPr>
          <a:xfrm>
            <a:off x="8796252" y="1983437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D1E778-6FA8-ED4F-9222-25C433675BD8}"/>
              </a:ext>
            </a:extLst>
          </p:cNvPr>
          <p:cNvSpPr txBox="1"/>
          <p:nvPr/>
        </p:nvSpPr>
        <p:spPr>
          <a:xfrm>
            <a:off x="8891786" y="2044992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76221C-8FAC-5F4D-A570-9B7BC5319C5C}"/>
              </a:ext>
            </a:extLst>
          </p:cNvPr>
          <p:cNvSpPr txBox="1"/>
          <p:nvPr/>
        </p:nvSpPr>
        <p:spPr>
          <a:xfrm>
            <a:off x="8891786" y="2602059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A41F811-9AE7-B548-AE64-4FA1C63B93AF}"/>
              </a:ext>
            </a:extLst>
          </p:cNvPr>
          <p:cNvCxnSpPr>
            <a:cxnSpLocks/>
          </p:cNvCxnSpPr>
          <p:nvPr/>
        </p:nvCxnSpPr>
        <p:spPr>
          <a:xfrm flipV="1">
            <a:off x="7498803" y="2632838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D5F0953E-0871-BB41-90E9-A3A7438AC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009" y="4876611"/>
            <a:ext cx="5715000" cy="18542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B61164D-D4CE-904C-B760-CEC4142F83D2}"/>
              </a:ext>
            </a:extLst>
          </p:cNvPr>
          <p:cNvSpPr/>
          <p:nvPr/>
        </p:nvSpPr>
        <p:spPr>
          <a:xfrm>
            <a:off x="2628227" y="551132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A35403-AF0F-E840-AD97-683A472AF631}"/>
              </a:ext>
            </a:extLst>
          </p:cNvPr>
          <p:cNvSpPr txBox="1"/>
          <p:nvPr/>
        </p:nvSpPr>
        <p:spPr>
          <a:xfrm>
            <a:off x="10822675" y="4084433"/>
            <a:ext cx="314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1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8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4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8126DE-EA96-504D-87A8-AF226C3D9C21}"/>
              </a:ext>
            </a:extLst>
          </p:cNvPr>
          <p:cNvSpPr txBox="1"/>
          <p:nvPr/>
        </p:nvSpPr>
        <p:spPr>
          <a:xfrm>
            <a:off x="9095005" y="4084433"/>
            <a:ext cx="1477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finger:</a:t>
            </a:r>
            <a:r>
              <a:rPr lang="en-US" sz="2400" b="1" dirty="0" err="1"/>
              <a:t>null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909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752839" y="5616188"/>
            <a:ext cx="5425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set the next value of that node to be head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20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258788" y="4023730"/>
            <a:ext cx="706490" cy="1805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1954CF-8721-D045-AB07-193D4C712E17}"/>
              </a:ext>
            </a:extLst>
          </p:cNvPr>
          <p:cNvSpPr txBox="1"/>
          <p:nvPr/>
        </p:nvSpPr>
        <p:spPr>
          <a:xfrm>
            <a:off x="4752839" y="5616188"/>
            <a:ext cx="3419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set head to this new node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01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3916908" y="3298153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4012442" y="3359708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4012442" y="391677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1280401" y="3916775"/>
            <a:ext cx="660236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6192890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6288424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6288424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4895441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8395323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8490857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8490857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7097874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10543166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10638700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10638700" y="3916774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9245717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40637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36171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36171" y="3916774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38177" y="4147608"/>
            <a:ext cx="942044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29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3916908" y="3298153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4012442" y="3359708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4012442" y="3916775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1280401" y="3916775"/>
            <a:ext cx="660236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6192890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6288424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6288424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4895441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8395323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8490857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8490857" y="3916774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7097874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10543166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10638700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10638700" y="3916774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9245717" y="3947553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40637" y="3298152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36171" y="3359707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36171" y="3916774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FFF5C69-2C9D-5646-8E6C-296C32969F15}"/>
              </a:ext>
            </a:extLst>
          </p:cNvPr>
          <p:cNvCxnSpPr>
            <a:cxnSpLocks/>
          </p:cNvCxnSpPr>
          <p:nvPr/>
        </p:nvCxnSpPr>
        <p:spPr>
          <a:xfrm flipV="1">
            <a:off x="2938177" y="4147608"/>
            <a:ext cx="942044" cy="307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6CFBC16F-2EB0-3149-81FB-C24CE4392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91B48DB-E445-E34F-A81D-3804BA059B5D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A19D63-ABA7-794E-AB13-3326ED558D20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F11622-ED76-7444-AEEE-8FB112700FC6}"/>
              </a:ext>
            </a:extLst>
          </p:cNvPr>
          <p:cNvSpPr txBox="1"/>
          <p:nvPr/>
        </p:nvSpPr>
        <p:spPr>
          <a:xfrm>
            <a:off x="2060812" y="582894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F634673-085C-084C-A349-943FFCEF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559883B-94A9-2849-8A2F-C1E0447116D1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07851D-0E22-1746-BB91-2B63E7449668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CF18BE1-5577-AD4C-B08A-3BA929D29195}"/>
              </a:ext>
            </a:extLst>
          </p:cNvPr>
          <p:cNvSpPr/>
          <p:nvPr/>
        </p:nvSpPr>
        <p:spPr>
          <a:xfrm>
            <a:off x="6796585" y="5210324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9986-656A-F84A-A4FB-5BA8FC9E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front: add 9 to front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348C1-E9E9-1C4C-B4EB-1A7911D05F1B}"/>
              </a:ext>
            </a:extLst>
          </p:cNvPr>
          <p:cNvSpPr txBox="1"/>
          <p:nvPr/>
        </p:nvSpPr>
        <p:spPr>
          <a:xfrm>
            <a:off x="838200" y="1690688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[1, 8, 4, 7]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8097A-F12D-A94A-A3AD-AE105EC7C29B}"/>
              </a:ext>
            </a:extLst>
          </p:cNvPr>
          <p:cNvSpPr txBox="1"/>
          <p:nvPr/>
        </p:nvSpPr>
        <p:spPr>
          <a:xfrm>
            <a:off x="450376" y="3821373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71CF11-F3A2-7D48-AF2C-7F17FD847F4E}"/>
              </a:ext>
            </a:extLst>
          </p:cNvPr>
          <p:cNvSpPr/>
          <p:nvPr/>
        </p:nvSpPr>
        <p:spPr>
          <a:xfrm>
            <a:off x="1992573" y="3402805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53905-BD8A-ED4E-AD91-6385B101F362}"/>
              </a:ext>
            </a:extLst>
          </p:cNvPr>
          <p:cNvSpPr txBox="1"/>
          <p:nvPr/>
        </p:nvSpPr>
        <p:spPr>
          <a:xfrm>
            <a:off x="2088107" y="3464360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18934-A0EE-B24C-8B65-AAA4C6C1BBBB}"/>
              </a:ext>
            </a:extLst>
          </p:cNvPr>
          <p:cNvSpPr txBox="1"/>
          <p:nvPr/>
        </p:nvSpPr>
        <p:spPr>
          <a:xfrm>
            <a:off x="2088107" y="4021427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698A4C-81A9-7C48-8CF1-8541F5B67CE7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1258788" y="4021428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EA36-FC17-D448-AC02-F0D58D067FA4}"/>
              </a:ext>
            </a:extLst>
          </p:cNvPr>
          <p:cNvSpPr/>
          <p:nvPr/>
        </p:nvSpPr>
        <p:spPr>
          <a:xfrm>
            <a:off x="4268555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C67B9-1735-B443-8EFC-9B27E6C565A9}"/>
              </a:ext>
            </a:extLst>
          </p:cNvPr>
          <p:cNvSpPr txBox="1"/>
          <p:nvPr/>
        </p:nvSpPr>
        <p:spPr>
          <a:xfrm>
            <a:off x="4364089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F256A-0A76-094C-A0FA-8371F7825966}"/>
              </a:ext>
            </a:extLst>
          </p:cNvPr>
          <p:cNvSpPr txBox="1"/>
          <p:nvPr/>
        </p:nvSpPr>
        <p:spPr>
          <a:xfrm>
            <a:off x="4364089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DCADB2-9DB0-9941-B272-832187568A2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71106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D5E9C-3A5C-F94B-B5C3-45AEDC869111}"/>
              </a:ext>
            </a:extLst>
          </p:cNvPr>
          <p:cNvSpPr/>
          <p:nvPr/>
        </p:nvSpPr>
        <p:spPr>
          <a:xfrm>
            <a:off x="6470988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895A2A-1049-CC41-B3DF-D6274013CE69}"/>
              </a:ext>
            </a:extLst>
          </p:cNvPr>
          <p:cNvSpPr txBox="1"/>
          <p:nvPr/>
        </p:nvSpPr>
        <p:spPr>
          <a:xfrm>
            <a:off x="6566522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FE05E0-FBDF-3145-9AE2-7F5139543952}"/>
              </a:ext>
            </a:extLst>
          </p:cNvPr>
          <p:cNvSpPr txBox="1"/>
          <p:nvPr/>
        </p:nvSpPr>
        <p:spPr>
          <a:xfrm>
            <a:off x="6566522" y="4021426"/>
            <a:ext cx="88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C445BA-E1AA-E845-A0BB-2365EB7BDFD1}"/>
              </a:ext>
            </a:extLst>
          </p:cNvPr>
          <p:cNvCxnSpPr>
            <a:cxnSpLocks/>
          </p:cNvCxnSpPr>
          <p:nvPr/>
        </p:nvCxnSpPr>
        <p:spPr>
          <a:xfrm flipV="1">
            <a:off x="5173539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CA67E-1EB2-FF41-81A8-A767BD5F4DA8}"/>
              </a:ext>
            </a:extLst>
          </p:cNvPr>
          <p:cNvSpPr/>
          <p:nvPr/>
        </p:nvSpPr>
        <p:spPr>
          <a:xfrm>
            <a:off x="8618831" y="340280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50676D-E317-AD45-8389-D5F86145AA26}"/>
              </a:ext>
            </a:extLst>
          </p:cNvPr>
          <p:cNvSpPr txBox="1"/>
          <p:nvPr/>
        </p:nvSpPr>
        <p:spPr>
          <a:xfrm>
            <a:off x="8714365" y="346435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E958CA-E975-0F4C-8895-A8B78BEC876F}"/>
              </a:ext>
            </a:extLst>
          </p:cNvPr>
          <p:cNvSpPr txBox="1"/>
          <p:nvPr/>
        </p:nvSpPr>
        <p:spPr>
          <a:xfrm>
            <a:off x="8714365" y="4021426"/>
            <a:ext cx="143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</a:t>
            </a:r>
            <a:r>
              <a:rPr lang="en-US" sz="2400" b="1" dirty="0"/>
              <a:t>null</a:t>
            </a:r>
            <a:r>
              <a:rPr lang="en-US" sz="2400" dirty="0"/>
              <a:t>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D5AFAA-1A40-FC48-BA71-180E2FE93697}"/>
              </a:ext>
            </a:extLst>
          </p:cNvPr>
          <p:cNvCxnSpPr>
            <a:cxnSpLocks/>
          </p:cNvCxnSpPr>
          <p:nvPr/>
        </p:nvCxnSpPr>
        <p:spPr>
          <a:xfrm flipV="1">
            <a:off x="7321382" y="4052205"/>
            <a:ext cx="1297449" cy="2000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6F634673-085C-084C-A349-943FFCEF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185" y="4868327"/>
            <a:ext cx="5156200" cy="15875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559883B-94A9-2849-8A2F-C1E0447116D1}"/>
              </a:ext>
            </a:extLst>
          </p:cNvPr>
          <p:cNvSpPr txBox="1"/>
          <p:nvPr/>
        </p:nvSpPr>
        <p:spPr>
          <a:xfrm>
            <a:off x="0" y="5733544"/>
            <a:ext cx="139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newNode</a:t>
            </a:r>
            <a:endParaRPr lang="en-US" sz="24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07851D-0E22-1746-BB91-2B63E7449668}"/>
              </a:ext>
            </a:extLst>
          </p:cNvPr>
          <p:cNvCxnSpPr>
            <a:cxnSpLocks/>
          </p:cNvCxnSpPr>
          <p:nvPr/>
        </p:nvCxnSpPr>
        <p:spPr>
          <a:xfrm flipV="1">
            <a:off x="1231493" y="5826644"/>
            <a:ext cx="733785" cy="23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CF18BE1-5577-AD4C-B08A-3BA929D29195}"/>
              </a:ext>
            </a:extLst>
          </p:cNvPr>
          <p:cNvSpPr/>
          <p:nvPr/>
        </p:nvSpPr>
        <p:spPr>
          <a:xfrm>
            <a:off x="6796585" y="5441157"/>
            <a:ext cx="4557215" cy="292387"/>
          </a:xfrm>
          <a:prstGeom prst="rect">
            <a:avLst/>
          </a:prstGeom>
          <a:solidFill>
            <a:srgbClr val="FFC000">
              <a:alpha val="2941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4A772B-F3F8-D44E-932A-AD09529DDA98}"/>
              </a:ext>
            </a:extLst>
          </p:cNvPr>
          <p:cNvSpPr/>
          <p:nvPr/>
        </p:nvSpPr>
        <p:spPr>
          <a:xfrm>
            <a:off x="1965278" y="5210324"/>
            <a:ext cx="1446663" cy="123724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B54433-4973-BD43-BF7A-40B0E6727FAC}"/>
              </a:ext>
            </a:extLst>
          </p:cNvPr>
          <p:cNvSpPr txBox="1"/>
          <p:nvPr/>
        </p:nvSpPr>
        <p:spPr>
          <a:xfrm>
            <a:off x="2060812" y="5271879"/>
            <a:ext cx="10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data: 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8A01D1-17DB-2D45-8300-FC9E79C85B44}"/>
              </a:ext>
            </a:extLst>
          </p:cNvPr>
          <p:cNvSpPr txBox="1"/>
          <p:nvPr/>
        </p:nvSpPr>
        <p:spPr>
          <a:xfrm>
            <a:off x="2060812" y="5828946"/>
            <a:ext cx="95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next: 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ED26552-7D8E-F742-8378-AEE000303A8E}"/>
              </a:ext>
            </a:extLst>
          </p:cNvPr>
          <p:cNvCxnSpPr>
            <a:cxnSpLocks/>
          </p:cNvCxnSpPr>
          <p:nvPr/>
        </p:nvCxnSpPr>
        <p:spPr>
          <a:xfrm flipV="1">
            <a:off x="2962818" y="4670828"/>
            <a:ext cx="168908" cy="1419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59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1403</Words>
  <Application>Microsoft Macintosh PowerPoint</Application>
  <PresentationFormat>Widescreen</PresentationFormat>
  <Paragraphs>441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Linked list visualized</vt:lpstr>
      <vt:lpstr>Adding to the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front: add 9 to front</vt:lpstr>
      <vt:lpstr>Adding to the front</vt:lpstr>
      <vt:lpstr>Adding to the front</vt:lpstr>
      <vt:lpstr>Adding to the front</vt:lpstr>
      <vt:lpstr>Adding to the front</vt:lpstr>
      <vt:lpstr>Removing from the front</vt:lpstr>
      <vt:lpstr>Removing from the front</vt:lpstr>
      <vt:lpstr>Removing from the front</vt:lpstr>
      <vt:lpstr>Removing from the front</vt:lpstr>
      <vt:lpstr>Removing from the front</vt:lpstr>
      <vt:lpstr>Removing from the front</vt:lpstr>
      <vt:lpstr>Iterating through a linked list</vt:lpstr>
      <vt:lpstr>Iterating through a linked list</vt:lpstr>
      <vt:lpstr>Iterating through a linked list</vt:lpstr>
      <vt:lpstr>Iterating through a linked list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  <vt:lpstr>Iterating through a linked list: printing 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34</cp:revision>
  <cp:lastPrinted>2020-09-22T03:37:57Z</cp:lastPrinted>
  <dcterms:created xsi:type="dcterms:W3CDTF">2020-09-17T04:29:25Z</dcterms:created>
  <dcterms:modified xsi:type="dcterms:W3CDTF">2020-09-22T03:39:05Z</dcterms:modified>
</cp:coreProperties>
</file>