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615" r:id="rId3"/>
    <p:sldId id="259" r:id="rId4"/>
    <p:sldId id="404" r:id="rId5"/>
    <p:sldId id="630" r:id="rId6"/>
    <p:sldId id="270" r:id="rId7"/>
    <p:sldId id="405" r:id="rId8"/>
    <p:sldId id="260" r:id="rId9"/>
    <p:sldId id="261" r:id="rId10"/>
    <p:sldId id="263" r:id="rId11"/>
    <p:sldId id="264" r:id="rId12"/>
    <p:sldId id="629" r:id="rId13"/>
    <p:sldId id="631" r:id="rId14"/>
    <p:sldId id="632" r:id="rId15"/>
    <p:sldId id="633" r:id="rId16"/>
    <p:sldId id="635" r:id="rId17"/>
    <p:sldId id="634" r:id="rId18"/>
    <p:sldId id="268" r:id="rId19"/>
    <p:sldId id="274" r:id="rId20"/>
    <p:sldId id="275" r:id="rId21"/>
    <p:sldId id="399" r:id="rId22"/>
    <p:sldId id="279" r:id="rId23"/>
    <p:sldId id="277" r:id="rId24"/>
    <p:sldId id="400" r:id="rId25"/>
    <p:sldId id="638" r:id="rId26"/>
    <p:sldId id="639" r:id="rId27"/>
    <p:sldId id="636" r:id="rId28"/>
    <p:sldId id="278" r:id="rId29"/>
    <p:sldId id="280" r:id="rId30"/>
    <p:sldId id="281" r:id="rId31"/>
    <p:sldId id="282" r:id="rId32"/>
    <p:sldId id="616" r:id="rId33"/>
    <p:sldId id="284" r:id="rId34"/>
    <p:sldId id="617" r:id="rId35"/>
    <p:sldId id="618" r:id="rId36"/>
    <p:sldId id="285" r:id="rId37"/>
    <p:sldId id="286" r:id="rId38"/>
    <p:sldId id="619" r:id="rId39"/>
    <p:sldId id="287" r:id="rId40"/>
    <p:sldId id="620" r:id="rId41"/>
    <p:sldId id="637" r:id="rId42"/>
    <p:sldId id="265" r:id="rId43"/>
    <p:sldId id="406" r:id="rId44"/>
    <p:sldId id="289" r:id="rId45"/>
    <p:sldId id="290" r:id="rId46"/>
    <p:sldId id="267" r:id="rId47"/>
    <p:sldId id="269" r:id="rId48"/>
    <p:sldId id="40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1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social network like </a:t>
            </a:r>
            <a:r>
              <a:rPr lang="en-US" dirty="0" err="1"/>
              <a:t>facebook</a:t>
            </a:r>
            <a:r>
              <a:rPr lang="en-US" dirty="0"/>
              <a:t> where friends are bidirectional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social network like twitter where you can follow someone without them following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transportation network where edge weights correspond to distances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6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social network like twitter where you can follow someone without them following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69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social network like twitter where you can follow someone without them following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8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8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4/15/21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9689947-6DE6-1143-BB54-71827AFB3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20483" name="Group 4">
            <a:extLst>
              <a:ext uri="{FF2B5EF4-FFF2-40B4-BE49-F238E27FC236}">
                <a16:creationId xmlns:a16="http://schemas.microsoft.com/office/drawing/2014/main" id="{9EB0BBE7-A420-4947-A196-0B96A5508D3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0516" name="Oval 5">
              <a:extLst>
                <a:ext uri="{FF2B5EF4-FFF2-40B4-BE49-F238E27FC236}">
                  <a16:creationId xmlns:a16="http://schemas.microsoft.com/office/drawing/2014/main" id="{1844E320-28E8-3D41-B4C3-FD4CA44CA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7" name="Text Box 6">
              <a:extLst>
                <a:ext uri="{FF2B5EF4-FFF2-40B4-BE49-F238E27FC236}">
                  <a16:creationId xmlns:a16="http://schemas.microsoft.com/office/drawing/2014/main" id="{F3EA3B3F-0A17-FF44-9C08-9F45672AD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4" name="Group 7">
            <a:extLst>
              <a:ext uri="{FF2B5EF4-FFF2-40B4-BE49-F238E27FC236}">
                <a16:creationId xmlns:a16="http://schemas.microsoft.com/office/drawing/2014/main" id="{ACA865B4-9A88-C441-BAEC-C9DEF189CF0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0514" name="Oval 8">
              <a:extLst>
                <a:ext uri="{FF2B5EF4-FFF2-40B4-BE49-F238E27FC236}">
                  <a16:creationId xmlns:a16="http://schemas.microsoft.com/office/drawing/2014/main" id="{657ECA2F-96A2-CF45-80D6-FB6BDAB41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5" name="Text Box 9">
              <a:extLst>
                <a:ext uri="{FF2B5EF4-FFF2-40B4-BE49-F238E27FC236}">
                  <a16:creationId xmlns:a16="http://schemas.microsoft.com/office/drawing/2014/main" id="{5DE3B16A-17BB-6043-BF9A-50B6AC809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F1F520B7-29FF-E644-B4A9-94A740BF4CB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0512" name="Oval 11">
              <a:extLst>
                <a:ext uri="{FF2B5EF4-FFF2-40B4-BE49-F238E27FC236}">
                  <a16:creationId xmlns:a16="http://schemas.microsoft.com/office/drawing/2014/main" id="{619AB2A6-BF8D-BF47-8818-CF2C4CF0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3" name="Text Box 12">
              <a:extLst>
                <a:ext uri="{FF2B5EF4-FFF2-40B4-BE49-F238E27FC236}">
                  <a16:creationId xmlns:a16="http://schemas.microsoft.com/office/drawing/2014/main" id="{DB3B1EFB-5FF2-D94E-9CFF-BF7E6A9F0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6" name="Group 13">
            <a:extLst>
              <a:ext uri="{FF2B5EF4-FFF2-40B4-BE49-F238E27FC236}">
                <a16:creationId xmlns:a16="http://schemas.microsoft.com/office/drawing/2014/main" id="{DCFA718B-C998-D145-AC40-02FE7DD006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0510" name="Oval 14">
              <a:extLst>
                <a:ext uri="{FF2B5EF4-FFF2-40B4-BE49-F238E27FC236}">
                  <a16:creationId xmlns:a16="http://schemas.microsoft.com/office/drawing/2014/main" id="{56CF14CD-3156-1A4A-A5B4-5AC72BD2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15">
              <a:extLst>
                <a:ext uri="{FF2B5EF4-FFF2-40B4-BE49-F238E27FC236}">
                  <a16:creationId xmlns:a16="http://schemas.microsoft.com/office/drawing/2014/main" id="{0A79C8DA-2556-A54D-890E-E8E47490C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7" name="Group 16">
            <a:extLst>
              <a:ext uri="{FF2B5EF4-FFF2-40B4-BE49-F238E27FC236}">
                <a16:creationId xmlns:a16="http://schemas.microsoft.com/office/drawing/2014/main" id="{492F84BE-2304-394B-89FB-A3A8699FF1D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0508" name="Oval 17">
              <a:extLst>
                <a:ext uri="{FF2B5EF4-FFF2-40B4-BE49-F238E27FC236}">
                  <a16:creationId xmlns:a16="http://schemas.microsoft.com/office/drawing/2014/main" id="{A32746FA-54F6-1646-B2AC-437F2F67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18">
              <a:extLst>
                <a:ext uri="{FF2B5EF4-FFF2-40B4-BE49-F238E27FC236}">
                  <a16:creationId xmlns:a16="http://schemas.microsoft.com/office/drawing/2014/main" id="{1A3858D3-1A28-BB47-A398-20A6FE4F3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8" name="Group 19">
            <a:extLst>
              <a:ext uri="{FF2B5EF4-FFF2-40B4-BE49-F238E27FC236}">
                <a16:creationId xmlns:a16="http://schemas.microsoft.com/office/drawing/2014/main" id="{68CC8687-5EFE-D544-AA52-D11367D388C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506" name="Oval 20">
              <a:extLst>
                <a:ext uri="{FF2B5EF4-FFF2-40B4-BE49-F238E27FC236}">
                  <a16:creationId xmlns:a16="http://schemas.microsoft.com/office/drawing/2014/main" id="{64E0BD55-1ED2-EC4A-A155-8FAFD7C5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21">
              <a:extLst>
                <a:ext uri="{FF2B5EF4-FFF2-40B4-BE49-F238E27FC236}">
                  <a16:creationId xmlns:a16="http://schemas.microsoft.com/office/drawing/2014/main" id="{726C7F09-769D-5144-801E-FAF328FB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9" name="Group 22">
            <a:extLst>
              <a:ext uri="{FF2B5EF4-FFF2-40B4-BE49-F238E27FC236}">
                <a16:creationId xmlns:a16="http://schemas.microsoft.com/office/drawing/2014/main" id="{E6117E00-FBC8-954E-89CC-D03539AD0D9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0504" name="Oval 23">
              <a:extLst>
                <a:ext uri="{FF2B5EF4-FFF2-40B4-BE49-F238E27FC236}">
                  <a16:creationId xmlns:a16="http://schemas.microsoft.com/office/drawing/2014/main" id="{1254C071-4CF5-834B-B5C1-9374D91E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AC526B92-BBD2-2B41-B443-1B10ACA0F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25">
            <a:extLst>
              <a:ext uri="{FF2B5EF4-FFF2-40B4-BE49-F238E27FC236}">
                <a16:creationId xmlns:a16="http://schemas.microsoft.com/office/drawing/2014/main" id="{90DAA3A0-727A-0C4B-8DAB-0B9101467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>
            <a:extLst>
              <a:ext uri="{FF2B5EF4-FFF2-40B4-BE49-F238E27FC236}">
                <a16:creationId xmlns:a16="http://schemas.microsoft.com/office/drawing/2014/main" id="{DF2BD77A-AF44-DF41-92B6-7C26CB5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>
            <a:extLst>
              <a:ext uri="{FF2B5EF4-FFF2-40B4-BE49-F238E27FC236}">
                <a16:creationId xmlns:a16="http://schemas.microsoft.com/office/drawing/2014/main" id="{C0D1DCFF-0A0E-354F-AE4E-833B536F4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>
            <a:extLst>
              <a:ext uri="{FF2B5EF4-FFF2-40B4-BE49-F238E27FC236}">
                <a16:creationId xmlns:a16="http://schemas.microsoft.com/office/drawing/2014/main" id="{18152F09-9406-0545-818D-C83E19BCD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>
            <a:extLst>
              <a:ext uri="{FF2B5EF4-FFF2-40B4-BE49-F238E27FC236}">
                <a16:creationId xmlns:a16="http://schemas.microsoft.com/office/drawing/2014/main" id="{1CB93FEA-C60E-D64D-9A18-39F24DC7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0">
            <a:extLst>
              <a:ext uri="{FF2B5EF4-FFF2-40B4-BE49-F238E27FC236}">
                <a16:creationId xmlns:a16="http://schemas.microsoft.com/office/drawing/2014/main" id="{FD9A3354-6C54-4F49-964E-461560551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1">
            <a:extLst>
              <a:ext uri="{FF2B5EF4-FFF2-40B4-BE49-F238E27FC236}">
                <a16:creationId xmlns:a16="http://schemas.microsoft.com/office/drawing/2014/main" id="{9DA08DA5-0EE6-174A-8085-28023AD5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32">
            <a:extLst>
              <a:ext uri="{FF2B5EF4-FFF2-40B4-BE49-F238E27FC236}">
                <a16:creationId xmlns:a16="http://schemas.microsoft.com/office/drawing/2014/main" id="{228B8B58-79F2-E14F-992F-9AD0C156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0498" name="Text Box 33">
            <a:extLst>
              <a:ext uri="{FF2B5EF4-FFF2-40B4-BE49-F238E27FC236}">
                <a16:creationId xmlns:a16="http://schemas.microsoft.com/office/drawing/2014/main" id="{5D101213-DC7E-A949-A43B-A665CF54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0499" name="Text Box 34">
            <a:extLst>
              <a:ext uri="{FF2B5EF4-FFF2-40B4-BE49-F238E27FC236}">
                <a16:creationId xmlns:a16="http://schemas.microsoft.com/office/drawing/2014/main" id="{A17755F8-AFD9-AE43-B869-7093EF5E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0" name="Text Box 35">
            <a:extLst>
              <a:ext uri="{FF2B5EF4-FFF2-40B4-BE49-F238E27FC236}">
                <a16:creationId xmlns:a16="http://schemas.microsoft.com/office/drawing/2014/main" id="{89A5F117-B205-5B43-922B-4CD7EBB0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0501" name="Text Box 36">
            <a:extLst>
              <a:ext uri="{FF2B5EF4-FFF2-40B4-BE49-F238E27FC236}">
                <a16:creationId xmlns:a16="http://schemas.microsoft.com/office/drawing/2014/main" id="{5AE8E0A0-8169-3C42-A790-0EA86E54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0502" name="Text Box 37">
            <a:extLst>
              <a:ext uri="{FF2B5EF4-FFF2-40B4-BE49-F238E27FC236}">
                <a16:creationId xmlns:a16="http://schemas.microsoft.com/office/drawing/2014/main" id="{15BCD6A9-791D-F54B-AF19-BEBBD1ED9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3" name="Text Box 38">
            <a:extLst>
              <a:ext uri="{FF2B5EF4-FFF2-40B4-BE49-F238E27FC236}">
                <a16:creationId xmlns:a16="http://schemas.microsoft.com/office/drawing/2014/main" id="{56A2E2E8-FEBA-6344-AC1F-6474FA00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894E7BC-E6F3-A94A-9190-E5A797C437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31156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Weighted – edges have an associated weight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41FB142-853C-7B47-BB9B-6948B13B8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B5BF3D0-8C46-BF48-AA51-3324AC6A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1156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Weighted – edges have an associated weight</a:t>
            </a: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1EC4EB0B-15CE-0A4D-9F72-1BD1003122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1540" name="Oval 5">
              <a:extLst>
                <a:ext uri="{FF2B5EF4-FFF2-40B4-BE49-F238E27FC236}">
                  <a16:creationId xmlns:a16="http://schemas.microsoft.com/office/drawing/2014/main" id="{BFE9875F-3277-8D46-A640-B34B5E82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41" name="Text Box 6">
              <a:extLst>
                <a:ext uri="{FF2B5EF4-FFF2-40B4-BE49-F238E27FC236}">
                  <a16:creationId xmlns:a16="http://schemas.microsoft.com/office/drawing/2014/main" id="{6079A5B9-5EB6-AA41-B252-08342207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08" name="Group 7">
            <a:extLst>
              <a:ext uri="{FF2B5EF4-FFF2-40B4-BE49-F238E27FC236}">
                <a16:creationId xmlns:a16="http://schemas.microsoft.com/office/drawing/2014/main" id="{0137696D-167C-D449-A095-451B262B13E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1538" name="Oval 8">
              <a:extLst>
                <a:ext uri="{FF2B5EF4-FFF2-40B4-BE49-F238E27FC236}">
                  <a16:creationId xmlns:a16="http://schemas.microsoft.com/office/drawing/2014/main" id="{3CA8B1CE-626F-AA48-8257-4CD3BC01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9" name="Text Box 9">
              <a:extLst>
                <a:ext uri="{FF2B5EF4-FFF2-40B4-BE49-F238E27FC236}">
                  <a16:creationId xmlns:a16="http://schemas.microsoft.com/office/drawing/2014/main" id="{1452AA27-B46D-4740-AF7E-C4B28AB9A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10">
            <a:extLst>
              <a:ext uri="{FF2B5EF4-FFF2-40B4-BE49-F238E27FC236}">
                <a16:creationId xmlns:a16="http://schemas.microsoft.com/office/drawing/2014/main" id="{A31F2BE0-0C0E-5D4E-9E65-874A0202962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1536" name="Oval 11">
              <a:extLst>
                <a:ext uri="{FF2B5EF4-FFF2-40B4-BE49-F238E27FC236}">
                  <a16:creationId xmlns:a16="http://schemas.microsoft.com/office/drawing/2014/main" id="{AB2A86AC-0320-584E-8E8F-318B3701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7" name="Text Box 12">
              <a:extLst>
                <a:ext uri="{FF2B5EF4-FFF2-40B4-BE49-F238E27FC236}">
                  <a16:creationId xmlns:a16="http://schemas.microsoft.com/office/drawing/2014/main" id="{76AA608E-4DAC-104D-AEEE-8BF77C27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0" name="Group 13">
            <a:extLst>
              <a:ext uri="{FF2B5EF4-FFF2-40B4-BE49-F238E27FC236}">
                <a16:creationId xmlns:a16="http://schemas.microsoft.com/office/drawing/2014/main" id="{9CFF38A2-E0E5-B34A-811F-8047F3B8D12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1534" name="Oval 14">
              <a:extLst>
                <a:ext uri="{FF2B5EF4-FFF2-40B4-BE49-F238E27FC236}">
                  <a16:creationId xmlns:a16="http://schemas.microsoft.com/office/drawing/2014/main" id="{6D1F2B15-F74E-7B4D-BB9E-A9F1BE63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5" name="Text Box 15">
              <a:extLst>
                <a:ext uri="{FF2B5EF4-FFF2-40B4-BE49-F238E27FC236}">
                  <a16:creationId xmlns:a16="http://schemas.microsoft.com/office/drawing/2014/main" id="{B4C1EA7D-3785-6B40-92AF-19F05C81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6">
            <a:extLst>
              <a:ext uri="{FF2B5EF4-FFF2-40B4-BE49-F238E27FC236}">
                <a16:creationId xmlns:a16="http://schemas.microsoft.com/office/drawing/2014/main" id="{2DC9127D-7760-5F43-B11F-D35015D8879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1532" name="Oval 17">
              <a:extLst>
                <a:ext uri="{FF2B5EF4-FFF2-40B4-BE49-F238E27FC236}">
                  <a16:creationId xmlns:a16="http://schemas.microsoft.com/office/drawing/2014/main" id="{E1CF461B-BA1C-8749-81CF-2011560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3" name="Text Box 18">
              <a:extLst>
                <a:ext uri="{FF2B5EF4-FFF2-40B4-BE49-F238E27FC236}">
                  <a16:creationId xmlns:a16="http://schemas.microsoft.com/office/drawing/2014/main" id="{30339DB5-F324-5B4D-B440-5724B0810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2" name="Group 19">
            <a:extLst>
              <a:ext uri="{FF2B5EF4-FFF2-40B4-BE49-F238E27FC236}">
                <a16:creationId xmlns:a16="http://schemas.microsoft.com/office/drawing/2014/main" id="{14D2A90C-A52E-7943-B8F2-7F7DF5A7A6F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1530" name="Oval 20">
              <a:extLst>
                <a:ext uri="{FF2B5EF4-FFF2-40B4-BE49-F238E27FC236}">
                  <a16:creationId xmlns:a16="http://schemas.microsoft.com/office/drawing/2014/main" id="{BB5D9BC9-B4CF-874A-9032-B6EDB334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1" name="Text Box 21">
              <a:extLst>
                <a:ext uri="{FF2B5EF4-FFF2-40B4-BE49-F238E27FC236}">
                  <a16:creationId xmlns:a16="http://schemas.microsoft.com/office/drawing/2014/main" id="{5607C243-5798-1241-AF0B-3EB3DF437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3" name="Group 22">
            <a:extLst>
              <a:ext uri="{FF2B5EF4-FFF2-40B4-BE49-F238E27FC236}">
                <a16:creationId xmlns:a16="http://schemas.microsoft.com/office/drawing/2014/main" id="{9ADFAFF8-69B6-584E-96CE-8F106C84BCF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1528" name="Oval 23">
              <a:extLst>
                <a:ext uri="{FF2B5EF4-FFF2-40B4-BE49-F238E27FC236}">
                  <a16:creationId xmlns:a16="http://schemas.microsoft.com/office/drawing/2014/main" id="{DE6D40C9-A3FC-6B49-BA00-1B19DCDED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9" name="Text Box 24">
              <a:extLst>
                <a:ext uri="{FF2B5EF4-FFF2-40B4-BE49-F238E27FC236}">
                  <a16:creationId xmlns:a16="http://schemas.microsoft.com/office/drawing/2014/main" id="{048439A2-73E3-884C-92DA-417C94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4" name="Line 25">
            <a:extLst>
              <a:ext uri="{FF2B5EF4-FFF2-40B4-BE49-F238E27FC236}">
                <a16:creationId xmlns:a16="http://schemas.microsoft.com/office/drawing/2014/main" id="{315BE58B-CC4C-EF43-9459-27F7E9015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6">
            <a:extLst>
              <a:ext uri="{FF2B5EF4-FFF2-40B4-BE49-F238E27FC236}">
                <a16:creationId xmlns:a16="http://schemas.microsoft.com/office/drawing/2014/main" id="{C0F0B63C-333C-3F49-B4A2-3EC258BF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7">
            <a:extLst>
              <a:ext uri="{FF2B5EF4-FFF2-40B4-BE49-F238E27FC236}">
                <a16:creationId xmlns:a16="http://schemas.microsoft.com/office/drawing/2014/main" id="{97DBD84C-66F1-CB4E-A575-3E88B4525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8">
            <a:extLst>
              <a:ext uri="{FF2B5EF4-FFF2-40B4-BE49-F238E27FC236}">
                <a16:creationId xmlns:a16="http://schemas.microsoft.com/office/drawing/2014/main" id="{FF96EAC6-CFD5-024E-9F67-E24EFB172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9">
            <a:extLst>
              <a:ext uri="{FF2B5EF4-FFF2-40B4-BE49-F238E27FC236}">
                <a16:creationId xmlns:a16="http://schemas.microsoft.com/office/drawing/2014/main" id="{DAB6CB34-F430-644E-92F0-B0EFC378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0">
            <a:extLst>
              <a:ext uri="{FF2B5EF4-FFF2-40B4-BE49-F238E27FC236}">
                <a16:creationId xmlns:a16="http://schemas.microsoft.com/office/drawing/2014/main" id="{C4480483-35E2-034E-ADF6-317FC8B3E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1">
            <a:extLst>
              <a:ext uri="{FF2B5EF4-FFF2-40B4-BE49-F238E27FC236}">
                <a16:creationId xmlns:a16="http://schemas.microsoft.com/office/drawing/2014/main" id="{8F11C9A2-C80A-6A48-BA9C-5903EAB9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32">
            <a:extLst>
              <a:ext uri="{FF2B5EF4-FFF2-40B4-BE49-F238E27FC236}">
                <a16:creationId xmlns:a16="http://schemas.microsoft.com/office/drawing/2014/main" id="{B9C2CB2A-1177-FE4B-98CB-B75BE058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1522" name="Text Box 33">
            <a:extLst>
              <a:ext uri="{FF2B5EF4-FFF2-40B4-BE49-F238E27FC236}">
                <a16:creationId xmlns:a16="http://schemas.microsoft.com/office/drawing/2014/main" id="{7344ACC7-F292-C04C-B367-2DFC342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1523" name="Text Box 34">
            <a:extLst>
              <a:ext uri="{FF2B5EF4-FFF2-40B4-BE49-F238E27FC236}">
                <a16:creationId xmlns:a16="http://schemas.microsoft.com/office/drawing/2014/main" id="{771AE2BA-8BA8-E64B-8F23-7E046A5B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4" name="Text Box 35">
            <a:extLst>
              <a:ext uri="{FF2B5EF4-FFF2-40B4-BE49-F238E27FC236}">
                <a16:creationId xmlns:a16="http://schemas.microsoft.com/office/drawing/2014/main" id="{A38FD6E8-1C56-0B43-974A-B448DE44E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1525" name="Text Box 36">
            <a:extLst>
              <a:ext uri="{FF2B5EF4-FFF2-40B4-BE49-F238E27FC236}">
                <a16:creationId xmlns:a16="http://schemas.microsoft.com/office/drawing/2014/main" id="{3DC72A6B-0190-E045-9203-66CC13A9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1526" name="Text Box 37">
            <a:extLst>
              <a:ext uri="{FF2B5EF4-FFF2-40B4-BE49-F238E27FC236}">
                <a16:creationId xmlns:a16="http://schemas.microsoft.com/office/drawing/2014/main" id="{EFA6A23E-F463-494C-99D7-284CE52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7" name="Text Box 38">
            <a:extLst>
              <a:ext uri="{FF2B5EF4-FFF2-40B4-BE49-F238E27FC236}">
                <a16:creationId xmlns:a16="http://schemas.microsoft.com/office/drawing/2014/main" id="{9BE49542-04BE-AE4D-9599-CDC818E8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252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7BC9-7FCA-A64A-A157-3A4BFBD5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92DE-E82C-1B4A-BA35-FC96895B7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an edge connects two vertices, we say that the vertices are </a:t>
            </a:r>
            <a:r>
              <a:rPr lang="en-US" dirty="0">
                <a:solidFill>
                  <a:srgbClr val="EF9600"/>
                </a:solidFill>
              </a:rPr>
              <a:t>adjacent</a:t>
            </a:r>
            <a:r>
              <a:rPr lang="en-US" dirty="0"/>
              <a:t> and that the edge is </a:t>
            </a:r>
            <a:r>
              <a:rPr lang="en-US" dirty="0">
                <a:solidFill>
                  <a:srgbClr val="FF9E00"/>
                </a:solidFill>
              </a:rPr>
              <a:t>incident</a:t>
            </a:r>
            <a:r>
              <a:rPr lang="en-US" dirty="0"/>
              <a:t> to both vertices</a:t>
            </a:r>
            <a:endParaRPr lang="en-US" dirty="0">
              <a:solidFill>
                <a:srgbClr val="EF9600"/>
              </a:solidFill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6D8A552-399B-0F48-BCA4-8A69DE9AE19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259155BF-B990-9A47-A13B-86129A9DE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E50910D8-4EDC-E249-9AC9-5E9665046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6766AE31-462F-7F42-95CE-35EB0D08CC2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E186829-1C4D-7E43-9148-33ECB3FC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702A06CE-8938-1747-B61C-8BA059168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8F8DA95-9B03-8249-A26F-2F63958B2BC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0BD0A84-30DA-2645-9266-A26706A5D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8BB665D-96C5-C04A-BE71-6488051CC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B82E8A3C-9751-5740-8CA1-A03BF9EFDED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12C1EC77-526B-0A45-9CCF-0D97305C0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2A4F88A-F6C0-CA42-A859-31338A5B1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52DCF19F-BF5E-E848-8D61-49051FFD05A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B233362F-D026-5944-924F-41841B47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2323865-3118-F141-A0E7-6C469E37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C9F2C16F-6403-3047-ADB4-BF67C7D2F64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7C58C54-ABB7-6A41-BB31-012CF0C15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0F1280-2F97-8C47-AB28-A39BAFEC3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D4A83C9E-B982-1C4D-BDBC-93B959FD3D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71F5259-BC31-3540-AA90-9153ECA4C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C443D76F-9A1F-9D4A-9246-EA26E52F2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781E7D5-8E7D-4142-838F-BE88BF6B9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B38E119-6903-E243-8842-51E0385AC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8FE4115-60B2-F144-B8D0-BEDC50F48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2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7BC9-7FCA-A64A-A157-3A4BFBD5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92DE-E82C-1B4A-BA35-FC96895B7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an edge connects two vertices, we say that the vertices are </a:t>
            </a:r>
            <a:r>
              <a:rPr lang="en-US" dirty="0">
                <a:solidFill>
                  <a:srgbClr val="EF9600"/>
                </a:solidFill>
              </a:rPr>
              <a:t>adjacent</a:t>
            </a:r>
            <a:r>
              <a:rPr lang="en-US" dirty="0"/>
              <a:t> and that the edge is </a:t>
            </a:r>
            <a:r>
              <a:rPr lang="en-US" dirty="0">
                <a:solidFill>
                  <a:srgbClr val="FF9E00"/>
                </a:solidFill>
              </a:rPr>
              <a:t>incident</a:t>
            </a:r>
            <a:r>
              <a:rPr lang="en-US" dirty="0"/>
              <a:t> to both vertices</a:t>
            </a:r>
            <a:endParaRPr lang="en-US" dirty="0">
              <a:solidFill>
                <a:srgbClr val="EF9600"/>
              </a:solidFill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259155BF-B990-9A47-A13B-86129A9DE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533400" cy="533400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E50910D8-4EDC-E249-9AC9-5E9665046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6766AE31-462F-7F42-95CE-35EB0D08CC2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E186829-1C4D-7E43-9148-33ECB3FC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702A06CE-8938-1747-B61C-8BA059168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8F8DA95-9B03-8249-A26F-2F63958B2BC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0BD0A84-30DA-2645-9266-A26706A5D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8BB665D-96C5-C04A-BE71-6488051CC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sp>
        <p:nvSpPr>
          <p:cNvPr id="17" name="Oval 17">
            <a:extLst>
              <a:ext uri="{FF2B5EF4-FFF2-40B4-BE49-F238E27FC236}">
                <a16:creationId xmlns:a16="http://schemas.microsoft.com/office/drawing/2014/main" id="{12C1EC77-526B-0A45-9CCF-0D97305C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48200"/>
            <a:ext cx="533400" cy="5334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02A4F88A-F6C0-CA42-A859-31338A5B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grpSp>
        <p:nvGrpSpPr>
          <p:cNvPr id="19" name="Group 19">
            <a:extLst>
              <a:ext uri="{FF2B5EF4-FFF2-40B4-BE49-F238E27FC236}">
                <a16:creationId xmlns:a16="http://schemas.microsoft.com/office/drawing/2014/main" id="{52DCF19F-BF5E-E848-8D61-49051FFD05A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B233362F-D026-5944-924F-41841B47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2323865-3118-F141-A0E7-6C469E37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C9F2C16F-6403-3047-ADB4-BF67C7D2F64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7C58C54-ABB7-6A41-BB31-012CF0C15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0F1280-2F97-8C47-AB28-A39BAFEC3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D4A83C9E-B982-1C4D-BDBC-93B959FD3D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71F5259-BC31-3540-AA90-9153ECA4C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C443D76F-9A1F-9D4A-9246-EA26E52F2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781E7D5-8E7D-4142-838F-BE88BF6B9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B38E119-6903-E243-8842-51E0385AC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8FE4115-60B2-F144-B8D0-BEDC50F48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07119A-9DB1-3441-A97A-66FC30027C8D}"/>
              </a:ext>
            </a:extLst>
          </p:cNvPr>
          <p:cNvSpPr txBox="1"/>
          <p:nvPr/>
        </p:nvSpPr>
        <p:spPr>
          <a:xfrm>
            <a:off x="425297" y="5562600"/>
            <a:ext cx="41360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and D are adjacent</a:t>
            </a:r>
          </a:p>
          <a:p>
            <a:r>
              <a:rPr lang="en-US" sz="2800" dirty="0">
                <a:solidFill>
                  <a:srgbClr val="0000FF"/>
                </a:solidFill>
              </a:rPr>
              <a:t>(A, D) is incident to A and D</a:t>
            </a:r>
          </a:p>
        </p:txBody>
      </p:sp>
    </p:spTree>
    <p:extLst>
      <p:ext uri="{BB962C8B-B14F-4D97-AF65-F5344CB8AC3E}">
        <p14:creationId xmlns:p14="http://schemas.microsoft.com/office/powerpoint/2010/main" val="77517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7BC9-7FCA-A64A-A157-3A4BFBD5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92DE-E82C-1B4A-BA35-FC96895B7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EF9600"/>
                </a:solidFill>
              </a:rPr>
              <a:t>degree</a:t>
            </a:r>
            <a:r>
              <a:rPr lang="en-US" dirty="0"/>
              <a:t> of a vertex is the number of edges incident to it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6D8A552-399B-0F48-BCA4-8A69DE9AE19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259155BF-B990-9A47-A13B-86129A9DE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E50910D8-4EDC-E249-9AC9-5E9665046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6766AE31-462F-7F42-95CE-35EB0D08CC2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E186829-1C4D-7E43-9148-33ECB3FC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702A06CE-8938-1747-B61C-8BA059168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8F8DA95-9B03-8249-A26F-2F63958B2BC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0BD0A84-30DA-2645-9266-A26706A5D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8BB665D-96C5-C04A-BE71-6488051CC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B82E8A3C-9751-5740-8CA1-A03BF9EFDED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12C1EC77-526B-0A45-9CCF-0D97305C0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2A4F88A-F6C0-CA42-A859-31338A5B1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52DCF19F-BF5E-E848-8D61-49051FFD05A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B233362F-D026-5944-924F-41841B47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2323865-3118-F141-A0E7-6C469E37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C9F2C16F-6403-3047-ADB4-BF67C7D2F64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7C58C54-ABB7-6A41-BB31-012CF0C15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0F1280-2F97-8C47-AB28-A39BAFEC3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D4A83C9E-B982-1C4D-BDBC-93B959FD3D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71F5259-BC31-3540-AA90-9153ECA4C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C443D76F-9A1F-9D4A-9246-EA26E52F2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781E7D5-8E7D-4142-838F-BE88BF6B9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B38E119-6903-E243-8842-51E0385AC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8FE4115-60B2-F144-B8D0-BEDC50F48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D42C4F-2184-344D-89DD-2354FC142EC3}"/>
              </a:ext>
            </a:extLst>
          </p:cNvPr>
          <p:cNvSpPr txBox="1"/>
          <p:nvPr/>
        </p:nvSpPr>
        <p:spPr>
          <a:xfrm>
            <a:off x="463644" y="5525869"/>
            <a:ext cx="3321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A?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is the degree of D?</a:t>
            </a:r>
          </a:p>
        </p:txBody>
      </p:sp>
    </p:spTree>
    <p:extLst>
      <p:ext uri="{BB962C8B-B14F-4D97-AF65-F5344CB8AC3E}">
        <p14:creationId xmlns:p14="http://schemas.microsoft.com/office/powerpoint/2010/main" val="33440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7BC9-7FCA-A64A-A157-3A4BFBD5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92DE-E82C-1B4A-BA35-FC96895B7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EF9600"/>
                </a:solidFill>
              </a:rPr>
              <a:t>degree</a:t>
            </a:r>
            <a:r>
              <a:rPr lang="en-US" dirty="0"/>
              <a:t> of a vertex is the number of edges incident to it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6D8A552-399B-0F48-BCA4-8A69DE9AE19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259155BF-B990-9A47-A13B-86129A9DE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E50910D8-4EDC-E249-9AC9-5E9665046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6766AE31-462F-7F42-95CE-35EB0D08CC2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E186829-1C4D-7E43-9148-33ECB3FC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702A06CE-8938-1747-B61C-8BA059168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8F8DA95-9B03-8249-A26F-2F63958B2BC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0BD0A84-30DA-2645-9266-A26706A5D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8BB665D-96C5-C04A-BE71-6488051CC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B82E8A3C-9751-5740-8CA1-A03BF9EFDED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12C1EC77-526B-0A45-9CCF-0D97305C0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2A4F88A-F6C0-CA42-A859-31338A5B1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52DCF19F-BF5E-E848-8D61-49051FFD05A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B233362F-D026-5944-924F-41841B47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2323865-3118-F141-A0E7-6C469E37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C9F2C16F-6403-3047-ADB4-BF67C7D2F64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7C58C54-ABB7-6A41-BB31-012CF0C15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0F1280-2F97-8C47-AB28-A39BAFEC3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D4A83C9E-B982-1C4D-BDBC-93B959FD3D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71F5259-BC31-3540-AA90-9153ECA4C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C443D76F-9A1F-9D4A-9246-EA26E52F2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781E7D5-8E7D-4142-838F-BE88BF6B9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B38E119-6903-E243-8842-51E0385AC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8FE4115-60B2-F144-B8D0-BEDC50F48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D42C4F-2184-344D-89DD-2354FC142EC3}"/>
              </a:ext>
            </a:extLst>
          </p:cNvPr>
          <p:cNvSpPr txBox="1"/>
          <p:nvPr/>
        </p:nvSpPr>
        <p:spPr>
          <a:xfrm>
            <a:off x="463644" y="5525869"/>
            <a:ext cx="3321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A?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is the degree of 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94771C-1F8A-1E46-8E6D-DCAB4CE1F51A}"/>
              </a:ext>
            </a:extLst>
          </p:cNvPr>
          <p:cNvSpPr txBox="1"/>
          <p:nvPr/>
        </p:nvSpPr>
        <p:spPr>
          <a:xfrm>
            <a:off x="4074262" y="35483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92E027-873D-104B-82F8-01451AD48C7F}"/>
              </a:ext>
            </a:extLst>
          </p:cNvPr>
          <p:cNvSpPr txBox="1"/>
          <p:nvPr/>
        </p:nvSpPr>
        <p:spPr>
          <a:xfrm>
            <a:off x="4849300" y="50723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3219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40A08E41-22C7-4B40-A632-25D2A10D2274}"/>
              </a:ext>
            </a:extLst>
          </p:cNvPr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EF9600"/>
                </a:solidFill>
              </a:rPr>
              <a:t>degree</a:t>
            </a:r>
            <a:r>
              <a:rPr lang="en-US" dirty="0"/>
              <a:t> of a vertex is the number of edges incident to it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4C031-D247-5E43-84AD-512F3D1A183F}"/>
              </a:ext>
            </a:extLst>
          </p:cNvPr>
          <p:cNvSpPr txBox="1"/>
          <p:nvPr/>
        </p:nvSpPr>
        <p:spPr>
          <a:xfrm>
            <a:off x="123459" y="5181600"/>
            <a:ext cx="3321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A?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is the degree of D?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7A3A77EB-8B65-DE40-96D1-3BBB6986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956846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40A08E41-22C7-4B40-A632-25D2A10D2274}"/>
              </a:ext>
            </a:extLst>
          </p:cNvPr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EF9600"/>
                </a:solidFill>
              </a:rPr>
              <a:t>degree</a:t>
            </a:r>
            <a:r>
              <a:rPr lang="en-US" dirty="0"/>
              <a:t> of a vertex is the number of edges incident to it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4C031-D247-5E43-84AD-512F3D1A183F}"/>
              </a:ext>
            </a:extLst>
          </p:cNvPr>
          <p:cNvSpPr txBox="1"/>
          <p:nvPr/>
        </p:nvSpPr>
        <p:spPr>
          <a:xfrm>
            <a:off x="123459" y="5181600"/>
            <a:ext cx="3321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A?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is the degree of 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3EC25B-3589-CA4B-B89D-A08E1264B4BE}"/>
              </a:ext>
            </a:extLst>
          </p:cNvPr>
          <p:cNvSpPr txBox="1"/>
          <p:nvPr/>
        </p:nvSpPr>
        <p:spPr>
          <a:xfrm>
            <a:off x="4074262" y="35483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DFA34B-954F-AE40-87F2-5DB00C2EAED4}"/>
              </a:ext>
            </a:extLst>
          </p:cNvPr>
          <p:cNvSpPr txBox="1"/>
          <p:nvPr/>
        </p:nvSpPr>
        <p:spPr>
          <a:xfrm>
            <a:off x="4849300" y="50723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1D4A6DC4-FC50-504F-AAF0-8B3F5E7CE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763278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Group 4">
            <a:extLst>
              <a:ext uri="{FF2B5EF4-FFF2-40B4-BE49-F238E27FC236}">
                <a16:creationId xmlns:a16="http://schemas.microsoft.com/office/drawing/2014/main" id="{E8BC0B06-CEA1-B342-B385-449F4CA2DBC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AC16D822-434E-B545-996F-CEF355FF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6">
              <a:extLst>
                <a:ext uri="{FF2B5EF4-FFF2-40B4-BE49-F238E27FC236}">
                  <a16:creationId xmlns:a16="http://schemas.microsoft.com/office/drawing/2014/main" id="{97CB34BF-2221-7A4D-B80C-9F42BEEC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67B0C75B-3559-4745-BB87-BE4CAA4F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2555" name="Oval 8">
              <a:extLst>
                <a:ext uri="{FF2B5EF4-FFF2-40B4-BE49-F238E27FC236}">
                  <a16:creationId xmlns:a16="http://schemas.microsoft.com/office/drawing/2014/main" id="{4CD20D08-3D1A-E947-AAC3-07449432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A5E4DA5C-923D-E544-A45B-3E342622D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10">
            <a:extLst>
              <a:ext uri="{FF2B5EF4-FFF2-40B4-BE49-F238E27FC236}">
                <a16:creationId xmlns:a16="http://schemas.microsoft.com/office/drawing/2014/main" id="{016FBCB5-96C9-654C-814F-4CA1A18CDA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2553" name="Oval 11">
              <a:extLst>
                <a:ext uri="{FF2B5EF4-FFF2-40B4-BE49-F238E27FC236}">
                  <a16:creationId xmlns:a16="http://schemas.microsoft.com/office/drawing/2014/main" id="{71AC942A-22DE-8B48-AB2D-8AD424A2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12">
              <a:extLst>
                <a:ext uri="{FF2B5EF4-FFF2-40B4-BE49-F238E27FC236}">
                  <a16:creationId xmlns:a16="http://schemas.microsoft.com/office/drawing/2014/main" id="{4C1490B1-0CB1-F142-9B55-DBE43682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4" name="Group 13">
            <a:extLst>
              <a:ext uri="{FF2B5EF4-FFF2-40B4-BE49-F238E27FC236}">
                <a16:creationId xmlns:a16="http://schemas.microsoft.com/office/drawing/2014/main" id="{81244EC1-3AFC-094B-80D9-7032C078D0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2551" name="Oval 14">
              <a:extLst>
                <a:ext uri="{FF2B5EF4-FFF2-40B4-BE49-F238E27FC236}">
                  <a16:creationId xmlns:a16="http://schemas.microsoft.com/office/drawing/2014/main" id="{929126E2-062B-DE40-9991-872D5C2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1058549-1CEB-304B-9AA0-46398601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16">
            <a:extLst>
              <a:ext uri="{FF2B5EF4-FFF2-40B4-BE49-F238E27FC236}">
                <a16:creationId xmlns:a16="http://schemas.microsoft.com/office/drawing/2014/main" id="{C8A6DAE2-4384-DE47-B7B9-79217952FE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2D3F99DA-29E7-694B-B77C-817AB571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18">
              <a:extLst>
                <a:ext uri="{FF2B5EF4-FFF2-40B4-BE49-F238E27FC236}">
                  <a16:creationId xmlns:a16="http://schemas.microsoft.com/office/drawing/2014/main" id="{77B98395-DB15-7F40-860B-034E4247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6" name="Group 19">
            <a:extLst>
              <a:ext uri="{FF2B5EF4-FFF2-40B4-BE49-F238E27FC236}">
                <a16:creationId xmlns:a16="http://schemas.microsoft.com/office/drawing/2014/main" id="{AF1105E8-9C28-A645-9999-96A9CC1A4A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2547" name="Oval 20">
              <a:extLst>
                <a:ext uri="{FF2B5EF4-FFF2-40B4-BE49-F238E27FC236}">
                  <a16:creationId xmlns:a16="http://schemas.microsoft.com/office/drawing/2014/main" id="{5A9543EB-0384-1948-B46E-D2A214D4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21">
              <a:extLst>
                <a:ext uri="{FF2B5EF4-FFF2-40B4-BE49-F238E27FC236}">
                  <a16:creationId xmlns:a16="http://schemas.microsoft.com/office/drawing/2014/main" id="{0AA08288-454B-3D41-BE90-2EF040BA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7" name="Group 22">
            <a:extLst>
              <a:ext uri="{FF2B5EF4-FFF2-40B4-BE49-F238E27FC236}">
                <a16:creationId xmlns:a16="http://schemas.microsoft.com/office/drawing/2014/main" id="{5582E2C5-CA2B-734F-994D-F6DA52137E8C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2545" name="Oval 23">
              <a:extLst>
                <a:ext uri="{FF2B5EF4-FFF2-40B4-BE49-F238E27FC236}">
                  <a16:creationId xmlns:a16="http://schemas.microsoft.com/office/drawing/2014/main" id="{9D4E91E1-86A4-B743-96C6-7D28C2B3C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6" name="Text Box 24">
              <a:extLst>
                <a:ext uri="{FF2B5EF4-FFF2-40B4-BE49-F238E27FC236}">
                  <a16:creationId xmlns:a16="http://schemas.microsoft.com/office/drawing/2014/main" id="{C9AD6176-A32E-2C43-AD81-DA9C3A4CF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8" name="Line 25">
            <a:extLst>
              <a:ext uri="{FF2B5EF4-FFF2-40B4-BE49-F238E27FC236}">
                <a16:creationId xmlns:a16="http://schemas.microsoft.com/office/drawing/2014/main" id="{F571D692-E225-F045-80AD-41B6298A0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6">
            <a:extLst>
              <a:ext uri="{FF2B5EF4-FFF2-40B4-BE49-F238E27FC236}">
                <a16:creationId xmlns:a16="http://schemas.microsoft.com/office/drawing/2014/main" id="{7C575B97-FB7D-CE40-AE84-83A445C5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7">
            <a:extLst>
              <a:ext uri="{FF2B5EF4-FFF2-40B4-BE49-F238E27FC236}">
                <a16:creationId xmlns:a16="http://schemas.microsoft.com/office/drawing/2014/main" id="{9B2BD9BD-C71D-7740-8D22-4DACBA7025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8">
            <a:extLst>
              <a:ext uri="{FF2B5EF4-FFF2-40B4-BE49-F238E27FC236}">
                <a16:creationId xmlns:a16="http://schemas.microsoft.com/office/drawing/2014/main" id="{A1EA608A-5D13-8642-90F1-E417A723D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A6D37F3F-4450-C848-933A-5095C0DA0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915E25DC-B181-AA4A-ACF4-5EADED605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0C1F0BFC-9CE9-1A41-8662-1150B172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C45AD4E4-E1AE-394C-AE3E-5B5AE9A7C5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sequence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and no edge is repeated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B1F6A9BD-D597-AB41-8DFC-F805AD642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566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>
            <a:extLst>
              <a:ext uri="{FF2B5EF4-FFF2-40B4-BE49-F238E27FC236}">
                <a16:creationId xmlns:a16="http://schemas.microsoft.com/office/drawing/2014/main" id="{FB0E5F88-2508-2E4D-9A61-91CE54E46EA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3582" name="Oval 5">
              <a:extLst>
                <a:ext uri="{FF2B5EF4-FFF2-40B4-BE49-F238E27FC236}">
                  <a16:creationId xmlns:a16="http://schemas.microsoft.com/office/drawing/2014/main" id="{FE92E0B4-9348-4841-9E56-CD7C47BC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3" name="Text Box 6">
              <a:extLst>
                <a:ext uri="{FF2B5EF4-FFF2-40B4-BE49-F238E27FC236}">
                  <a16:creationId xmlns:a16="http://schemas.microsoft.com/office/drawing/2014/main" id="{EE2D36CE-BE3C-494A-8ABD-7E0F0DCCD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23555" name="Group 7">
            <a:extLst>
              <a:ext uri="{FF2B5EF4-FFF2-40B4-BE49-F238E27FC236}">
                <a16:creationId xmlns:a16="http://schemas.microsoft.com/office/drawing/2014/main" id="{925B97D8-671A-E241-BEE7-4BDA1E473A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3580" name="Oval 8">
              <a:extLst>
                <a:ext uri="{FF2B5EF4-FFF2-40B4-BE49-F238E27FC236}">
                  <a16:creationId xmlns:a16="http://schemas.microsoft.com/office/drawing/2014/main" id="{1BB9C4DC-E2FB-7A45-850D-DECE44E0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3581" name="Text Box 9">
              <a:extLst>
                <a:ext uri="{FF2B5EF4-FFF2-40B4-BE49-F238E27FC236}">
                  <a16:creationId xmlns:a16="http://schemas.microsoft.com/office/drawing/2014/main" id="{D5C069B5-6215-2C4D-8CDB-178190F9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23BE02C8-C426-5D40-82CA-F9EA406F495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3578" name="Oval 11">
              <a:extLst>
                <a:ext uri="{FF2B5EF4-FFF2-40B4-BE49-F238E27FC236}">
                  <a16:creationId xmlns:a16="http://schemas.microsoft.com/office/drawing/2014/main" id="{EF3B6B3F-9E6D-8C48-8A7C-AFA811ED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9" name="Text Box 12">
              <a:extLst>
                <a:ext uri="{FF2B5EF4-FFF2-40B4-BE49-F238E27FC236}">
                  <a16:creationId xmlns:a16="http://schemas.microsoft.com/office/drawing/2014/main" id="{479BBD74-9978-3547-9822-C01E4DA2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57" name="Group 13">
            <a:extLst>
              <a:ext uri="{FF2B5EF4-FFF2-40B4-BE49-F238E27FC236}">
                <a16:creationId xmlns:a16="http://schemas.microsoft.com/office/drawing/2014/main" id="{1805F16E-6906-DA42-B36D-EF8016C036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3576" name="Oval 14">
              <a:extLst>
                <a:ext uri="{FF2B5EF4-FFF2-40B4-BE49-F238E27FC236}">
                  <a16:creationId xmlns:a16="http://schemas.microsoft.com/office/drawing/2014/main" id="{1768AEFE-15FC-7148-86B2-58795486B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3577" name="Text Box 15">
              <a:extLst>
                <a:ext uri="{FF2B5EF4-FFF2-40B4-BE49-F238E27FC236}">
                  <a16:creationId xmlns:a16="http://schemas.microsoft.com/office/drawing/2014/main" id="{944FEFAC-A428-8C4F-B7A1-64890332E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23558" name="Group 16">
            <a:extLst>
              <a:ext uri="{FF2B5EF4-FFF2-40B4-BE49-F238E27FC236}">
                <a16:creationId xmlns:a16="http://schemas.microsoft.com/office/drawing/2014/main" id="{BD729260-27AF-5042-A964-EB4B2398643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3574" name="Oval 17">
              <a:extLst>
                <a:ext uri="{FF2B5EF4-FFF2-40B4-BE49-F238E27FC236}">
                  <a16:creationId xmlns:a16="http://schemas.microsoft.com/office/drawing/2014/main" id="{BD5F1CAB-8765-8C41-83A3-AE4C591C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8D1FF98E-49E0-E64B-A656-0762D1AE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23559" name="Group 19">
            <a:extLst>
              <a:ext uri="{FF2B5EF4-FFF2-40B4-BE49-F238E27FC236}">
                <a16:creationId xmlns:a16="http://schemas.microsoft.com/office/drawing/2014/main" id="{0EA72083-3034-8D40-AC4F-B7F449D1C38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F96BC5D8-DCC5-9E45-B4BC-81B1F1351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3573" name="Text Box 21">
              <a:extLst>
                <a:ext uri="{FF2B5EF4-FFF2-40B4-BE49-F238E27FC236}">
                  <a16:creationId xmlns:a16="http://schemas.microsoft.com/office/drawing/2014/main" id="{DE1DC21A-7B6E-A045-9C19-CCB5A489E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560" name="Group 22">
            <a:extLst>
              <a:ext uri="{FF2B5EF4-FFF2-40B4-BE49-F238E27FC236}">
                <a16:creationId xmlns:a16="http://schemas.microsoft.com/office/drawing/2014/main" id="{D73834D8-8881-F441-8E9D-C9FBA6D2B31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3570" name="Oval 23">
              <a:extLst>
                <a:ext uri="{FF2B5EF4-FFF2-40B4-BE49-F238E27FC236}">
                  <a16:creationId xmlns:a16="http://schemas.microsoft.com/office/drawing/2014/main" id="{3E9AEA57-A3C0-3C4D-B0CD-28C909991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1" name="Text Box 24">
              <a:extLst>
                <a:ext uri="{FF2B5EF4-FFF2-40B4-BE49-F238E27FC236}">
                  <a16:creationId xmlns:a16="http://schemas.microsoft.com/office/drawing/2014/main" id="{2C0ADBE6-B6AA-4A43-9E2E-9EEA8968E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1" name="Line 25">
            <a:extLst>
              <a:ext uri="{FF2B5EF4-FFF2-40B4-BE49-F238E27FC236}">
                <a16:creationId xmlns:a16="http://schemas.microsoft.com/office/drawing/2014/main" id="{95A65846-DE92-934D-BDB4-6589A46F5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26">
            <a:extLst>
              <a:ext uri="{FF2B5EF4-FFF2-40B4-BE49-F238E27FC236}">
                <a16:creationId xmlns:a16="http://schemas.microsoft.com/office/drawing/2014/main" id="{D70A515A-62DF-9C49-AF3E-F06D5752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7">
            <a:extLst>
              <a:ext uri="{FF2B5EF4-FFF2-40B4-BE49-F238E27FC236}">
                <a16:creationId xmlns:a16="http://schemas.microsoft.com/office/drawing/2014/main" id="{304657D9-5EC2-C446-8886-76DD0D34E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28">
            <a:extLst>
              <a:ext uri="{FF2B5EF4-FFF2-40B4-BE49-F238E27FC236}">
                <a16:creationId xmlns:a16="http://schemas.microsoft.com/office/drawing/2014/main" id="{76084853-B862-A84B-A95F-E142ADC40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9">
            <a:extLst>
              <a:ext uri="{FF2B5EF4-FFF2-40B4-BE49-F238E27FC236}">
                <a16:creationId xmlns:a16="http://schemas.microsoft.com/office/drawing/2014/main" id="{BB20B0F1-C570-6B40-8C35-9B7BEBC76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0">
            <a:extLst>
              <a:ext uri="{FF2B5EF4-FFF2-40B4-BE49-F238E27FC236}">
                <a16:creationId xmlns:a16="http://schemas.microsoft.com/office/drawing/2014/main" id="{07647B6E-D5DB-A546-AB9B-EC367DF9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1">
            <a:extLst>
              <a:ext uri="{FF2B5EF4-FFF2-40B4-BE49-F238E27FC236}">
                <a16:creationId xmlns:a16="http://schemas.microsoft.com/office/drawing/2014/main" id="{9C50B5AD-1172-1040-847A-BA58C096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2">
            <a:extLst>
              <a:ext uri="{FF2B5EF4-FFF2-40B4-BE49-F238E27FC236}">
                <a16:creationId xmlns:a16="http://schemas.microsoft.com/office/drawing/2014/main" id="{B8D21B5F-23CB-754F-8058-67209E27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2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{A, B, D, E, F}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65564BE3-C13A-4A45-9BB8-7F2F95D2DE3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sequence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and no edge is repeated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796C617-F110-7444-95BA-52593C70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65061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Midterm 2 next Wednesday</a:t>
            </a:r>
          </a:p>
          <a:p>
            <a:r>
              <a:rPr lang="en-US" dirty="0"/>
              <a:t>2 hours starting at the beginning of lab (email me if that time doesn’t work well)</a:t>
            </a:r>
          </a:p>
          <a:p>
            <a:r>
              <a:rPr lang="en-US" dirty="0"/>
              <a:t>Material: from stack &amp; queues up through binary search trees</a:t>
            </a:r>
          </a:p>
          <a:p>
            <a:r>
              <a:rPr lang="en-US" dirty="0"/>
              <a:t>May bring two pages of notes</a:t>
            </a:r>
          </a:p>
          <a:p>
            <a:r>
              <a:rPr lang="en-US" dirty="0"/>
              <a:t>Sample problems posted</a:t>
            </a:r>
          </a:p>
          <a:p>
            <a:r>
              <a:rPr lang="en-US" dirty="0"/>
              <a:t>Review </a:t>
            </a:r>
            <a:r>
              <a:rPr lang="en-US"/>
              <a:t>on Tuesday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7E1F2-8FFF-E141-81AA-3F9A8DB15D93}"/>
              </a:ext>
            </a:extLst>
          </p:cNvPr>
          <p:cNvSpPr txBox="1"/>
          <p:nvPr/>
        </p:nvSpPr>
        <p:spPr>
          <a:xfrm>
            <a:off x="8756725" y="1355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>
            <a:extLst>
              <a:ext uri="{FF2B5EF4-FFF2-40B4-BE49-F238E27FC236}">
                <a16:creationId xmlns:a16="http://schemas.microsoft.com/office/drawing/2014/main" id="{094BD869-416D-124C-9D22-7BD5C0A3A3F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4606" name="Oval 5">
              <a:extLst>
                <a:ext uri="{FF2B5EF4-FFF2-40B4-BE49-F238E27FC236}">
                  <a16:creationId xmlns:a16="http://schemas.microsoft.com/office/drawing/2014/main" id="{21484622-23D0-EF42-A558-E8B323A4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7" name="Text Box 6">
              <a:extLst>
                <a:ext uri="{FF2B5EF4-FFF2-40B4-BE49-F238E27FC236}">
                  <a16:creationId xmlns:a16="http://schemas.microsoft.com/office/drawing/2014/main" id="{D549D875-735B-DE43-8277-2319E222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79" name="Group 7">
            <a:extLst>
              <a:ext uri="{FF2B5EF4-FFF2-40B4-BE49-F238E27FC236}">
                <a16:creationId xmlns:a16="http://schemas.microsoft.com/office/drawing/2014/main" id="{6BDE6708-CD2C-7749-ACAE-4629DF6908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4604" name="Oval 8">
              <a:extLst>
                <a:ext uri="{FF2B5EF4-FFF2-40B4-BE49-F238E27FC236}">
                  <a16:creationId xmlns:a16="http://schemas.microsoft.com/office/drawing/2014/main" id="{95D7CACB-B9C0-864A-A5D9-B33DAE15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5" name="Text Box 9">
              <a:extLst>
                <a:ext uri="{FF2B5EF4-FFF2-40B4-BE49-F238E27FC236}">
                  <a16:creationId xmlns:a16="http://schemas.microsoft.com/office/drawing/2014/main" id="{F8101162-AA1A-BD4A-8E02-3852AA6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80" name="Group 10">
            <a:extLst>
              <a:ext uri="{FF2B5EF4-FFF2-40B4-BE49-F238E27FC236}">
                <a16:creationId xmlns:a16="http://schemas.microsoft.com/office/drawing/2014/main" id="{23E86AB1-A436-014C-961A-DFD82C42FF6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4602" name="Oval 11">
              <a:extLst>
                <a:ext uri="{FF2B5EF4-FFF2-40B4-BE49-F238E27FC236}">
                  <a16:creationId xmlns:a16="http://schemas.microsoft.com/office/drawing/2014/main" id="{3A760686-5362-C044-A460-E6899295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4603" name="Text Box 12">
              <a:extLst>
                <a:ext uri="{FF2B5EF4-FFF2-40B4-BE49-F238E27FC236}">
                  <a16:creationId xmlns:a16="http://schemas.microsoft.com/office/drawing/2014/main" id="{27B9B548-8B2B-C043-875D-A5D24A05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4581" name="Group 13">
            <a:extLst>
              <a:ext uri="{FF2B5EF4-FFF2-40B4-BE49-F238E27FC236}">
                <a16:creationId xmlns:a16="http://schemas.microsoft.com/office/drawing/2014/main" id="{5638A348-4FC9-0E42-AF7B-8E3808D48D1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4600" name="Oval 14">
              <a:extLst>
                <a:ext uri="{FF2B5EF4-FFF2-40B4-BE49-F238E27FC236}">
                  <a16:creationId xmlns:a16="http://schemas.microsoft.com/office/drawing/2014/main" id="{564BFBF5-67A4-7C41-A683-766B02F1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1" name="Text Box 15">
              <a:extLst>
                <a:ext uri="{FF2B5EF4-FFF2-40B4-BE49-F238E27FC236}">
                  <a16:creationId xmlns:a16="http://schemas.microsoft.com/office/drawing/2014/main" id="{BA7289B9-AE70-EC43-A913-F446460A9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2" name="Group 16">
            <a:extLst>
              <a:ext uri="{FF2B5EF4-FFF2-40B4-BE49-F238E27FC236}">
                <a16:creationId xmlns:a16="http://schemas.microsoft.com/office/drawing/2014/main" id="{59B4E324-4660-B04B-8E24-6A73F274277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4598" name="Oval 17">
              <a:extLst>
                <a:ext uri="{FF2B5EF4-FFF2-40B4-BE49-F238E27FC236}">
                  <a16:creationId xmlns:a16="http://schemas.microsoft.com/office/drawing/2014/main" id="{A036CBF2-02D8-AD4B-973F-08DA2658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4599" name="Text Box 18">
              <a:extLst>
                <a:ext uri="{FF2B5EF4-FFF2-40B4-BE49-F238E27FC236}">
                  <a16:creationId xmlns:a16="http://schemas.microsoft.com/office/drawing/2014/main" id="{0EC0224F-C404-5742-8BF7-577138E2F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24583" name="Group 19">
            <a:extLst>
              <a:ext uri="{FF2B5EF4-FFF2-40B4-BE49-F238E27FC236}">
                <a16:creationId xmlns:a16="http://schemas.microsoft.com/office/drawing/2014/main" id="{5CCEEE31-77A9-F746-BE91-E936BBC462E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4596" name="Oval 20">
              <a:extLst>
                <a:ext uri="{FF2B5EF4-FFF2-40B4-BE49-F238E27FC236}">
                  <a16:creationId xmlns:a16="http://schemas.microsoft.com/office/drawing/2014/main" id="{C1C3E721-0DF5-1C40-9F86-E7057347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47EC85B6-EFA4-EC49-BE0B-7DC63C94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4" name="Group 22">
            <a:extLst>
              <a:ext uri="{FF2B5EF4-FFF2-40B4-BE49-F238E27FC236}">
                <a16:creationId xmlns:a16="http://schemas.microsoft.com/office/drawing/2014/main" id="{2EA891EA-87D2-AA4D-808C-83A75FF5AE1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4594" name="Oval 23">
              <a:extLst>
                <a:ext uri="{FF2B5EF4-FFF2-40B4-BE49-F238E27FC236}">
                  <a16:creationId xmlns:a16="http://schemas.microsoft.com/office/drawing/2014/main" id="{D8E43629-810B-F14E-A62D-E0757B039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5" name="Text Box 24">
              <a:extLst>
                <a:ext uri="{FF2B5EF4-FFF2-40B4-BE49-F238E27FC236}">
                  <a16:creationId xmlns:a16="http://schemas.microsoft.com/office/drawing/2014/main" id="{48DCE9D9-26C1-AE43-AA5A-B8CD58168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25">
            <a:extLst>
              <a:ext uri="{FF2B5EF4-FFF2-40B4-BE49-F238E27FC236}">
                <a16:creationId xmlns:a16="http://schemas.microsoft.com/office/drawing/2014/main" id="{A4074C48-6D4E-CE42-AB8E-124D42453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6">
            <a:extLst>
              <a:ext uri="{FF2B5EF4-FFF2-40B4-BE49-F238E27FC236}">
                <a16:creationId xmlns:a16="http://schemas.microsoft.com/office/drawing/2014/main" id="{61D8C386-621A-A64F-97A1-77D462E99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7">
            <a:extLst>
              <a:ext uri="{FF2B5EF4-FFF2-40B4-BE49-F238E27FC236}">
                <a16:creationId xmlns:a16="http://schemas.microsoft.com/office/drawing/2014/main" id="{5D9F0A04-B45C-A44C-862E-FB00A94D0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28">
            <a:extLst>
              <a:ext uri="{FF2B5EF4-FFF2-40B4-BE49-F238E27FC236}">
                <a16:creationId xmlns:a16="http://schemas.microsoft.com/office/drawing/2014/main" id="{18EE9BA8-DFCD-9544-BB22-413CA2AC9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29">
            <a:extLst>
              <a:ext uri="{FF2B5EF4-FFF2-40B4-BE49-F238E27FC236}">
                <a16:creationId xmlns:a16="http://schemas.microsoft.com/office/drawing/2014/main" id="{71C2F9BF-8F99-A645-8E4C-669C5941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30">
            <a:extLst>
              <a:ext uri="{FF2B5EF4-FFF2-40B4-BE49-F238E27FC236}">
                <a16:creationId xmlns:a16="http://schemas.microsoft.com/office/drawing/2014/main" id="{40E81AA2-B300-5840-A39A-7F1C89BEB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31">
            <a:extLst>
              <a:ext uri="{FF2B5EF4-FFF2-40B4-BE49-F238E27FC236}">
                <a16:creationId xmlns:a16="http://schemas.microsoft.com/office/drawing/2014/main" id="{05BD7E35-3265-B241-A40C-7F88D082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32">
            <a:extLst>
              <a:ext uri="{FF2B5EF4-FFF2-40B4-BE49-F238E27FC236}">
                <a16:creationId xmlns:a16="http://schemas.microsoft.com/office/drawing/2014/main" id="{94BB4D8A-EC53-2D4A-A426-30D910FD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{C, D}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1F7D92B-600A-A14A-A584-85C8A39A48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sequence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and no edge is repeated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1180847-B392-BC48-980E-6694E4D6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447482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291ACD13-0F0A-1445-BFD1-DAF6EE60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106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sequence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and no edge is repeated</a:t>
            </a:r>
          </a:p>
        </p:txBody>
      </p:sp>
      <p:grpSp>
        <p:nvGrpSpPr>
          <p:cNvPr id="25602" name="Group 4">
            <a:extLst>
              <a:ext uri="{FF2B5EF4-FFF2-40B4-BE49-F238E27FC236}">
                <a16:creationId xmlns:a16="http://schemas.microsoft.com/office/drawing/2014/main" id="{520DAFE4-EB64-F14A-96C7-B67BB1CAE6A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B5D9DD3B-1584-5446-A507-DAAE882A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6">
              <a:extLst>
                <a:ext uri="{FF2B5EF4-FFF2-40B4-BE49-F238E27FC236}">
                  <a16:creationId xmlns:a16="http://schemas.microsoft.com/office/drawing/2014/main" id="{36854151-4378-0446-8179-BC070102F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3" name="Group 7">
            <a:extLst>
              <a:ext uri="{FF2B5EF4-FFF2-40B4-BE49-F238E27FC236}">
                <a16:creationId xmlns:a16="http://schemas.microsoft.com/office/drawing/2014/main" id="{D5AB4FFC-A226-CA4A-8326-BFC523F8C18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5628" name="Oval 8">
              <a:extLst>
                <a:ext uri="{FF2B5EF4-FFF2-40B4-BE49-F238E27FC236}">
                  <a16:creationId xmlns:a16="http://schemas.microsoft.com/office/drawing/2014/main" id="{E6E2E7FE-9BB1-304A-B463-789F93209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A921241C-2FCA-724B-A1BE-D7978613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4" name="Group 10">
            <a:extLst>
              <a:ext uri="{FF2B5EF4-FFF2-40B4-BE49-F238E27FC236}">
                <a16:creationId xmlns:a16="http://schemas.microsoft.com/office/drawing/2014/main" id="{10DA4BF8-9FD3-0A40-B54B-CF2362FA3A5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5626" name="Oval 11">
              <a:extLst>
                <a:ext uri="{FF2B5EF4-FFF2-40B4-BE49-F238E27FC236}">
                  <a16:creationId xmlns:a16="http://schemas.microsoft.com/office/drawing/2014/main" id="{36802DB4-48E7-944D-8CF8-9BBD05C2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12">
              <a:extLst>
                <a:ext uri="{FF2B5EF4-FFF2-40B4-BE49-F238E27FC236}">
                  <a16:creationId xmlns:a16="http://schemas.microsoft.com/office/drawing/2014/main" id="{E781E04B-1CCE-BA43-AA0F-72BB83A7B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5" name="Group 13">
            <a:extLst>
              <a:ext uri="{FF2B5EF4-FFF2-40B4-BE49-F238E27FC236}">
                <a16:creationId xmlns:a16="http://schemas.microsoft.com/office/drawing/2014/main" id="{9835DCF3-F530-2242-8B5D-8B56EC4842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5624" name="Oval 14">
              <a:extLst>
                <a:ext uri="{FF2B5EF4-FFF2-40B4-BE49-F238E27FC236}">
                  <a16:creationId xmlns:a16="http://schemas.microsoft.com/office/drawing/2014/main" id="{0CC81213-C1B6-C64D-B557-E27799D0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5" name="Text Box 15">
              <a:extLst>
                <a:ext uri="{FF2B5EF4-FFF2-40B4-BE49-F238E27FC236}">
                  <a16:creationId xmlns:a16="http://schemas.microsoft.com/office/drawing/2014/main" id="{21AD5194-24A3-9F44-A284-66BAC48FF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6" name="Group 16">
            <a:extLst>
              <a:ext uri="{FF2B5EF4-FFF2-40B4-BE49-F238E27FC236}">
                <a16:creationId xmlns:a16="http://schemas.microsoft.com/office/drawing/2014/main" id="{81BDDACE-389E-014B-8240-94F373CA37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5622" name="Oval 17">
              <a:extLst>
                <a:ext uri="{FF2B5EF4-FFF2-40B4-BE49-F238E27FC236}">
                  <a16:creationId xmlns:a16="http://schemas.microsoft.com/office/drawing/2014/main" id="{5AAAF5F2-E7DE-2043-81F1-622FF7821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3" name="Text Box 18">
              <a:extLst>
                <a:ext uri="{FF2B5EF4-FFF2-40B4-BE49-F238E27FC236}">
                  <a16:creationId xmlns:a16="http://schemas.microsoft.com/office/drawing/2014/main" id="{74CD83DE-5E30-0741-8248-11236E71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7" name="Group 19">
            <a:extLst>
              <a:ext uri="{FF2B5EF4-FFF2-40B4-BE49-F238E27FC236}">
                <a16:creationId xmlns:a16="http://schemas.microsoft.com/office/drawing/2014/main" id="{F7E97C6F-9FB2-4844-978E-CE27A750DFE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2637F07-F790-E94B-A945-89DEB61B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1" name="Text Box 21">
              <a:extLst>
                <a:ext uri="{FF2B5EF4-FFF2-40B4-BE49-F238E27FC236}">
                  <a16:creationId xmlns:a16="http://schemas.microsoft.com/office/drawing/2014/main" id="{6FD530F2-6914-6640-80BC-BDD5456D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8" name="Group 22">
            <a:extLst>
              <a:ext uri="{FF2B5EF4-FFF2-40B4-BE49-F238E27FC236}">
                <a16:creationId xmlns:a16="http://schemas.microsoft.com/office/drawing/2014/main" id="{BD3374A8-2046-5F4C-9101-D69C23FA2FE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5618" name="Oval 23">
              <a:extLst>
                <a:ext uri="{FF2B5EF4-FFF2-40B4-BE49-F238E27FC236}">
                  <a16:creationId xmlns:a16="http://schemas.microsoft.com/office/drawing/2014/main" id="{3FE308A6-CDF2-FA4A-A423-DCBA5B04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2FE78857-6053-1846-AE8E-B35FC8F7E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5">
            <a:extLst>
              <a:ext uri="{FF2B5EF4-FFF2-40B4-BE49-F238E27FC236}">
                <a16:creationId xmlns:a16="http://schemas.microsoft.com/office/drawing/2014/main" id="{812F5B22-605A-E34D-A050-785A81604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6">
            <a:extLst>
              <a:ext uri="{FF2B5EF4-FFF2-40B4-BE49-F238E27FC236}">
                <a16:creationId xmlns:a16="http://schemas.microsoft.com/office/drawing/2014/main" id="{FAF581C1-C63A-2B44-AC84-789169139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7">
            <a:extLst>
              <a:ext uri="{FF2B5EF4-FFF2-40B4-BE49-F238E27FC236}">
                <a16:creationId xmlns:a16="http://schemas.microsoft.com/office/drawing/2014/main" id="{7C753D8E-D228-0E42-AD19-248FAA970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8">
            <a:extLst>
              <a:ext uri="{FF2B5EF4-FFF2-40B4-BE49-F238E27FC236}">
                <a16:creationId xmlns:a16="http://schemas.microsoft.com/office/drawing/2014/main" id="{CB297633-85C3-4240-83C3-7569808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9">
            <a:extLst>
              <a:ext uri="{FF2B5EF4-FFF2-40B4-BE49-F238E27FC236}">
                <a16:creationId xmlns:a16="http://schemas.microsoft.com/office/drawing/2014/main" id="{60DFF56E-F145-8842-A5A0-AEB5B3C1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0">
            <a:extLst>
              <a:ext uri="{FF2B5EF4-FFF2-40B4-BE49-F238E27FC236}">
                <a16:creationId xmlns:a16="http://schemas.microsoft.com/office/drawing/2014/main" id="{1AFA8573-DDFB-7940-BC2F-7F595D805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1">
            <a:extLst>
              <a:ext uri="{FF2B5EF4-FFF2-40B4-BE49-F238E27FC236}">
                <a16:creationId xmlns:a16="http://schemas.microsoft.com/office/drawing/2014/main" id="{B4327774-6584-D143-A3C0-55563977E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Box 1">
            <a:extLst>
              <a:ext uri="{FF2B5EF4-FFF2-40B4-BE49-F238E27FC236}">
                <a16:creationId xmlns:a16="http://schemas.microsoft.com/office/drawing/2014/main" id="{B7E0C6DD-3CEA-834A-89D8-A75101CE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</a:rPr>
              <a:t>A </a:t>
            </a:r>
            <a:r>
              <a:rPr lang="en-US" altLang="en-US" i="1">
                <a:solidFill>
                  <a:srgbClr val="FF0000"/>
                </a:solidFill>
              </a:rPr>
              <a:t>simple</a:t>
            </a:r>
            <a:r>
              <a:rPr lang="en-US" altLang="en-US">
                <a:solidFill>
                  <a:srgbClr val="FF6600"/>
                </a:solidFill>
              </a:rPr>
              <a:t> path contains no repeated vertices (often this is implied)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1C5570B6-9D15-A94E-B36E-A4ABD000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05095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714101A-6DFF-594F-9F8D-AD118C85F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84640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00CC023D-2F0C-1240-BB8D-5A5564B15F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7678" name="Oval 5">
              <a:extLst>
                <a:ext uri="{FF2B5EF4-FFF2-40B4-BE49-F238E27FC236}">
                  <a16:creationId xmlns:a16="http://schemas.microsoft.com/office/drawing/2014/main" id="{3EE820B1-80C4-7447-9652-5B150700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7679" name="Text Box 6">
              <a:extLst>
                <a:ext uri="{FF2B5EF4-FFF2-40B4-BE49-F238E27FC236}">
                  <a16:creationId xmlns:a16="http://schemas.microsoft.com/office/drawing/2014/main" id="{603F6B99-1596-EA4E-B6C9-1E5F36D6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27651" name="Group 7">
            <a:extLst>
              <a:ext uri="{FF2B5EF4-FFF2-40B4-BE49-F238E27FC236}">
                <a16:creationId xmlns:a16="http://schemas.microsoft.com/office/drawing/2014/main" id="{6916F0D9-0CE9-B846-B1C4-541665B0F61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7676" name="Oval 8">
              <a:extLst>
                <a:ext uri="{FF2B5EF4-FFF2-40B4-BE49-F238E27FC236}">
                  <a16:creationId xmlns:a16="http://schemas.microsoft.com/office/drawing/2014/main" id="{9E65114F-CE47-A844-9171-0E3BA351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7677" name="Text Box 9">
              <a:extLst>
                <a:ext uri="{FF2B5EF4-FFF2-40B4-BE49-F238E27FC236}">
                  <a16:creationId xmlns:a16="http://schemas.microsoft.com/office/drawing/2014/main" id="{AB4005B0-34F7-464A-9074-1AF6D08C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27652" name="Group 10">
            <a:extLst>
              <a:ext uri="{FF2B5EF4-FFF2-40B4-BE49-F238E27FC236}">
                <a16:creationId xmlns:a16="http://schemas.microsoft.com/office/drawing/2014/main" id="{88A4FB6A-0A19-C649-B0A8-D66E8B6817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7674" name="Oval 11">
              <a:extLst>
                <a:ext uri="{FF2B5EF4-FFF2-40B4-BE49-F238E27FC236}">
                  <a16:creationId xmlns:a16="http://schemas.microsoft.com/office/drawing/2014/main" id="{1E879E88-5983-A047-ABA2-C0725516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12">
              <a:extLst>
                <a:ext uri="{FF2B5EF4-FFF2-40B4-BE49-F238E27FC236}">
                  <a16:creationId xmlns:a16="http://schemas.microsoft.com/office/drawing/2014/main" id="{54D59ED1-BC7C-5942-B9BB-0CC68BB2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DB76284-E805-904B-9530-E97029D64D5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7672" name="Oval 14">
              <a:extLst>
                <a:ext uri="{FF2B5EF4-FFF2-40B4-BE49-F238E27FC236}">
                  <a16:creationId xmlns:a16="http://schemas.microsoft.com/office/drawing/2014/main" id="{2F3712BF-66D9-6A47-8DA2-A34CC52B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3" name="Text Box 15">
              <a:extLst>
                <a:ext uri="{FF2B5EF4-FFF2-40B4-BE49-F238E27FC236}">
                  <a16:creationId xmlns:a16="http://schemas.microsoft.com/office/drawing/2014/main" id="{45D5A531-6BEC-CE42-A8D2-0C4CCE1A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4" name="Group 16">
            <a:extLst>
              <a:ext uri="{FF2B5EF4-FFF2-40B4-BE49-F238E27FC236}">
                <a16:creationId xmlns:a16="http://schemas.microsoft.com/office/drawing/2014/main" id="{AAC8B4DE-6158-7A42-BBA2-35CA2B1DEA4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7670" name="Oval 17">
              <a:extLst>
                <a:ext uri="{FF2B5EF4-FFF2-40B4-BE49-F238E27FC236}">
                  <a16:creationId xmlns:a16="http://schemas.microsoft.com/office/drawing/2014/main" id="{C6AFBB36-22CB-204D-875B-5844CCB8B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7671" name="Text Box 18">
              <a:extLst>
                <a:ext uri="{FF2B5EF4-FFF2-40B4-BE49-F238E27FC236}">
                  <a16:creationId xmlns:a16="http://schemas.microsoft.com/office/drawing/2014/main" id="{DCE1803E-A9DD-6E4F-A9F4-4B82E7D9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27655" name="Group 19">
            <a:extLst>
              <a:ext uri="{FF2B5EF4-FFF2-40B4-BE49-F238E27FC236}">
                <a16:creationId xmlns:a16="http://schemas.microsoft.com/office/drawing/2014/main" id="{836AEBCC-0E14-704A-AF70-2069B3B3616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BBB8DF23-65D5-2545-8A86-1DF067EE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7AB2AC00-2F13-F949-B05E-DB80E240F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6" name="Group 22">
            <a:extLst>
              <a:ext uri="{FF2B5EF4-FFF2-40B4-BE49-F238E27FC236}">
                <a16:creationId xmlns:a16="http://schemas.microsoft.com/office/drawing/2014/main" id="{593A44FB-E6C4-BB49-8D9D-18FDF2AD6F0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7666" name="Oval 23">
              <a:extLst>
                <a:ext uri="{FF2B5EF4-FFF2-40B4-BE49-F238E27FC236}">
                  <a16:creationId xmlns:a16="http://schemas.microsoft.com/office/drawing/2014/main" id="{41989E02-7349-4B40-9828-D57514CDD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Text Box 24">
              <a:extLst>
                <a:ext uri="{FF2B5EF4-FFF2-40B4-BE49-F238E27FC236}">
                  <a16:creationId xmlns:a16="http://schemas.microsoft.com/office/drawing/2014/main" id="{F0E0022D-38D1-8447-9825-DB988D97B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5">
            <a:extLst>
              <a:ext uri="{FF2B5EF4-FFF2-40B4-BE49-F238E27FC236}">
                <a16:creationId xmlns:a16="http://schemas.microsoft.com/office/drawing/2014/main" id="{DBD1082B-3922-AF44-A279-50CE40480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6">
            <a:extLst>
              <a:ext uri="{FF2B5EF4-FFF2-40B4-BE49-F238E27FC236}">
                <a16:creationId xmlns:a16="http://schemas.microsoft.com/office/drawing/2014/main" id="{001DA31F-BAE7-CD49-ABA4-1367237F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7">
            <a:extLst>
              <a:ext uri="{FF2B5EF4-FFF2-40B4-BE49-F238E27FC236}">
                <a16:creationId xmlns:a16="http://schemas.microsoft.com/office/drawing/2014/main" id="{3A723B8F-CE69-904E-866A-37708FA65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8">
            <a:extLst>
              <a:ext uri="{FF2B5EF4-FFF2-40B4-BE49-F238E27FC236}">
                <a16:creationId xmlns:a16="http://schemas.microsoft.com/office/drawing/2014/main" id="{888B0ACB-B6F2-2644-B237-8670DA15E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9">
            <a:extLst>
              <a:ext uri="{FF2B5EF4-FFF2-40B4-BE49-F238E27FC236}">
                <a16:creationId xmlns:a16="http://schemas.microsoft.com/office/drawing/2014/main" id="{6CC92671-DA1F-9844-9902-A99942610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0">
            <a:extLst>
              <a:ext uri="{FF2B5EF4-FFF2-40B4-BE49-F238E27FC236}">
                <a16:creationId xmlns:a16="http://schemas.microsoft.com/office/drawing/2014/main" id="{6935E1BA-3E44-6F46-83B0-2322FE89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1">
            <a:extLst>
              <a:ext uri="{FF2B5EF4-FFF2-40B4-BE49-F238E27FC236}">
                <a16:creationId xmlns:a16="http://schemas.microsoft.com/office/drawing/2014/main" id="{FDFE5C49-5ED4-6943-951F-166E34A6D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32">
            <a:extLst>
              <a:ext uri="{FF2B5EF4-FFF2-40B4-BE49-F238E27FC236}">
                <a16:creationId xmlns:a16="http://schemas.microsoft.com/office/drawing/2014/main" id="{D3F6052F-2385-714C-A75A-C0FC874F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37" y="2792150"/>
            <a:ext cx="41231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Edges: (A,B), (A,D), (B,D)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Path: B, A, D, B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3015533-C74E-E045-8B07-0FA209692DA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C9E301B-BBB1-374D-8255-226A8E96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5115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not a cycle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5C767091-AEC4-494B-8BDE-737A73BA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33A556-8FCD-5B4F-A58F-3B5A26807772}"/>
              </a:ext>
            </a:extLst>
          </p:cNvPr>
          <p:cNvSpPr txBox="1"/>
          <p:nvPr/>
        </p:nvSpPr>
        <p:spPr>
          <a:xfrm>
            <a:off x="464742" y="5650468"/>
            <a:ext cx="173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3856363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09" y="2850802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a cycle?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5C767091-AEC4-494B-8BDE-737A73BA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494664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09" y="2850802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a cycle!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5C767091-AEC4-494B-8BDE-737A73BA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AE633B-A689-B440-9C8C-5DCB4D3A7F03}"/>
              </a:ext>
            </a:extLst>
          </p:cNvPr>
          <p:cNvSpPr txBox="1"/>
          <p:nvPr/>
        </p:nvSpPr>
        <p:spPr>
          <a:xfrm>
            <a:off x="464742" y="5650468"/>
            <a:ext cx="173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1739730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5A6BB827-421E-AB48-859A-FAD02529C95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07760"/>
            <a:ext cx="8229600" cy="1066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sequence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and no edge is repeated</a:t>
            </a:r>
          </a:p>
        </p:txBody>
      </p:sp>
      <p:sp>
        <p:nvSpPr>
          <p:cNvPr id="38" name="Text Box 33">
            <a:extLst>
              <a:ext uri="{FF2B5EF4-FFF2-40B4-BE49-F238E27FC236}">
                <a16:creationId xmlns:a16="http://schemas.microsoft.com/office/drawing/2014/main" id="{00F19059-FA59-CA42-9306-917BFC0F8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09" y="2850802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a cycle!</a:t>
            </a: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015542D3-46F9-1642-A9EB-F6ED0942421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215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2">
            <a:extLst>
              <a:ext uri="{FF2B5EF4-FFF2-40B4-BE49-F238E27FC236}">
                <a16:creationId xmlns:a16="http://schemas.microsoft.com/office/drawing/2014/main" id="{DACB2B92-9099-1A43-BBA4-71F5DBEA186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9725" name="Oval 33">
              <a:extLst>
                <a:ext uri="{FF2B5EF4-FFF2-40B4-BE49-F238E27FC236}">
                  <a16:creationId xmlns:a16="http://schemas.microsoft.com/office/drawing/2014/main" id="{7DA6992C-180B-0640-85EE-9C8D42B9D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6" name="Text Box 34">
              <a:extLst>
                <a:ext uri="{FF2B5EF4-FFF2-40B4-BE49-F238E27FC236}">
                  <a16:creationId xmlns:a16="http://schemas.microsoft.com/office/drawing/2014/main" id="{0B4B667D-5EAE-7B4E-BA08-C93327C4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699" name="Group 35">
            <a:extLst>
              <a:ext uri="{FF2B5EF4-FFF2-40B4-BE49-F238E27FC236}">
                <a16:creationId xmlns:a16="http://schemas.microsoft.com/office/drawing/2014/main" id="{3FB5F49A-F1D3-8249-93A8-134C8787979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9723" name="Oval 36">
              <a:extLst>
                <a:ext uri="{FF2B5EF4-FFF2-40B4-BE49-F238E27FC236}">
                  <a16:creationId xmlns:a16="http://schemas.microsoft.com/office/drawing/2014/main" id="{2558142E-87BC-3B42-A32A-C2F6FF38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4" name="Text Box 37">
              <a:extLst>
                <a:ext uri="{FF2B5EF4-FFF2-40B4-BE49-F238E27FC236}">
                  <a16:creationId xmlns:a16="http://schemas.microsoft.com/office/drawing/2014/main" id="{3EE26B7D-9F4F-5C4B-AF2A-45E38EB6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700" name="Group 38">
            <a:extLst>
              <a:ext uri="{FF2B5EF4-FFF2-40B4-BE49-F238E27FC236}">
                <a16:creationId xmlns:a16="http://schemas.microsoft.com/office/drawing/2014/main" id="{7C073EDD-3B33-D741-A0A8-39D440AD570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9721" name="Oval 39">
              <a:extLst>
                <a:ext uri="{FF2B5EF4-FFF2-40B4-BE49-F238E27FC236}">
                  <a16:creationId xmlns:a16="http://schemas.microsoft.com/office/drawing/2014/main" id="{7BD20698-B98E-6C45-86A0-0245BF00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2" name="Text Box 40">
              <a:extLst>
                <a:ext uri="{FF2B5EF4-FFF2-40B4-BE49-F238E27FC236}">
                  <a16:creationId xmlns:a16="http://schemas.microsoft.com/office/drawing/2014/main" id="{2DD8DF70-EC23-D44C-A32F-180ADD34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1" name="Group 41">
            <a:extLst>
              <a:ext uri="{FF2B5EF4-FFF2-40B4-BE49-F238E27FC236}">
                <a16:creationId xmlns:a16="http://schemas.microsoft.com/office/drawing/2014/main" id="{19FC7C59-2DDF-5642-97E6-BEE04533640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9719" name="Oval 42">
              <a:extLst>
                <a:ext uri="{FF2B5EF4-FFF2-40B4-BE49-F238E27FC236}">
                  <a16:creationId xmlns:a16="http://schemas.microsoft.com/office/drawing/2014/main" id="{AA29F354-3F8A-D844-9AA4-EB4A3750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0" name="Text Box 43">
              <a:extLst>
                <a:ext uri="{FF2B5EF4-FFF2-40B4-BE49-F238E27FC236}">
                  <a16:creationId xmlns:a16="http://schemas.microsoft.com/office/drawing/2014/main" id="{CDA392C2-7C54-8649-BE2E-B94989E3F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2" name="Group 44">
            <a:extLst>
              <a:ext uri="{FF2B5EF4-FFF2-40B4-BE49-F238E27FC236}">
                <a16:creationId xmlns:a16="http://schemas.microsoft.com/office/drawing/2014/main" id="{E1B76766-0278-7F4A-AD72-27FDC5D8EF1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9717" name="Oval 45">
              <a:extLst>
                <a:ext uri="{FF2B5EF4-FFF2-40B4-BE49-F238E27FC236}">
                  <a16:creationId xmlns:a16="http://schemas.microsoft.com/office/drawing/2014/main" id="{5FAB5C65-1B66-694E-B286-5ED38A41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8" name="Text Box 46">
              <a:extLst>
                <a:ext uri="{FF2B5EF4-FFF2-40B4-BE49-F238E27FC236}">
                  <a16:creationId xmlns:a16="http://schemas.microsoft.com/office/drawing/2014/main" id="{E5D4520F-3714-D24E-96D4-99CBF02BA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3" name="Group 47">
            <a:extLst>
              <a:ext uri="{FF2B5EF4-FFF2-40B4-BE49-F238E27FC236}">
                <a16:creationId xmlns:a16="http://schemas.microsoft.com/office/drawing/2014/main" id="{79BF9BDE-97CA-FA44-AC1A-432FC584A70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9715" name="Oval 48">
              <a:extLst>
                <a:ext uri="{FF2B5EF4-FFF2-40B4-BE49-F238E27FC236}">
                  <a16:creationId xmlns:a16="http://schemas.microsoft.com/office/drawing/2014/main" id="{CADECFDB-E6B6-794F-BAF8-851005F3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6" name="Text Box 49">
              <a:extLst>
                <a:ext uri="{FF2B5EF4-FFF2-40B4-BE49-F238E27FC236}">
                  <a16:creationId xmlns:a16="http://schemas.microsoft.com/office/drawing/2014/main" id="{E3993522-7A72-C447-9E03-BE8019FB5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4" name="Group 50">
            <a:extLst>
              <a:ext uri="{FF2B5EF4-FFF2-40B4-BE49-F238E27FC236}">
                <a16:creationId xmlns:a16="http://schemas.microsoft.com/office/drawing/2014/main" id="{C8DD993D-B3F9-1340-9158-C8FA724A39FB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9713" name="Oval 51">
              <a:extLst>
                <a:ext uri="{FF2B5EF4-FFF2-40B4-BE49-F238E27FC236}">
                  <a16:creationId xmlns:a16="http://schemas.microsoft.com/office/drawing/2014/main" id="{8B02E3FE-D9B5-F94A-9352-04B8A4D3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Text Box 52">
              <a:extLst>
                <a:ext uri="{FF2B5EF4-FFF2-40B4-BE49-F238E27FC236}">
                  <a16:creationId xmlns:a16="http://schemas.microsoft.com/office/drawing/2014/main" id="{93C983AE-7AE5-C843-8392-A28B7393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53">
            <a:extLst>
              <a:ext uri="{FF2B5EF4-FFF2-40B4-BE49-F238E27FC236}">
                <a16:creationId xmlns:a16="http://schemas.microsoft.com/office/drawing/2014/main" id="{D8F9090A-E019-1840-933A-6CE4031ECE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54">
            <a:extLst>
              <a:ext uri="{FF2B5EF4-FFF2-40B4-BE49-F238E27FC236}">
                <a16:creationId xmlns:a16="http://schemas.microsoft.com/office/drawing/2014/main" id="{649F9079-D6DD-A54F-8DF3-01E4A4FD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55">
            <a:extLst>
              <a:ext uri="{FF2B5EF4-FFF2-40B4-BE49-F238E27FC236}">
                <a16:creationId xmlns:a16="http://schemas.microsoft.com/office/drawing/2014/main" id="{E4B3E14F-3A14-1743-A22D-B2D0DBFE19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56">
            <a:extLst>
              <a:ext uri="{FF2B5EF4-FFF2-40B4-BE49-F238E27FC236}">
                <a16:creationId xmlns:a16="http://schemas.microsoft.com/office/drawing/2014/main" id="{ED36D208-07C8-9C4B-8908-6D4DE84A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57">
            <a:extLst>
              <a:ext uri="{FF2B5EF4-FFF2-40B4-BE49-F238E27FC236}">
                <a16:creationId xmlns:a16="http://schemas.microsoft.com/office/drawing/2014/main" id="{DD80D607-45C6-9545-9C36-14B0D2CCD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58">
            <a:extLst>
              <a:ext uri="{FF2B5EF4-FFF2-40B4-BE49-F238E27FC236}">
                <a16:creationId xmlns:a16="http://schemas.microsoft.com/office/drawing/2014/main" id="{A554D3EB-E19A-6342-BC74-4ED43C30A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59">
            <a:extLst>
              <a:ext uri="{FF2B5EF4-FFF2-40B4-BE49-F238E27FC236}">
                <a16:creationId xmlns:a16="http://schemas.microsoft.com/office/drawing/2014/main" id="{5633D51D-739F-2942-8D8D-2639BD996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">
            <a:extLst>
              <a:ext uri="{FF2B5EF4-FFF2-40B4-BE49-F238E27FC236}">
                <a16:creationId xmlns:a16="http://schemas.microsoft.com/office/drawing/2014/main" id="{4BC1E57B-E2D0-4042-918A-72ABC149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D41CF-BC45-3046-AB77-F71DB2761A50}"/>
              </a:ext>
            </a:extLst>
          </p:cNvPr>
          <p:cNvSpPr txBox="1"/>
          <p:nvPr/>
        </p:nvSpPr>
        <p:spPr>
          <a:xfrm>
            <a:off x="555172" y="3015734"/>
            <a:ext cx="320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Does this graph have a cycle?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B8243E-73D3-4F49-A8E2-9EF3285006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786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931BA2F3-ED83-C948-B9BE-53AC0630E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where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14CFAEB0-1EDC-4941-B4CA-7982CC52768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0751" name="Oval 5">
              <a:extLst>
                <a:ext uri="{FF2B5EF4-FFF2-40B4-BE49-F238E27FC236}">
                  <a16:creationId xmlns:a16="http://schemas.microsoft.com/office/drawing/2014/main" id="{D7A0031F-CF4C-E742-8B07-68D2913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2" name="Text Box 6">
              <a:extLst>
                <a:ext uri="{FF2B5EF4-FFF2-40B4-BE49-F238E27FC236}">
                  <a16:creationId xmlns:a16="http://schemas.microsoft.com/office/drawing/2014/main" id="{630E9E83-B57D-C24F-9C90-86C89B02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3" name="Group 7">
            <a:extLst>
              <a:ext uri="{FF2B5EF4-FFF2-40B4-BE49-F238E27FC236}">
                <a16:creationId xmlns:a16="http://schemas.microsoft.com/office/drawing/2014/main" id="{1DFD784E-139E-7B40-9462-B556500ED00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0749" name="Oval 8">
              <a:extLst>
                <a:ext uri="{FF2B5EF4-FFF2-40B4-BE49-F238E27FC236}">
                  <a16:creationId xmlns:a16="http://schemas.microsoft.com/office/drawing/2014/main" id="{8D9830B0-BE14-0749-AA48-DD48FAE60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0" name="Text Box 9">
              <a:extLst>
                <a:ext uri="{FF2B5EF4-FFF2-40B4-BE49-F238E27FC236}">
                  <a16:creationId xmlns:a16="http://schemas.microsoft.com/office/drawing/2014/main" id="{E0165321-12FE-C644-B402-48C95A88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4" name="Group 10">
            <a:extLst>
              <a:ext uri="{FF2B5EF4-FFF2-40B4-BE49-F238E27FC236}">
                <a16:creationId xmlns:a16="http://schemas.microsoft.com/office/drawing/2014/main" id="{A116D3C2-D407-BE47-A19B-48A7A54EEAD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0747" name="Oval 11">
              <a:extLst>
                <a:ext uri="{FF2B5EF4-FFF2-40B4-BE49-F238E27FC236}">
                  <a16:creationId xmlns:a16="http://schemas.microsoft.com/office/drawing/2014/main" id="{E76404FA-FE14-3A49-8206-9EFEFF18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8" name="Text Box 12">
              <a:extLst>
                <a:ext uri="{FF2B5EF4-FFF2-40B4-BE49-F238E27FC236}">
                  <a16:creationId xmlns:a16="http://schemas.microsoft.com/office/drawing/2014/main" id="{4F0FAD8F-853D-EB41-9EFC-0F0A3C3F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5" name="Group 13">
            <a:extLst>
              <a:ext uri="{FF2B5EF4-FFF2-40B4-BE49-F238E27FC236}">
                <a16:creationId xmlns:a16="http://schemas.microsoft.com/office/drawing/2014/main" id="{C7F52EB9-220E-6B42-9BD5-12FD078F9D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0745" name="Oval 14">
              <a:extLst>
                <a:ext uri="{FF2B5EF4-FFF2-40B4-BE49-F238E27FC236}">
                  <a16:creationId xmlns:a16="http://schemas.microsoft.com/office/drawing/2014/main" id="{0B2081B0-5545-7F4B-81C2-444E43907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6" name="Text Box 15">
              <a:extLst>
                <a:ext uri="{FF2B5EF4-FFF2-40B4-BE49-F238E27FC236}">
                  <a16:creationId xmlns:a16="http://schemas.microsoft.com/office/drawing/2014/main" id="{CED46B99-E520-D74E-AE69-2ABD64BF6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A7B0EA26-4BAD-9A49-9CA7-5FEBFAE34A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0743" name="Oval 17">
              <a:extLst>
                <a:ext uri="{FF2B5EF4-FFF2-40B4-BE49-F238E27FC236}">
                  <a16:creationId xmlns:a16="http://schemas.microsoft.com/office/drawing/2014/main" id="{E4E5CB0C-85C4-EC4C-93F4-C79617075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4" name="Text Box 18">
              <a:extLst>
                <a:ext uri="{FF2B5EF4-FFF2-40B4-BE49-F238E27FC236}">
                  <a16:creationId xmlns:a16="http://schemas.microsoft.com/office/drawing/2014/main" id="{B556303B-A5E3-7746-83E5-4E5ECA68D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7" name="Group 19">
            <a:extLst>
              <a:ext uri="{FF2B5EF4-FFF2-40B4-BE49-F238E27FC236}">
                <a16:creationId xmlns:a16="http://schemas.microsoft.com/office/drawing/2014/main" id="{58260CC6-5E72-CC4D-87A9-287D8FE631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F1F559D-6CF2-784A-A5E3-E3D03069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5B00427F-265D-9643-90AA-725205E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8" name="Group 22">
            <a:extLst>
              <a:ext uri="{FF2B5EF4-FFF2-40B4-BE49-F238E27FC236}">
                <a16:creationId xmlns:a16="http://schemas.microsoft.com/office/drawing/2014/main" id="{0634FACD-2D38-8744-9AED-7D23F75C498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0739" name="Oval 23">
              <a:extLst>
                <a:ext uri="{FF2B5EF4-FFF2-40B4-BE49-F238E27FC236}">
                  <a16:creationId xmlns:a16="http://schemas.microsoft.com/office/drawing/2014/main" id="{25F86E22-97FA-3F41-920F-0E813F2F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6C8A1AC1-A155-8447-A043-B4A26FEF3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5">
            <a:extLst>
              <a:ext uri="{FF2B5EF4-FFF2-40B4-BE49-F238E27FC236}">
                <a16:creationId xmlns:a16="http://schemas.microsoft.com/office/drawing/2014/main" id="{2FB3A30A-AD26-6F45-A954-719B84D8E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6">
            <a:extLst>
              <a:ext uri="{FF2B5EF4-FFF2-40B4-BE49-F238E27FC236}">
                <a16:creationId xmlns:a16="http://schemas.microsoft.com/office/drawing/2014/main" id="{14809F4B-1CBC-F742-A7AD-5EBC70745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7">
            <a:extLst>
              <a:ext uri="{FF2B5EF4-FFF2-40B4-BE49-F238E27FC236}">
                <a16:creationId xmlns:a16="http://schemas.microsoft.com/office/drawing/2014/main" id="{47BF2656-8755-EB42-884A-70B5C869B5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8">
            <a:extLst>
              <a:ext uri="{FF2B5EF4-FFF2-40B4-BE49-F238E27FC236}">
                <a16:creationId xmlns:a16="http://schemas.microsoft.com/office/drawing/2014/main" id="{3EBC262B-E5AD-B744-9EDE-C9C092936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9">
            <a:extLst>
              <a:ext uri="{FF2B5EF4-FFF2-40B4-BE49-F238E27FC236}">
                <a16:creationId xmlns:a16="http://schemas.microsoft.com/office/drawing/2014/main" id="{909B1ADF-44F7-544B-8ACE-6BCA5608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0">
            <a:extLst>
              <a:ext uri="{FF2B5EF4-FFF2-40B4-BE49-F238E27FC236}">
                <a16:creationId xmlns:a16="http://schemas.microsoft.com/office/drawing/2014/main" id="{244F4F16-FD13-914B-B00B-BB8C238BD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1">
            <a:extLst>
              <a:ext uri="{FF2B5EF4-FFF2-40B4-BE49-F238E27FC236}">
                <a16:creationId xmlns:a16="http://schemas.microsoft.com/office/drawing/2014/main" id="{7B49D32F-2599-4046-9A1A-206267FE9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32">
            <a:extLst>
              <a:ext uri="{FF2B5EF4-FFF2-40B4-BE49-F238E27FC236}">
                <a16:creationId xmlns:a16="http://schemas.microsoft.com/office/drawing/2014/main" id="{B2741070-5FD0-AC41-8CB2-1181CA12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37" name="Text Box 33">
            <a:extLst>
              <a:ext uri="{FF2B5EF4-FFF2-40B4-BE49-F238E27FC236}">
                <a16:creationId xmlns:a16="http://schemas.microsoft.com/office/drawing/2014/main" id="{D696A2BF-CAD3-A948-8AC2-39459808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30738" name="Rectangle 2">
            <a:extLst>
              <a:ext uri="{FF2B5EF4-FFF2-40B4-BE49-F238E27FC236}">
                <a16:creationId xmlns:a16="http://schemas.microsoft.com/office/drawing/2014/main" id="{11F0EF84-D0DB-EF4E-B1DF-2EF2F5E7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90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0ADD2F6-5C7B-4D4A-9FC6-1142C20E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4979F80-80BB-2C47-80F2-A94E6B07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mathematical model consisting of a set of nodes/vertices and edges 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5363" name="Group 6">
            <a:extLst>
              <a:ext uri="{FF2B5EF4-FFF2-40B4-BE49-F238E27FC236}">
                <a16:creationId xmlns:a16="http://schemas.microsoft.com/office/drawing/2014/main" id="{544C8B7F-6544-D744-843E-04A8D6101E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5389" name="Oval 5">
              <a:extLst>
                <a:ext uri="{FF2B5EF4-FFF2-40B4-BE49-F238E27FC236}">
                  <a16:creationId xmlns:a16="http://schemas.microsoft.com/office/drawing/2014/main" id="{7578CBB6-A81F-3842-845F-C6CCFF73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90" name="Text Box 4">
              <a:extLst>
                <a:ext uri="{FF2B5EF4-FFF2-40B4-BE49-F238E27FC236}">
                  <a16:creationId xmlns:a16="http://schemas.microsoft.com/office/drawing/2014/main" id="{B20F4E1B-35AC-BF4D-9ECD-8997919D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D172521E-43D2-6A44-A50C-EA85052D33A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78DE4D55-CDDF-7544-9B33-D7CE7645B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8" name="Text Box 9">
              <a:extLst>
                <a:ext uri="{FF2B5EF4-FFF2-40B4-BE49-F238E27FC236}">
                  <a16:creationId xmlns:a16="http://schemas.microsoft.com/office/drawing/2014/main" id="{1110E4F1-E0AB-7743-9673-CD0A0FF0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5365" name="Group 10">
            <a:extLst>
              <a:ext uri="{FF2B5EF4-FFF2-40B4-BE49-F238E27FC236}">
                <a16:creationId xmlns:a16="http://schemas.microsoft.com/office/drawing/2014/main" id="{18AB1865-770E-6746-805D-3A08C20E74D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5385" name="Oval 11">
              <a:extLst>
                <a:ext uri="{FF2B5EF4-FFF2-40B4-BE49-F238E27FC236}">
                  <a16:creationId xmlns:a16="http://schemas.microsoft.com/office/drawing/2014/main" id="{6727D8D6-B037-1348-A13E-7678CD53C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6" name="Text Box 12">
              <a:extLst>
                <a:ext uri="{FF2B5EF4-FFF2-40B4-BE49-F238E27FC236}">
                  <a16:creationId xmlns:a16="http://schemas.microsoft.com/office/drawing/2014/main" id="{B68CF164-3035-FF4F-A5A1-8C1371700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5366" name="Group 13">
            <a:extLst>
              <a:ext uri="{FF2B5EF4-FFF2-40B4-BE49-F238E27FC236}">
                <a16:creationId xmlns:a16="http://schemas.microsoft.com/office/drawing/2014/main" id="{AFDDEF75-2F9F-964F-B911-F548BB8CC45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5383" name="Oval 14">
              <a:extLst>
                <a:ext uri="{FF2B5EF4-FFF2-40B4-BE49-F238E27FC236}">
                  <a16:creationId xmlns:a16="http://schemas.microsoft.com/office/drawing/2014/main" id="{64C5DD6E-32B4-E84F-A711-0F8B3F19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4" name="Text Box 15">
              <a:extLst>
                <a:ext uri="{FF2B5EF4-FFF2-40B4-BE49-F238E27FC236}">
                  <a16:creationId xmlns:a16="http://schemas.microsoft.com/office/drawing/2014/main" id="{9E24CF23-B5AF-044A-9940-19A16C0D8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5367" name="Group 16">
            <a:extLst>
              <a:ext uri="{FF2B5EF4-FFF2-40B4-BE49-F238E27FC236}">
                <a16:creationId xmlns:a16="http://schemas.microsoft.com/office/drawing/2014/main" id="{5DB16CA0-8472-2347-A169-468C4F429F9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5381" name="Oval 17">
              <a:extLst>
                <a:ext uri="{FF2B5EF4-FFF2-40B4-BE49-F238E27FC236}">
                  <a16:creationId xmlns:a16="http://schemas.microsoft.com/office/drawing/2014/main" id="{F31D5B0A-C0E5-694D-AD9E-E5A7BE00E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2" name="Text Box 18">
              <a:extLst>
                <a:ext uri="{FF2B5EF4-FFF2-40B4-BE49-F238E27FC236}">
                  <a16:creationId xmlns:a16="http://schemas.microsoft.com/office/drawing/2014/main" id="{0D2370F3-7832-BA44-97B4-67413071C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5368" name="Group 19">
            <a:extLst>
              <a:ext uri="{FF2B5EF4-FFF2-40B4-BE49-F238E27FC236}">
                <a16:creationId xmlns:a16="http://schemas.microsoft.com/office/drawing/2014/main" id="{0BB921C9-E2D8-6149-BB29-816B660173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5379" name="Oval 20">
              <a:extLst>
                <a:ext uri="{FF2B5EF4-FFF2-40B4-BE49-F238E27FC236}">
                  <a16:creationId xmlns:a16="http://schemas.microsoft.com/office/drawing/2014/main" id="{BCD04194-EE40-DB49-AA11-CCF89713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0" name="Text Box 21">
              <a:extLst>
                <a:ext uri="{FF2B5EF4-FFF2-40B4-BE49-F238E27FC236}">
                  <a16:creationId xmlns:a16="http://schemas.microsoft.com/office/drawing/2014/main" id="{6CBCC365-EA03-9047-AD9C-8883DF8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5369" name="Group 22">
            <a:extLst>
              <a:ext uri="{FF2B5EF4-FFF2-40B4-BE49-F238E27FC236}">
                <a16:creationId xmlns:a16="http://schemas.microsoft.com/office/drawing/2014/main" id="{BF3FF605-4A6F-774E-AA18-33853CD27DA6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5377" name="Oval 23">
              <a:extLst>
                <a:ext uri="{FF2B5EF4-FFF2-40B4-BE49-F238E27FC236}">
                  <a16:creationId xmlns:a16="http://schemas.microsoft.com/office/drawing/2014/main" id="{18722D67-9374-984F-8F8D-382237BA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DE789C7E-4152-1D44-9A14-3BDD46531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5370" name="Line 25">
            <a:extLst>
              <a:ext uri="{FF2B5EF4-FFF2-40B4-BE49-F238E27FC236}">
                <a16:creationId xmlns:a16="http://schemas.microsoft.com/office/drawing/2014/main" id="{9D8D7EAF-6C83-A74E-9F28-62B2374CB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26">
            <a:extLst>
              <a:ext uri="{FF2B5EF4-FFF2-40B4-BE49-F238E27FC236}">
                <a16:creationId xmlns:a16="http://schemas.microsoft.com/office/drawing/2014/main" id="{E8B0D7DD-1BA6-734A-A420-C6FC789B6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27">
            <a:extLst>
              <a:ext uri="{FF2B5EF4-FFF2-40B4-BE49-F238E27FC236}">
                <a16:creationId xmlns:a16="http://schemas.microsoft.com/office/drawing/2014/main" id="{587E9563-815A-F146-8B9C-6E4999691E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8">
            <a:extLst>
              <a:ext uri="{FF2B5EF4-FFF2-40B4-BE49-F238E27FC236}">
                <a16:creationId xmlns:a16="http://schemas.microsoft.com/office/drawing/2014/main" id="{F6ADD9AC-ECFB-CD4E-B78F-790CCF5B5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0">
            <a:extLst>
              <a:ext uri="{FF2B5EF4-FFF2-40B4-BE49-F238E27FC236}">
                <a16:creationId xmlns:a16="http://schemas.microsoft.com/office/drawing/2014/main" id="{1040CF52-3063-A44B-9FFE-4785B5DB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1">
            <a:extLst>
              <a:ext uri="{FF2B5EF4-FFF2-40B4-BE49-F238E27FC236}">
                <a16:creationId xmlns:a16="http://schemas.microsoft.com/office/drawing/2014/main" id="{3FA29651-7E10-5F46-971B-33289EA9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2">
            <a:extLst>
              <a:ext uri="{FF2B5EF4-FFF2-40B4-BE49-F238E27FC236}">
                <a16:creationId xmlns:a16="http://schemas.microsoft.com/office/drawing/2014/main" id="{0BDE750A-E648-E84F-AAF2-46D34D8A1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>
            <a:extLst>
              <a:ext uri="{FF2B5EF4-FFF2-40B4-BE49-F238E27FC236}">
                <a16:creationId xmlns:a16="http://schemas.microsoft.com/office/drawing/2014/main" id="{1B9F69A4-7D27-DE4C-B23F-EF48ABEE5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1746" name="Group 4">
            <a:extLst>
              <a:ext uri="{FF2B5EF4-FFF2-40B4-BE49-F238E27FC236}">
                <a16:creationId xmlns:a16="http://schemas.microsoft.com/office/drawing/2014/main" id="{41BFA85E-E5FB-964B-887C-80207A40EE1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138DABF1-DDF9-2D48-8F09-704674B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6" name="Text Box 6">
              <a:extLst>
                <a:ext uri="{FF2B5EF4-FFF2-40B4-BE49-F238E27FC236}">
                  <a16:creationId xmlns:a16="http://schemas.microsoft.com/office/drawing/2014/main" id="{68436DAA-FA91-7D48-B75D-3E8FE96C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47" name="Group 7">
            <a:extLst>
              <a:ext uri="{FF2B5EF4-FFF2-40B4-BE49-F238E27FC236}">
                <a16:creationId xmlns:a16="http://schemas.microsoft.com/office/drawing/2014/main" id="{FC516956-F862-6145-8CC9-1AF039F2047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1773" name="Oval 8">
              <a:extLst>
                <a:ext uri="{FF2B5EF4-FFF2-40B4-BE49-F238E27FC236}">
                  <a16:creationId xmlns:a16="http://schemas.microsoft.com/office/drawing/2014/main" id="{DE70047A-2146-8742-9C4B-32E4AABA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4" name="Text Box 9">
              <a:extLst>
                <a:ext uri="{FF2B5EF4-FFF2-40B4-BE49-F238E27FC236}">
                  <a16:creationId xmlns:a16="http://schemas.microsoft.com/office/drawing/2014/main" id="{DE1B49EC-90A0-3148-B6DA-B66B90B04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8" name="Group 10">
            <a:extLst>
              <a:ext uri="{FF2B5EF4-FFF2-40B4-BE49-F238E27FC236}">
                <a16:creationId xmlns:a16="http://schemas.microsoft.com/office/drawing/2014/main" id="{342556F7-E95F-5148-9D9D-E17AA018BC7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1771" name="Oval 11">
              <a:extLst>
                <a:ext uri="{FF2B5EF4-FFF2-40B4-BE49-F238E27FC236}">
                  <a16:creationId xmlns:a16="http://schemas.microsoft.com/office/drawing/2014/main" id="{0838B3AD-1710-424B-8D2B-51D9EA36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12">
              <a:extLst>
                <a:ext uri="{FF2B5EF4-FFF2-40B4-BE49-F238E27FC236}">
                  <a16:creationId xmlns:a16="http://schemas.microsoft.com/office/drawing/2014/main" id="{116B3378-BB2A-2343-B5E3-ADAB959C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49" name="Group 13">
            <a:extLst>
              <a:ext uri="{FF2B5EF4-FFF2-40B4-BE49-F238E27FC236}">
                <a16:creationId xmlns:a16="http://schemas.microsoft.com/office/drawing/2014/main" id="{E11EA4BF-64EA-8D40-A5E5-3C8586D6C63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1769" name="Oval 14">
              <a:extLst>
                <a:ext uri="{FF2B5EF4-FFF2-40B4-BE49-F238E27FC236}">
                  <a16:creationId xmlns:a16="http://schemas.microsoft.com/office/drawing/2014/main" id="{558BFDC3-7784-F843-BF68-DCC4DC2C8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0" name="Text Box 15">
              <a:extLst>
                <a:ext uri="{FF2B5EF4-FFF2-40B4-BE49-F238E27FC236}">
                  <a16:creationId xmlns:a16="http://schemas.microsoft.com/office/drawing/2014/main" id="{8B3235E0-52DC-AD47-85F3-3CC31321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50" name="Group 16">
            <a:extLst>
              <a:ext uri="{FF2B5EF4-FFF2-40B4-BE49-F238E27FC236}">
                <a16:creationId xmlns:a16="http://schemas.microsoft.com/office/drawing/2014/main" id="{AAAC08F7-597E-CA4F-AB4E-4B52C809ED2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1767" name="Oval 17">
              <a:extLst>
                <a:ext uri="{FF2B5EF4-FFF2-40B4-BE49-F238E27FC236}">
                  <a16:creationId xmlns:a16="http://schemas.microsoft.com/office/drawing/2014/main" id="{C40C3136-58B2-7B41-9BFA-74C2A413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B49989AA-C371-D84F-9113-C63E80B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51" name="Group 19">
            <a:extLst>
              <a:ext uri="{FF2B5EF4-FFF2-40B4-BE49-F238E27FC236}">
                <a16:creationId xmlns:a16="http://schemas.microsoft.com/office/drawing/2014/main" id="{2C627678-9F65-D346-B551-880DC1DA09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1765" name="Oval 20">
              <a:extLst>
                <a:ext uri="{FF2B5EF4-FFF2-40B4-BE49-F238E27FC236}">
                  <a16:creationId xmlns:a16="http://schemas.microsoft.com/office/drawing/2014/main" id="{78B6E419-EB09-A646-A3C6-C1CF4FA1E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6" name="Text Box 21">
              <a:extLst>
                <a:ext uri="{FF2B5EF4-FFF2-40B4-BE49-F238E27FC236}">
                  <a16:creationId xmlns:a16="http://schemas.microsoft.com/office/drawing/2014/main" id="{076AED9A-ADF2-CB4B-9078-6B1FB4E0F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2" name="Group 22">
            <a:extLst>
              <a:ext uri="{FF2B5EF4-FFF2-40B4-BE49-F238E27FC236}">
                <a16:creationId xmlns:a16="http://schemas.microsoft.com/office/drawing/2014/main" id="{959480F9-F967-614D-9743-9EAA1C679B7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1763" name="Oval 23">
              <a:extLst>
                <a:ext uri="{FF2B5EF4-FFF2-40B4-BE49-F238E27FC236}">
                  <a16:creationId xmlns:a16="http://schemas.microsoft.com/office/drawing/2014/main" id="{792D77B6-44F3-114E-9898-389F4E81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4" name="Text Box 24">
              <a:extLst>
                <a:ext uri="{FF2B5EF4-FFF2-40B4-BE49-F238E27FC236}">
                  <a16:creationId xmlns:a16="http://schemas.microsoft.com/office/drawing/2014/main" id="{4E5AECAA-8BFE-104A-A8AC-7D37E570A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6">
            <a:extLst>
              <a:ext uri="{FF2B5EF4-FFF2-40B4-BE49-F238E27FC236}">
                <a16:creationId xmlns:a16="http://schemas.microsoft.com/office/drawing/2014/main" id="{CBD02D60-0D47-D641-9267-461422D0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7">
            <a:extLst>
              <a:ext uri="{FF2B5EF4-FFF2-40B4-BE49-F238E27FC236}">
                <a16:creationId xmlns:a16="http://schemas.microsoft.com/office/drawing/2014/main" id="{31D74841-BA79-E84F-9639-F8890D7BFB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8">
            <a:extLst>
              <a:ext uri="{FF2B5EF4-FFF2-40B4-BE49-F238E27FC236}">
                <a16:creationId xmlns:a16="http://schemas.microsoft.com/office/drawing/2014/main" id="{59E1BFF8-9D3D-C841-8861-5ADD24FAC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9">
            <a:extLst>
              <a:ext uri="{FF2B5EF4-FFF2-40B4-BE49-F238E27FC236}">
                <a16:creationId xmlns:a16="http://schemas.microsoft.com/office/drawing/2014/main" id="{26F809A5-85CC-0C48-A007-C903ECDC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0">
            <a:extLst>
              <a:ext uri="{FF2B5EF4-FFF2-40B4-BE49-F238E27FC236}">
                <a16:creationId xmlns:a16="http://schemas.microsoft.com/office/drawing/2014/main" id="{A5DDAFD8-11E0-134A-9977-F29EA7058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1">
            <a:extLst>
              <a:ext uri="{FF2B5EF4-FFF2-40B4-BE49-F238E27FC236}">
                <a16:creationId xmlns:a16="http://schemas.microsoft.com/office/drawing/2014/main" id="{63C3E913-E43F-884E-B17B-0CD7465D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Oval 32">
            <a:extLst>
              <a:ext uri="{FF2B5EF4-FFF2-40B4-BE49-F238E27FC236}">
                <a16:creationId xmlns:a16="http://schemas.microsoft.com/office/drawing/2014/main" id="{DC079624-0FCE-D24A-B29B-F8B91551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60" name="Text Box 33">
            <a:extLst>
              <a:ext uri="{FF2B5EF4-FFF2-40B4-BE49-F238E27FC236}">
                <a16:creationId xmlns:a16="http://schemas.microsoft.com/office/drawing/2014/main" id="{42BE971B-3265-4244-8711-9F867F10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01" y="2381190"/>
            <a:ext cx="31618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This would be a cycle</a:t>
            </a:r>
          </a:p>
        </p:txBody>
      </p:sp>
      <p:sp>
        <p:nvSpPr>
          <p:cNvPr id="31761" name="Line 34">
            <a:extLst>
              <a:ext uri="{FF2B5EF4-FFF2-40B4-BE49-F238E27FC236}">
                <a16:creationId xmlns:a16="http://schemas.microsoft.com/office/drawing/2014/main" id="{CB7D1D47-7CB5-694F-8EFA-9B45E9AE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2">
            <a:extLst>
              <a:ext uri="{FF2B5EF4-FFF2-40B4-BE49-F238E27FC236}">
                <a16:creationId xmlns:a16="http://schemas.microsoft.com/office/drawing/2014/main" id="{AF72B589-9EA9-6C45-B255-72B43FEF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4145298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26" y="2636103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0340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98687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087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A1FE735C-00A7-A84B-9492-283353B478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17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connected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0E3D1F19-545C-E84A-B977-FA3D6B9452D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24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0612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916953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A58FAED-AE46-D94F-A431-52A764EF237F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2B1067DB-F2AF-1F44-AA4D-1E98ADA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576529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0642CB26-224B-E84C-81E1-054B13D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7AAABDE-E79D-494A-9B6C-4F8B0EA23977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005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F2F4CED-5A11-6948-95D5-C2B6A3A48A24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87AAAE8-7415-6C4F-9FA6-AFC66923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353072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DBF519FC-5A1F-7C46-A421-90036635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strongly connected</a:t>
            </a:r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9791C81-1889-A14B-BAFC-58E7DB81110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54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DDD2-E3CC-7E41-96D0-0B2DF771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aren’t new…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B9C5-E1DD-A345-B5DC-CFBD87A7F6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Have we seen graphs in this class already?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Trees!</a:t>
            </a:r>
          </a:p>
        </p:txBody>
      </p:sp>
    </p:spTree>
    <p:extLst>
      <p:ext uri="{BB962C8B-B14F-4D97-AF65-F5344CB8AC3E}">
        <p14:creationId xmlns:p14="http://schemas.microsoft.com/office/powerpoint/2010/main" val="2765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39DB6A4-A701-D041-BAC4-1277536A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8BDB3C-2036-4741-8A3D-7D94F1F0B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07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tree (in our terminology)?</a:t>
            </a:r>
          </a:p>
        </p:txBody>
      </p:sp>
      <p:grpSp>
        <p:nvGrpSpPr>
          <p:cNvPr id="37891" name="Group 4">
            <a:extLst>
              <a:ext uri="{FF2B5EF4-FFF2-40B4-BE49-F238E27FC236}">
                <a16:creationId xmlns:a16="http://schemas.microsoft.com/office/drawing/2014/main" id="{A9CFCFA9-72B5-D440-94E4-98251FFB5C1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7920" name="Oval 5">
              <a:extLst>
                <a:ext uri="{FF2B5EF4-FFF2-40B4-BE49-F238E27FC236}">
                  <a16:creationId xmlns:a16="http://schemas.microsoft.com/office/drawing/2014/main" id="{2CF8E079-20C8-4544-9C69-E3312C68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3C703DCE-6BE3-8F47-8DBD-0CD15F87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7892" name="Group 7">
            <a:extLst>
              <a:ext uri="{FF2B5EF4-FFF2-40B4-BE49-F238E27FC236}">
                <a16:creationId xmlns:a16="http://schemas.microsoft.com/office/drawing/2014/main" id="{B432BF51-93FA-8A4B-8242-B18E6B70FC1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7918" name="Oval 8">
              <a:extLst>
                <a:ext uri="{FF2B5EF4-FFF2-40B4-BE49-F238E27FC236}">
                  <a16:creationId xmlns:a16="http://schemas.microsoft.com/office/drawing/2014/main" id="{0AB486B6-B439-7C4B-9E08-01610F78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9" name="Text Box 9">
              <a:extLst>
                <a:ext uri="{FF2B5EF4-FFF2-40B4-BE49-F238E27FC236}">
                  <a16:creationId xmlns:a16="http://schemas.microsoft.com/office/drawing/2014/main" id="{9F4BDB1A-3A48-BD40-8E8D-940F6118D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7893" name="Group 10">
            <a:extLst>
              <a:ext uri="{FF2B5EF4-FFF2-40B4-BE49-F238E27FC236}">
                <a16:creationId xmlns:a16="http://schemas.microsoft.com/office/drawing/2014/main" id="{94E8AEA5-B1E3-3045-AA08-9149489603E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7916" name="Oval 11">
              <a:extLst>
                <a:ext uri="{FF2B5EF4-FFF2-40B4-BE49-F238E27FC236}">
                  <a16:creationId xmlns:a16="http://schemas.microsoft.com/office/drawing/2014/main" id="{9E3D8E9A-CEAD-1A49-A672-30A7662B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7" name="Text Box 12">
              <a:extLst>
                <a:ext uri="{FF2B5EF4-FFF2-40B4-BE49-F238E27FC236}">
                  <a16:creationId xmlns:a16="http://schemas.microsoft.com/office/drawing/2014/main" id="{0AA22D30-C15D-6545-9A62-C823EBAA5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7894" name="Group 13">
            <a:extLst>
              <a:ext uri="{FF2B5EF4-FFF2-40B4-BE49-F238E27FC236}">
                <a16:creationId xmlns:a16="http://schemas.microsoft.com/office/drawing/2014/main" id="{B71D7DFC-6F1F-BC42-90D2-66ECF825781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7914" name="Oval 14">
              <a:extLst>
                <a:ext uri="{FF2B5EF4-FFF2-40B4-BE49-F238E27FC236}">
                  <a16:creationId xmlns:a16="http://schemas.microsoft.com/office/drawing/2014/main" id="{978FE179-E4AB-6E48-A196-52FB9AE8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5" name="Text Box 15">
              <a:extLst>
                <a:ext uri="{FF2B5EF4-FFF2-40B4-BE49-F238E27FC236}">
                  <a16:creationId xmlns:a16="http://schemas.microsoft.com/office/drawing/2014/main" id="{5D7A9D47-6995-2741-9A2D-86FE911B2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C1041339-A9B9-2E4D-82C8-77315A185D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7912" name="Oval 17">
              <a:extLst>
                <a:ext uri="{FF2B5EF4-FFF2-40B4-BE49-F238E27FC236}">
                  <a16:creationId xmlns:a16="http://schemas.microsoft.com/office/drawing/2014/main" id="{0E43A78A-AB07-4A42-919F-C35510226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3" name="Text Box 18">
              <a:extLst>
                <a:ext uri="{FF2B5EF4-FFF2-40B4-BE49-F238E27FC236}">
                  <a16:creationId xmlns:a16="http://schemas.microsoft.com/office/drawing/2014/main" id="{514232A2-0714-2A40-90A6-3B4CC21C1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379FA512-4A0E-8B44-9B33-636A3262C3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7910" name="Oval 20">
              <a:extLst>
                <a:ext uri="{FF2B5EF4-FFF2-40B4-BE49-F238E27FC236}">
                  <a16:creationId xmlns:a16="http://schemas.microsoft.com/office/drawing/2014/main" id="{1F2BAB55-4CD1-914A-8A58-88236AE29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1" name="Text Box 21">
              <a:extLst>
                <a:ext uri="{FF2B5EF4-FFF2-40B4-BE49-F238E27FC236}">
                  <a16:creationId xmlns:a16="http://schemas.microsoft.com/office/drawing/2014/main" id="{877C8E8A-8DA6-5343-885A-1EBC75A6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7897" name="Group 22">
            <a:extLst>
              <a:ext uri="{FF2B5EF4-FFF2-40B4-BE49-F238E27FC236}">
                <a16:creationId xmlns:a16="http://schemas.microsoft.com/office/drawing/2014/main" id="{0B00AB43-9C07-DF42-B869-D1D84DEFF97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7908" name="Oval 23">
              <a:extLst>
                <a:ext uri="{FF2B5EF4-FFF2-40B4-BE49-F238E27FC236}">
                  <a16:creationId xmlns:a16="http://schemas.microsoft.com/office/drawing/2014/main" id="{A2FB20FA-59E8-284A-BB51-01724900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9" name="Text Box 24">
              <a:extLst>
                <a:ext uri="{FF2B5EF4-FFF2-40B4-BE49-F238E27FC236}">
                  <a16:creationId xmlns:a16="http://schemas.microsoft.com/office/drawing/2014/main" id="{AFEB808C-DC15-A348-862F-17FDBDA95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7898" name="Line 25">
            <a:extLst>
              <a:ext uri="{FF2B5EF4-FFF2-40B4-BE49-F238E27FC236}">
                <a16:creationId xmlns:a16="http://schemas.microsoft.com/office/drawing/2014/main" id="{356E0C35-FF0B-8647-916A-16368E3E5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26">
            <a:extLst>
              <a:ext uri="{FF2B5EF4-FFF2-40B4-BE49-F238E27FC236}">
                <a16:creationId xmlns:a16="http://schemas.microsoft.com/office/drawing/2014/main" id="{A730CE73-FF1F-674C-B272-9B3463BD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7">
            <a:extLst>
              <a:ext uri="{FF2B5EF4-FFF2-40B4-BE49-F238E27FC236}">
                <a16:creationId xmlns:a16="http://schemas.microsoft.com/office/drawing/2014/main" id="{F28394D0-4085-954D-801E-5C87066E0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8">
            <a:extLst>
              <a:ext uri="{FF2B5EF4-FFF2-40B4-BE49-F238E27FC236}">
                <a16:creationId xmlns:a16="http://schemas.microsoft.com/office/drawing/2014/main" id="{C5C8B1CD-CACF-E54A-8A4F-9E586613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9">
            <a:extLst>
              <a:ext uri="{FF2B5EF4-FFF2-40B4-BE49-F238E27FC236}">
                <a16:creationId xmlns:a16="http://schemas.microsoft.com/office/drawing/2014/main" id="{C4B51947-4CD3-1C45-82D6-26C3A663B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0">
            <a:extLst>
              <a:ext uri="{FF2B5EF4-FFF2-40B4-BE49-F238E27FC236}">
                <a16:creationId xmlns:a16="http://schemas.microsoft.com/office/drawing/2014/main" id="{51BD05E9-C032-FD4A-B463-1292E7C7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31">
            <a:extLst>
              <a:ext uri="{FF2B5EF4-FFF2-40B4-BE49-F238E27FC236}">
                <a16:creationId xmlns:a16="http://schemas.microsoft.com/office/drawing/2014/main" id="{00954EC3-1780-FE41-85BE-45478DDA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32">
            <a:extLst>
              <a:ext uri="{FF2B5EF4-FFF2-40B4-BE49-F238E27FC236}">
                <a16:creationId xmlns:a16="http://schemas.microsoft.com/office/drawing/2014/main" id="{9BD7D010-CBA5-4B48-AA01-EF3F62D7C0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7906" name="Oval 33">
              <a:extLst>
                <a:ext uri="{FF2B5EF4-FFF2-40B4-BE49-F238E27FC236}">
                  <a16:creationId xmlns:a16="http://schemas.microsoft.com/office/drawing/2014/main" id="{3B09FC27-AA2D-164A-8F01-C494D023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7" name="Text Box 34">
              <a:extLst>
                <a:ext uri="{FF2B5EF4-FFF2-40B4-BE49-F238E27FC236}">
                  <a16:creationId xmlns:a16="http://schemas.microsoft.com/office/drawing/2014/main" id="{EBC5D864-3396-8343-9BFC-97E9D64DD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716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F95F376-9E91-B045-A93D-21A04F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0BA02E2-1739-BD4E-A892-F85AD7FD7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5221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Tree – connected, undirected graph without any cycles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8F5ECE7F-15DD-8345-B48C-D354706E9F8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8944" name="Oval 5">
              <a:extLst>
                <a:ext uri="{FF2B5EF4-FFF2-40B4-BE49-F238E27FC236}">
                  <a16:creationId xmlns:a16="http://schemas.microsoft.com/office/drawing/2014/main" id="{97CD3F4C-6231-CE4E-8A67-A8A1D269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6">
              <a:extLst>
                <a:ext uri="{FF2B5EF4-FFF2-40B4-BE49-F238E27FC236}">
                  <a16:creationId xmlns:a16="http://schemas.microsoft.com/office/drawing/2014/main" id="{6061D217-A505-284E-87B8-C9387F43A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8916" name="Group 7">
            <a:extLst>
              <a:ext uri="{FF2B5EF4-FFF2-40B4-BE49-F238E27FC236}">
                <a16:creationId xmlns:a16="http://schemas.microsoft.com/office/drawing/2014/main" id="{E8EA3F44-5932-1649-8A94-D1613A10A52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8942" name="Oval 8">
              <a:extLst>
                <a:ext uri="{FF2B5EF4-FFF2-40B4-BE49-F238E27FC236}">
                  <a16:creationId xmlns:a16="http://schemas.microsoft.com/office/drawing/2014/main" id="{7D01DDDF-955C-9544-B144-C6B24756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3" name="Text Box 9">
              <a:extLst>
                <a:ext uri="{FF2B5EF4-FFF2-40B4-BE49-F238E27FC236}">
                  <a16:creationId xmlns:a16="http://schemas.microsoft.com/office/drawing/2014/main" id="{2084B239-71CA-6C47-8FA4-DFDDED84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8917" name="Group 10">
            <a:extLst>
              <a:ext uri="{FF2B5EF4-FFF2-40B4-BE49-F238E27FC236}">
                <a16:creationId xmlns:a16="http://schemas.microsoft.com/office/drawing/2014/main" id="{B6B66E06-DEB5-6845-9D10-CADB469D10C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8940" name="Oval 11">
              <a:extLst>
                <a:ext uri="{FF2B5EF4-FFF2-40B4-BE49-F238E27FC236}">
                  <a16:creationId xmlns:a16="http://schemas.microsoft.com/office/drawing/2014/main" id="{A0E42733-6439-B147-928D-83839647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1" name="Text Box 12">
              <a:extLst>
                <a:ext uri="{FF2B5EF4-FFF2-40B4-BE49-F238E27FC236}">
                  <a16:creationId xmlns:a16="http://schemas.microsoft.com/office/drawing/2014/main" id="{3B75BFEA-60BD-A040-A0A6-C871E6D30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D5E88A8C-75FC-8A4B-A562-8A65D8D9D5B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8938" name="Oval 14">
              <a:extLst>
                <a:ext uri="{FF2B5EF4-FFF2-40B4-BE49-F238E27FC236}">
                  <a16:creationId xmlns:a16="http://schemas.microsoft.com/office/drawing/2014/main" id="{E5619212-858A-3041-A5DA-393D6200F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15">
              <a:extLst>
                <a:ext uri="{FF2B5EF4-FFF2-40B4-BE49-F238E27FC236}">
                  <a16:creationId xmlns:a16="http://schemas.microsoft.com/office/drawing/2014/main" id="{A521A28E-A8B7-214F-96B1-7D78116C6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8919" name="Group 16">
            <a:extLst>
              <a:ext uri="{FF2B5EF4-FFF2-40B4-BE49-F238E27FC236}">
                <a16:creationId xmlns:a16="http://schemas.microsoft.com/office/drawing/2014/main" id="{8C8536F8-2D08-644F-B147-E01336A0449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8936" name="Oval 17">
              <a:extLst>
                <a:ext uri="{FF2B5EF4-FFF2-40B4-BE49-F238E27FC236}">
                  <a16:creationId xmlns:a16="http://schemas.microsoft.com/office/drawing/2014/main" id="{2A864E8C-6A15-4641-9613-40560CD0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7" name="Text Box 18">
              <a:extLst>
                <a:ext uri="{FF2B5EF4-FFF2-40B4-BE49-F238E27FC236}">
                  <a16:creationId xmlns:a16="http://schemas.microsoft.com/office/drawing/2014/main" id="{8C9AB8DE-DB3D-134D-BB53-BD631552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8920" name="Group 19">
            <a:extLst>
              <a:ext uri="{FF2B5EF4-FFF2-40B4-BE49-F238E27FC236}">
                <a16:creationId xmlns:a16="http://schemas.microsoft.com/office/drawing/2014/main" id="{CEAC1671-D368-4A4D-B7F4-2EC5A6D10BE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8934" name="Oval 20">
              <a:extLst>
                <a:ext uri="{FF2B5EF4-FFF2-40B4-BE49-F238E27FC236}">
                  <a16:creationId xmlns:a16="http://schemas.microsoft.com/office/drawing/2014/main" id="{5C8CB24F-4ED4-7A44-8887-03C4362B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5" name="Text Box 21">
              <a:extLst>
                <a:ext uri="{FF2B5EF4-FFF2-40B4-BE49-F238E27FC236}">
                  <a16:creationId xmlns:a16="http://schemas.microsoft.com/office/drawing/2014/main" id="{D6B268F9-E1AD-BA44-B899-384A0DD3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9E8507B6-FB72-4542-86C3-5846D6DCC6D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8932" name="Oval 23">
              <a:extLst>
                <a:ext uri="{FF2B5EF4-FFF2-40B4-BE49-F238E27FC236}">
                  <a16:creationId xmlns:a16="http://schemas.microsoft.com/office/drawing/2014/main" id="{BD1310B7-BDEB-F84F-963B-B70591D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3" name="Text Box 24">
              <a:extLst>
                <a:ext uri="{FF2B5EF4-FFF2-40B4-BE49-F238E27FC236}">
                  <a16:creationId xmlns:a16="http://schemas.microsoft.com/office/drawing/2014/main" id="{279A8B65-E187-C746-AA63-2C732C8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8922" name="Line 25">
            <a:extLst>
              <a:ext uri="{FF2B5EF4-FFF2-40B4-BE49-F238E27FC236}">
                <a16:creationId xmlns:a16="http://schemas.microsoft.com/office/drawing/2014/main" id="{BD9CD3A4-C473-B84D-8756-DA4D7085A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26">
            <a:extLst>
              <a:ext uri="{FF2B5EF4-FFF2-40B4-BE49-F238E27FC236}">
                <a16:creationId xmlns:a16="http://schemas.microsoft.com/office/drawing/2014/main" id="{07A4141F-ED1A-CB42-87A5-C4B1F3839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27">
            <a:extLst>
              <a:ext uri="{FF2B5EF4-FFF2-40B4-BE49-F238E27FC236}">
                <a16:creationId xmlns:a16="http://schemas.microsoft.com/office/drawing/2014/main" id="{EA5BBE25-2CD0-B14B-8F83-F21436121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8">
            <a:extLst>
              <a:ext uri="{FF2B5EF4-FFF2-40B4-BE49-F238E27FC236}">
                <a16:creationId xmlns:a16="http://schemas.microsoft.com/office/drawing/2014/main" id="{0DA8CED1-5FDF-F742-AD7C-5CB001BD6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29">
            <a:extLst>
              <a:ext uri="{FF2B5EF4-FFF2-40B4-BE49-F238E27FC236}">
                <a16:creationId xmlns:a16="http://schemas.microsoft.com/office/drawing/2014/main" id="{2E517E1E-40D1-5D40-B208-E6590FD0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>
            <a:extLst>
              <a:ext uri="{FF2B5EF4-FFF2-40B4-BE49-F238E27FC236}">
                <a16:creationId xmlns:a16="http://schemas.microsoft.com/office/drawing/2014/main" id="{33667D49-B884-1D42-87F9-07D64D2E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>
            <a:extLst>
              <a:ext uri="{FF2B5EF4-FFF2-40B4-BE49-F238E27FC236}">
                <a16:creationId xmlns:a16="http://schemas.microsoft.com/office/drawing/2014/main" id="{DDBABD68-2FD3-8F40-A228-014190F36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32">
            <a:extLst>
              <a:ext uri="{FF2B5EF4-FFF2-40B4-BE49-F238E27FC236}">
                <a16:creationId xmlns:a16="http://schemas.microsoft.com/office/drawing/2014/main" id="{00FD6C7E-115B-0E42-90E8-EBAA91F110C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8930" name="Oval 33">
              <a:extLst>
                <a:ext uri="{FF2B5EF4-FFF2-40B4-BE49-F238E27FC236}">
                  <a16:creationId xmlns:a16="http://schemas.microsoft.com/office/drawing/2014/main" id="{DB8D85EC-1BBA-F24F-AB51-97432C7BE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1" name="Text Box 34">
              <a:extLst>
                <a:ext uri="{FF2B5EF4-FFF2-40B4-BE49-F238E27FC236}">
                  <a16:creationId xmlns:a16="http://schemas.microsoft.com/office/drawing/2014/main" id="{E62CB221-7102-C643-B970-E1747FA3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07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F3BE226-9E63-D34C-B2D3-03852E411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86C714F7-F3A3-194F-B680-74007E657A0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9969" name="Oval 5">
              <a:extLst>
                <a:ext uri="{FF2B5EF4-FFF2-40B4-BE49-F238E27FC236}">
                  <a16:creationId xmlns:a16="http://schemas.microsoft.com/office/drawing/2014/main" id="{C3B0053D-08E7-F945-B8F7-D0838917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70" name="Text Box 6">
              <a:extLst>
                <a:ext uri="{FF2B5EF4-FFF2-40B4-BE49-F238E27FC236}">
                  <a16:creationId xmlns:a16="http://schemas.microsoft.com/office/drawing/2014/main" id="{CDFC4084-B9E7-B448-88C0-B9F1E429D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9940" name="Group 7">
            <a:extLst>
              <a:ext uri="{FF2B5EF4-FFF2-40B4-BE49-F238E27FC236}">
                <a16:creationId xmlns:a16="http://schemas.microsoft.com/office/drawing/2014/main" id="{9636BD28-7243-1E48-A9EC-1604DE53E92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9967" name="Oval 8">
              <a:extLst>
                <a:ext uri="{FF2B5EF4-FFF2-40B4-BE49-F238E27FC236}">
                  <a16:creationId xmlns:a16="http://schemas.microsoft.com/office/drawing/2014/main" id="{E7772211-EE56-CF48-9E2C-B255E8777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8" name="Text Box 9">
              <a:extLst>
                <a:ext uri="{FF2B5EF4-FFF2-40B4-BE49-F238E27FC236}">
                  <a16:creationId xmlns:a16="http://schemas.microsoft.com/office/drawing/2014/main" id="{95702329-F1F8-614E-A385-75B62C35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9941" name="Group 10">
            <a:extLst>
              <a:ext uri="{FF2B5EF4-FFF2-40B4-BE49-F238E27FC236}">
                <a16:creationId xmlns:a16="http://schemas.microsoft.com/office/drawing/2014/main" id="{77738843-EE32-8E4C-99DA-3EE53AD02A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533400" cy="533400"/>
            <a:chOff x="1824" y="2736"/>
            <a:chExt cx="336" cy="336"/>
          </a:xfrm>
        </p:grpSpPr>
        <p:sp>
          <p:nvSpPr>
            <p:cNvPr id="39965" name="Oval 11">
              <a:extLst>
                <a:ext uri="{FF2B5EF4-FFF2-40B4-BE49-F238E27FC236}">
                  <a16:creationId xmlns:a16="http://schemas.microsoft.com/office/drawing/2014/main" id="{5A02F236-863D-AD4C-8687-19118EE6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6" name="Text Box 12">
              <a:extLst>
                <a:ext uri="{FF2B5EF4-FFF2-40B4-BE49-F238E27FC236}">
                  <a16:creationId xmlns:a16="http://schemas.microsoft.com/office/drawing/2014/main" id="{5950E0C1-F76F-B346-A1A0-CAB633016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9942" name="Group 13">
            <a:extLst>
              <a:ext uri="{FF2B5EF4-FFF2-40B4-BE49-F238E27FC236}">
                <a16:creationId xmlns:a16="http://schemas.microsoft.com/office/drawing/2014/main" id="{6E902366-3033-BF4A-8612-2417D32B9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9963" name="Oval 14">
              <a:extLst>
                <a:ext uri="{FF2B5EF4-FFF2-40B4-BE49-F238E27FC236}">
                  <a16:creationId xmlns:a16="http://schemas.microsoft.com/office/drawing/2014/main" id="{83D45AB4-900F-1F49-8A90-E490CDC1B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4" name="Text Box 15">
              <a:extLst>
                <a:ext uri="{FF2B5EF4-FFF2-40B4-BE49-F238E27FC236}">
                  <a16:creationId xmlns:a16="http://schemas.microsoft.com/office/drawing/2014/main" id="{8CDE10C3-1445-6844-9598-74D584D3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1B7E596D-DBE0-C04F-AFBB-000D4900981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9961" name="Oval 17">
              <a:extLst>
                <a:ext uri="{FF2B5EF4-FFF2-40B4-BE49-F238E27FC236}">
                  <a16:creationId xmlns:a16="http://schemas.microsoft.com/office/drawing/2014/main" id="{9972AE92-E4CA-874A-86F2-8D0BABEE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2" name="Text Box 18">
              <a:extLst>
                <a:ext uri="{FF2B5EF4-FFF2-40B4-BE49-F238E27FC236}">
                  <a16:creationId xmlns:a16="http://schemas.microsoft.com/office/drawing/2014/main" id="{3C6CC1A7-3A9C-4F44-9A78-C079208B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1825E4A9-D5D2-FD4B-9597-B477DE74A75A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9959" name="Oval 20">
              <a:extLst>
                <a:ext uri="{FF2B5EF4-FFF2-40B4-BE49-F238E27FC236}">
                  <a16:creationId xmlns:a16="http://schemas.microsoft.com/office/drawing/2014/main" id="{5C2356F3-E9BB-7D41-8AA9-3C97E572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0" name="Text Box 21">
              <a:extLst>
                <a:ext uri="{FF2B5EF4-FFF2-40B4-BE49-F238E27FC236}">
                  <a16:creationId xmlns:a16="http://schemas.microsoft.com/office/drawing/2014/main" id="{7FDEC1A3-A1AB-5541-84AC-1F279B3B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9945" name="Group 22">
            <a:extLst>
              <a:ext uri="{FF2B5EF4-FFF2-40B4-BE49-F238E27FC236}">
                <a16:creationId xmlns:a16="http://schemas.microsoft.com/office/drawing/2014/main" id="{847ED2AF-CF9E-5848-9D85-57B8C852F05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9957" name="Oval 23">
              <a:extLst>
                <a:ext uri="{FF2B5EF4-FFF2-40B4-BE49-F238E27FC236}">
                  <a16:creationId xmlns:a16="http://schemas.microsoft.com/office/drawing/2014/main" id="{8AD1AE52-5F1E-CC4D-A7A6-7E45ADB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59D8714-B412-E04D-B532-D6B65624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9946" name="Line 25">
            <a:extLst>
              <a:ext uri="{FF2B5EF4-FFF2-40B4-BE49-F238E27FC236}">
                <a16:creationId xmlns:a16="http://schemas.microsoft.com/office/drawing/2014/main" id="{87E656A2-C1DB-E94D-9C92-09458143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>
            <a:extLst>
              <a:ext uri="{FF2B5EF4-FFF2-40B4-BE49-F238E27FC236}">
                <a16:creationId xmlns:a16="http://schemas.microsoft.com/office/drawing/2014/main" id="{7CBD2FC7-7604-AF4F-BCB4-840B71F03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27">
            <a:extLst>
              <a:ext uri="{FF2B5EF4-FFF2-40B4-BE49-F238E27FC236}">
                <a16:creationId xmlns:a16="http://schemas.microsoft.com/office/drawing/2014/main" id="{0E4B565D-C570-7745-8027-4B2790264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9">
            <a:extLst>
              <a:ext uri="{FF2B5EF4-FFF2-40B4-BE49-F238E27FC236}">
                <a16:creationId xmlns:a16="http://schemas.microsoft.com/office/drawing/2014/main" id="{89DAF200-40DC-9E46-AA6B-3F515DE3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30">
            <a:extLst>
              <a:ext uri="{FF2B5EF4-FFF2-40B4-BE49-F238E27FC236}">
                <a16:creationId xmlns:a16="http://schemas.microsoft.com/office/drawing/2014/main" id="{FFDE27EF-9821-4A4B-BD2F-7992B0BEB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31">
            <a:extLst>
              <a:ext uri="{FF2B5EF4-FFF2-40B4-BE49-F238E27FC236}">
                <a16:creationId xmlns:a16="http://schemas.microsoft.com/office/drawing/2014/main" id="{5370F487-CF22-FA49-81F7-9CDC32878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32">
            <a:extLst>
              <a:ext uri="{FF2B5EF4-FFF2-40B4-BE49-F238E27FC236}">
                <a16:creationId xmlns:a16="http://schemas.microsoft.com/office/drawing/2014/main" id="{BAAC2B3C-DDF5-C347-9E9B-E07D4CA553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3C7A53AF-DD6A-DD40-91FB-A83632AC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6" name="Text Box 34">
              <a:extLst>
                <a:ext uri="{FF2B5EF4-FFF2-40B4-BE49-F238E27FC236}">
                  <a16:creationId xmlns:a16="http://schemas.microsoft.com/office/drawing/2014/main" id="{AEDCEF5D-D358-704C-939F-EE54E520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39953" name="Line 35">
            <a:extLst>
              <a:ext uri="{FF2B5EF4-FFF2-40B4-BE49-F238E27FC236}">
                <a16:creationId xmlns:a16="http://schemas.microsoft.com/office/drawing/2014/main" id="{E3A3D20B-E3E3-3A4C-A5F5-FC0FFD87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6">
            <a:extLst>
              <a:ext uri="{FF2B5EF4-FFF2-40B4-BE49-F238E27FC236}">
                <a16:creationId xmlns:a16="http://schemas.microsoft.com/office/drawing/2014/main" id="{CED08AC7-2F51-6842-9544-BA357242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need to specify a root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DAF61FD1-030D-D745-A991-2FC60C258F96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2971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53C4A72A-543E-9044-93A8-FD33B325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81B98544-5226-9946-B406-34897A07D0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533400" cy="533400"/>
            <a:chOff x="1824" y="2736"/>
            <a:chExt cx="336" cy="336"/>
          </a:xfrm>
        </p:grpSpPr>
        <p:sp>
          <p:nvSpPr>
            <p:cNvPr id="40992" name="Oval 5">
              <a:extLst>
                <a:ext uri="{FF2B5EF4-FFF2-40B4-BE49-F238E27FC236}">
                  <a16:creationId xmlns:a16="http://schemas.microsoft.com/office/drawing/2014/main" id="{418D1760-677D-1548-B8C9-2D62DEC3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Text Box 6">
              <a:extLst>
                <a:ext uri="{FF2B5EF4-FFF2-40B4-BE49-F238E27FC236}">
                  <a16:creationId xmlns:a16="http://schemas.microsoft.com/office/drawing/2014/main" id="{F3DFBACB-B9B5-2B4A-82C8-94BAEA733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0964" name="Group 7">
            <a:extLst>
              <a:ext uri="{FF2B5EF4-FFF2-40B4-BE49-F238E27FC236}">
                <a16:creationId xmlns:a16="http://schemas.microsoft.com/office/drawing/2014/main" id="{5F418909-135C-0149-A8E3-21B90D91E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0990" name="Oval 8">
              <a:extLst>
                <a:ext uri="{FF2B5EF4-FFF2-40B4-BE49-F238E27FC236}">
                  <a16:creationId xmlns:a16="http://schemas.microsoft.com/office/drawing/2014/main" id="{D7E09EAC-04F9-2D4A-BA62-ED462BB0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1" name="Text Box 9">
              <a:extLst>
                <a:ext uri="{FF2B5EF4-FFF2-40B4-BE49-F238E27FC236}">
                  <a16:creationId xmlns:a16="http://schemas.microsoft.com/office/drawing/2014/main" id="{06A2E266-D0AF-A342-A2BA-C27FA903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0965" name="Group 10">
            <a:extLst>
              <a:ext uri="{FF2B5EF4-FFF2-40B4-BE49-F238E27FC236}">
                <a16:creationId xmlns:a16="http://schemas.microsoft.com/office/drawing/2014/main" id="{7DEE0EA3-B3E0-0849-9489-5E82717BA05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0988" name="Oval 11">
              <a:extLst>
                <a:ext uri="{FF2B5EF4-FFF2-40B4-BE49-F238E27FC236}">
                  <a16:creationId xmlns:a16="http://schemas.microsoft.com/office/drawing/2014/main" id="{4942EE27-075F-D448-B9B7-89961586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9" name="Text Box 12">
              <a:extLst>
                <a:ext uri="{FF2B5EF4-FFF2-40B4-BE49-F238E27FC236}">
                  <a16:creationId xmlns:a16="http://schemas.microsoft.com/office/drawing/2014/main" id="{5BFE3858-982B-6647-9B69-E6A9891B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A0B6E4D2-052C-3640-8539-55BA28DCA8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0986" name="Oval 14">
              <a:extLst>
                <a:ext uri="{FF2B5EF4-FFF2-40B4-BE49-F238E27FC236}">
                  <a16:creationId xmlns:a16="http://schemas.microsoft.com/office/drawing/2014/main" id="{06188FE4-1F14-E943-8F0D-D58F262A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7" name="Text Box 15">
              <a:extLst>
                <a:ext uri="{FF2B5EF4-FFF2-40B4-BE49-F238E27FC236}">
                  <a16:creationId xmlns:a16="http://schemas.microsoft.com/office/drawing/2014/main" id="{E773ED9E-E627-B24F-81FE-F39C1C292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0967" name="Group 16">
            <a:extLst>
              <a:ext uri="{FF2B5EF4-FFF2-40B4-BE49-F238E27FC236}">
                <a16:creationId xmlns:a16="http://schemas.microsoft.com/office/drawing/2014/main" id="{8787C627-C53B-AC45-B966-481C5FD9F77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0984" name="Oval 17">
              <a:extLst>
                <a:ext uri="{FF2B5EF4-FFF2-40B4-BE49-F238E27FC236}">
                  <a16:creationId xmlns:a16="http://schemas.microsoft.com/office/drawing/2014/main" id="{4AE281DB-2B80-3749-B5DB-9B54B192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5" name="Text Box 18">
              <a:extLst>
                <a:ext uri="{FF2B5EF4-FFF2-40B4-BE49-F238E27FC236}">
                  <a16:creationId xmlns:a16="http://schemas.microsoft.com/office/drawing/2014/main" id="{4D32B508-8FF6-AE40-9E9B-ECB0E0FCD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0968" name="Group 19">
            <a:extLst>
              <a:ext uri="{FF2B5EF4-FFF2-40B4-BE49-F238E27FC236}">
                <a16:creationId xmlns:a16="http://schemas.microsoft.com/office/drawing/2014/main" id="{B7B06034-3939-1E42-B385-BBA3C878CC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514600"/>
            <a:ext cx="533400" cy="533400"/>
            <a:chOff x="1824" y="2736"/>
            <a:chExt cx="336" cy="336"/>
          </a:xfrm>
        </p:grpSpPr>
        <p:sp>
          <p:nvSpPr>
            <p:cNvPr id="40982" name="Oval 20">
              <a:extLst>
                <a:ext uri="{FF2B5EF4-FFF2-40B4-BE49-F238E27FC236}">
                  <a16:creationId xmlns:a16="http://schemas.microsoft.com/office/drawing/2014/main" id="{11778DC1-77BE-AD46-A522-909AAC7F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3" name="Text Box 21">
              <a:extLst>
                <a:ext uri="{FF2B5EF4-FFF2-40B4-BE49-F238E27FC236}">
                  <a16:creationId xmlns:a16="http://schemas.microsoft.com/office/drawing/2014/main" id="{77626384-6C88-3642-A578-45C7C4A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0969" name="Group 22">
            <a:extLst>
              <a:ext uri="{FF2B5EF4-FFF2-40B4-BE49-F238E27FC236}">
                <a16:creationId xmlns:a16="http://schemas.microsoft.com/office/drawing/2014/main" id="{FBFAA72A-93D8-E248-9F55-BF0CD9E1EC6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0980" name="Oval 23">
              <a:extLst>
                <a:ext uri="{FF2B5EF4-FFF2-40B4-BE49-F238E27FC236}">
                  <a16:creationId xmlns:a16="http://schemas.microsoft.com/office/drawing/2014/main" id="{AC753690-C478-574C-B31D-27F717AB3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1" name="Text Box 24">
              <a:extLst>
                <a:ext uri="{FF2B5EF4-FFF2-40B4-BE49-F238E27FC236}">
                  <a16:creationId xmlns:a16="http://schemas.microsoft.com/office/drawing/2014/main" id="{E0CE95D6-9FD0-0C45-B890-FA05184A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0970" name="Line 26">
            <a:extLst>
              <a:ext uri="{FF2B5EF4-FFF2-40B4-BE49-F238E27FC236}">
                <a16:creationId xmlns:a16="http://schemas.microsoft.com/office/drawing/2014/main" id="{2DC60AEC-527C-F045-ACF6-DBDF65E79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27">
            <a:extLst>
              <a:ext uri="{FF2B5EF4-FFF2-40B4-BE49-F238E27FC236}">
                <a16:creationId xmlns:a16="http://schemas.microsoft.com/office/drawing/2014/main" id="{8E0A3529-8190-5C41-8AF2-959356154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28">
            <a:extLst>
              <a:ext uri="{FF2B5EF4-FFF2-40B4-BE49-F238E27FC236}">
                <a16:creationId xmlns:a16="http://schemas.microsoft.com/office/drawing/2014/main" id="{2935D830-FB6D-0F45-BB64-3B1A10479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9">
            <a:extLst>
              <a:ext uri="{FF2B5EF4-FFF2-40B4-BE49-F238E27FC236}">
                <a16:creationId xmlns:a16="http://schemas.microsoft.com/office/drawing/2014/main" id="{B5C5F9EE-5119-624A-BA7C-7D9C4264D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30">
            <a:extLst>
              <a:ext uri="{FF2B5EF4-FFF2-40B4-BE49-F238E27FC236}">
                <a16:creationId xmlns:a16="http://schemas.microsoft.com/office/drawing/2014/main" id="{BFBD403E-3D6A-D44E-A572-154BF8AF0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31">
            <a:extLst>
              <a:ext uri="{FF2B5EF4-FFF2-40B4-BE49-F238E27FC236}">
                <a16:creationId xmlns:a16="http://schemas.microsoft.com/office/drawing/2014/main" id="{7D489983-DDD4-6842-93B0-57F917A1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32">
            <a:extLst>
              <a:ext uri="{FF2B5EF4-FFF2-40B4-BE49-F238E27FC236}">
                <a16:creationId xmlns:a16="http://schemas.microsoft.com/office/drawing/2014/main" id="{C1902115-4C24-A04E-A9A6-EE32522531D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0978" name="Oval 33">
              <a:extLst>
                <a:ext uri="{FF2B5EF4-FFF2-40B4-BE49-F238E27FC236}">
                  <a16:creationId xmlns:a16="http://schemas.microsoft.com/office/drawing/2014/main" id="{01DC2B61-130D-EC40-AFCA-6359FCF0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Text Box 34">
              <a:extLst>
                <a:ext uri="{FF2B5EF4-FFF2-40B4-BE49-F238E27FC236}">
                  <a16:creationId xmlns:a16="http://schemas.microsoft.com/office/drawing/2014/main" id="{84A8C4D3-41BB-1141-8A41-2B2FB6F6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0977" name="Line 35">
            <a:extLst>
              <a:ext uri="{FF2B5EF4-FFF2-40B4-BE49-F238E27FC236}">
                <a16:creationId xmlns:a16="http://schemas.microsoft.com/office/drawing/2014/main" id="{6A9FE09E-1EFF-FD4C-914F-D90715A5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51D47830-7437-0043-A78D-96CECB6B1704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288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FA4DE03-BFD8-8341-896C-10998941E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9D685C8D-68DB-6B42-9CE5-29C05F23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DAG – directed, acyclic graph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9329AE56-DD0A-5C43-834A-B0EFFACBB0D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2017" name="Oval 5">
              <a:extLst>
                <a:ext uri="{FF2B5EF4-FFF2-40B4-BE49-F238E27FC236}">
                  <a16:creationId xmlns:a16="http://schemas.microsoft.com/office/drawing/2014/main" id="{EB564BEF-D39F-0C44-B179-65E8B18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8" name="Text Box 6">
              <a:extLst>
                <a:ext uri="{FF2B5EF4-FFF2-40B4-BE49-F238E27FC236}">
                  <a16:creationId xmlns:a16="http://schemas.microsoft.com/office/drawing/2014/main" id="{BC6BF6B6-67FA-524B-BA4F-999D2EBED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1988" name="Group 7">
            <a:extLst>
              <a:ext uri="{FF2B5EF4-FFF2-40B4-BE49-F238E27FC236}">
                <a16:creationId xmlns:a16="http://schemas.microsoft.com/office/drawing/2014/main" id="{DAFD58BF-CA32-D74C-8CB9-EAFB703F6EB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2015" name="Oval 8">
              <a:extLst>
                <a:ext uri="{FF2B5EF4-FFF2-40B4-BE49-F238E27FC236}">
                  <a16:creationId xmlns:a16="http://schemas.microsoft.com/office/drawing/2014/main" id="{35315EBF-06B5-E141-ADFE-663BC51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6" name="Text Box 9">
              <a:extLst>
                <a:ext uri="{FF2B5EF4-FFF2-40B4-BE49-F238E27FC236}">
                  <a16:creationId xmlns:a16="http://schemas.microsoft.com/office/drawing/2014/main" id="{1B7E3A26-868C-8840-A0A9-2ADD248F6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29498718-37B7-F744-A2A2-EA6C227142B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2013" name="Oval 11">
              <a:extLst>
                <a:ext uri="{FF2B5EF4-FFF2-40B4-BE49-F238E27FC236}">
                  <a16:creationId xmlns:a16="http://schemas.microsoft.com/office/drawing/2014/main" id="{6E91AAB1-A726-914B-9214-1FFAA5E4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4" name="Text Box 12">
              <a:extLst>
                <a:ext uri="{FF2B5EF4-FFF2-40B4-BE49-F238E27FC236}">
                  <a16:creationId xmlns:a16="http://schemas.microsoft.com/office/drawing/2014/main" id="{E00F3C89-13DA-704A-AA6B-5683E1B88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0EA15394-403F-5F44-856B-870F628602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2011" name="Oval 14">
              <a:extLst>
                <a:ext uri="{FF2B5EF4-FFF2-40B4-BE49-F238E27FC236}">
                  <a16:creationId xmlns:a16="http://schemas.microsoft.com/office/drawing/2014/main" id="{52716720-21CD-6042-BAED-2D5022D3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2" name="Text Box 15">
              <a:extLst>
                <a:ext uri="{FF2B5EF4-FFF2-40B4-BE49-F238E27FC236}">
                  <a16:creationId xmlns:a16="http://schemas.microsoft.com/office/drawing/2014/main" id="{44B9209E-D639-3A42-A856-052D37CA9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1991" name="Group 16">
            <a:extLst>
              <a:ext uri="{FF2B5EF4-FFF2-40B4-BE49-F238E27FC236}">
                <a16:creationId xmlns:a16="http://schemas.microsoft.com/office/drawing/2014/main" id="{3A22E737-2839-9D44-BA3C-A4EEB624B8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2009" name="Oval 17">
              <a:extLst>
                <a:ext uri="{FF2B5EF4-FFF2-40B4-BE49-F238E27FC236}">
                  <a16:creationId xmlns:a16="http://schemas.microsoft.com/office/drawing/2014/main" id="{9A116CF5-3699-2145-BCAA-8301839FA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0" name="Text Box 18">
              <a:extLst>
                <a:ext uri="{FF2B5EF4-FFF2-40B4-BE49-F238E27FC236}">
                  <a16:creationId xmlns:a16="http://schemas.microsoft.com/office/drawing/2014/main" id="{154E831E-E031-F44E-8079-A5967E550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1992" name="Group 19">
            <a:extLst>
              <a:ext uri="{FF2B5EF4-FFF2-40B4-BE49-F238E27FC236}">
                <a16:creationId xmlns:a16="http://schemas.microsoft.com/office/drawing/2014/main" id="{D8FF470F-1CF5-9146-A0BA-15EA17515B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42007" name="Oval 20">
              <a:extLst>
                <a:ext uri="{FF2B5EF4-FFF2-40B4-BE49-F238E27FC236}">
                  <a16:creationId xmlns:a16="http://schemas.microsoft.com/office/drawing/2014/main" id="{D8F124ED-EC86-3442-BBA4-BB3C4779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8" name="Text Box 21">
              <a:extLst>
                <a:ext uri="{FF2B5EF4-FFF2-40B4-BE49-F238E27FC236}">
                  <a16:creationId xmlns:a16="http://schemas.microsoft.com/office/drawing/2014/main" id="{C9E1E535-BF02-524C-9D98-4AE5684E9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1993" name="Group 22">
            <a:extLst>
              <a:ext uri="{FF2B5EF4-FFF2-40B4-BE49-F238E27FC236}">
                <a16:creationId xmlns:a16="http://schemas.microsoft.com/office/drawing/2014/main" id="{BF78BC46-C7D2-8E4D-AD46-957E3F965D4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2005" name="Oval 23">
              <a:extLst>
                <a:ext uri="{FF2B5EF4-FFF2-40B4-BE49-F238E27FC236}">
                  <a16:creationId xmlns:a16="http://schemas.microsoft.com/office/drawing/2014/main" id="{1FA14045-0071-0A46-8011-1B1F92D2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6" name="Text Box 24">
              <a:extLst>
                <a:ext uri="{FF2B5EF4-FFF2-40B4-BE49-F238E27FC236}">
                  <a16:creationId xmlns:a16="http://schemas.microsoft.com/office/drawing/2014/main" id="{F2E31BBA-86BA-BF42-B63F-B7C998D3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grpSp>
        <p:nvGrpSpPr>
          <p:cNvPr id="41994" name="Group 32">
            <a:extLst>
              <a:ext uri="{FF2B5EF4-FFF2-40B4-BE49-F238E27FC236}">
                <a16:creationId xmlns:a16="http://schemas.microsoft.com/office/drawing/2014/main" id="{08E44096-405F-9441-8D87-89B3C17910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2003" name="Oval 33">
              <a:extLst>
                <a:ext uri="{FF2B5EF4-FFF2-40B4-BE49-F238E27FC236}">
                  <a16:creationId xmlns:a16="http://schemas.microsoft.com/office/drawing/2014/main" id="{9CC6D1D9-1528-B045-B388-BA6DCF0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4" name="Text Box 34">
              <a:extLst>
                <a:ext uri="{FF2B5EF4-FFF2-40B4-BE49-F238E27FC236}">
                  <a16:creationId xmlns:a16="http://schemas.microsoft.com/office/drawing/2014/main" id="{D56E77B4-2B8C-BC41-B192-307858AD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1995" name="Line 36">
            <a:extLst>
              <a:ext uri="{FF2B5EF4-FFF2-40B4-BE49-F238E27FC236}">
                <a16:creationId xmlns:a16="http://schemas.microsoft.com/office/drawing/2014/main" id="{BA2B18E2-F32D-5843-A8F7-AFD81A59C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7">
            <a:extLst>
              <a:ext uri="{FF2B5EF4-FFF2-40B4-BE49-F238E27FC236}">
                <a16:creationId xmlns:a16="http://schemas.microsoft.com/office/drawing/2014/main" id="{EBEECA17-117E-374E-BFAF-8AAB303F9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9">
            <a:extLst>
              <a:ext uri="{FF2B5EF4-FFF2-40B4-BE49-F238E27FC236}">
                <a16:creationId xmlns:a16="http://schemas.microsoft.com/office/drawing/2014/main" id="{0E8D9D3A-1441-984D-BE5E-7A6717CD9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343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40">
            <a:extLst>
              <a:ext uri="{FF2B5EF4-FFF2-40B4-BE49-F238E27FC236}">
                <a16:creationId xmlns:a16="http://schemas.microsoft.com/office/drawing/2014/main" id="{03E28207-6FF9-5A4E-A92F-1A98024D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41">
            <a:extLst>
              <a:ext uri="{FF2B5EF4-FFF2-40B4-BE49-F238E27FC236}">
                <a16:creationId xmlns:a16="http://schemas.microsoft.com/office/drawing/2014/main" id="{707E0CF3-6C3E-BD44-BDAF-0B0281EDEF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181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42">
            <a:extLst>
              <a:ext uri="{FF2B5EF4-FFF2-40B4-BE49-F238E27FC236}">
                <a16:creationId xmlns:a16="http://schemas.microsoft.com/office/drawing/2014/main" id="{3443E814-C0E5-C948-A82C-61C4E436BB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43">
            <a:extLst>
              <a:ext uri="{FF2B5EF4-FFF2-40B4-BE49-F238E27FC236}">
                <a16:creationId xmlns:a16="http://schemas.microsoft.com/office/drawing/2014/main" id="{6151B608-CAEE-D64C-9E8F-79B3C81A5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44">
            <a:extLst>
              <a:ext uri="{FF2B5EF4-FFF2-40B4-BE49-F238E27FC236}">
                <a16:creationId xmlns:a16="http://schemas.microsoft.com/office/drawing/2014/main" id="{A1675062-D1CB-A44E-A567-D022C571CD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2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D8B91109-EBF2-0743-96AA-319355CCE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07191FD1-EC00-3D49-A65B-9FE27305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Complete graph – an edge exists between every node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35D2964-6287-3747-9694-D6F16B0502D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3034" name="Oval 5">
              <a:extLst>
                <a:ext uri="{FF2B5EF4-FFF2-40B4-BE49-F238E27FC236}">
                  <a16:creationId xmlns:a16="http://schemas.microsoft.com/office/drawing/2014/main" id="{27FD09E7-8B44-B34A-8D10-20569DF2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5" name="Text Box 6">
              <a:extLst>
                <a:ext uri="{FF2B5EF4-FFF2-40B4-BE49-F238E27FC236}">
                  <a16:creationId xmlns:a16="http://schemas.microsoft.com/office/drawing/2014/main" id="{C37F73FC-9F21-E946-A4A5-756F5C5C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C607385B-8719-664F-A78B-D74D39C02ED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3032" name="Oval 8">
              <a:extLst>
                <a:ext uri="{FF2B5EF4-FFF2-40B4-BE49-F238E27FC236}">
                  <a16:creationId xmlns:a16="http://schemas.microsoft.com/office/drawing/2014/main" id="{98EB8A4A-245F-D445-9411-41D0C741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3" name="Text Box 9">
              <a:extLst>
                <a:ext uri="{FF2B5EF4-FFF2-40B4-BE49-F238E27FC236}">
                  <a16:creationId xmlns:a16="http://schemas.microsoft.com/office/drawing/2014/main" id="{4AFA7CEF-C60C-774D-B53A-3757455B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823E0F72-472A-2A4D-8558-EE1A9C3D6E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3030" name="Oval 11">
              <a:extLst>
                <a:ext uri="{FF2B5EF4-FFF2-40B4-BE49-F238E27FC236}">
                  <a16:creationId xmlns:a16="http://schemas.microsoft.com/office/drawing/2014/main" id="{B3055F08-FE53-7446-837A-4A6E7379C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1" name="Text Box 12">
              <a:extLst>
                <a:ext uri="{FF2B5EF4-FFF2-40B4-BE49-F238E27FC236}">
                  <a16:creationId xmlns:a16="http://schemas.microsoft.com/office/drawing/2014/main" id="{496E35B7-7B54-224D-9B7C-2A65CE48C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3014" name="Group 16">
            <a:extLst>
              <a:ext uri="{FF2B5EF4-FFF2-40B4-BE49-F238E27FC236}">
                <a16:creationId xmlns:a16="http://schemas.microsoft.com/office/drawing/2014/main" id="{8910C337-8402-A543-80DD-92F515C214D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953000"/>
            <a:ext cx="533400" cy="533400"/>
            <a:chOff x="1824" y="2736"/>
            <a:chExt cx="336" cy="336"/>
          </a:xfrm>
        </p:grpSpPr>
        <p:sp>
          <p:nvSpPr>
            <p:cNvPr id="43028" name="Oval 17">
              <a:extLst>
                <a:ext uri="{FF2B5EF4-FFF2-40B4-BE49-F238E27FC236}">
                  <a16:creationId xmlns:a16="http://schemas.microsoft.com/office/drawing/2014/main" id="{569628A1-7944-4A44-BE96-D25FDA765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9" name="Text Box 18">
              <a:extLst>
                <a:ext uri="{FF2B5EF4-FFF2-40B4-BE49-F238E27FC236}">
                  <a16:creationId xmlns:a16="http://schemas.microsoft.com/office/drawing/2014/main" id="{B4C01458-BC3A-994E-BA92-1F7B5CBED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3015" name="Group 19">
            <a:extLst>
              <a:ext uri="{FF2B5EF4-FFF2-40B4-BE49-F238E27FC236}">
                <a16:creationId xmlns:a16="http://schemas.microsoft.com/office/drawing/2014/main" id="{BCD2A366-6FE8-7C43-A673-311BAACEC5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533400" cy="533400"/>
            <a:chOff x="1824" y="2736"/>
            <a:chExt cx="336" cy="336"/>
          </a:xfrm>
        </p:grpSpPr>
        <p:sp>
          <p:nvSpPr>
            <p:cNvPr id="43026" name="Oval 20">
              <a:extLst>
                <a:ext uri="{FF2B5EF4-FFF2-40B4-BE49-F238E27FC236}">
                  <a16:creationId xmlns:a16="http://schemas.microsoft.com/office/drawing/2014/main" id="{637AB870-F0C1-5D4C-B063-8E4F47C2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7" name="Text Box 21">
              <a:extLst>
                <a:ext uri="{FF2B5EF4-FFF2-40B4-BE49-F238E27FC236}">
                  <a16:creationId xmlns:a16="http://schemas.microsoft.com/office/drawing/2014/main" id="{84A97153-A610-8D45-B41E-55890537F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43016" name="Line 25">
            <a:extLst>
              <a:ext uri="{FF2B5EF4-FFF2-40B4-BE49-F238E27FC236}">
                <a16:creationId xmlns:a16="http://schemas.microsoft.com/office/drawing/2014/main" id="{1A1A3C34-3005-2F4A-B428-5FB650A7A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80CBD55D-088A-7D44-BA57-4F13F00C4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28">
            <a:extLst>
              <a:ext uri="{FF2B5EF4-FFF2-40B4-BE49-F238E27FC236}">
                <a16:creationId xmlns:a16="http://schemas.microsoft.com/office/drawing/2014/main" id="{A154F2DE-CAFA-0B4F-BFD7-235C7059E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36">
            <a:extLst>
              <a:ext uri="{FF2B5EF4-FFF2-40B4-BE49-F238E27FC236}">
                <a16:creationId xmlns:a16="http://schemas.microsoft.com/office/drawing/2014/main" id="{DA015EA9-8C9B-604F-9F66-9C67BFFD9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9624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7">
            <a:extLst>
              <a:ext uri="{FF2B5EF4-FFF2-40B4-BE49-F238E27FC236}">
                <a16:creationId xmlns:a16="http://schemas.microsoft.com/office/drawing/2014/main" id="{8ED511CB-DCED-4749-97A5-3B83378B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8">
            <a:extLst>
              <a:ext uri="{FF2B5EF4-FFF2-40B4-BE49-F238E27FC236}">
                <a16:creationId xmlns:a16="http://schemas.microsoft.com/office/drawing/2014/main" id="{99318A25-6D43-A849-AE98-00565B1E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9">
            <a:extLst>
              <a:ext uri="{FF2B5EF4-FFF2-40B4-BE49-F238E27FC236}">
                <a16:creationId xmlns:a16="http://schemas.microsoft.com/office/drawing/2014/main" id="{708E93A2-9F7D-CB40-AEF4-43E2A6F4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40">
            <a:extLst>
              <a:ext uri="{FF2B5EF4-FFF2-40B4-BE49-F238E27FC236}">
                <a16:creationId xmlns:a16="http://schemas.microsoft.com/office/drawing/2014/main" id="{F2767388-BB84-694D-AD79-C21AF3964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41">
            <a:extLst>
              <a:ext uri="{FF2B5EF4-FFF2-40B4-BE49-F238E27FC236}">
                <a16:creationId xmlns:a16="http://schemas.microsoft.com/office/drawing/2014/main" id="{9EF41888-90A4-0542-9B52-BAE1990FE5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91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42">
            <a:extLst>
              <a:ext uri="{FF2B5EF4-FFF2-40B4-BE49-F238E27FC236}">
                <a16:creationId xmlns:a16="http://schemas.microsoft.com/office/drawing/2014/main" id="{5D533FDE-A30A-F449-8244-A2A0950B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E2652D9-DD7F-2C40-A0D9-BAC89FE3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Graph questions?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585526-B048-4F43-BCA0-56C23209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Does it have a cycle?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it connected? Strongly connected?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there a path from a to b?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What is the shortest path from a to b?  In number of edges? In sum of the edge weights?</a:t>
            </a:r>
          </a:p>
        </p:txBody>
      </p:sp>
    </p:spTree>
    <p:extLst>
      <p:ext uri="{BB962C8B-B14F-4D97-AF65-F5344CB8AC3E}">
        <p14:creationId xmlns:p14="http://schemas.microsoft.com/office/powerpoint/2010/main" val="272941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V = {A, B, C, D, E, F, G}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E = {(A,B), (A,D), (B,D), (C,D), (D,E), (E,F), (E,G)}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1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E61F461-E3F3-0A46-94E2-CAE6E1F0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8" y="118872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When do we see graphs in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real life problems?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968673-2C58-A248-8FB0-CC1D9A5D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199"/>
            <a:ext cx="8153400" cy="50459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Transportation networks (flights, roads, etc.)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Communication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Web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Social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Circuit design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32788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A8623B1-4F68-F34E-96D6-0D1E882C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3B90276-0DC3-5A49-A503-8DD69C2C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88295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How do graphs differ?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What are graph characteristics we might care about?</a:t>
            </a:r>
            <a:endParaRPr lang="ru-RU" altLang="en-US" dirty="0">
              <a:solidFill>
                <a:srgbClr val="0000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7411" name="Group 6">
            <a:extLst>
              <a:ext uri="{FF2B5EF4-FFF2-40B4-BE49-F238E27FC236}">
                <a16:creationId xmlns:a16="http://schemas.microsoft.com/office/drawing/2014/main" id="{D05F0EF3-0B5F-164A-8FCB-BBE235A02EA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7437" name="Oval 5">
              <a:extLst>
                <a:ext uri="{FF2B5EF4-FFF2-40B4-BE49-F238E27FC236}">
                  <a16:creationId xmlns:a16="http://schemas.microsoft.com/office/drawing/2014/main" id="{88980C7D-3D74-7442-A4FF-234993A7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8" name="Text Box 4">
              <a:extLst>
                <a:ext uri="{FF2B5EF4-FFF2-40B4-BE49-F238E27FC236}">
                  <a16:creationId xmlns:a16="http://schemas.microsoft.com/office/drawing/2014/main" id="{79359BDE-3D5A-6B40-833E-471FE42C4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7412" name="Group 7">
            <a:extLst>
              <a:ext uri="{FF2B5EF4-FFF2-40B4-BE49-F238E27FC236}">
                <a16:creationId xmlns:a16="http://schemas.microsoft.com/office/drawing/2014/main" id="{51762A9C-8090-7944-986C-F156CD79E07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7435" name="Oval 8">
              <a:extLst>
                <a:ext uri="{FF2B5EF4-FFF2-40B4-BE49-F238E27FC236}">
                  <a16:creationId xmlns:a16="http://schemas.microsoft.com/office/drawing/2014/main" id="{62890E3B-0C72-1C4F-82C5-DD11826DE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Text Box 9">
              <a:extLst>
                <a:ext uri="{FF2B5EF4-FFF2-40B4-BE49-F238E27FC236}">
                  <a16:creationId xmlns:a16="http://schemas.microsoft.com/office/drawing/2014/main" id="{F87017B1-2A1D-5443-B990-D05339B3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7413" name="Group 10">
            <a:extLst>
              <a:ext uri="{FF2B5EF4-FFF2-40B4-BE49-F238E27FC236}">
                <a16:creationId xmlns:a16="http://schemas.microsoft.com/office/drawing/2014/main" id="{1EB045F9-FE79-8641-A3B6-80F98C6727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7433" name="Oval 11">
              <a:extLst>
                <a:ext uri="{FF2B5EF4-FFF2-40B4-BE49-F238E27FC236}">
                  <a16:creationId xmlns:a16="http://schemas.microsoft.com/office/drawing/2014/main" id="{3C11B35B-A56F-4A43-8A66-E65948A9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Text Box 12">
              <a:extLst>
                <a:ext uri="{FF2B5EF4-FFF2-40B4-BE49-F238E27FC236}">
                  <a16:creationId xmlns:a16="http://schemas.microsoft.com/office/drawing/2014/main" id="{77F2CE2E-4B87-E344-BC1F-3A86A4F0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7414" name="Group 13">
            <a:extLst>
              <a:ext uri="{FF2B5EF4-FFF2-40B4-BE49-F238E27FC236}">
                <a16:creationId xmlns:a16="http://schemas.microsoft.com/office/drawing/2014/main" id="{98747FC2-7066-EB4D-B983-714EBA0394E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7431" name="Oval 14">
              <a:extLst>
                <a:ext uri="{FF2B5EF4-FFF2-40B4-BE49-F238E27FC236}">
                  <a16:creationId xmlns:a16="http://schemas.microsoft.com/office/drawing/2014/main" id="{3DBDD736-EDA4-0244-9943-38C3A917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Text Box 15">
              <a:extLst>
                <a:ext uri="{FF2B5EF4-FFF2-40B4-BE49-F238E27FC236}">
                  <a16:creationId xmlns:a16="http://schemas.microsoft.com/office/drawing/2014/main" id="{B269C535-8CB2-D24F-9E96-3956C82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7415" name="Group 16">
            <a:extLst>
              <a:ext uri="{FF2B5EF4-FFF2-40B4-BE49-F238E27FC236}">
                <a16:creationId xmlns:a16="http://schemas.microsoft.com/office/drawing/2014/main" id="{00C5FD0C-B661-2940-961F-45B26B62712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7429" name="Oval 17">
              <a:extLst>
                <a:ext uri="{FF2B5EF4-FFF2-40B4-BE49-F238E27FC236}">
                  <a16:creationId xmlns:a16="http://schemas.microsoft.com/office/drawing/2014/main" id="{9501BDB5-A2DD-D14B-9255-BE7FD44B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Text Box 18">
              <a:extLst>
                <a:ext uri="{FF2B5EF4-FFF2-40B4-BE49-F238E27FC236}">
                  <a16:creationId xmlns:a16="http://schemas.microsoft.com/office/drawing/2014/main" id="{FD9402B4-8918-9A46-A975-113659A8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7416" name="Group 19">
            <a:extLst>
              <a:ext uri="{FF2B5EF4-FFF2-40B4-BE49-F238E27FC236}">
                <a16:creationId xmlns:a16="http://schemas.microsoft.com/office/drawing/2014/main" id="{8D379784-C6E4-344F-BEDD-832DA6E9EF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7427" name="Oval 20">
              <a:extLst>
                <a:ext uri="{FF2B5EF4-FFF2-40B4-BE49-F238E27FC236}">
                  <a16:creationId xmlns:a16="http://schemas.microsoft.com/office/drawing/2014/main" id="{03EE8C5C-2367-8047-907D-C123E75A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Text Box 21">
              <a:extLst>
                <a:ext uri="{FF2B5EF4-FFF2-40B4-BE49-F238E27FC236}">
                  <a16:creationId xmlns:a16="http://schemas.microsoft.com/office/drawing/2014/main" id="{C62CB267-32E1-154A-8B3F-FC7041F9C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7417" name="Group 22">
            <a:extLst>
              <a:ext uri="{FF2B5EF4-FFF2-40B4-BE49-F238E27FC236}">
                <a16:creationId xmlns:a16="http://schemas.microsoft.com/office/drawing/2014/main" id="{0ABF57F1-AB45-2642-BF8A-7D70D1AC1F9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7425" name="Oval 23">
              <a:extLst>
                <a:ext uri="{FF2B5EF4-FFF2-40B4-BE49-F238E27FC236}">
                  <a16:creationId xmlns:a16="http://schemas.microsoft.com/office/drawing/2014/main" id="{7B35E7F1-CBA6-A740-805E-5BF76F4F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Text Box 24">
              <a:extLst>
                <a:ext uri="{FF2B5EF4-FFF2-40B4-BE49-F238E27FC236}">
                  <a16:creationId xmlns:a16="http://schemas.microsoft.com/office/drawing/2014/main" id="{565003B9-C4F9-7F44-B4CC-2F7C5F59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7418" name="Line 25">
            <a:extLst>
              <a:ext uri="{FF2B5EF4-FFF2-40B4-BE49-F238E27FC236}">
                <a16:creationId xmlns:a16="http://schemas.microsoft.com/office/drawing/2014/main" id="{3F827A7C-094E-3D4A-9455-66CC46743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6">
            <a:extLst>
              <a:ext uri="{FF2B5EF4-FFF2-40B4-BE49-F238E27FC236}">
                <a16:creationId xmlns:a16="http://schemas.microsoft.com/office/drawing/2014/main" id="{F8171055-693A-8D42-8894-F8F4E4BF2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7">
            <a:extLst>
              <a:ext uri="{FF2B5EF4-FFF2-40B4-BE49-F238E27FC236}">
                <a16:creationId xmlns:a16="http://schemas.microsoft.com/office/drawing/2014/main" id="{6814797E-75E5-714B-A329-E8232E0C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28">
            <a:extLst>
              <a:ext uri="{FF2B5EF4-FFF2-40B4-BE49-F238E27FC236}">
                <a16:creationId xmlns:a16="http://schemas.microsoft.com/office/drawing/2014/main" id="{BB06B34B-4354-FF4C-A1E3-12E2F39FD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0">
            <a:extLst>
              <a:ext uri="{FF2B5EF4-FFF2-40B4-BE49-F238E27FC236}">
                <a16:creationId xmlns:a16="http://schemas.microsoft.com/office/drawing/2014/main" id="{2714EEA2-249F-F24A-B432-06F632BF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31">
            <a:extLst>
              <a:ext uri="{FF2B5EF4-FFF2-40B4-BE49-F238E27FC236}">
                <a16:creationId xmlns:a16="http://schemas.microsoft.com/office/drawing/2014/main" id="{C540E22C-354A-1E4E-A5B9-C2433234A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>
            <a:extLst>
              <a:ext uri="{FF2B5EF4-FFF2-40B4-BE49-F238E27FC236}">
                <a16:creationId xmlns:a16="http://schemas.microsoft.com/office/drawing/2014/main" id="{BB519B59-273D-C240-8E2F-7991BA603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87FA261-37D8-9542-BB67-3ABE9BF2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EDF01A-D983-6E45-B901-11F3FC8DA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Undirected – edges do not have a direction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5EA1F95E-6180-4540-9F68-8472ED64054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B88EA58F-E789-5446-8763-01A3D55A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2" name="Text Box 6">
              <a:extLst>
                <a:ext uri="{FF2B5EF4-FFF2-40B4-BE49-F238E27FC236}">
                  <a16:creationId xmlns:a16="http://schemas.microsoft.com/office/drawing/2014/main" id="{2CD380C8-D564-E040-9FF0-DC94C48C8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AEE44995-9184-A749-9EB9-B2B0A67DD13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8459" name="Oval 8">
              <a:extLst>
                <a:ext uri="{FF2B5EF4-FFF2-40B4-BE49-F238E27FC236}">
                  <a16:creationId xmlns:a16="http://schemas.microsoft.com/office/drawing/2014/main" id="{677CDD55-AC71-7F44-A661-618EA34C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0" name="Text Box 9">
              <a:extLst>
                <a:ext uri="{FF2B5EF4-FFF2-40B4-BE49-F238E27FC236}">
                  <a16:creationId xmlns:a16="http://schemas.microsoft.com/office/drawing/2014/main" id="{0EC5D148-407E-BE42-867B-DD2EF81D9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536E6698-6C6C-5446-974C-97BA89F10F1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8457" name="Oval 11">
              <a:extLst>
                <a:ext uri="{FF2B5EF4-FFF2-40B4-BE49-F238E27FC236}">
                  <a16:creationId xmlns:a16="http://schemas.microsoft.com/office/drawing/2014/main" id="{A4A16352-2F6C-9D42-B1FE-81788042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8" name="Text Box 12">
              <a:extLst>
                <a:ext uri="{FF2B5EF4-FFF2-40B4-BE49-F238E27FC236}">
                  <a16:creationId xmlns:a16="http://schemas.microsoft.com/office/drawing/2014/main" id="{FAADBC72-5FA0-C14B-802B-04C1E22D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CF76D58D-D768-EC45-9009-95ED203609F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8455" name="Oval 14">
              <a:extLst>
                <a:ext uri="{FF2B5EF4-FFF2-40B4-BE49-F238E27FC236}">
                  <a16:creationId xmlns:a16="http://schemas.microsoft.com/office/drawing/2014/main" id="{22A96001-F047-2F45-9E3E-36A158D5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6" name="Text Box 15">
              <a:extLst>
                <a:ext uri="{FF2B5EF4-FFF2-40B4-BE49-F238E27FC236}">
                  <a16:creationId xmlns:a16="http://schemas.microsoft.com/office/drawing/2014/main" id="{0D712D33-09F8-E648-BB56-854CBFEFE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B0B00C3-A139-114F-AC92-24C7110C5C4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8453" name="Oval 17">
              <a:extLst>
                <a:ext uri="{FF2B5EF4-FFF2-40B4-BE49-F238E27FC236}">
                  <a16:creationId xmlns:a16="http://schemas.microsoft.com/office/drawing/2014/main" id="{5716F36B-ED96-A944-98C4-FE6BCF5E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4" name="Text Box 18">
              <a:extLst>
                <a:ext uri="{FF2B5EF4-FFF2-40B4-BE49-F238E27FC236}">
                  <a16:creationId xmlns:a16="http://schemas.microsoft.com/office/drawing/2014/main" id="{11277735-C92C-714C-8E3E-3F1AA3B2B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9C303FA8-CABE-994D-BCB0-1DD016E26D1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8451" name="Oval 20">
              <a:extLst>
                <a:ext uri="{FF2B5EF4-FFF2-40B4-BE49-F238E27FC236}">
                  <a16:creationId xmlns:a16="http://schemas.microsoft.com/office/drawing/2014/main" id="{DFDB6377-83A3-DC4A-B8DF-37A371816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2" name="Text Box 21">
              <a:extLst>
                <a:ext uri="{FF2B5EF4-FFF2-40B4-BE49-F238E27FC236}">
                  <a16:creationId xmlns:a16="http://schemas.microsoft.com/office/drawing/2014/main" id="{0D0248E3-53EB-154E-81AF-B4C7B012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C9907148-3CED-C643-8C20-1A8A2182388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8449" name="Oval 23">
              <a:extLst>
                <a:ext uri="{FF2B5EF4-FFF2-40B4-BE49-F238E27FC236}">
                  <a16:creationId xmlns:a16="http://schemas.microsoft.com/office/drawing/2014/main" id="{EE22871A-FE7F-9B4E-9451-11867E4C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C2C69371-CA4E-AA42-9161-F0CF5789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B8CB267B-F584-FF44-B9F5-87722BA11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C739247D-20A4-664A-8496-C50898A88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80361E9-D081-CC49-81CC-6B5658941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63D4E2E7-218D-F044-B4CD-432EA841F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552DA5F0-EB19-B445-8377-1F5932693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65B0BA07-DA55-EF46-A395-F8B282200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78C4655F-6252-6045-8A6A-C3B5D737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8E31D8-B6D6-4048-95F2-4595A6A42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D636DE4-9911-FF4C-8186-63C7DEB6E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4975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Directed – edges </a:t>
            </a:r>
            <a:r>
              <a:rPr lang="en-US" altLang="en-US" b="1" dirty="0">
                <a:ea typeface="ＭＳ Ｐゴシック" panose="020B0600070205080204" pitchFamily="34" charset="-128"/>
              </a:rPr>
              <a:t>do</a:t>
            </a:r>
            <a:r>
              <a:rPr lang="en-US" altLang="en-US" dirty="0">
                <a:ea typeface="ＭＳ Ｐゴシック" panose="020B0600070205080204" pitchFamily="34" charset="-128"/>
              </a:rPr>
              <a:t> have a direction</a:t>
            </a:r>
          </a:p>
        </p:txBody>
      </p:sp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1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13800</TotalTime>
  <Words>1529</Words>
  <Application>Microsoft Macintosh PowerPoint</Application>
  <PresentationFormat>On-screen Show (4:3)</PresentationFormat>
  <Paragraphs>481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Tw Cen MT</vt:lpstr>
      <vt:lpstr>Wingdings</vt:lpstr>
      <vt:lpstr>Wingdings 2</vt:lpstr>
      <vt:lpstr>Median</vt:lpstr>
      <vt:lpstr>graphs</vt:lpstr>
      <vt:lpstr>Admin</vt:lpstr>
      <vt:lpstr>Graphs</vt:lpstr>
      <vt:lpstr>Graphs</vt:lpstr>
      <vt:lpstr>Graphs</vt:lpstr>
      <vt:lpstr>When do we see graphs in  real life problems?</vt:lpstr>
      <vt:lpstr>Graphs</vt:lpstr>
      <vt:lpstr>Different types of graphs</vt:lpstr>
      <vt:lpstr>Different types of graphs</vt:lpstr>
      <vt:lpstr>Different types of graphs</vt:lpstr>
      <vt:lpstr>Different types of graphs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PowerPoint Presentation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Graphs aren’t new…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Graph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704</cp:revision>
  <cp:lastPrinted>2020-04-23T20:28:30Z</cp:lastPrinted>
  <dcterms:created xsi:type="dcterms:W3CDTF">2013-09-08T20:10:23Z</dcterms:created>
  <dcterms:modified xsi:type="dcterms:W3CDTF">2021-04-15T23:08:52Z</dcterms:modified>
</cp:coreProperties>
</file>