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2"/>
  </p:notesMasterIdLst>
  <p:sldIdLst>
    <p:sldId id="256" r:id="rId2"/>
    <p:sldId id="538" r:id="rId3"/>
    <p:sldId id="466" r:id="rId4"/>
    <p:sldId id="280" r:id="rId5"/>
    <p:sldId id="265" r:id="rId6"/>
    <p:sldId id="539" r:id="rId7"/>
    <p:sldId id="272" r:id="rId8"/>
    <p:sldId id="273" r:id="rId9"/>
    <p:sldId id="274" r:id="rId10"/>
    <p:sldId id="541" r:id="rId11"/>
    <p:sldId id="276" r:id="rId12"/>
    <p:sldId id="277" r:id="rId13"/>
    <p:sldId id="278" r:id="rId14"/>
    <p:sldId id="540" r:id="rId15"/>
    <p:sldId id="542" r:id="rId16"/>
    <p:sldId id="275" r:id="rId17"/>
    <p:sldId id="468" r:id="rId18"/>
    <p:sldId id="409" r:id="rId19"/>
    <p:sldId id="543" r:id="rId20"/>
    <p:sldId id="469" r:id="rId21"/>
    <p:sldId id="470" r:id="rId22"/>
    <p:sldId id="544" r:id="rId23"/>
    <p:sldId id="545" r:id="rId24"/>
    <p:sldId id="471" r:id="rId25"/>
    <p:sldId id="472" r:id="rId26"/>
    <p:sldId id="546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547" r:id="rId36"/>
    <p:sldId id="319" r:id="rId37"/>
    <p:sldId id="320" r:id="rId38"/>
    <p:sldId id="302" r:id="rId39"/>
    <p:sldId id="317" r:id="rId40"/>
    <p:sldId id="322" r:id="rId41"/>
    <p:sldId id="323" r:id="rId42"/>
    <p:sldId id="324" r:id="rId43"/>
    <p:sldId id="325" r:id="rId44"/>
    <p:sldId id="326" r:id="rId45"/>
    <p:sldId id="327" r:id="rId46"/>
    <p:sldId id="330" r:id="rId47"/>
    <p:sldId id="332" r:id="rId48"/>
    <p:sldId id="333" r:id="rId49"/>
    <p:sldId id="334" r:id="rId50"/>
    <p:sldId id="335" r:id="rId51"/>
    <p:sldId id="336" r:id="rId52"/>
    <p:sldId id="474" r:id="rId53"/>
    <p:sldId id="476" r:id="rId54"/>
    <p:sldId id="478" r:id="rId55"/>
    <p:sldId id="479" r:id="rId56"/>
    <p:sldId id="481" r:id="rId57"/>
    <p:sldId id="480" r:id="rId58"/>
    <p:sldId id="477" r:id="rId59"/>
    <p:sldId id="482" r:id="rId60"/>
    <p:sldId id="483" r:id="rId61"/>
    <p:sldId id="484" r:id="rId62"/>
    <p:sldId id="485" r:id="rId63"/>
    <p:sldId id="486" r:id="rId64"/>
    <p:sldId id="488" r:id="rId65"/>
    <p:sldId id="489" r:id="rId66"/>
    <p:sldId id="490" r:id="rId67"/>
    <p:sldId id="339" r:id="rId68"/>
    <p:sldId id="548" r:id="rId69"/>
    <p:sldId id="549" r:id="rId70"/>
    <p:sldId id="491" r:id="rId7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21"/>
    <p:restoredTop sz="94830"/>
  </p:normalViewPr>
  <p:slideViewPr>
    <p:cSldViewPr snapToGrid="0" snapToObjects="1">
      <p:cViewPr varScale="1">
        <p:scale>
          <a:sx n="121" d="100"/>
          <a:sy n="121" d="100"/>
        </p:scale>
        <p:origin x="14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4/15/21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Slide Image Placeholder 1">
            <a:extLst>
              <a:ext uri="{FF2B5EF4-FFF2-40B4-BE49-F238E27FC236}">
                <a16:creationId xmlns:a16="http://schemas.microsoft.com/office/drawing/2014/main" id="{9F89591F-69A1-9C4F-BD18-A3C91BB993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0" name="Notes Placeholder 2">
            <a:extLst>
              <a:ext uri="{FF2B5EF4-FFF2-40B4-BE49-F238E27FC236}">
                <a16:creationId xmlns:a16="http://schemas.microsoft.com/office/drawing/2014/main" id="{8FDBB0DC-0B4E-C04A-B70B-BD051664A0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71011" name="Slide Number Placeholder 3">
            <a:extLst>
              <a:ext uri="{FF2B5EF4-FFF2-40B4-BE49-F238E27FC236}">
                <a16:creationId xmlns:a16="http://schemas.microsoft.com/office/drawing/2014/main" id="{775BE4CF-321E-DE48-9EAB-F263821B2B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AE391AE-CB97-1345-BE01-CAB150F63CD7}" type="slidenum">
              <a:rPr lang="en-US" altLang="en-US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325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,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041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4/15/21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4/15/21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4/15/21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4/15/21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4/15/21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4/15/21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4/15/21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4/15/21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binary search trees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62 – </a:t>
            </a:r>
            <a:r>
              <a:rPr lang="en-US"/>
              <a:t>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58C0C3D2-479A-D94F-9730-01B1E85709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5438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Finding an element</a:t>
            </a:r>
          </a:p>
        </p:txBody>
      </p:sp>
      <p:sp>
        <p:nvSpPr>
          <p:cNvPr id="28676" name="Text Box 4">
            <a:extLst>
              <a:ext uri="{FF2B5EF4-FFF2-40B4-BE49-F238E27FC236}">
                <a16:creationId xmlns:a16="http://schemas.microsoft.com/office/drawing/2014/main" id="{58A98993-7BF9-664A-8418-A9D6331E7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9050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12</a:t>
            </a:r>
          </a:p>
        </p:txBody>
      </p:sp>
      <p:sp>
        <p:nvSpPr>
          <p:cNvPr id="28677" name="Oval 5">
            <a:extLst>
              <a:ext uri="{FF2B5EF4-FFF2-40B4-BE49-F238E27FC236}">
                <a16:creationId xmlns:a16="http://schemas.microsoft.com/office/drawing/2014/main" id="{4817929A-9C2D-4945-8DF1-7C90391FDD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828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678" name="Text Box 6">
            <a:extLst>
              <a:ext uri="{FF2B5EF4-FFF2-40B4-BE49-F238E27FC236}">
                <a16:creationId xmlns:a16="http://schemas.microsoft.com/office/drawing/2014/main" id="{A597C05C-BCA6-9E4A-AD60-5C6D6B266A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819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8</a:t>
            </a:r>
          </a:p>
        </p:txBody>
      </p:sp>
      <p:sp>
        <p:nvSpPr>
          <p:cNvPr id="28679" name="Oval 7">
            <a:extLst>
              <a:ext uri="{FF2B5EF4-FFF2-40B4-BE49-F238E27FC236}">
                <a16:creationId xmlns:a16="http://schemas.microsoft.com/office/drawing/2014/main" id="{43796028-368C-3B44-9533-E7029FDAD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743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680" name="Text Box 8">
            <a:extLst>
              <a:ext uri="{FF2B5EF4-FFF2-40B4-BE49-F238E27FC236}">
                <a16:creationId xmlns:a16="http://schemas.microsoft.com/office/drawing/2014/main" id="{5CAA6B97-93CC-7D46-8084-C1BD15DF3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267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 5</a:t>
            </a:r>
          </a:p>
        </p:txBody>
      </p:sp>
      <p:sp>
        <p:nvSpPr>
          <p:cNvPr id="28681" name="Oval 9">
            <a:extLst>
              <a:ext uri="{FF2B5EF4-FFF2-40B4-BE49-F238E27FC236}">
                <a16:creationId xmlns:a16="http://schemas.microsoft.com/office/drawing/2014/main" id="{1921FC04-2EE7-9A4A-B0D5-989E2EE70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191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682" name="Line 10">
            <a:extLst>
              <a:ext uri="{FF2B5EF4-FFF2-40B4-BE49-F238E27FC236}">
                <a16:creationId xmlns:a16="http://schemas.microsoft.com/office/drawing/2014/main" id="{72211F2E-3249-C246-87AD-7CFD036694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32004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683" name="Line 11">
            <a:extLst>
              <a:ext uri="{FF2B5EF4-FFF2-40B4-BE49-F238E27FC236}">
                <a16:creationId xmlns:a16="http://schemas.microsoft.com/office/drawing/2014/main" id="{19BA515A-AA54-D34F-B269-5395AA6885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22860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684" name="Text Box 12">
            <a:extLst>
              <a:ext uri="{FF2B5EF4-FFF2-40B4-BE49-F238E27FC236}">
                <a16:creationId xmlns:a16="http://schemas.microsoft.com/office/drawing/2014/main" id="{A46A0856-EE78-4E4D-B48B-CCDC4BB22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1910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9</a:t>
            </a:r>
          </a:p>
        </p:txBody>
      </p:sp>
      <p:sp>
        <p:nvSpPr>
          <p:cNvPr id="28685" name="Oval 13">
            <a:extLst>
              <a:ext uri="{FF2B5EF4-FFF2-40B4-BE49-F238E27FC236}">
                <a16:creationId xmlns:a16="http://schemas.microsoft.com/office/drawing/2014/main" id="{DFD7E00C-5797-3F42-8659-6F58DA090B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14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686" name="Text Box 14">
            <a:extLst>
              <a:ext uri="{FF2B5EF4-FFF2-40B4-BE49-F238E27FC236}">
                <a16:creationId xmlns:a16="http://schemas.microsoft.com/office/drawing/2014/main" id="{7C7EACF1-6BC6-4C40-8377-D10481079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819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687" name="Oval 15">
            <a:extLst>
              <a:ext uri="{FF2B5EF4-FFF2-40B4-BE49-F238E27FC236}">
                <a16:creationId xmlns:a16="http://schemas.microsoft.com/office/drawing/2014/main" id="{00BF8783-333C-F54F-8316-509A6F58E6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743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688" name="Text Box 16">
            <a:extLst>
              <a:ext uri="{FF2B5EF4-FFF2-40B4-BE49-F238E27FC236}">
                <a16:creationId xmlns:a16="http://schemas.microsoft.com/office/drawing/2014/main" id="{B30D5BE5-54B8-A54F-8EC1-F120E7790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2052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20</a:t>
            </a:r>
          </a:p>
        </p:txBody>
      </p:sp>
      <p:sp>
        <p:nvSpPr>
          <p:cNvPr id="28689" name="Oval 17">
            <a:extLst>
              <a:ext uri="{FF2B5EF4-FFF2-40B4-BE49-F238E27FC236}">
                <a16:creationId xmlns:a16="http://schemas.microsoft.com/office/drawing/2014/main" id="{7E5A32A8-BB33-2E4F-A64C-0A6DAD279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114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690" name="Line 18">
            <a:extLst>
              <a:ext uri="{FF2B5EF4-FFF2-40B4-BE49-F238E27FC236}">
                <a16:creationId xmlns:a16="http://schemas.microsoft.com/office/drawing/2014/main" id="{6B33D35E-87F7-6E40-AC20-59B48571C81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2766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691" name="Line 19">
            <a:extLst>
              <a:ext uri="{FF2B5EF4-FFF2-40B4-BE49-F238E27FC236}">
                <a16:creationId xmlns:a16="http://schemas.microsoft.com/office/drawing/2014/main" id="{FC5EE379-8EED-D746-B6B8-2F9FB73610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2860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692" name="Line 20">
            <a:extLst>
              <a:ext uri="{FF2B5EF4-FFF2-40B4-BE49-F238E27FC236}">
                <a16:creationId xmlns:a16="http://schemas.microsoft.com/office/drawing/2014/main" id="{313A4BE9-B10D-014A-8228-6FD1727B4999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32004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693" name="Text Box 21">
            <a:extLst>
              <a:ext uri="{FF2B5EF4-FFF2-40B4-BE49-F238E27FC236}">
                <a16:creationId xmlns:a16="http://schemas.microsoft.com/office/drawing/2014/main" id="{9706A5D2-6861-D146-897B-ED4E16F5F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8336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14</a:t>
            </a:r>
          </a:p>
        </p:txBody>
      </p:sp>
      <p:sp>
        <p:nvSpPr>
          <p:cNvPr id="25" name="Text Box 23">
            <a:extLst>
              <a:ext uri="{FF2B5EF4-FFF2-40B4-BE49-F238E27FC236}">
                <a16:creationId xmlns:a16="http://schemas.microsoft.com/office/drawing/2014/main" id="{419996EB-1619-AF47-A510-3E7A783D5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97831"/>
            <a:ext cx="2895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0033CC"/>
                </a:solidFill>
                <a:latin typeface="Arial" charset="0"/>
                <a:ea typeface="ＭＳ Ｐゴシック" charset="0"/>
              </a:rPr>
              <a:t>Search(13)</a:t>
            </a:r>
          </a:p>
        </p:txBody>
      </p:sp>
    </p:spTree>
    <p:extLst>
      <p:ext uri="{BB962C8B-B14F-4D97-AF65-F5344CB8AC3E}">
        <p14:creationId xmlns:p14="http://schemas.microsoft.com/office/powerpoint/2010/main" val="1120638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1877C687-7153-9B49-B5C5-BACDB5C1C2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5438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Finding an element</a:t>
            </a:r>
          </a:p>
        </p:txBody>
      </p:sp>
      <p:sp>
        <p:nvSpPr>
          <p:cNvPr id="29700" name="Text Box 4">
            <a:extLst>
              <a:ext uri="{FF2B5EF4-FFF2-40B4-BE49-F238E27FC236}">
                <a16:creationId xmlns:a16="http://schemas.microsoft.com/office/drawing/2014/main" id="{D4C0E02C-FA24-6A46-8E87-E8248F2E6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9050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12</a:t>
            </a:r>
          </a:p>
        </p:txBody>
      </p:sp>
      <p:sp>
        <p:nvSpPr>
          <p:cNvPr id="29701" name="Oval 5">
            <a:extLst>
              <a:ext uri="{FF2B5EF4-FFF2-40B4-BE49-F238E27FC236}">
                <a16:creationId xmlns:a16="http://schemas.microsoft.com/office/drawing/2014/main" id="{B1296C55-5CEC-454C-ABF5-8A1BC380D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828800"/>
            <a:ext cx="685800" cy="533400"/>
          </a:xfrm>
          <a:prstGeom prst="ellips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9702" name="Text Box 6">
            <a:extLst>
              <a:ext uri="{FF2B5EF4-FFF2-40B4-BE49-F238E27FC236}">
                <a16:creationId xmlns:a16="http://schemas.microsoft.com/office/drawing/2014/main" id="{6832CD68-DCFC-1F4D-BAD7-EF9A40E84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819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8</a:t>
            </a:r>
          </a:p>
        </p:txBody>
      </p:sp>
      <p:sp>
        <p:nvSpPr>
          <p:cNvPr id="29703" name="Oval 7">
            <a:extLst>
              <a:ext uri="{FF2B5EF4-FFF2-40B4-BE49-F238E27FC236}">
                <a16:creationId xmlns:a16="http://schemas.microsoft.com/office/drawing/2014/main" id="{2DB51AF1-530F-1748-8296-5F40F7932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743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9704" name="Text Box 8">
            <a:extLst>
              <a:ext uri="{FF2B5EF4-FFF2-40B4-BE49-F238E27FC236}">
                <a16:creationId xmlns:a16="http://schemas.microsoft.com/office/drawing/2014/main" id="{AE877137-4249-4948-8891-F41761819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267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 5</a:t>
            </a:r>
          </a:p>
        </p:txBody>
      </p:sp>
      <p:sp>
        <p:nvSpPr>
          <p:cNvPr id="29705" name="Oval 9">
            <a:extLst>
              <a:ext uri="{FF2B5EF4-FFF2-40B4-BE49-F238E27FC236}">
                <a16:creationId xmlns:a16="http://schemas.microsoft.com/office/drawing/2014/main" id="{428649BF-59EB-6748-868A-2E39BF177D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191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9706" name="Line 10">
            <a:extLst>
              <a:ext uri="{FF2B5EF4-FFF2-40B4-BE49-F238E27FC236}">
                <a16:creationId xmlns:a16="http://schemas.microsoft.com/office/drawing/2014/main" id="{EBFBAFCE-E170-114D-83D3-2D5B11205E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32004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9707" name="Line 11">
            <a:extLst>
              <a:ext uri="{FF2B5EF4-FFF2-40B4-BE49-F238E27FC236}">
                <a16:creationId xmlns:a16="http://schemas.microsoft.com/office/drawing/2014/main" id="{8364BBDE-D01F-DE4C-BDE7-52DEAAFFA1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22860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9708" name="Text Box 12">
            <a:extLst>
              <a:ext uri="{FF2B5EF4-FFF2-40B4-BE49-F238E27FC236}">
                <a16:creationId xmlns:a16="http://schemas.microsoft.com/office/drawing/2014/main" id="{D2901675-741D-E948-B63F-AECBA3C03D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1910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9</a:t>
            </a:r>
          </a:p>
        </p:txBody>
      </p:sp>
      <p:sp>
        <p:nvSpPr>
          <p:cNvPr id="29709" name="Oval 13">
            <a:extLst>
              <a:ext uri="{FF2B5EF4-FFF2-40B4-BE49-F238E27FC236}">
                <a16:creationId xmlns:a16="http://schemas.microsoft.com/office/drawing/2014/main" id="{2AFD320E-E5E1-8940-9C44-AA52C42D8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14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9710" name="Text Box 14">
            <a:extLst>
              <a:ext uri="{FF2B5EF4-FFF2-40B4-BE49-F238E27FC236}">
                <a16:creationId xmlns:a16="http://schemas.microsoft.com/office/drawing/2014/main" id="{B8428EAE-F072-BF44-8C8F-B5109FEA3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819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9711" name="Oval 15">
            <a:extLst>
              <a:ext uri="{FF2B5EF4-FFF2-40B4-BE49-F238E27FC236}">
                <a16:creationId xmlns:a16="http://schemas.microsoft.com/office/drawing/2014/main" id="{DFB40871-5A80-FD40-A4BD-A7D8AD601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743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9712" name="Text Box 16">
            <a:extLst>
              <a:ext uri="{FF2B5EF4-FFF2-40B4-BE49-F238E27FC236}">
                <a16:creationId xmlns:a16="http://schemas.microsoft.com/office/drawing/2014/main" id="{80770876-5C40-224A-BC8D-24A38753C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2052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20</a:t>
            </a:r>
          </a:p>
        </p:txBody>
      </p:sp>
      <p:sp>
        <p:nvSpPr>
          <p:cNvPr id="29713" name="Oval 17">
            <a:extLst>
              <a:ext uri="{FF2B5EF4-FFF2-40B4-BE49-F238E27FC236}">
                <a16:creationId xmlns:a16="http://schemas.microsoft.com/office/drawing/2014/main" id="{5E169C4C-0277-2049-A399-6E38DC61E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114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9714" name="Line 18">
            <a:extLst>
              <a:ext uri="{FF2B5EF4-FFF2-40B4-BE49-F238E27FC236}">
                <a16:creationId xmlns:a16="http://schemas.microsoft.com/office/drawing/2014/main" id="{46313A6D-F14E-B74A-960A-EA95CD07D7D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2766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9715" name="Line 19">
            <a:extLst>
              <a:ext uri="{FF2B5EF4-FFF2-40B4-BE49-F238E27FC236}">
                <a16:creationId xmlns:a16="http://schemas.microsoft.com/office/drawing/2014/main" id="{9C9C6D87-8220-2741-A4C3-CF4140B2DF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2860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9716" name="Line 20">
            <a:extLst>
              <a:ext uri="{FF2B5EF4-FFF2-40B4-BE49-F238E27FC236}">
                <a16:creationId xmlns:a16="http://schemas.microsoft.com/office/drawing/2014/main" id="{CA243B7B-0FAE-F94C-8289-1C54414AFD43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32004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9717" name="Text Box 21">
            <a:extLst>
              <a:ext uri="{FF2B5EF4-FFF2-40B4-BE49-F238E27FC236}">
                <a16:creationId xmlns:a16="http://schemas.microsoft.com/office/drawing/2014/main" id="{CEEF76A7-D10D-2547-BCE8-DFA42F628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8336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14</a:t>
            </a:r>
          </a:p>
        </p:txBody>
      </p:sp>
      <p:sp>
        <p:nvSpPr>
          <p:cNvPr id="24" name="Text Box 23">
            <a:extLst>
              <a:ext uri="{FF2B5EF4-FFF2-40B4-BE49-F238E27FC236}">
                <a16:creationId xmlns:a16="http://schemas.microsoft.com/office/drawing/2014/main" id="{1246C97D-5E44-154D-B80A-DF8074602C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97831"/>
            <a:ext cx="2895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0033CC"/>
                </a:solidFill>
                <a:latin typeface="Arial" charset="0"/>
                <a:ea typeface="ＭＳ Ｐゴシック" charset="0"/>
              </a:rPr>
              <a:t>Search(13)</a:t>
            </a:r>
          </a:p>
        </p:txBody>
      </p:sp>
    </p:spTree>
    <p:extLst>
      <p:ext uri="{BB962C8B-B14F-4D97-AF65-F5344CB8AC3E}">
        <p14:creationId xmlns:p14="http://schemas.microsoft.com/office/powerpoint/2010/main" val="170707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B379792D-7663-3E45-874A-0AE30A12B7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5438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Finding an element</a:t>
            </a:r>
          </a:p>
        </p:txBody>
      </p:sp>
      <p:sp>
        <p:nvSpPr>
          <p:cNvPr id="30724" name="Text Box 4">
            <a:extLst>
              <a:ext uri="{FF2B5EF4-FFF2-40B4-BE49-F238E27FC236}">
                <a16:creationId xmlns:a16="http://schemas.microsoft.com/office/drawing/2014/main" id="{7E7D7574-098C-D543-9173-DCF7E7FF6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9050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12</a:t>
            </a:r>
          </a:p>
        </p:txBody>
      </p:sp>
      <p:sp>
        <p:nvSpPr>
          <p:cNvPr id="30725" name="Oval 5">
            <a:extLst>
              <a:ext uri="{FF2B5EF4-FFF2-40B4-BE49-F238E27FC236}">
                <a16:creationId xmlns:a16="http://schemas.microsoft.com/office/drawing/2014/main" id="{2CC3C14F-F0A6-064F-AD00-642E2D0F0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828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0726" name="Text Box 6">
            <a:extLst>
              <a:ext uri="{FF2B5EF4-FFF2-40B4-BE49-F238E27FC236}">
                <a16:creationId xmlns:a16="http://schemas.microsoft.com/office/drawing/2014/main" id="{6E0F124A-9573-044A-B31B-C5E65922B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819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8</a:t>
            </a:r>
          </a:p>
        </p:txBody>
      </p:sp>
      <p:sp>
        <p:nvSpPr>
          <p:cNvPr id="30727" name="Oval 7">
            <a:extLst>
              <a:ext uri="{FF2B5EF4-FFF2-40B4-BE49-F238E27FC236}">
                <a16:creationId xmlns:a16="http://schemas.microsoft.com/office/drawing/2014/main" id="{A72D414B-65DC-AD47-8A65-52EADF79E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743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0728" name="Text Box 8">
            <a:extLst>
              <a:ext uri="{FF2B5EF4-FFF2-40B4-BE49-F238E27FC236}">
                <a16:creationId xmlns:a16="http://schemas.microsoft.com/office/drawing/2014/main" id="{9F8B8DC6-7769-C945-A490-E5E657B89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267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 5</a:t>
            </a:r>
          </a:p>
        </p:txBody>
      </p:sp>
      <p:sp>
        <p:nvSpPr>
          <p:cNvPr id="30729" name="Oval 9">
            <a:extLst>
              <a:ext uri="{FF2B5EF4-FFF2-40B4-BE49-F238E27FC236}">
                <a16:creationId xmlns:a16="http://schemas.microsoft.com/office/drawing/2014/main" id="{EEA6B615-EAEC-8C4F-A1A2-98D0B29C23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191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0730" name="Line 10">
            <a:extLst>
              <a:ext uri="{FF2B5EF4-FFF2-40B4-BE49-F238E27FC236}">
                <a16:creationId xmlns:a16="http://schemas.microsoft.com/office/drawing/2014/main" id="{9A17A02B-5676-E94A-BA36-8009129668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32004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0731" name="Line 11">
            <a:extLst>
              <a:ext uri="{FF2B5EF4-FFF2-40B4-BE49-F238E27FC236}">
                <a16:creationId xmlns:a16="http://schemas.microsoft.com/office/drawing/2014/main" id="{AD843D00-A631-E841-A5C7-6AEEC75182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22860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0732" name="Text Box 12">
            <a:extLst>
              <a:ext uri="{FF2B5EF4-FFF2-40B4-BE49-F238E27FC236}">
                <a16:creationId xmlns:a16="http://schemas.microsoft.com/office/drawing/2014/main" id="{617CC837-0D82-2944-BB7F-B8E469BBE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1910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9</a:t>
            </a:r>
          </a:p>
        </p:txBody>
      </p:sp>
      <p:sp>
        <p:nvSpPr>
          <p:cNvPr id="30733" name="Oval 13">
            <a:extLst>
              <a:ext uri="{FF2B5EF4-FFF2-40B4-BE49-F238E27FC236}">
                <a16:creationId xmlns:a16="http://schemas.microsoft.com/office/drawing/2014/main" id="{41D673F4-60F8-C748-8925-EAC71B884F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14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0734" name="Text Box 14">
            <a:extLst>
              <a:ext uri="{FF2B5EF4-FFF2-40B4-BE49-F238E27FC236}">
                <a16:creationId xmlns:a16="http://schemas.microsoft.com/office/drawing/2014/main" id="{62684E3A-C43D-FC4F-A67D-13CE20F56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819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0735" name="Oval 15">
            <a:extLst>
              <a:ext uri="{FF2B5EF4-FFF2-40B4-BE49-F238E27FC236}">
                <a16:creationId xmlns:a16="http://schemas.microsoft.com/office/drawing/2014/main" id="{6F8317D7-9571-A744-88AD-C9877DFAF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743200"/>
            <a:ext cx="685800" cy="533400"/>
          </a:xfrm>
          <a:prstGeom prst="ellips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0736" name="Text Box 16">
            <a:extLst>
              <a:ext uri="{FF2B5EF4-FFF2-40B4-BE49-F238E27FC236}">
                <a16:creationId xmlns:a16="http://schemas.microsoft.com/office/drawing/2014/main" id="{53613239-4A5D-D249-8C64-B059926CB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2052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20</a:t>
            </a:r>
          </a:p>
        </p:txBody>
      </p:sp>
      <p:sp>
        <p:nvSpPr>
          <p:cNvPr id="30737" name="Oval 17">
            <a:extLst>
              <a:ext uri="{FF2B5EF4-FFF2-40B4-BE49-F238E27FC236}">
                <a16:creationId xmlns:a16="http://schemas.microsoft.com/office/drawing/2014/main" id="{7E22F517-6669-6F4B-9965-5A4BFC860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114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0738" name="Line 18">
            <a:extLst>
              <a:ext uri="{FF2B5EF4-FFF2-40B4-BE49-F238E27FC236}">
                <a16:creationId xmlns:a16="http://schemas.microsoft.com/office/drawing/2014/main" id="{90ABFFC4-5B18-A947-817E-764AC9775AD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2766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0739" name="Line 19">
            <a:extLst>
              <a:ext uri="{FF2B5EF4-FFF2-40B4-BE49-F238E27FC236}">
                <a16:creationId xmlns:a16="http://schemas.microsoft.com/office/drawing/2014/main" id="{22E6375B-ED9E-494C-9665-51DB06510D4C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2860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0740" name="Line 20">
            <a:extLst>
              <a:ext uri="{FF2B5EF4-FFF2-40B4-BE49-F238E27FC236}">
                <a16:creationId xmlns:a16="http://schemas.microsoft.com/office/drawing/2014/main" id="{B02C38C9-4596-FF4C-9EE5-936798E01CF8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32004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0741" name="Text Box 21">
            <a:extLst>
              <a:ext uri="{FF2B5EF4-FFF2-40B4-BE49-F238E27FC236}">
                <a16:creationId xmlns:a16="http://schemas.microsoft.com/office/drawing/2014/main" id="{111CC24F-DB41-084E-80D9-A82DDC10B9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8336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14</a:t>
            </a:r>
          </a:p>
        </p:txBody>
      </p:sp>
      <p:sp>
        <p:nvSpPr>
          <p:cNvPr id="30743" name="Text Box 23">
            <a:extLst>
              <a:ext uri="{FF2B5EF4-FFF2-40B4-BE49-F238E27FC236}">
                <a16:creationId xmlns:a16="http://schemas.microsoft.com/office/drawing/2014/main" id="{4EB85711-81DC-814D-A645-983599AAEF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97831"/>
            <a:ext cx="2895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0033CC"/>
                </a:solidFill>
                <a:latin typeface="Arial" charset="0"/>
                <a:ea typeface="ＭＳ Ｐゴシック" charset="0"/>
              </a:rPr>
              <a:t>Search(13)</a:t>
            </a:r>
          </a:p>
        </p:txBody>
      </p:sp>
    </p:spTree>
    <p:extLst>
      <p:ext uri="{BB962C8B-B14F-4D97-AF65-F5344CB8AC3E}">
        <p14:creationId xmlns:p14="http://schemas.microsoft.com/office/powerpoint/2010/main" val="2134869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F71D2DA1-6FB6-7B46-90A8-7FC19D1F2B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5438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Finding an element</a:t>
            </a:r>
          </a:p>
        </p:txBody>
      </p:sp>
      <p:sp>
        <p:nvSpPr>
          <p:cNvPr id="31748" name="Text Box 4">
            <a:extLst>
              <a:ext uri="{FF2B5EF4-FFF2-40B4-BE49-F238E27FC236}">
                <a16:creationId xmlns:a16="http://schemas.microsoft.com/office/drawing/2014/main" id="{5DBE0324-381C-CC41-94B6-5AFF77E85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9050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12</a:t>
            </a:r>
          </a:p>
        </p:txBody>
      </p:sp>
      <p:sp>
        <p:nvSpPr>
          <p:cNvPr id="31749" name="Oval 5">
            <a:extLst>
              <a:ext uri="{FF2B5EF4-FFF2-40B4-BE49-F238E27FC236}">
                <a16:creationId xmlns:a16="http://schemas.microsoft.com/office/drawing/2014/main" id="{B26D925D-2C0D-AD42-80E9-4F2AD843B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828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750" name="Text Box 6">
            <a:extLst>
              <a:ext uri="{FF2B5EF4-FFF2-40B4-BE49-F238E27FC236}">
                <a16:creationId xmlns:a16="http://schemas.microsoft.com/office/drawing/2014/main" id="{EA3BF56C-9612-D447-BFDB-D4A997C9BB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819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8</a:t>
            </a:r>
          </a:p>
        </p:txBody>
      </p:sp>
      <p:sp>
        <p:nvSpPr>
          <p:cNvPr id="31751" name="Oval 7">
            <a:extLst>
              <a:ext uri="{FF2B5EF4-FFF2-40B4-BE49-F238E27FC236}">
                <a16:creationId xmlns:a16="http://schemas.microsoft.com/office/drawing/2014/main" id="{AA6569F0-122E-7441-8F8D-6AA60E418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743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752" name="Text Box 8">
            <a:extLst>
              <a:ext uri="{FF2B5EF4-FFF2-40B4-BE49-F238E27FC236}">
                <a16:creationId xmlns:a16="http://schemas.microsoft.com/office/drawing/2014/main" id="{F3B5F0B2-D2DB-5E4A-9290-C5C668FC63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267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 5</a:t>
            </a:r>
          </a:p>
        </p:txBody>
      </p:sp>
      <p:sp>
        <p:nvSpPr>
          <p:cNvPr id="31753" name="Oval 9">
            <a:extLst>
              <a:ext uri="{FF2B5EF4-FFF2-40B4-BE49-F238E27FC236}">
                <a16:creationId xmlns:a16="http://schemas.microsoft.com/office/drawing/2014/main" id="{F7C567BE-0D68-2D4D-8DF6-0C0D353A0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191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754" name="Line 10">
            <a:extLst>
              <a:ext uri="{FF2B5EF4-FFF2-40B4-BE49-F238E27FC236}">
                <a16:creationId xmlns:a16="http://schemas.microsoft.com/office/drawing/2014/main" id="{76E974E8-B3AB-FA41-A7CC-92C2C32F09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32004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755" name="Line 11">
            <a:extLst>
              <a:ext uri="{FF2B5EF4-FFF2-40B4-BE49-F238E27FC236}">
                <a16:creationId xmlns:a16="http://schemas.microsoft.com/office/drawing/2014/main" id="{09CB253F-50C1-F148-AB05-9AED856AB4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22860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756" name="Text Box 12">
            <a:extLst>
              <a:ext uri="{FF2B5EF4-FFF2-40B4-BE49-F238E27FC236}">
                <a16:creationId xmlns:a16="http://schemas.microsoft.com/office/drawing/2014/main" id="{F4EECABA-248E-0C4F-9107-342D29ECC6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1910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9</a:t>
            </a:r>
          </a:p>
        </p:txBody>
      </p:sp>
      <p:sp>
        <p:nvSpPr>
          <p:cNvPr id="31757" name="Oval 13">
            <a:extLst>
              <a:ext uri="{FF2B5EF4-FFF2-40B4-BE49-F238E27FC236}">
                <a16:creationId xmlns:a16="http://schemas.microsoft.com/office/drawing/2014/main" id="{0A68F042-EDAE-5A49-AE04-4E0CB6E33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14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758" name="Text Box 14">
            <a:extLst>
              <a:ext uri="{FF2B5EF4-FFF2-40B4-BE49-F238E27FC236}">
                <a16:creationId xmlns:a16="http://schemas.microsoft.com/office/drawing/2014/main" id="{7187D36C-C8C2-124C-BD47-9C5CB1037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819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759" name="Oval 15">
            <a:extLst>
              <a:ext uri="{FF2B5EF4-FFF2-40B4-BE49-F238E27FC236}">
                <a16:creationId xmlns:a16="http://schemas.microsoft.com/office/drawing/2014/main" id="{A761260E-C5B9-CA43-BE0B-53161EF4A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743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760" name="Text Box 16">
            <a:extLst>
              <a:ext uri="{FF2B5EF4-FFF2-40B4-BE49-F238E27FC236}">
                <a16:creationId xmlns:a16="http://schemas.microsoft.com/office/drawing/2014/main" id="{0FC0637A-5B6A-F94F-8661-CC532CC7C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2052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20</a:t>
            </a:r>
          </a:p>
        </p:txBody>
      </p:sp>
      <p:sp>
        <p:nvSpPr>
          <p:cNvPr id="31761" name="Oval 17">
            <a:extLst>
              <a:ext uri="{FF2B5EF4-FFF2-40B4-BE49-F238E27FC236}">
                <a16:creationId xmlns:a16="http://schemas.microsoft.com/office/drawing/2014/main" id="{5F4F3714-2ADB-E34B-B07A-38AA30626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114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762" name="Line 18">
            <a:extLst>
              <a:ext uri="{FF2B5EF4-FFF2-40B4-BE49-F238E27FC236}">
                <a16:creationId xmlns:a16="http://schemas.microsoft.com/office/drawing/2014/main" id="{E83989C3-04E0-F948-80A7-905A38F6885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2766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763" name="Line 19">
            <a:extLst>
              <a:ext uri="{FF2B5EF4-FFF2-40B4-BE49-F238E27FC236}">
                <a16:creationId xmlns:a16="http://schemas.microsoft.com/office/drawing/2014/main" id="{D6E72651-279C-2941-8CD9-FF5E34B2A49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2860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764" name="Line 20">
            <a:extLst>
              <a:ext uri="{FF2B5EF4-FFF2-40B4-BE49-F238E27FC236}">
                <a16:creationId xmlns:a16="http://schemas.microsoft.com/office/drawing/2014/main" id="{5D8DE9CC-7705-754B-8F40-E49CBCC178A0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32004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765" name="Text Box 21">
            <a:extLst>
              <a:ext uri="{FF2B5EF4-FFF2-40B4-BE49-F238E27FC236}">
                <a16:creationId xmlns:a16="http://schemas.microsoft.com/office/drawing/2014/main" id="{112CF2FF-0661-204F-8075-F5CB1F4E0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8336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14</a:t>
            </a:r>
          </a:p>
        </p:txBody>
      </p:sp>
      <p:sp>
        <p:nvSpPr>
          <p:cNvPr id="31767" name="Line 23">
            <a:extLst>
              <a:ext uri="{FF2B5EF4-FFF2-40B4-BE49-F238E27FC236}">
                <a16:creationId xmlns:a16="http://schemas.microsoft.com/office/drawing/2014/main" id="{996A2D54-488E-8246-89F6-0AC97C150C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3200400"/>
            <a:ext cx="30480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768" name="Text Box 24">
            <a:extLst>
              <a:ext uri="{FF2B5EF4-FFF2-40B4-BE49-F238E27FC236}">
                <a16:creationId xmlns:a16="http://schemas.microsoft.com/office/drawing/2014/main" id="{13BBC31C-E28F-C945-8E40-449979AAD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2672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?</a:t>
            </a:r>
          </a:p>
        </p:txBody>
      </p:sp>
      <p:sp>
        <p:nvSpPr>
          <p:cNvPr id="26" name="Text Box 23">
            <a:extLst>
              <a:ext uri="{FF2B5EF4-FFF2-40B4-BE49-F238E27FC236}">
                <a16:creationId xmlns:a16="http://schemas.microsoft.com/office/drawing/2014/main" id="{9F1BA813-A40A-0E47-8C8A-C6D85BAD4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97831"/>
            <a:ext cx="2895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0033CC"/>
                </a:solidFill>
                <a:latin typeface="Arial" charset="0"/>
                <a:ea typeface="ＭＳ Ｐゴシック" charset="0"/>
              </a:rPr>
              <a:t>Search(13)</a:t>
            </a:r>
          </a:p>
        </p:txBody>
      </p:sp>
    </p:spTree>
    <p:extLst>
      <p:ext uri="{BB962C8B-B14F-4D97-AF65-F5344CB8AC3E}">
        <p14:creationId xmlns:p14="http://schemas.microsoft.com/office/powerpoint/2010/main" val="3179859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79D22-40FF-B740-9CA0-D8A14BF0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an element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115B130-52E3-8843-B2D4-EA29712CDA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683" y="1567130"/>
            <a:ext cx="5723759" cy="5290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959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3A9F9-4D1C-8440-A32B-E0F914ECC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an element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BAB379-0B96-A443-A0FC-7D8803CBA2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0" y="1841500"/>
            <a:ext cx="8255000" cy="31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795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C45AEF59-B669-344F-A4C6-8B90744E91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5438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Finding an element</a:t>
            </a:r>
          </a:p>
        </p:txBody>
      </p:sp>
      <p:sp>
        <p:nvSpPr>
          <p:cNvPr id="29698" name="Text Box 4">
            <a:extLst>
              <a:ext uri="{FF2B5EF4-FFF2-40B4-BE49-F238E27FC236}">
                <a16:creationId xmlns:a16="http://schemas.microsoft.com/office/drawing/2014/main" id="{9763AF42-B374-5041-832B-A2E3BB4B1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9050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12</a:t>
            </a:r>
          </a:p>
        </p:txBody>
      </p:sp>
      <p:sp>
        <p:nvSpPr>
          <p:cNvPr id="29699" name="Oval 5">
            <a:extLst>
              <a:ext uri="{FF2B5EF4-FFF2-40B4-BE49-F238E27FC236}">
                <a16:creationId xmlns:a16="http://schemas.microsoft.com/office/drawing/2014/main" id="{E4C51BC0-9CE0-A64B-8B26-D1B929C71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828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00" name="Text Box 6">
            <a:extLst>
              <a:ext uri="{FF2B5EF4-FFF2-40B4-BE49-F238E27FC236}">
                <a16:creationId xmlns:a16="http://schemas.microsoft.com/office/drawing/2014/main" id="{577EB73C-EB39-5343-B775-A6A932E807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8194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8</a:t>
            </a:r>
          </a:p>
        </p:txBody>
      </p:sp>
      <p:sp>
        <p:nvSpPr>
          <p:cNvPr id="29701" name="Oval 7">
            <a:extLst>
              <a:ext uri="{FF2B5EF4-FFF2-40B4-BE49-F238E27FC236}">
                <a16:creationId xmlns:a16="http://schemas.microsoft.com/office/drawing/2014/main" id="{D4D1A9DF-E6EF-494F-8097-C3492C9CCF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743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02" name="Text Box 8">
            <a:extLst>
              <a:ext uri="{FF2B5EF4-FFF2-40B4-BE49-F238E27FC236}">
                <a16:creationId xmlns:a16="http://schemas.microsoft.com/office/drawing/2014/main" id="{D41D4B5F-7636-BC4B-8807-93B9378E2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2672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 5</a:t>
            </a:r>
          </a:p>
        </p:txBody>
      </p:sp>
      <p:sp>
        <p:nvSpPr>
          <p:cNvPr id="29703" name="Oval 9">
            <a:extLst>
              <a:ext uri="{FF2B5EF4-FFF2-40B4-BE49-F238E27FC236}">
                <a16:creationId xmlns:a16="http://schemas.microsoft.com/office/drawing/2014/main" id="{29A627BE-1312-8342-9AE0-D50C9E062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191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04" name="Line 10">
            <a:extLst>
              <a:ext uri="{FF2B5EF4-FFF2-40B4-BE49-F238E27FC236}">
                <a16:creationId xmlns:a16="http://schemas.microsoft.com/office/drawing/2014/main" id="{3FD2DF29-876B-034A-A476-39C0970AE7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32004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Line 11">
            <a:extLst>
              <a:ext uri="{FF2B5EF4-FFF2-40B4-BE49-F238E27FC236}">
                <a16:creationId xmlns:a16="http://schemas.microsoft.com/office/drawing/2014/main" id="{3CDBAC65-FCE2-1647-A66E-72CFC27EF2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22860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Text Box 12">
            <a:extLst>
              <a:ext uri="{FF2B5EF4-FFF2-40B4-BE49-F238E27FC236}">
                <a16:creationId xmlns:a16="http://schemas.microsoft.com/office/drawing/2014/main" id="{793B9923-3CA1-AA4D-A4D3-B3EC2F9AC6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1910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9</a:t>
            </a:r>
          </a:p>
        </p:txBody>
      </p:sp>
      <p:sp>
        <p:nvSpPr>
          <p:cNvPr id="29707" name="Oval 13">
            <a:extLst>
              <a:ext uri="{FF2B5EF4-FFF2-40B4-BE49-F238E27FC236}">
                <a16:creationId xmlns:a16="http://schemas.microsoft.com/office/drawing/2014/main" id="{2C60106B-219D-C247-A859-11E8FF63E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14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08" name="Text Box 14">
            <a:extLst>
              <a:ext uri="{FF2B5EF4-FFF2-40B4-BE49-F238E27FC236}">
                <a16:creationId xmlns:a16="http://schemas.microsoft.com/office/drawing/2014/main" id="{6A3BEECB-CD51-434C-B851-9C773D82D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8194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9709" name="Oval 15">
            <a:extLst>
              <a:ext uri="{FF2B5EF4-FFF2-40B4-BE49-F238E27FC236}">
                <a16:creationId xmlns:a16="http://schemas.microsoft.com/office/drawing/2014/main" id="{0DA06B81-9D14-3E4C-BCFF-D851911A75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743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10" name="Text Box 16">
            <a:extLst>
              <a:ext uri="{FF2B5EF4-FFF2-40B4-BE49-F238E27FC236}">
                <a16:creationId xmlns:a16="http://schemas.microsoft.com/office/drawing/2014/main" id="{09A5E588-3DBD-7D40-B9EC-C98ADDE40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2052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20</a:t>
            </a:r>
          </a:p>
        </p:txBody>
      </p:sp>
      <p:sp>
        <p:nvSpPr>
          <p:cNvPr id="29711" name="Oval 17">
            <a:extLst>
              <a:ext uri="{FF2B5EF4-FFF2-40B4-BE49-F238E27FC236}">
                <a16:creationId xmlns:a16="http://schemas.microsoft.com/office/drawing/2014/main" id="{F485A6D3-9BD5-E04D-9D59-0DE799FAF2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114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12" name="Line 18">
            <a:extLst>
              <a:ext uri="{FF2B5EF4-FFF2-40B4-BE49-F238E27FC236}">
                <a16:creationId xmlns:a16="http://schemas.microsoft.com/office/drawing/2014/main" id="{A05F4432-7C8A-3F46-8A74-3E8775FBEE4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2766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Line 19">
            <a:extLst>
              <a:ext uri="{FF2B5EF4-FFF2-40B4-BE49-F238E27FC236}">
                <a16:creationId xmlns:a16="http://schemas.microsoft.com/office/drawing/2014/main" id="{A3BCCD58-B1E6-784F-B520-6433DC8BCA7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2860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Line 20">
            <a:extLst>
              <a:ext uri="{FF2B5EF4-FFF2-40B4-BE49-F238E27FC236}">
                <a16:creationId xmlns:a16="http://schemas.microsoft.com/office/drawing/2014/main" id="{9D8EAA6C-C673-3A4C-84C5-19EEA50755C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32004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Text Box 21">
            <a:extLst>
              <a:ext uri="{FF2B5EF4-FFF2-40B4-BE49-F238E27FC236}">
                <a16:creationId xmlns:a16="http://schemas.microsoft.com/office/drawing/2014/main" id="{8026FF32-745D-694D-8BD8-B111360A4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8336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14</a:t>
            </a:r>
          </a:p>
        </p:txBody>
      </p:sp>
      <p:sp>
        <p:nvSpPr>
          <p:cNvPr id="24" name="Text Box 22">
            <a:extLst>
              <a:ext uri="{FF2B5EF4-FFF2-40B4-BE49-F238E27FC236}">
                <a16:creationId xmlns:a16="http://schemas.microsoft.com/office/drawing/2014/main" id="{077B552F-5029-2E41-9A9A-5B3569046E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21631"/>
            <a:ext cx="289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33CC"/>
                </a:solidFill>
              </a:rPr>
              <a:t>Search(9)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48213BF-86F1-6C44-A56D-38ACA6CE0F39}"/>
              </a:ext>
            </a:extLst>
          </p:cNvPr>
          <p:cNvSpPr txBox="1"/>
          <p:nvPr/>
        </p:nvSpPr>
        <p:spPr>
          <a:xfrm>
            <a:off x="1299411" y="5527806"/>
            <a:ext cx="5861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worst case running time of search?</a:t>
            </a:r>
          </a:p>
        </p:txBody>
      </p:sp>
    </p:spTree>
    <p:extLst>
      <p:ext uri="{BB962C8B-B14F-4D97-AF65-F5344CB8AC3E}">
        <p14:creationId xmlns:p14="http://schemas.microsoft.com/office/powerpoint/2010/main" val="925644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C45AEF59-B669-344F-A4C6-8B90744E91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5438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Finding an element</a:t>
            </a:r>
          </a:p>
        </p:txBody>
      </p:sp>
      <p:sp>
        <p:nvSpPr>
          <p:cNvPr id="29698" name="Text Box 4">
            <a:extLst>
              <a:ext uri="{FF2B5EF4-FFF2-40B4-BE49-F238E27FC236}">
                <a16:creationId xmlns:a16="http://schemas.microsoft.com/office/drawing/2014/main" id="{9763AF42-B374-5041-832B-A2E3BB4B1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9050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12</a:t>
            </a:r>
          </a:p>
        </p:txBody>
      </p:sp>
      <p:sp>
        <p:nvSpPr>
          <p:cNvPr id="29699" name="Oval 5">
            <a:extLst>
              <a:ext uri="{FF2B5EF4-FFF2-40B4-BE49-F238E27FC236}">
                <a16:creationId xmlns:a16="http://schemas.microsoft.com/office/drawing/2014/main" id="{E4C51BC0-9CE0-A64B-8B26-D1B929C71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828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00" name="Text Box 6">
            <a:extLst>
              <a:ext uri="{FF2B5EF4-FFF2-40B4-BE49-F238E27FC236}">
                <a16:creationId xmlns:a16="http://schemas.microsoft.com/office/drawing/2014/main" id="{577EB73C-EB39-5343-B775-A6A932E807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8194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8</a:t>
            </a:r>
          </a:p>
        </p:txBody>
      </p:sp>
      <p:sp>
        <p:nvSpPr>
          <p:cNvPr id="29701" name="Oval 7">
            <a:extLst>
              <a:ext uri="{FF2B5EF4-FFF2-40B4-BE49-F238E27FC236}">
                <a16:creationId xmlns:a16="http://schemas.microsoft.com/office/drawing/2014/main" id="{D4D1A9DF-E6EF-494F-8097-C3492C9CCF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743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02" name="Text Box 8">
            <a:extLst>
              <a:ext uri="{FF2B5EF4-FFF2-40B4-BE49-F238E27FC236}">
                <a16:creationId xmlns:a16="http://schemas.microsoft.com/office/drawing/2014/main" id="{D41D4B5F-7636-BC4B-8807-93B9378E2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2672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 5</a:t>
            </a:r>
          </a:p>
        </p:txBody>
      </p:sp>
      <p:sp>
        <p:nvSpPr>
          <p:cNvPr id="29703" name="Oval 9">
            <a:extLst>
              <a:ext uri="{FF2B5EF4-FFF2-40B4-BE49-F238E27FC236}">
                <a16:creationId xmlns:a16="http://schemas.microsoft.com/office/drawing/2014/main" id="{29A627BE-1312-8342-9AE0-D50C9E062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191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04" name="Line 10">
            <a:extLst>
              <a:ext uri="{FF2B5EF4-FFF2-40B4-BE49-F238E27FC236}">
                <a16:creationId xmlns:a16="http://schemas.microsoft.com/office/drawing/2014/main" id="{3FD2DF29-876B-034A-A476-39C0970AE7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32004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Line 11">
            <a:extLst>
              <a:ext uri="{FF2B5EF4-FFF2-40B4-BE49-F238E27FC236}">
                <a16:creationId xmlns:a16="http://schemas.microsoft.com/office/drawing/2014/main" id="{3CDBAC65-FCE2-1647-A66E-72CFC27EF2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22860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Text Box 12">
            <a:extLst>
              <a:ext uri="{FF2B5EF4-FFF2-40B4-BE49-F238E27FC236}">
                <a16:creationId xmlns:a16="http://schemas.microsoft.com/office/drawing/2014/main" id="{793B9923-3CA1-AA4D-A4D3-B3EC2F9AC6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1910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9</a:t>
            </a:r>
          </a:p>
        </p:txBody>
      </p:sp>
      <p:sp>
        <p:nvSpPr>
          <p:cNvPr id="29707" name="Oval 13">
            <a:extLst>
              <a:ext uri="{FF2B5EF4-FFF2-40B4-BE49-F238E27FC236}">
                <a16:creationId xmlns:a16="http://schemas.microsoft.com/office/drawing/2014/main" id="{2C60106B-219D-C247-A859-11E8FF63E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14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08" name="Text Box 14">
            <a:extLst>
              <a:ext uri="{FF2B5EF4-FFF2-40B4-BE49-F238E27FC236}">
                <a16:creationId xmlns:a16="http://schemas.microsoft.com/office/drawing/2014/main" id="{6A3BEECB-CD51-434C-B851-9C773D82D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8194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9709" name="Oval 15">
            <a:extLst>
              <a:ext uri="{FF2B5EF4-FFF2-40B4-BE49-F238E27FC236}">
                <a16:creationId xmlns:a16="http://schemas.microsoft.com/office/drawing/2014/main" id="{0DA06B81-9D14-3E4C-BCFF-D851911A75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743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10" name="Text Box 16">
            <a:extLst>
              <a:ext uri="{FF2B5EF4-FFF2-40B4-BE49-F238E27FC236}">
                <a16:creationId xmlns:a16="http://schemas.microsoft.com/office/drawing/2014/main" id="{09A5E588-3DBD-7D40-B9EC-C98ADDE40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2052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20</a:t>
            </a:r>
          </a:p>
        </p:txBody>
      </p:sp>
      <p:sp>
        <p:nvSpPr>
          <p:cNvPr id="29711" name="Oval 17">
            <a:extLst>
              <a:ext uri="{FF2B5EF4-FFF2-40B4-BE49-F238E27FC236}">
                <a16:creationId xmlns:a16="http://schemas.microsoft.com/office/drawing/2014/main" id="{F485A6D3-9BD5-E04D-9D59-0DE799FAF2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114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12" name="Line 18">
            <a:extLst>
              <a:ext uri="{FF2B5EF4-FFF2-40B4-BE49-F238E27FC236}">
                <a16:creationId xmlns:a16="http://schemas.microsoft.com/office/drawing/2014/main" id="{A05F4432-7C8A-3F46-8A74-3E8775FBEE4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2766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Line 19">
            <a:extLst>
              <a:ext uri="{FF2B5EF4-FFF2-40B4-BE49-F238E27FC236}">
                <a16:creationId xmlns:a16="http://schemas.microsoft.com/office/drawing/2014/main" id="{A3BCCD58-B1E6-784F-B520-6433DC8BCA7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2860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Line 20">
            <a:extLst>
              <a:ext uri="{FF2B5EF4-FFF2-40B4-BE49-F238E27FC236}">
                <a16:creationId xmlns:a16="http://schemas.microsoft.com/office/drawing/2014/main" id="{9D8EAA6C-C673-3A4C-84C5-19EEA50755C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32004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Text Box 21">
            <a:extLst>
              <a:ext uri="{FF2B5EF4-FFF2-40B4-BE49-F238E27FC236}">
                <a16:creationId xmlns:a16="http://schemas.microsoft.com/office/drawing/2014/main" id="{8026FF32-745D-694D-8BD8-B111360A4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8336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14</a:t>
            </a:r>
          </a:p>
        </p:txBody>
      </p:sp>
      <p:sp>
        <p:nvSpPr>
          <p:cNvPr id="24" name="Text Box 22">
            <a:extLst>
              <a:ext uri="{FF2B5EF4-FFF2-40B4-BE49-F238E27FC236}">
                <a16:creationId xmlns:a16="http://schemas.microsoft.com/office/drawing/2014/main" id="{077B552F-5029-2E41-9A9A-5B3569046E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21631"/>
            <a:ext cx="289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33CC"/>
                </a:solidFill>
              </a:rPr>
              <a:t>Search(9)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48213BF-86F1-6C44-A56D-38ACA6CE0F39}"/>
              </a:ext>
            </a:extLst>
          </p:cNvPr>
          <p:cNvSpPr txBox="1"/>
          <p:nvPr/>
        </p:nvSpPr>
        <p:spPr>
          <a:xfrm>
            <a:off x="1299411" y="5527806"/>
            <a:ext cx="56625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FF"/>
                </a:solidFill>
              </a:rPr>
              <a:t>Worst case, have to search to the lowest leaf</a:t>
            </a:r>
          </a:p>
          <a:p>
            <a:r>
              <a:rPr lang="en-US" sz="2400" dirty="0">
                <a:solidFill>
                  <a:srgbClr val="0070FF"/>
                </a:solidFill>
              </a:rPr>
              <a:t>O(height)</a:t>
            </a:r>
          </a:p>
        </p:txBody>
      </p:sp>
    </p:spTree>
    <p:extLst>
      <p:ext uri="{BB962C8B-B14F-4D97-AF65-F5344CB8AC3E}">
        <p14:creationId xmlns:p14="http://schemas.microsoft.com/office/powerpoint/2010/main" val="30741058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>
            <a:extLst>
              <a:ext uri="{FF2B5EF4-FFF2-40B4-BE49-F238E27FC236}">
                <a16:creationId xmlns:a16="http://schemas.microsoft.com/office/drawing/2014/main" id="{120A1F05-0F0C-4547-AF05-92DCE6EB59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5438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Inserting</a:t>
            </a:r>
          </a:p>
        </p:txBody>
      </p:sp>
      <p:sp>
        <p:nvSpPr>
          <p:cNvPr id="45058" name="Text Box 3">
            <a:extLst>
              <a:ext uri="{FF2B5EF4-FFF2-40B4-BE49-F238E27FC236}">
                <a16:creationId xmlns:a16="http://schemas.microsoft.com/office/drawing/2014/main" id="{001883F0-D1E9-6F4F-B7EF-BB948F9329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621" y="1645443"/>
            <a:ext cx="289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33CC"/>
                </a:solidFill>
              </a:rPr>
              <a:t>Insert(17)</a:t>
            </a:r>
          </a:p>
        </p:txBody>
      </p:sp>
      <p:sp>
        <p:nvSpPr>
          <p:cNvPr id="45059" name="Text Box 4">
            <a:extLst>
              <a:ext uri="{FF2B5EF4-FFF2-40B4-BE49-F238E27FC236}">
                <a16:creationId xmlns:a16="http://schemas.microsoft.com/office/drawing/2014/main" id="{342A21C0-4422-3942-9D7E-DB2EB20E4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9050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12</a:t>
            </a:r>
          </a:p>
        </p:txBody>
      </p:sp>
      <p:sp>
        <p:nvSpPr>
          <p:cNvPr id="45060" name="Oval 5">
            <a:extLst>
              <a:ext uri="{FF2B5EF4-FFF2-40B4-BE49-F238E27FC236}">
                <a16:creationId xmlns:a16="http://schemas.microsoft.com/office/drawing/2014/main" id="{4224A070-0C9E-164E-851B-3457DCABE2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828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1" name="Text Box 6">
            <a:extLst>
              <a:ext uri="{FF2B5EF4-FFF2-40B4-BE49-F238E27FC236}">
                <a16:creationId xmlns:a16="http://schemas.microsoft.com/office/drawing/2014/main" id="{57DA3F32-4C5A-AA42-B361-997F22731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8194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8</a:t>
            </a:r>
          </a:p>
        </p:txBody>
      </p:sp>
      <p:sp>
        <p:nvSpPr>
          <p:cNvPr id="45062" name="Oval 7">
            <a:extLst>
              <a:ext uri="{FF2B5EF4-FFF2-40B4-BE49-F238E27FC236}">
                <a16:creationId xmlns:a16="http://schemas.microsoft.com/office/drawing/2014/main" id="{4A18DDCE-EBB4-6E44-A543-579C96FA7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743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3" name="Text Box 8">
            <a:extLst>
              <a:ext uri="{FF2B5EF4-FFF2-40B4-BE49-F238E27FC236}">
                <a16:creationId xmlns:a16="http://schemas.microsoft.com/office/drawing/2014/main" id="{27367C70-9CA9-5740-857F-895F51881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2672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 5</a:t>
            </a:r>
          </a:p>
        </p:txBody>
      </p:sp>
      <p:sp>
        <p:nvSpPr>
          <p:cNvPr id="45064" name="Oval 9">
            <a:extLst>
              <a:ext uri="{FF2B5EF4-FFF2-40B4-BE49-F238E27FC236}">
                <a16:creationId xmlns:a16="http://schemas.microsoft.com/office/drawing/2014/main" id="{B3285B0E-0E06-5F4E-A0CF-39A84DF75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191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5" name="Line 10">
            <a:extLst>
              <a:ext uri="{FF2B5EF4-FFF2-40B4-BE49-F238E27FC236}">
                <a16:creationId xmlns:a16="http://schemas.microsoft.com/office/drawing/2014/main" id="{C6DC603F-C1E7-0649-A623-1A960D593B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32004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6" name="Line 11">
            <a:extLst>
              <a:ext uri="{FF2B5EF4-FFF2-40B4-BE49-F238E27FC236}">
                <a16:creationId xmlns:a16="http://schemas.microsoft.com/office/drawing/2014/main" id="{44F280ED-E9CF-204B-A167-7E31CEB372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22860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7" name="Text Box 12">
            <a:extLst>
              <a:ext uri="{FF2B5EF4-FFF2-40B4-BE49-F238E27FC236}">
                <a16:creationId xmlns:a16="http://schemas.microsoft.com/office/drawing/2014/main" id="{DFD5821E-A346-0E44-BAE6-7BF315144D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1910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9</a:t>
            </a:r>
          </a:p>
        </p:txBody>
      </p:sp>
      <p:sp>
        <p:nvSpPr>
          <p:cNvPr id="45068" name="Oval 13">
            <a:extLst>
              <a:ext uri="{FF2B5EF4-FFF2-40B4-BE49-F238E27FC236}">
                <a16:creationId xmlns:a16="http://schemas.microsoft.com/office/drawing/2014/main" id="{DE321A26-09E0-5941-AB6B-3A8B8EF22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14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9" name="Text Box 14">
            <a:extLst>
              <a:ext uri="{FF2B5EF4-FFF2-40B4-BE49-F238E27FC236}">
                <a16:creationId xmlns:a16="http://schemas.microsoft.com/office/drawing/2014/main" id="{C3528257-CBBD-4243-A90E-BFE6CD4559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8194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45070" name="Oval 15">
            <a:extLst>
              <a:ext uri="{FF2B5EF4-FFF2-40B4-BE49-F238E27FC236}">
                <a16:creationId xmlns:a16="http://schemas.microsoft.com/office/drawing/2014/main" id="{CAC496B1-0C30-5C4F-98F7-83930FA4C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743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71" name="Text Box 16">
            <a:extLst>
              <a:ext uri="{FF2B5EF4-FFF2-40B4-BE49-F238E27FC236}">
                <a16:creationId xmlns:a16="http://schemas.microsoft.com/office/drawing/2014/main" id="{A94542CE-ABBA-5249-BA93-3BBFC876A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2052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20</a:t>
            </a:r>
          </a:p>
        </p:txBody>
      </p:sp>
      <p:sp>
        <p:nvSpPr>
          <p:cNvPr id="45072" name="Oval 17">
            <a:extLst>
              <a:ext uri="{FF2B5EF4-FFF2-40B4-BE49-F238E27FC236}">
                <a16:creationId xmlns:a16="http://schemas.microsoft.com/office/drawing/2014/main" id="{3C229C1F-C50E-1A47-9957-F2AF9BBF4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114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73" name="Line 18">
            <a:extLst>
              <a:ext uri="{FF2B5EF4-FFF2-40B4-BE49-F238E27FC236}">
                <a16:creationId xmlns:a16="http://schemas.microsoft.com/office/drawing/2014/main" id="{99191278-EFF0-7A4B-9BBD-689F336C096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2766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4" name="Line 19">
            <a:extLst>
              <a:ext uri="{FF2B5EF4-FFF2-40B4-BE49-F238E27FC236}">
                <a16:creationId xmlns:a16="http://schemas.microsoft.com/office/drawing/2014/main" id="{BD889ECB-995F-DE4A-A0F6-3D3835E05482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2860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5" name="Line 20">
            <a:extLst>
              <a:ext uri="{FF2B5EF4-FFF2-40B4-BE49-F238E27FC236}">
                <a16:creationId xmlns:a16="http://schemas.microsoft.com/office/drawing/2014/main" id="{4F13713B-466D-6848-99F6-CB703741A9BB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32004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6" name="Text Box 21">
            <a:extLst>
              <a:ext uri="{FF2B5EF4-FFF2-40B4-BE49-F238E27FC236}">
                <a16:creationId xmlns:a16="http://schemas.microsoft.com/office/drawing/2014/main" id="{C7F8B91A-4707-0D40-A22D-DD672012CD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8336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F8378FA-04B7-5743-AD38-D3F42160F1E5}"/>
              </a:ext>
            </a:extLst>
          </p:cNvPr>
          <p:cNvSpPr txBox="1"/>
          <p:nvPr/>
        </p:nvSpPr>
        <p:spPr>
          <a:xfrm>
            <a:off x="2424097" y="5576887"/>
            <a:ext cx="3847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do we insert an element?</a:t>
            </a:r>
          </a:p>
        </p:txBody>
      </p:sp>
    </p:spTree>
    <p:extLst>
      <p:ext uri="{BB962C8B-B14F-4D97-AF65-F5344CB8AC3E}">
        <p14:creationId xmlns:p14="http://schemas.microsoft.com/office/powerpoint/2010/main" val="19199668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>
            <a:extLst>
              <a:ext uri="{FF2B5EF4-FFF2-40B4-BE49-F238E27FC236}">
                <a16:creationId xmlns:a16="http://schemas.microsoft.com/office/drawing/2014/main" id="{120A1F05-0F0C-4547-AF05-92DCE6EB59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5438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Inserting</a:t>
            </a:r>
          </a:p>
        </p:txBody>
      </p:sp>
      <p:sp>
        <p:nvSpPr>
          <p:cNvPr id="45058" name="Text Box 3">
            <a:extLst>
              <a:ext uri="{FF2B5EF4-FFF2-40B4-BE49-F238E27FC236}">
                <a16:creationId xmlns:a16="http://schemas.microsoft.com/office/drawing/2014/main" id="{001883F0-D1E9-6F4F-B7EF-BB948F9329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621" y="1645443"/>
            <a:ext cx="289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33CC"/>
                </a:solidFill>
              </a:rPr>
              <a:t>Insert(17)</a:t>
            </a:r>
          </a:p>
        </p:txBody>
      </p:sp>
      <p:sp>
        <p:nvSpPr>
          <p:cNvPr id="45059" name="Text Box 4">
            <a:extLst>
              <a:ext uri="{FF2B5EF4-FFF2-40B4-BE49-F238E27FC236}">
                <a16:creationId xmlns:a16="http://schemas.microsoft.com/office/drawing/2014/main" id="{342A21C0-4422-3942-9D7E-DB2EB20E4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9050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12</a:t>
            </a:r>
          </a:p>
        </p:txBody>
      </p:sp>
      <p:sp>
        <p:nvSpPr>
          <p:cNvPr id="45060" name="Oval 5">
            <a:extLst>
              <a:ext uri="{FF2B5EF4-FFF2-40B4-BE49-F238E27FC236}">
                <a16:creationId xmlns:a16="http://schemas.microsoft.com/office/drawing/2014/main" id="{4224A070-0C9E-164E-851B-3457DCABE2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828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1" name="Text Box 6">
            <a:extLst>
              <a:ext uri="{FF2B5EF4-FFF2-40B4-BE49-F238E27FC236}">
                <a16:creationId xmlns:a16="http://schemas.microsoft.com/office/drawing/2014/main" id="{57DA3F32-4C5A-AA42-B361-997F22731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8194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8</a:t>
            </a:r>
          </a:p>
        </p:txBody>
      </p:sp>
      <p:sp>
        <p:nvSpPr>
          <p:cNvPr id="45062" name="Oval 7">
            <a:extLst>
              <a:ext uri="{FF2B5EF4-FFF2-40B4-BE49-F238E27FC236}">
                <a16:creationId xmlns:a16="http://schemas.microsoft.com/office/drawing/2014/main" id="{4A18DDCE-EBB4-6E44-A543-579C96FA7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743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3" name="Text Box 8">
            <a:extLst>
              <a:ext uri="{FF2B5EF4-FFF2-40B4-BE49-F238E27FC236}">
                <a16:creationId xmlns:a16="http://schemas.microsoft.com/office/drawing/2014/main" id="{27367C70-9CA9-5740-857F-895F51881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2672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 5</a:t>
            </a:r>
          </a:p>
        </p:txBody>
      </p:sp>
      <p:sp>
        <p:nvSpPr>
          <p:cNvPr id="45064" name="Oval 9">
            <a:extLst>
              <a:ext uri="{FF2B5EF4-FFF2-40B4-BE49-F238E27FC236}">
                <a16:creationId xmlns:a16="http://schemas.microsoft.com/office/drawing/2014/main" id="{B3285B0E-0E06-5F4E-A0CF-39A84DF75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191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5" name="Line 10">
            <a:extLst>
              <a:ext uri="{FF2B5EF4-FFF2-40B4-BE49-F238E27FC236}">
                <a16:creationId xmlns:a16="http://schemas.microsoft.com/office/drawing/2014/main" id="{C6DC603F-C1E7-0649-A623-1A960D593B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32004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6" name="Line 11">
            <a:extLst>
              <a:ext uri="{FF2B5EF4-FFF2-40B4-BE49-F238E27FC236}">
                <a16:creationId xmlns:a16="http://schemas.microsoft.com/office/drawing/2014/main" id="{44F280ED-E9CF-204B-A167-7E31CEB372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22860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7" name="Text Box 12">
            <a:extLst>
              <a:ext uri="{FF2B5EF4-FFF2-40B4-BE49-F238E27FC236}">
                <a16:creationId xmlns:a16="http://schemas.microsoft.com/office/drawing/2014/main" id="{DFD5821E-A346-0E44-BAE6-7BF315144D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1910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9</a:t>
            </a:r>
          </a:p>
        </p:txBody>
      </p:sp>
      <p:sp>
        <p:nvSpPr>
          <p:cNvPr id="45068" name="Oval 13">
            <a:extLst>
              <a:ext uri="{FF2B5EF4-FFF2-40B4-BE49-F238E27FC236}">
                <a16:creationId xmlns:a16="http://schemas.microsoft.com/office/drawing/2014/main" id="{DE321A26-09E0-5941-AB6B-3A8B8EF22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14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9" name="Text Box 14">
            <a:extLst>
              <a:ext uri="{FF2B5EF4-FFF2-40B4-BE49-F238E27FC236}">
                <a16:creationId xmlns:a16="http://schemas.microsoft.com/office/drawing/2014/main" id="{C3528257-CBBD-4243-A90E-BFE6CD4559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8194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45070" name="Oval 15">
            <a:extLst>
              <a:ext uri="{FF2B5EF4-FFF2-40B4-BE49-F238E27FC236}">
                <a16:creationId xmlns:a16="http://schemas.microsoft.com/office/drawing/2014/main" id="{CAC496B1-0C30-5C4F-98F7-83930FA4C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743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71" name="Text Box 16">
            <a:extLst>
              <a:ext uri="{FF2B5EF4-FFF2-40B4-BE49-F238E27FC236}">
                <a16:creationId xmlns:a16="http://schemas.microsoft.com/office/drawing/2014/main" id="{A94542CE-ABBA-5249-BA93-3BBFC876A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2052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20</a:t>
            </a:r>
          </a:p>
        </p:txBody>
      </p:sp>
      <p:sp>
        <p:nvSpPr>
          <p:cNvPr id="45072" name="Oval 17">
            <a:extLst>
              <a:ext uri="{FF2B5EF4-FFF2-40B4-BE49-F238E27FC236}">
                <a16:creationId xmlns:a16="http://schemas.microsoft.com/office/drawing/2014/main" id="{3C229C1F-C50E-1A47-9957-F2AF9BBF4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114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73" name="Line 18">
            <a:extLst>
              <a:ext uri="{FF2B5EF4-FFF2-40B4-BE49-F238E27FC236}">
                <a16:creationId xmlns:a16="http://schemas.microsoft.com/office/drawing/2014/main" id="{99191278-EFF0-7A4B-9BBD-689F336C096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2766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4" name="Line 19">
            <a:extLst>
              <a:ext uri="{FF2B5EF4-FFF2-40B4-BE49-F238E27FC236}">
                <a16:creationId xmlns:a16="http://schemas.microsoft.com/office/drawing/2014/main" id="{BD889ECB-995F-DE4A-A0F6-3D3835E05482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2860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5" name="Line 20">
            <a:extLst>
              <a:ext uri="{FF2B5EF4-FFF2-40B4-BE49-F238E27FC236}">
                <a16:creationId xmlns:a16="http://schemas.microsoft.com/office/drawing/2014/main" id="{4F13713B-466D-6848-99F6-CB703741A9BB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32004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6" name="Text Box 21">
            <a:extLst>
              <a:ext uri="{FF2B5EF4-FFF2-40B4-BE49-F238E27FC236}">
                <a16:creationId xmlns:a16="http://schemas.microsoft.com/office/drawing/2014/main" id="{C7F8B91A-4707-0D40-A22D-DD672012CD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8336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2609794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EF310-18FE-724C-8ECE-029BE8F1C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F3AA1-8A54-E747-AA33-CDCD33D1F6B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Autocomplete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Lab tomorrow: Q&amp;A + work session (make some progress on assignment!)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Midterm 2 next week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Pre-pre enrollment</a:t>
            </a:r>
          </a:p>
        </p:txBody>
      </p:sp>
    </p:spTree>
    <p:extLst>
      <p:ext uri="{BB962C8B-B14F-4D97-AF65-F5344CB8AC3E}">
        <p14:creationId xmlns:p14="http://schemas.microsoft.com/office/powerpoint/2010/main" val="16971330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>
            <a:extLst>
              <a:ext uri="{FF2B5EF4-FFF2-40B4-BE49-F238E27FC236}">
                <a16:creationId xmlns:a16="http://schemas.microsoft.com/office/drawing/2014/main" id="{120A1F05-0F0C-4547-AF05-92DCE6EB59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5438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Inserting</a:t>
            </a:r>
          </a:p>
        </p:txBody>
      </p:sp>
      <p:sp>
        <p:nvSpPr>
          <p:cNvPr id="45058" name="Text Box 3">
            <a:extLst>
              <a:ext uri="{FF2B5EF4-FFF2-40B4-BE49-F238E27FC236}">
                <a16:creationId xmlns:a16="http://schemas.microsoft.com/office/drawing/2014/main" id="{001883F0-D1E9-6F4F-B7EF-BB948F9329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621" y="1645443"/>
            <a:ext cx="289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33CC"/>
                </a:solidFill>
              </a:rPr>
              <a:t>Insert(17)</a:t>
            </a:r>
          </a:p>
        </p:txBody>
      </p:sp>
      <p:sp>
        <p:nvSpPr>
          <p:cNvPr id="45059" name="Text Box 4">
            <a:extLst>
              <a:ext uri="{FF2B5EF4-FFF2-40B4-BE49-F238E27FC236}">
                <a16:creationId xmlns:a16="http://schemas.microsoft.com/office/drawing/2014/main" id="{342A21C0-4422-3942-9D7E-DB2EB20E4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9050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12</a:t>
            </a:r>
          </a:p>
        </p:txBody>
      </p:sp>
      <p:sp>
        <p:nvSpPr>
          <p:cNvPr id="45060" name="Oval 5">
            <a:extLst>
              <a:ext uri="{FF2B5EF4-FFF2-40B4-BE49-F238E27FC236}">
                <a16:creationId xmlns:a16="http://schemas.microsoft.com/office/drawing/2014/main" id="{4224A070-0C9E-164E-851B-3457DCABE2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828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1" name="Text Box 6">
            <a:extLst>
              <a:ext uri="{FF2B5EF4-FFF2-40B4-BE49-F238E27FC236}">
                <a16:creationId xmlns:a16="http://schemas.microsoft.com/office/drawing/2014/main" id="{57DA3F32-4C5A-AA42-B361-997F22731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8194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8</a:t>
            </a:r>
          </a:p>
        </p:txBody>
      </p:sp>
      <p:sp>
        <p:nvSpPr>
          <p:cNvPr id="45062" name="Oval 7">
            <a:extLst>
              <a:ext uri="{FF2B5EF4-FFF2-40B4-BE49-F238E27FC236}">
                <a16:creationId xmlns:a16="http://schemas.microsoft.com/office/drawing/2014/main" id="{4A18DDCE-EBB4-6E44-A543-579C96FA7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743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3" name="Text Box 8">
            <a:extLst>
              <a:ext uri="{FF2B5EF4-FFF2-40B4-BE49-F238E27FC236}">
                <a16:creationId xmlns:a16="http://schemas.microsoft.com/office/drawing/2014/main" id="{27367C70-9CA9-5740-857F-895F51881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2672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 5</a:t>
            </a:r>
          </a:p>
        </p:txBody>
      </p:sp>
      <p:sp>
        <p:nvSpPr>
          <p:cNvPr id="45064" name="Oval 9">
            <a:extLst>
              <a:ext uri="{FF2B5EF4-FFF2-40B4-BE49-F238E27FC236}">
                <a16:creationId xmlns:a16="http://schemas.microsoft.com/office/drawing/2014/main" id="{B3285B0E-0E06-5F4E-A0CF-39A84DF75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191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5" name="Line 10">
            <a:extLst>
              <a:ext uri="{FF2B5EF4-FFF2-40B4-BE49-F238E27FC236}">
                <a16:creationId xmlns:a16="http://schemas.microsoft.com/office/drawing/2014/main" id="{C6DC603F-C1E7-0649-A623-1A960D593B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32004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6" name="Line 11">
            <a:extLst>
              <a:ext uri="{FF2B5EF4-FFF2-40B4-BE49-F238E27FC236}">
                <a16:creationId xmlns:a16="http://schemas.microsoft.com/office/drawing/2014/main" id="{44F280ED-E9CF-204B-A167-7E31CEB372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22860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7" name="Text Box 12">
            <a:extLst>
              <a:ext uri="{FF2B5EF4-FFF2-40B4-BE49-F238E27FC236}">
                <a16:creationId xmlns:a16="http://schemas.microsoft.com/office/drawing/2014/main" id="{DFD5821E-A346-0E44-BAE6-7BF315144D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1910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9</a:t>
            </a:r>
          </a:p>
        </p:txBody>
      </p:sp>
      <p:sp>
        <p:nvSpPr>
          <p:cNvPr id="45068" name="Oval 13">
            <a:extLst>
              <a:ext uri="{FF2B5EF4-FFF2-40B4-BE49-F238E27FC236}">
                <a16:creationId xmlns:a16="http://schemas.microsoft.com/office/drawing/2014/main" id="{DE321A26-09E0-5941-AB6B-3A8B8EF22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14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9" name="Text Box 14">
            <a:extLst>
              <a:ext uri="{FF2B5EF4-FFF2-40B4-BE49-F238E27FC236}">
                <a16:creationId xmlns:a16="http://schemas.microsoft.com/office/drawing/2014/main" id="{C3528257-CBBD-4243-A90E-BFE6CD4559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8194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45070" name="Oval 15">
            <a:extLst>
              <a:ext uri="{FF2B5EF4-FFF2-40B4-BE49-F238E27FC236}">
                <a16:creationId xmlns:a16="http://schemas.microsoft.com/office/drawing/2014/main" id="{CAC496B1-0C30-5C4F-98F7-83930FA4C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743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71" name="Text Box 16">
            <a:extLst>
              <a:ext uri="{FF2B5EF4-FFF2-40B4-BE49-F238E27FC236}">
                <a16:creationId xmlns:a16="http://schemas.microsoft.com/office/drawing/2014/main" id="{A94542CE-ABBA-5249-BA93-3BBFC876A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2052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20</a:t>
            </a:r>
          </a:p>
        </p:txBody>
      </p:sp>
      <p:sp>
        <p:nvSpPr>
          <p:cNvPr id="45072" name="Oval 17">
            <a:extLst>
              <a:ext uri="{FF2B5EF4-FFF2-40B4-BE49-F238E27FC236}">
                <a16:creationId xmlns:a16="http://schemas.microsoft.com/office/drawing/2014/main" id="{3C229C1F-C50E-1A47-9957-F2AF9BBF4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114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73" name="Line 18">
            <a:extLst>
              <a:ext uri="{FF2B5EF4-FFF2-40B4-BE49-F238E27FC236}">
                <a16:creationId xmlns:a16="http://schemas.microsoft.com/office/drawing/2014/main" id="{99191278-EFF0-7A4B-9BBD-689F336C096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2766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4" name="Line 19">
            <a:extLst>
              <a:ext uri="{FF2B5EF4-FFF2-40B4-BE49-F238E27FC236}">
                <a16:creationId xmlns:a16="http://schemas.microsoft.com/office/drawing/2014/main" id="{BD889ECB-995F-DE4A-A0F6-3D3835E05482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2860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5" name="Line 20">
            <a:extLst>
              <a:ext uri="{FF2B5EF4-FFF2-40B4-BE49-F238E27FC236}">
                <a16:creationId xmlns:a16="http://schemas.microsoft.com/office/drawing/2014/main" id="{4F13713B-466D-6848-99F6-CB703741A9BB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32004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6" name="Text Box 21">
            <a:extLst>
              <a:ext uri="{FF2B5EF4-FFF2-40B4-BE49-F238E27FC236}">
                <a16:creationId xmlns:a16="http://schemas.microsoft.com/office/drawing/2014/main" id="{C7F8B91A-4707-0D40-A22D-DD672012CD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8336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14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DACE10C-A283-B044-9DB0-78B75B523486}"/>
              </a:ext>
            </a:extLst>
          </p:cNvPr>
          <p:cNvCxnSpPr>
            <a:stCxn id="45072" idx="3"/>
          </p:cNvCxnSpPr>
          <p:nvPr/>
        </p:nvCxnSpPr>
        <p:spPr>
          <a:xfrm flipH="1">
            <a:off x="5105400" y="4570085"/>
            <a:ext cx="329033" cy="531304"/>
          </a:xfrm>
          <a:prstGeom prst="line">
            <a:avLst/>
          </a:prstGeom>
          <a:ln>
            <a:solidFill>
              <a:srgbClr val="007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49870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>
            <a:extLst>
              <a:ext uri="{FF2B5EF4-FFF2-40B4-BE49-F238E27FC236}">
                <a16:creationId xmlns:a16="http://schemas.microsoft.com/office/drawing/2014/main" id="{120A1F05-0F0C-4547-AF05-92DCE6EB59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5438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Inserting</a:t>
            </a:r>
          </a:p>
        </p:txBody>
      </p:sp>
      <p:sp>
        <p:nvSpPr>
          <p:cNvPr id="45058" name="Text Box 3">
            <a:extLst>
              <a:ext uri="{FF2B5EF4-FFF2-40B4-BE49-F238E27FC236}">
                <a16:creationId xmlns:a16="http://schemas.microsoft.com/office/drawing/2014/main" id="{001883F0-D1E9-6F4F-B7EF-BB948F9329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621" y="1645443"/>
            <a:ext cx="289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33CC"/>
                </a:solidFill>
              </a:rPr>
              <a:t>Insert(17)</a:t>
            </a:r>
          </a:p>
        </p:txBody>
      </p:sp>
      <p:sp>
        <p:nvSpPr>
          <p:cNvPr id="45059" name="Text Box 4">
            <a:extLst>
              <a:ext uri="{FF2B5EF4-FFF2-40B4-BE49-F238E27FC236}">
                <a16:creationId xmlns:a16="http://schemas.microsoft.com/office/drawing/2014/main" id="{342A21C0-4422-3942-9D7E-DB2EB20E4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9050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12</a:t>
            </a:r>
          </a:p>
        </p:txBody>
      </p:sp>
      <p:sp>
        <p:nvSpPr>
          <p:cNvPr id="45060" name="Oval 5">
            <a:extLst>
              <a:ext uri="{FF2B5EF4-FFF2-40B4-BE49-F238E27FC236}">
                <a16:creationId xmlns:a16="http://schemas.microsoft.com/office/drawing/2014/main" id="{4224A070-0C9E-164E-851B-3457DCABE2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828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1" name="Text Box 6">
            <a:extLst>
              <a:ext uri="{FF2B5EF4-FFF2-40B4-BE49-F238E27FC236}">
                <a16:creationId xmlns:a16="http://schemas.microsoft.com/office/drawing/2014/main" id="{57DA3F32-4C5A-AA42-B361-997F22731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8194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8</a:t>
            </a:r>
          </a:p>
        </p:txBody>
      </p:sp>
      <p:sp>
        <p:nvSpPr>
          <p:cNvPr id="45062" name="Oval 7">
            <a:extLst>
              <a:ext uri="{FF2B5EF4-FFF2-40B4-BE49-F238E27FC236}">
                <a16:creationId xmlns:a16="http://schemas.microsoft.com/office/drawing/2014/main" id="{4A18DDCE-EBB4-6E44-A543-579C96FA7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743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3" name="Text Box 8">
            <a:extLst>
              <a:ext uri="{FF2B5EF4-FFF2-40B4-BE49-F238E27FC236}">
                <a16:creationId xmlns:a16="http://schemas.microsoft.com/office/drawing/2014/main" id="{27367C70-9CA9-5740-857F-895F51881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2672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 5</a:t>
            </a:r>
          </a:p>
        </p:txBody>
      </p:sp>
      <p:sp>
        <p:nvSpPr>
          <p:cNvPr id="45064" name="Oval 9">
            <a:extLst>
              <a:ext uri="{FF2B5EF4-FFF2-40B4-BE49-F238E27FC236}">
                <a16:creationId xmlns:a16="http://schemas.microsoft.com/office/drawing/2014/main" id="{B3285B0E-0E06-5F4E-A0CF-39A84DF75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191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5" name="Line 10">
            <a:extLst>
              <a:ext uri="{FF2B5EF4-FFF2-40B4-BE49-F238E27FC236}">
                <a16:creationId xmlns:a16="http://schemas.microsoft.com/office/drawing/2014/main" id="{C6DC603F-C1E7-0649-A623-1A960D593B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32004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6" name="Line 11">
            <a:extLst>
              <a:ext uri="{FF2B5EF4-FFF2-40B4-BE49-F238E27FC236}">
                <a16:creationId xmlns:a16="http://schemas.microsoft.com/office/drawing/2014/main" id="{44F280ED-E9CF-204B-A167-7E31CEB372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22860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7" name="Text Box 12">
            <a:extLst>
              <a:ext uri="{FF2B5EF4-FFF2-40B4-BE49-F238E27FC236}">
                <a16:creationId xmlns:a16="http://schemas.microsoft.com/office/drawing/2014/main" id="{DFD5821E-A346-0E44-BAE6-7BF315144D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1910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9</a:t>
            </a:r>
          </a:p>
        </p:txBody>
      </p:sp>
      <p:sp>
        <p:nvSpPr>
          <p:cNvPr id="45068" name="Oval 13">
            <a:extLst>
              <a:ext uri="{FF2B5EF4-FFF2-40B4-BE49-F238E27FC236}">
                <a16:creationId xmlns:a16="http://schemas.microsoft.com/office/drawing/2014/main" id="{DE321A26-09E0-5941-AB6B-3A8B8EF22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14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9" name="Text Box 14">
            <a:extLst>
              <a:ext uri="{FF2B5EF4-FFF2-40B4-BE49-F238E27FC236}">
                <a16:creationId xmlns:a16="http://schemas.microsoft.com/office/drawing/2014/main" id="{C3528257-CBBD-4243-A90E-BFE6CD4559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8194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45070" name="Oval 15">
            <a:extLst>
              <a:ext uri="{FF2B5EF4-FFF2-40B4-BE49-F238E27FC236}">
                <a16:creationId xmlns:a16="http://schemas.microsoft.com/office/drawing/2014/main" id="{CAC496B1-0C30-5C4F-98F7-83930FA4C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743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71" name="Text Box 16">
            <a:extLst>
              <a:ext uri="{FF2B5EF4-FFF2-40B4-BE49-F238E27FC236}">
                <a16:creationId xmlns:a16="http://schemas.microsoft.com/office/drawing/2014/main" id="{A94542CE-ABBA-5249-BA93-3BBFC876A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2052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20</a:t>
            </a:r>
          </a:p>
        </p:txBody>
      </p:sp>
      <p:sp>
        <p:nvSpPr>
          <p:cNvPr id="45072" name="Oval 17">
            <a:extLst>
              <a:ext uri="{FF2B5EF4-FFF2-40B4-BE49-F238E27FC236}">
                <a16:creationId xmlns:a16="http://schemas.microsoft.com/office/drawing/2014/main" id="{3C229C1F-C50E-1A47-9957-F2AF9BBF4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114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73" name="Line 18">
            <a:extLst>
              <a:ext uri="{FF2B5EF4-FFF2-40B4-BE49-F238E27FC236}">
                <a16:creationId xmlns:a16="http://schemas.microsoft.com/office/drawing/2014/main" id="{99191278-EFF0-7A4B-9BBD-689F336C096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2766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4" name="Line 19">
            <a:extLst>
              <a:ext uri="{FF2B5EF4-FFF2-40B4-BE49-F238E27FC236}">
                <a16:creationId xmlns:a16="http://schemas.microsoft.com/office/drawing/2014/main" id="{BD889ECB-995F-DE4A-A0F6-3D3835E05482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2860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5" name="Line 20">
            <a:extLst>
              <a:ext uri="{FF2B5EF4-FFF2-40B4-BE49-F238E27FC236}">
                <a16:creationId xmlns:a16="http://schemas.microsoft.com/office/drawing/2014/main" id="{4F13713B-466D-6848-99F6-CB703741A9BB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32004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6" name="Text Box 21">
            <a:extLst>
              <a:ext uri="{FF2B5EF4-FFF2-40B4-BE49-F238E27FC236}">
                <a16:creationId xmlns:a16="http://schemas.microsoft.com/office/drawing/2014/main" id="{C7F8B91A-4707-0D40-A22D-DD672012CD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8336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14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DACE10C-A283-B044-9DB0-78B75B523486}"/>
              </a:ext>
            </a:extLst>
          </p:cNvPr>
          <p:cNvCxnSpPr>
            <a:stCxn id="45072" idx="3"/>
          </p:cNvCxnSpPr>
          <p:nvPr/>
        </p:nvCxnSpPr>
        <p:spPr>
          <a:xfrm flipH="1">
            <a:off x="5105400" y="4570085"/>
            <a:ext cx="329033" cy="531304"/>
          </a:xfrm>
          <a:prstGeom prst="line">
            <a:avLst/>
          </a:prstGeom>
          <a:ln>
            <a:solidFill>
              <a:srgbClr val="007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 Box 16">
            <a:extLst>
              <a:ext uri="{FF2B5EF4-FFF2-40B4-BE49-F238E27FC236}">
                <a16:creationId xmlns:a16="http://schemas.microsoft.com/office/drawing/2014/main" id="{27658958-A028-DB4D-A600-6192CE4C0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4833" y="5162676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17</a:t>
            </a:r>
          </a:p>
        </p:txBody>
      </p:sp>
      <p:sp>
        <p:nvSpPr>
          <p:cNvPr id="24" name="Oval 17">
            <a:extLst>
              <a:ext uri="{FF2B5EF4-FFF2-40B4-BE49-F238E27FC236}">
                <a16:creationId xmlns:a16="http://schemas.microsoft.com/office/drawing/2014/main" id="{F363A03F-E79A-A74D-8E5D-5BD7F11EDE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2433" y="5072188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8866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586B3-98CD-264E-A7B8-218BE72EB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262B62-F01A-D244-95C9-47687CF98C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2762" y="1877849"/>
            <a:ext cx="5715000" cy="421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6650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D2722-3C02-154C-9A14-8F40059F5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4506E3-7D27-1945-B5AE-2EE63912B2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3390" y="2244834"/>
            <a:ext cx="45466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2216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>
            <a:extLst>
              <a:ext uri="{FF2B5EF4-FFF2-40B4-BE49-F238E27FC236}">
                <a16:creationId xmlns:a16="http://schemas.microsoft.com/office/drawing/2014/main" id="{120A1F05-0F0C-4547-AF05-92DCE6EB59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5438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Inserting</a:t>
            </a:r>
          </a:p>
        </p:txBody>
      </p:sp>
      <p:sp>
        <p:nvSpPr>
          <p:cNvPr id="45058" name="Text Box 3">
            <a:extLst>
              <a:ext uri="{FF2B5EF4-FFF2-40B4-BE49-F238E27FC236}">
                <a16:creationId xmlns:a16="http://schemas.microsoft.com/office/drawing/2014/main" id="{001883F0-D1E9-6F4F-B7EF-BB948F9329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621" y="1645443"/>
            <a:ext cx="289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33CC"/>
                </a:solidFill>
              </a:rPr>
              <a:t>Insert(17)</a:t>
            </a:r>
          </a:p>
        </p:txBody>
      </p:sp>
      <p:sp>
        <p:nvSpPr>
          <p:cNvPr id="45059" name="Text Box 4">
            <a:extLst>
              <a:ext uri="{FF2B5EF4-FFF2-40B4-BE49-F238E27FC236}">
                <a16:creationId xmlns:a16="http://schemas.microsoft.com/office/drawing/2014/main" id="{342A21C0-4422-3942-9D7E-DB2EB20E4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9050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12</a:t>
            </a:r>
          </a:p>
        </p:txBody>
      </p:sp>
      <p:sp>
        <p:nvSpPr>
          <p:cNvPr id="45060" name="Oval 5">
            <a:extLst>
              <a:ext uri="{FF2B5EF4-FFF2-40B4-BE49-F238E27FC236}">
                <a16:creationId xmlns:a16="http://schemas.microsoft.com/office/drawing/2014/main" id="{4224A070-0C9E-164E-851B-3457DCABE2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828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1" name="Text Box 6">
            <a:extLst>
              <a:ext uri="{FF2B5EF4-FFF2-40B4-BE49-F238E27FC236}">
                <a16:creationId xmlns:a16="http://schemas.microsoft.com/office/drawing/2014/main" id="{57DA3F32-4C5A-AA42-B361-997F22731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8194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8</a:t>
            </a:r>
          </a:p>
        </p:txBody>
      </p:sp>
      <p:sp>
        <p:nvSpPr>
          <p:cNvPr id="45062" name="Oval 7">
            <a:extLst>
              <a:ext uri="{FF2B5EF4-FFF2-40B4-BE49-F238E27FC236}">
                <a16:creationId xmlns:a16="http://schemas.microsoft.com/office/drawing/2014/main" id="{4A18DDCE-EBB4-6E44-A543-579C96FA7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743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3" name="Text Box 8">
            <a:extLst>
              <a:ext uri="{FF2B5EF4-FFF2-40B4-BE49-F238E27FC236}">
                <a16:creationId xmlns:a16="http://schemas.microsoft.com/office/drawing/2014/main" id="{27367C70-9CA9-5740-857F-895F51881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2672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 5</a:t>
            </a:r>
          </a:p>
        </p:txBody>
      </p:sp>
      <p:sp>
        <p:nvSpPr>
          <p:cNvPr id="45064" name="Oval 9">
            <a:extLst>
              <a:ext uri="{FF2B5EF4-FFF2-40B4-BE49-F238E27FC236}">
                <a16:creationId xmlns:a16="http://schemas.microsoft.com/office/drawing/2014/main" id="{B3285B0E-0E06-5F4E-A0CF-39A84DF75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191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5" name="Line 10">
            <a:extLst>
              <a:ext uri="{FF2B5EF4-FFF2-40B4-BE49-F238E27FC236}">
                <a16:creationId xmlns:a16="http://schemas.microsoft.com/office/drawing/2014/main" id="{C6DC603F-C1E7-0649-A623-1A960D593B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32004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6" name="Line 11">
            <a:extLst>
              <a:ext uri="{FF2B5EF4-FFF2-40B4-BE49-F238E27FC236}">
                <a16:creationId xmlns:a16="http://schemas.microsoft.com/office/drawing/2014/main" id="{44F280ED-E9CF-204B-A167-7E31CEB372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22860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7" name="Text Box 12">
            <a:extLst>
              <a:ext uri="{FF2B5EF4-FFF2-40B4-BE49-F238E27FC236}">
                <a16:creationId xmlns:a16="http://schemas.microsoft.com/office/drawing/2014/main" id="{DFD5821E-A346-0E44-BAE6-7BF315144D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1910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9</a:t>
            </a:r>
          </a:p>
        </p:txBody>
      </p:sp>
      <p:sp>
        <p:nvSpPr>
          <p:cNvPr id="45068" name="Oval 13">
            <a:extLst>
              <a:ext uri="{FF2B5EF4-FFF2-40B4-BE49-F238E27FC236}">
                <a16:creationId xmlns:a16="http://schemas.microsoft.com/office/drawing/2014/main" id="{DE321A26-09E0-5941-AB6B-3A8B8EF22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14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9" name="Text Box 14">
            <a:extLst>
              <a:ext uri="{FF2B5EF4-FFF2-40B4-BE49-F238E27FC236}">
                <a16:creationId xmlns:a16="http://schemas.microsoft.com/office/drawing/2014/main" id="{C3528257-CBBD-4243-A90E-BFE6CD4559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8194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45070" name="Oval 15">
            <a:extLst>
              <a:ext uri="{FF2B5EF4-FFF2-40B4-BE49-F238E27FC236}">
                <a16:creationId xmlns:a16="http://schemas.microsoft.com/office/drawing/2014/main" id="{CAC496B1-0C30-5C4F-98F7-83930FA4C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743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71" name="Text Box 16">
            <a:extLst>
              <a:ext uri="{FF2B5EF4-FFF2-40B4-BE49-F238E27FC236}">
                <a16:creationId xmlns:a16="http://schemas.microsoft.com/office/drawing/2014/main" id="{A94542CE-ABBA-5249-BA93-3BBFC876A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2052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20</a:t>
            </a:r>
          </a:p>
        </p:txBody>
      </p:sp>
      <p:sp>
        <p:nvSpPr>
          <p:cNvPr id="45072" name="Oval 17">
            <a:extLst>
              <a:ext uri="{FF2B5EF4-FFF2-40B4-BE49-F238E27FC236}">
                <a16:creationId xmlns:a16="http://schemas.microsoft.com/office/drawing/2014/main" id="{3C229C1F-C50E-1A47-9957-F2AF9BBF4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114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73" name="Line 18">
            <a:extLst>
              <a:ext uri="{FF2B5EF4-FFF2-40B4-BE49-F238E27FC236}">
                <a16:creationId xmlns:a16="http://schemas.microsoft.com/office/drawing/2014/main" id="{99191278-EFF0-7A4B-9BBD-689F336C096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2766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4" name="Line 19">
            <a:extLst>
              <a:ext uri="{FF2B5EF4-FFF2-40B4-BE49-F238E27FC236}">
                <a16:creationId xmlns:a16="http://schemas.microsoft.com/office/drawing/2014/main" id="{BD889ECB-995F-DE4A-A0F6-3D3835E05482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2860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5" name="Line 20">
            <a:extLst>
              <a:ext uri="{FF2B5EF4-FFF2-40B4-BE49-F238E27FC236}">
                <a16:creationId xmlns:a16="http://schemas.microsoft.com/office/drawing/2014/main" id="{4F13713B-466D-6848-99F6-CB703741A9BB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32004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6" name="Text Box 21">
            <a:extLst>
              <a:ext uri="{FF2B5EF4-FFF2-40B4-BE49-F238E27FC236}">
                <a16:creationId xmlns:a16="http://schemas.microsoft.com/office/drawing/2014/main" id="{C7F8B91A-4707-0D40-A22D-DD672012CD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8336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14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DACE10C-A283-B044-9DB0-78B75B523486}"/>
              </a:ext>
            </a:extLst>
          </p:cNvPr>
          <p:cNvCxnSpPr>
            <a:stCxn id="45072" idx="3"/>
          </p:cNvCxnSpPr>
          <p:nvPr/>
        </p:nvCxnSpPr>
        <p:spPr>
          <a:xfrm flipH="1">
            <a:off x="5105400" y="4570085"/>
            <a:ext cx="329033" cy="531304"/>
          </a:xfrm>
          <a:prstGeom prst="line">
            <a:avLst/>
          </a:prstGeom>
          <a:ln>
            <a:solidFill>
              <a:srgbClr val="007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 Box 16">
            <a:extLst>
              <a:ext uri="{FF2B5EF4-FFF2-40B4-BE49-F238E27FC236}">
                <a16:creationId xmlns:a16="http://schemas.microsoft.com/office/drawing/2014/main" id="{27658958-A028-DB4D-A600-6192CE4C0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4833" y="5162676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17</a:t>
            </a:r>
          </a:p>
        </p:txBody>
      </p:sp>
      <p:sp>
        <p:nvSpPr>
          <p:cNvPr id="24" name="Oval 17">
            <a:extLst>
              <a:ext uri="{FF2B5EF4-FFF2-40B4-BE49-F238E27FC236}">
                <a16:creationId xmlns:a16="http://schemas.microsoft.com/office/drawing/2014/main" id="{F363A03F-E79A-A74D-8E5D-5BD7F11EDE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2433" y="5072188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6BFC02-8EFA-7C43-BEB4-C4F5D52670D0}"/>
              </a:ext>
            </a:extLst>
          </p:cNvPr>
          <p:cNvSpPr txBox="1"/>
          <p:nvPr/>
        </p:nvSpPr>
        <p:spPr>
          <a:xfrm>
            <a:off x="1295400" y="5745958"/>
            <a:ext cx="5717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worst case running time </a:t>
            </a:r>
            <a:r>
              <a:rPr lang="en-US" sz="2400">
                <a:solidFill>
                  <a:srgbClr val="FF0000"/>
                </a:solidFill>
              </a:rPr>
              <a:t>of insert?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4847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>
            <a:extLst>
              <a:ext uri="{FF2B5EF4-FFF2-40B4-BE49-F238E27FC236}">
                <a16:creationId xmlns:a16="http://schemas.microsoft.com/office/drawing/2014/main" id="{120A1F05-0F0C-4547-AF05-92DCE6EB59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5438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Inserting</a:t>
            </a:r>
          </a:p>
        </p:txBody>
      </p:sp>
      <p:sp>
        <p:nvSpPr>
          <p:cNvPr id="45058" name="Text Box 3">
            <a:extLst>
              <a:ext uri="{FF2B5EF4-FFF2-40B4-BE49-F238E27FC236}">
                <a16:creationId xmlns:a16="http://schemas.microsoft.com/office/drawing/2014/main" id="{001883F0-D1E9-6F4F-B7EF-BB948F9329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621" y="1645443"/>
            <a:ext cx="289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33CC"/>
                </a:solidFill>
              </a:rPr>
              <a:t>Insert(17)</a:t>
            </a:r>
          </a:p>
        </p:txBody>
      </p:sp>
      <p:sp>
        <p:nvSpPr>
          <p:cNvPr id="45059" name="Text Box 4">
            <a:extLst>
              <a:ext uri="{FF2B5EF4-FFF2-40B4-BE49-F238E27FC236}">
                <a16:creationId xmlns:a16="http://schemas.microsoft.com/office/drawing/2014/main" id="{342A21C0-4422-3942-9D7E-DB2EB20E4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9050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12</a:t>
            </a:r>
          </a:p>
        </p:txBody>
      </p:sp>
      <p:sp>
        <p:nvSpPr>
          <p:cNvPr id="45060" name="Oval 5">
            <a:extLst>
              <a:ext uri="{FF2B5EF4-FFF2-40B4-BE49-F238E27FC236}">
                <a16:creationId xmlns:a16="http://schemas.microsoft.com/office/drawing/2014/main" id="{4224A070-0C9E-164E-851B-3457DCABE2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828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1" name="Text Box 6">
            <a:extLst>
              <a:ext uri="{FF2B5EF4-FFF2-40B4-BE49-F238E27FC236}">
                <a16:creationId xmlns:a16="http://schemas.microsoft.com/office/drawing/2014/main" id="{57DA3F32-4C5A-AA42-B361-997F22731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8194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8</a:t>
            </a:r>
          </a:p>
        </p:txBody>
      </p:sp>
      <p:sp>
        <p:nvSpPr>
          <p:cNvPr id="45062" name="Oval 7">
            <a:extLst>
              <a:ext uri="{FF2B5EF4-FFF2-40B4-BE49-F238E27FC236}">
                <a16:creationId xmlns:a16="http://schemas.microsoft.com/office/drawing/2014/main" id="{4A18DDCE-EBB4-6E44-A543-579C96FA7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743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3" name="Text Box 8">
            <a:extLst>
              <a:ext uri="{FF2B5EF4-FFF2-40B4-BE49-F238E27FC236}">
                <a16:creationId xmlns:a16="http://schemas.microsoft.com/office/drawing/2014/main" id="{27367C70-9CA9-5740-857F-895F51881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2672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 5</a:t>
            </a:r>
          </a:p>
        </p:txBody>
      </p:sp>
      <p:sp>
        <p:nvSpPr>
          <p:cNvPr id="45064" name="Oval 9">
            <a:extLst>
              <a:ext uri="{FF2B5EF4-FFF2-40B4-BE49-F238E27FC236}">
                <a16:creationId xmlns:a16="http://schemas.microsoft.com/office/drawing/2014/main" id="{B3285B0E-0E06-5F4E-A0CF-39A84DF75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191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5" name="Line 10">
            <a:extLst>
              <a:ext uri="{FF2B5EF4-FFF2-40B4-BE49-F238E27FC236}">
                <a16:creationId xmlns:a16="http://schemas.microsoft.com/office/drawing/2014/main" id="{C6DC603F-C1E7-0649-A623-1A960D593B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32004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6" name="Line 11">
            <a:extLst>
              <a:ext uri="{FF2B5EF4-FFF2-40B4-BE49-F238E27FC236}">
                <a16:creationId xmlns:a16="http://schemas.microsoft.com/office/drawing/2014/main" id="{44F280ED-E9CF-204B-A167-7E31CEB372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22860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7" name="Text Box 12">
            <a:extLst>
              <a:ext uri="{FF2B5EF4-FFF2-40B4-BE49-F238E27FC236}">
                <a16:creationId xmlns:a16="http://schemas.microsoft.com/office/drawing/2014/main" id="{DFD5821E-A346-0E44-BAE6-7BF315144D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1910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9</a:t>
            </a:r>
          </a:p>
        </p:txBody>
      </p:sp>
      <p:sp>
        <p:nvSpPr>
          <p:cNvPr id="45068" name="Oval 13">
            <a:extLst>
              <a:ext uri="{FF2B5EF4-FFF2-40B4-BE49-F238E27FC236}">
                <a16:creationId xmlns:a16="http://schemas.microsoft.com/office/drawing/2014/main" id="{DE321A26-09E0-5941-AB6B-3A8B8EF22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14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9" name="Text Box 14">
            <a:extLst>
              <a:ext uri="{FF2B5EF4-FFF2-40B4-BE49-F238E27FC236}">
                <a16:creationId xmlns:a16="http://schemas.microsoft.com/office/drawing/2014/main" id="{C3528257-CBBD-4243-A90E-BFE6CD4559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8194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45070" name="Oval 15">
            <a:extLst>
              <a:ext uri="{FF2B5EF4-FFF2-40B4-BE49-F238E27FC236}">
                <a16:creationId xmlns:a16="http://schemas.microsoft.com/office/drawing/2014/main" id="{CAC496B1-0C30-5C4F-98F7-83930FA4C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743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71" name="Text Box 16">
            <a:extLst>
              <a:ext uri="{FF2B5EF4-FFF2-40B4-BE49-F238E27FC236}">
                <a16:creationId xmlns:a16="http://schemas.microsoft.com/office/drawing/2014/main" id="{A94542CE-ABBA-5249-BA93-3BBFC876A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2052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20</a:t>
            </a:r>
          </a:p>
        </p:txBody>
      </p:sp>
      <p:sp>
        <p:nvSpPr>
          <p:cNvPr id="45072" name="Oval 17">
            <a:extLst>
              <a:ext uri="{FF2B5EF4-FFF2-40B4-BE49-F238E27FC236}">
                <a16:creationId xmlns:a16="http://schemas.microsoft.com/office/drawing/2014/main" id="{3C229C1F-C50E-1A47-9957-F2AF9BBF4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114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73" name="Line 18">
            <a:extLst>
              <a:ext uri="{FF2B5EF4-FFF2-40B4-BE49-F238E27FC236}">
                <a16:creationId xmlns:a16="http://schemas.microsoft.com/office/drawing/2014/main" id="{99191278-EFF0-7A4B-9BBD-689F336C096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2766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4" name="Line 19">
            <a:extLst>
              <a:ext uri="{FF2B5EF4-FFF2-40B4-BE49-F238E27FC236}">
                <a16:creationId xmlns:a16="http://schemas.microsoft.com/office/drawing/2014/main" id="{BD889ECB-995F-DE4A-A0F6-3D3835E05482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2860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5" name="Line 20">
            <a:extLst>
              <a:ext uri="{FF2B5EF4-FFF2-40B4-BE49-F238E27FC236}">
                <a16:creationId xmlns:a16="http://schemas.microsoft.com/office/drawing/2014/main" id="{4F13713B-466D-6848-99F6-CB703741A9BB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32004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6" name="Text Box 21">
            <a:extLst>
              <a:ext uri="{FF2B5EF4-FFF2-40B4-BE49-F238E27FC236}">
                <a16:creationId xmlns:a16="http://schemas.microsoft.com/office/drawing/2014/main" id="{C7F8B91A-4707-0D40-A22D-DD672012CD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8336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14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DACE10C-A283-B044-9DB0-78B75B523486}"/>
              </a:ext>
            </a:extLst>
          </p:cNvPr>
          <p:cNvCxnSpPr>
            <a:stCxn id="45072" idx="3"/>
          </p:cNvCxnSpPr>
          <p:nvPr/>
        </p:nvCxnSpPr>
        <p:spPr>
          <a:xfrm flipH="1">
            <a:off x="5105400" y="4570085"/>
            <a:ext cx="329033" cy="531304"/>
          </a:xfrm>
          <a:prstGeom prst="line">
            <a:avLst/>
          </a:prstGeom>
          <a:ln>
            <a:solidFill>
              <a:srgbClr val="007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 Box 16">
            <a:extLst>
              <a:ext uri="{FF2B5EF4-FFF2-40B4-BE49-F238E27FC236}">
                <a16:creationId xmlns:a16="http://schemas.microsoft.com/office/drawing/2014/main" id="{27658958-A028-DB4D-A600-6192CE4C0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4833" y="5162676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17</a:t>
            </a:r>
          </a:p>
        </p:txBody>
      </p:sp>
      <p:sp>
        <p:nvSpPr>
          <p:cNvPr id="24" name="Oval 17">
            <a:extLst>
              <a:ext uri="{FF2B5EF4-FFF2-40B4-BE49-F238E27FC236}">
                <a16:creationId xmlns:a16="http://schemas.microsoft.com/office/drawing/2014/main" id="{F363A03F-E79A-A74D-8E5D-5BD7F11EDE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2433" y="5072188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69C140E-1E79-4E42-82C1-E7381DF3AAB0}"/>
              </a:ext>
            </a:extLst>
          </p:cNvPr>
          <p:cNvSpPr txBox="1"/>
          <p:nvPr/>
        </p:nvSpPr>
        <p:spPr>
          <a:xfrm>
            <a:off x="1371600" y="5848786"/>
            <a:ext cx="56625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FF"/>
                </a:solidFill>
              </a:rPr>
              <a:t>Worst case, have to search to the lowest leaf</a:t>
            </a:r>
          </a:p>
          <a:p>
            <a:r>
              <a:rPr lang="en-US" sz="2400" dirty="0">
                <a:solidFill>
                  <a:srgbClr val="0070FF"/>
                </a:solidFill>
              </a:rPr>
              <a:t>O(height)</a:t>
            </a:r>
          </a:p>
        </p:txBody>
      </p:sp>
    </p:spTree>
    <p:extLst>
      <p:ext uri="{BB962C8B-B14F-4D97-AF65-F5344CB8AC3E}">
        <p14:creationId xmlns:p14="http://schemas.microsoft.com/office/powerpoint/2010/main" val="21016912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>
            <a:extLst>
              <a:ext uri="{FF2B5EF4-FFF2-40B4-BE49-F238E27FC236}">
                <a16:creationId xmlns:a16="http://schemas.microsoft.com/office/drawing/2014/main" id="{85F83BD6-6851-104C-B95B-6A647FB49F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5438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Inserting duplicate</a:t>
            </a:r>
          </a:p>
        </p:txBody>
      </p:sp>
      <p:sp>
        <p:nvSpPr>
          <p:cNvPr id="177155" name="Text Box 3">
            <a:extLst>
              <a:ext uri="{FF2B5EF4-FFF2-40B4-BE49-F238E27FC236}">
                <a16:creationId xmlns:a16="http://schemas.microsoft.com/office/drawing/2014/main" id="{2DDD597F-5691-5D42-BC0B-CAD72CE64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1825842"/>
            <a:ext cx="2895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0033CC"/>
                </a:solidFill>
                <a:latin typeface="Arial" charset="0"/>
                <a:ea typeface="ＭＳ Ｐゴシック" charset="0"/>
              </a:rPr>
              <a:t>Insert(14)</a:t>
            </a:r>
          </a:p>
        </p:txBody>
      </p:sp>
      <p:sp>
        <p:nvSpPr>
          <p:cNvPr id="177156" name="Text Box 4">
            <a:extLst>
              <a:ext uri="{FF2B5EF4-FFF2-40B4-BE49-F238E27FC236}">
                <a16:creationId xmlns:a16="http://schemas.microsoft.com/office/drawing/2014/main" id="{C10F984B-A0F2-1E4D-8B5B-6E2490CFE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9050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12</a:t>
            </a:r>
          </a:p>
        </p:txBody>
      </p:sp>
      <p:sp>
        <p:nvSpPr>
          <p:cNvPr id="177157" name="Oval 5">
            <a:extLst>
              <a:ext uri="{FF2B5EF4-FFF2-40B4-BE49-F238E27FC236}">
                <a16:creationId xmlns:a16="http://schemas.microsoft.com/office/drawing/2014/main" id="{27445C15-0E4A-3544-A4FE-0FB6E936CF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828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77158" name="Text Box 6">
            <a:extLst>
              <a:ext uri="{FF2B5EF4-FFF2-40B4-BE49-F238E27FC236}">
                <a16:creationId xmlns:a16="http://schemas.microsoft.com/office/drawing/2014/main" id="{ED5F6BE6-BBFE-054D-9222-7CC7790B9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819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8</a:t>
            </a:r>
          </a:p>
        </p:txBody>
      </p:sp>
      <p:sp>
        <p:nvSpPr>
          <p:cNvPr id="177159" name="Oval 7">
            <a:extLst>
              <a:ext uri="{FF2B5EF4-FFF2-40B4-BE49-F238E27FC236}">
                <a16:creationId xmlns:a16="http://schemas.microsoft.com/office/drawing/2014/main" id="{C753FF2B-6F74-F248-AEAC-2D555A5C8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743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77160" name="Text Box 8">
            <a:extLst>
              <a:ext uri="{FF2B5EF4-FFF2-40B4-BE49-F238E27FC236}">
                <a16:creationId xmlns:a16="http://schemas.microsoft.com/office/drawing/2014/main" id="{C3D36D6F-699C-644D-AAA3-48EF8AB7C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267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 5</a:t>
            </a:r>
          </a:p>
        </p:txBody>
      </p:sp>
      <p:sp>
        <p:nvSpPr>
          <p:cNvPr id="177161" name="Oval 9">
            <a:extLst>
              <a:ext uri="{FF2B5EF4-FFF2-40B4-BE49-F238E27FC236}">
                <a16:creationId xmlns:a16="http://schemas.microsoft.com/office/drawing/2014/main" id="{9CCF21CD-6B34-4A40-A602-EA27EAF977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191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77162" name="Line 10">
            <a:extLst>
              <a:ext uri="{FF2B5EF4-FFF2-40B4-BE49-F238E27FC236}">
                <a16:creationId xmlns:a16="http://schemas.microsoft.com/office/drawing/2014/main" id="{D073C64D-86A6-CE40-85C5-5C5C9E9657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32004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77163" name="Line 11">
            <a:extLst>
              <a:ext uri="{FF2B5EF4-FFF2-40B4-BE49-F238E27FC236}">
                <a16:creationId xmlns:a16="http://schemas.microsoft.com/office/drawing/2014/main" id="{8D5B4C0E-8BCA-5242-8EEF-2F2F2EE26B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22860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77164" name="Text Box 12">
            <a:extLst>
              <a:ext uri="{FF2B5EF4-FFF2-40B4-BE49-F238E27FC236}">
                <a16:creationId xmlns:a16="http://schemas.microsoft.com/office/drawing/2014/main" id="{737EB110-E619-7E49-B9A4-98A0AE4CC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1910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9</a:t>
            </a:r>
          </a:p>
        </p:txBody>
      </p:sp>
      <p:sp>
        <p:nvSpPr>
          <p:cNvPr id="177165" name="Oval 13">
            <a:extLst>
              <a:ext uri="{FF2B5EF4-FFF2-40B4-BE49-F238E27FC236}">
                <a16:creationId xmlns:a16="http://schemas.microsoft.com/office/drawing/2014/main" id="{BB55C24F-0E57-6648-8E7C-87FFA3DEE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14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77166" name="Text Box 14">
            <a:extLst>
              <a:ext uri="{FF2B5EF4-FFF2-40B4-BE49-F238E27FC236}">
                <a16:creationId xmlns:a16="http://schemas.microsoft.com/office/drawing/2014/main" id="{C1DCB20D-E11A-964F-9A62-1057E8932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819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77167" name="Oval 15">
            <a:extLst>
              <a:ext uri="{FF2B5EF4-FFF2-40B4-BE49-F238E27FC236}">
                <a16:creationId xmlns:a16="http://schemas.microsoft.com/office/drawing/2014/main" id="{EF7EC4C9-07FC-C848-8C86-CBC41E52C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743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77168" name="Text Box 16">
            <a:extLst>
              <a:ext uri="{FF2B5EF4-FFF2-40B4-BE49-F238E27FC236}">
                <a16:creationId xmlns:a16="http://schemas.microsoft.com/office/drawing/2014/main" id="{ED8D6ECE-4750-6B4D-8F1A-B3184FCD17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2052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20</a:t>
            </a:r>
          </a:p>
        </p:txBody>
      </p:sp>
      <p:sp>
        <p:nvSpPr>
          <p:cNvPr id="177169" name="Oval 17">
            <a:extLst>
              <a:ext uri="{FF2B5EF4-FFF2-40B4-BE49-F238E27FC236}">
                <a16:creationId xmlns:a16="http://schemas.microsoft.com/office/drawing/2014/main" id="{E33B13FA-2245-2348-93FE-D91E2AF8B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114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77170" name="Line 18">
            <a:extLst>
              <a:ext uri="{FF2B5EF4-FFF2-40B4-BE49-F238E27FC236}">
                <a16:creationId xmlns:a16="http://schemas.microsoft.com/office/drawing/2014/main" id="{E2009EEA-71BA-6E41-8C5B-0749BA8582D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2766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77171" name="Line 19">
            <a:extLst>
              <a:ext uri="{FF2B5EF4-FFF2-40B4-BE49-F238E27FC236}">
                <a16:creationId xmlns:a16="http://schemas.microsoft.com/office/drawing/2014/main" id="{E5ABC282-A3C0-F948-BBFA-5B0B57C020D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2860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77172" name="Line 20">
            <a:extLst>
              <a:ext uri="{FF2B5EF4-FFF2-40B4-BE49-F238E27FC236}">
                <a16:creationId xmlns:a16="http://schemas.microsoft.com/office/drawing/2014/main" id="{EF17CDB9-9AFC-F04A-AD21-1956B583A9C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32004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77173" name="Text Box 21">
            <a:extLst>
              <a:ext uri="{FF2B5EF4-FFF2-40B4-BE49-F238E27FC236}">
                <a16:creationId xmlns:a16="http://schemas.microsoft.com/office/drawing/2014/main" id="{9F2D3C3E-456B-2D4C-9E0C-4F6FDE16B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8336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14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AEF96DB9-14E6-864A-90BE-16485B38FB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445" y="29708"/>
            <a:ext cx="3840217" cy="2833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1715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E0EC0A53-85C8-F34A-A982-031A0E6F43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Visiting all nodes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AB76E65A-76D2-854A-980F-F9CA45032A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39310"/>
            <a:ext cx="8229600" cy="4063015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In sorted order</a:t>
            </a:r>
          </a:p>
        </p:txBody>
      </p:sp>
      <p:sp>
        <p:nvSpPr>
          <p:cNvPr id="37892" name="Text Box 4">
            <a:extLst>
              <a:ext uri="{FF2B5EF4-FFF2-40B4-BE49-F238E27FC236}">
                <a16:creationId xmlns:a16="http://schemas.microsoft.com/office/drawing/2014/main" id="{B2676A00-9EB2-AF42-93E2-489CBA179D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438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12</a:t>
            </a:r>
          </a:p>
        </p:txBody>
      </p:sp>
      <p:sp>
        <p:nvSpPr>
          <p:cNvPr id="37893" name="Oval 5">
            <a:extLst>
              <a:ext uri="{FF2B5EF4-FFF2-40B4-BE49-F238E27FC236}">
                <a16:creationId xmlns:a16="http://schemas.microsoft.com/office/drawing/2014/main" id="{6CF21B89-1D09-BF45-8693-516A6DD74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362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7894" name="Text Box 6">
            <a:extLst>
              <a:ext uri="{FF2B5EF4-FFF2-40B4-BE49-F238E27FC236}">
                <a16:creationId xmlns:a16="http://schemas.microsoft.com/office/drawing/2014/main" id="{209CF760-D43B-0843-BC08-5100CE8B4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352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8</a:t>
            </a:r>
          </a:p>
        </p:txBody>
      </p:sp>
      <p:sp>
        <p:nvSpPr>
          <p:cNvPr id="37895" name="Oval 7">
            <a:extLst>
              <a:ext uri="{FF2B5EF4-FFF2-40B4-BE49-F238E27FC236}">
                <a16:creationId xmlns:a16="http://schemas.microsoft.com/office/drawing/2014/main" id="{0151B27C-7393-254C-B405-58BE70F4BB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276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7896" name="Text Box 8">
            <a:extLst>
              <a:ext uri="{FF2B5EF4-FFF2-40B4-BE49-F238E27FC236}">
                <a16:creationId xmlns:a16="http://schemas.microsoft.com/office/drawing/2014/main" id="{436A8CEE-FDCE-E247-9B86-2D199A8ADA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800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 5</a:t>
            </a:r>
          </a:p>
        </p:txBody>
      </p:sp>
      <p:sp>
        <p:nvSpPr>
          <p:cNvPr id="37897" name="Oval 9">
            <a:extLst>
              <a:ext uri="{FF2B5EF4-FFF2-40B4-BE49-F238E27FC236}">
                <a16:creationId xmlns:a16="http://schemas.microsoft.com/office/drawing/2014/main" id="{8FB92371-7CCE-024B-B3BA-00B8DE1D6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724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7898" name="Line 10">
            <a:extLst>
              <a:ext uri="{FF2B5EF4-FFF2-40B4-BE49-F238E27FC236}">
                <a16:creationId xmlns:a16="http://schemas.microsoft.com/office/drawing/2014/main" id="{3508A852-934F-6446-9F40-78658052583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81200" y="37338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7899" name="Line 11">
            <a:extLst>
              <a:ext uri="{FF2B5EF4-FFF2-40B4-BE49-F238E27FC236}">
                <a16:creationId xmlns:a16="http://schemas.microsoft.com/office/drawing/2014/main" id="{A0B6DC73-F7F3-3B49-847E-BB0912899F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28194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7900" name="Text Box 12">
            <a:extLst>
              <a:ext uri="{FF2B5EF4-FFF2-40B4-BE49-F238E27FC236}">
                <a16:creationId xmlns:a16="http://schemas.microsoft.com/office/drawing/2014/main" id="{6F2EADF6-D5CF-1147-BDDE-66F33CB56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724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9</a:t>
            </a:r>
          </a:p>
        </p:txBody>
      </p:sp>
      <p:sp>
        <p:nvSpPr>
          <p:cNvPr id="37901" name="Oval 13">
            <a:extLst>
              <a:ext uri="{FF2B5EF4-FFF2-40B4-BE49-F238E27FC236}">
                <a16:creationId xmlns:a16="http://schemas.microsoft.com/office/drawing/2014/main" id="{90B70DD8-8385-BD45-AAF7-2E2440A23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648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7902" name="Text Box 14">
            <a:extLst>
              <a:ext uri="{FF2B5EF4-FFF2-40B4-BE49-F238E27FC236}">
                <a16:creationId xmlns:a16="http://schemas.microsoft.com/office/drawing/2014/main" id="{E3F60562-941E-8F49-B34B-0FA51ACF2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352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7903" name="Oval 15">
            <a:extLst>
              <a:ext uri="{FF2B5EF4-FFF2-40B4-BE49-F238E27FC236}">
                <a16:creationId xmlns:a16="http://schemas.microsoft.com/office/drawing/2014/main" id="{D98EA760-0725-594F-8285-519CC1880F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276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7904" name="Text Box 16">
            <a:extLst>
              <a:ext uri="{FF2B5EF4-FFF2-40B4-BE49-F238E27FC236}">
                <a16:creationId xmlns:a16="http://schemas.microsoft.com/office/drawing/2014/main" id="{AED3BDD0-A082-B749-B559-C7061CFCF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7386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20</a:t>
            </a:r>
          </a:p>
        </p:txBody>
      </p:sp>
      <p:sp>
        <p:nvSpPr>
          <p:cNvPr id="37905" name="Oval 17">
            <a:extLst>
              <a:ext uri="{FF2B5EF4-FFF2-40B4-BE49-F238E27FC236}">
                <a16:creationId xmlns:a16="http://schemas.microsoft.com/office/drawing/2014/main" id="{F46CD154-B0AA-E242-B356-C41FC175A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648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7906" name="Line 18">
            <a:extLst>
              <a:ext uri="{FF2B5EF4-FFF2-40B4-BE49-F238E27FC236}">
                <a16:creationId xmlns:a16="http://schemas.microsoft.com/office/drawing/2014/main" id="{87E1DC80-20B8-9045-A6EC-00D862A6DD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8100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7907" name="Line 19">
            <a:extLst>
              <a:ext uri="{FF2B5EF4-FFF2-40B4-BE49-F238E27FC236}">
                <a16:creationId xmlns:a16="http://schemas.microsoft.com/office/drawing/2014/main" id="{9BD10BBA-3973-624D-A916-96A44C98275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8194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7908" name="Line 20">
            <a:extLst>
              <a:ext uri="{FF2B5EF4-FFF2-40B4-BE49-F238E27FC236}">
                <a16:creationId xmlns:a16="http://schemas.microsoft.com/office/drawing/2014/main" id="{3B20197F-9D9D-5241-A24C-135FDE5C18EE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7338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7909" name="Text Box 21">
            <a:extLst>
              <a:ext uri="{FF2B5EF4-FFF2-40B4-BE49-F238E27FC236}">
                <a16:creationId xmlns:a16="http://schemas.microsoft.com/office/drawing/2014/main" id="{0F08F287-90AB-6045-B415-E191E2E93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3670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36163876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3191E112-9674-894E-BE65-D9FDB7CEF5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Visiting all nodes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C56519A5-F670-2741-914F-4196E9E4EA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073525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In sorted order</a:t>
            </a:r>
          </a:p>
        </p:txBody>
      </p:sp>
      <p:sp>
        <p:nvSpPr>
          <p:cNvPr id="38916" name="Text Box 4">
            <a:extLst>
              <a:ext uri="{FF2B5EF4-FFF2-40B4-BE49-F238E27FC236}">
                <a16:creationId xmlns:a16="http://schemas.microsoft.com/office/drawing/2014/main" id="{20A1819C-DA0D-2F41-90B7-E191E6460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438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12</a:t>
            </a:r>
          </a:p>
        </p:txBody>
      </p:sp>
      <p:sp>
        <p:nvSpPr>
          <p:cNvPr id="38917" name="Oval 5">
            <a:extLst>
              <a:ext uri="{FF2B5EF4-FFF2-40B4-BE49-F238E27FC236}">
                <a16:creationId xmlns:a16="http://schemas.microsoft.com/office/drawing/2014/main" id="{9FED3D6B-FF90-ED47-AECF-1E3133121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362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8918" name="Text Box 6">
            <a:extLst>
              <a:ext uri="{FF2B5EF4-FFF2-40B4-BE49-F238E27FC236}">
                <a16:creationId xmlns:a16="http://schemas.microsoft.com/office/drawing/2014/main" id="{4FD38272-05A6-7D40-B878-B89B31343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352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8</a:t>
            </a:r>
          </a:p>
        </p:txBody>
      </p:sp>
      <p:sp>
        <p:nvSpPr>
          <p:cNvPr id="38919" name="Oval 7">
            <a:extLst>
              <a:ext uri="{FF2B5EF4-FFF2-40B4-BE49-F238E27FC236}">
                <a16:creationId xmlns:a16="http://schemas.microsoft.com/office/drawing/2014/main" id="{FCC26BD1-F52B-594E-B3F0-3687F2C53B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276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8920" name="Text Box 8">
            <a:extLst>
              <a:ext uri="{FF2B5EF4-FFF2-40B4-BE49-F238E27FC236}">
                <a16:creationId xmlns:a16="http://schemas.microsoft.com/office/drawing/2014/main" id="{D49DEB0C-4312-BF48-8153-4EBA7EDE4E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800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 5</a:t>
            </a:r>
          </a:p>
        </p:txBody>
      </p:sp>
      <p:sp>
        <p:nvSpPr>
          <p:cNvPr id="38921" name="Oval 9">
            <a:extLst>
              <a:ext uri="{FF2B5EF4-FFF2-40B4-BE49-F238E27FC236}">
                <a16:creationId xmlns:a16="http://schemas.microsoft.com/office/drawing/2014/main" id="{75FABB38-D2D8-2B49-97AE-B800B18D27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724400"/>
            <a:ext cx="685800" cy="533400"/>
          </a:xfrm>
          <a:prstGeom prst="ellips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8922" name="Line 10">
            <a:extLst>
              <a:ext uri="{FF2B5EF4-FFF2-40B4-BE49-F238E27FC236}">
                <a16:creationId xmlns:a16="http://schemas.microsoft.com/office/drawing/2014/main" id="{7BF4422E-2849-1345-83EB-8A821A67D9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81200" y="37338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8923" name="Line 11">
            <a:extLst>
              <a:ext uri="{FF2B5EF4-FFF2-40B4-BE49-F238E27FC236}">
                <a16:creationId xmlns:a16="http://schemas.microsoft.com/office/drawing/2014/main" id="{30388A86-D268-BB4A-869C-B3CD96F0AA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28194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8924" name="Text Box 12">
            <a:extLst>
              <a:ext uri="{FF2B5EF4-FFF2-40B4-BE49-F238E27FC236}">
                <a16:creationId xmlns:a16="http://schemas.microsoft.com/office/drawing/2014/main" id="{4BA7CB3C-6E56-0D48-9956-42493C5CE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724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9</a:t>
            </a:r>
          </a:p>
        </p:txBody>
      </p:sp>
      <p:sp>
        <p:nvSpPr>
          <p:cNvPr id="38925" name="Oval 13">
            <a:extLst>
              <a:ext uri="{FF2B5EF4-FFF2-40B4-BE49-F238E27FC236}">
                <a16:creationId xmlns:a16="http://schemas.microsoft.com/office/drawing/2014/main" id="{05303815-92B0-E743-A296-AE25E03EA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648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8926" name="Text Box 14">
            <a:extLst>
              <a:ext uri="{FF2B5EF4-FFF2-40B4-BE49-F238E27FC236}">
                <a16:creationId xmlns:a16="http://schemas.microsoft.com/office/drawing/2014/main" id="{BD3877B9-34FF-004F-B675-D82DC8F0D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352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8927" name="Oval 15">
            <a:extLst>
              <a:ext uri="{FF2B5EF4-FFF2-40B4-BE49-F238E27FC236}">
                <a16:creationId xmlns:a16="http://schemas.microsoft.com/office/drawing/2014/main" id="{71AD67BA-7702-8C49-B513-AF59419EF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276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8928" name="Text Box 16">
            <a:extLst>
              <a:ext uri="{FF2B5EF4-FFF2-40B4-BE49-F238E27FC236}">
                <a16:creationId xmlns:a16="http://schemas.microsoft.com/office/drawing/2014/main" id="{B1135752-39C6-5947-9EDD-428024661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7386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20</a:t>
            </a:r>
          </a:p>
        </p:txBody>
      </p:sp>
      <p:sp>
        <p:nvSpPr>
          <p:cNvPr id="38929" name="Oval 17">
            <a:extLst>
              <a:ext uri="{FF2B5EF4-FFF2-40B4-BE49-F238E27FC236}">
                <a16:creationId xmlns:a16="http://schemas.microsoft.com/office/drawing/2014/main" id="{5D677A41-A620-6445-B4ED-469C39E23F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648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8930" name="Line 18">
            <a:extLst>
              <a:ext uri="{FF2B5EF4-FFF2-40B4-BE49-F238E27FC236}">
                <a16:creationId xmlns:a16="http://schemas.microsoft.com/office/drawing/2014/main" id="{8CAAA69A-C6EA-D549-92CF-F807CAC8FC9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8100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8931" name="Line 19">
            <a:extLst>
              <a:ext uri="{FF2B5EF4-FFF2-40B4-BE49-F238E27FC236}">
                <a16:creationId xmlns:a16="http://schemas.microsoft.com/office/drawing/2014/main" id="{B08ED268-29FE-7E47-A4F0-34547474DA1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8194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8932" name="Line 20">
            <a:extLst>
              <a:ext uri="{FF2B5EF4-FFF2-40B4-BE49-F238E27FC236}">
                <a16:creationId xmlns:a16="http://schemas.microsoft.com/office/drawing/2014/main" id="{712ACADC-9A95-F549-965B-15E1399CDA9A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7338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8933" name="Text Box 21">
            <a:extLst>
              <a:ext uri="{FF2B5EF4-FFF2-40B4-BE49-F238E27FC236}">
                <a16:creationId xmlns:a16="http://schemas.microsoft.com/office/drawing/2014/main" id="{E9F7709D-E526-5B4F-AB89-18724DF56C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3670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14</a:t>
            </a:r>
          </a:p>
        </p:txBody>
      </p:sp>
      <p:sp>
        <p:nvSpPr>
          <p:cNvPr id="38934" name="Text Box 22">
            <a:extLst>
              <a:ext uri="{FF2B5EF4-FFF2-40B4-BE49-F238E27FC236}">
                <a16:creationId xmlns:a16="http://schemas.microsoft.com/office/drawing/2014/main" id="{AE2F65F8-46D9-3548-AC0B-D987A23EC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6764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0033CC"/>
                </a:solidFill>
                <a:latin typeface="Arial" charset="0"/>
                <a:ea typeface="ＭＳ Ｐゴシック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672619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5961E05B-A8F4-654E-9C09-16F17D552C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Visiting all nodes</a:t>
            </a:r>
          </a:p>
        </p:txBody>
      </p:sp>
      <p:sp>
        <p:nvSpPr>
          <p:cNvPr id="39940" name="Text Box 4">
            <a:extLst>
              <a:ext uri="{FF2B5EF4-FFF2-40B4-BE49-F238E27FC236}">
                <a16:creationId xmlns:a16="http://schemas.microsoft.com/office/drawing/2014/main" id="{9C6A78AC-7D05-AA4F-8562-4F6DD1731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438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12</a:t>
            </a:r>
          </a:p>
        </p:txBody>
      </p:sp>
      <p:sp>
        <p:nvSpPr>
          <p:cNvPr id="39941" name="Oval 5">
            <a:extLst>
              <a:ext uri="{FF2B5EF4-FFF2-40B4-BE49-F238E27FC236}">
                <a16:creationId xmlns:a16="http://schemas.microsoft.com/office/drawing/2014/main" id="{9655200E-55C8-4E49-95A7-C8BD82F55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362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9942" name="Text Box 6">
            <a:extLst>
              <a:ext uri="{FF2B5EF4-FFF2-40B4-BE49-F238E27FC236}">
                <a16:creationId xmlns:a16="http://schemas.microsoft.com/office/drawing/2014/main" id="{BE1E3AFE-9CA7-444A-9320-AE7ECE1C7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352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8</a:t>
            </a:r>
          </a:p>
        </p:txBody>
      </p:sp>
      <p:sp>
        <p:nvSpPr>
          <p:cNvPr id="39943" name="Oval 7">
            <a:extLst>
              <a:ext uri="{FF2B5EF4-FFF2-40B4-BE49-F238E27FC236}">
                <a16:creationId xmlns:a16="http://schemas.microsoft.com/office/drawing/2014/main" id="{155E8CBB-2F47-CF4A-90B3-355D42C26D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276600"/>
            <a:ext cx="685800" cy="533400"/>
          </a:xfrm>
          <a:prstGeom prst="ellips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9944" name="Text Box 8">
            <a:extLst>
              <a:ext uri="{FF2B5EF4-FFF2-40B4-BE49-F238E27FC236}">
                <a16:creationId xmlns:a16="http://schemas.microsoft.com/office/drawing/2014/main" id="{CEB53341-DB4D-D143-AC63-4EEDA5A0E6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800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 5</a:t>
            </a:r>
          </a:p>
        </p:txBody>
      </p:sp>
      <p:sp>
        <p:nvSpPr>
          <p:cNvPr id="39945" name="Oval 9">
            <a:extLst>
              <a:ext uri="{FF2B5EF4-FFF2-40B4-BE49-F238E27FC236}">
                <a16:creationId xmlns:a16="http://schemas.microsoft.com/office/drawing/2014/main" id="{0B8D1ED2-E55A-E84E-BBB1-3C4D8E7210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724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9946" name="Line 10">
            <a:extLst>
              <a:ext uri="{FF2B5EF4-FFF2-40B4-BE49-F238E27FC236}">
                <a16:creationId xmlns:a16="http://schemas.microsoft.com/office/drawing/2014/main" id="{59E8177C-7522-C945-A0BC-994743BF857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81200" y="37338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9947" name="Line 11">
            <a:extLst>
              <a:ext uri="{FF2B5EF4-FFF2-40B4-BE49-F238E27FC236}">
                <a16:creationId xmlns:a16="http://schemas.microsoft.com/office/drawing/2014/main" id="{92D1EB82-50B9-3E48-955E-30C0C83B72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28194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9948" name="Text Box 12">
            <a:extLst>
              <a:ext uri="{FF2B5EF4-FFF2-40B4-BE49-F238E27FC236}">
                <a16:creationId xmlns:a16="http://schemas.microsoft.com/office/drawing/2014/main" id="{76CF687D-3331-8749-B910-B0991841AE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724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9</a:t>
            </a:r>
          </a:p>
        </p:txBody>
      </p:sp>
      <p:sp>
        <p:nvSpPr>
          <p:cNvPr id="39949" name="Oval 13">
            <a:extLst>
              <a:ext uri="{FF2B5EF4-FFF2-40B4-BE49-F238E27FC236}">
                <a16:creationId xmlns:a16="http://schemas.microsoft.com/office/drawing/2014/main" id="{5E621430-7A62-E740-9F58-3C6559E44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648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9950" name="Text Box 14">
            <a:extLst>
              <a:ext uri="{FF2B5EF4-FFF2-40B4-BE49-F238E27FC236}">
                <a16:creationId xmlns:a16="http://schemas.microsoft.com/office/drawing/2014/main" id="{FC096C84-7AA7-374E-9CFF-C0797B3CA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352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9951" name="Oval 15">
            <a:extLst>
              <a:ext uri="{FF2B5EF4-FFF2-40B4-BE49-F238E27FC236}">
                <a16:creationId xmlns:a16="http://schemas.microsoft.com/office/drawing/2014/main" id="{DE64C2CA-A8DB-A842-8C48-4F4556143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276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9952" name="Text Box 16">
            <a:extLst>
              <a:ext uri="{FF2B5EF4-FFF2-40B4-BE49-F238E27FC236}">
                <a16:creationId xmlns:a16="http://schemas.microsoft.com/office/drawing/2014/main" id="{29A77DF1-ABCA-F14C-A27B-0A07BF4FB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7386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20</a:t>
            </a:r>
          </a:p>
        </p:txBody>
      </p:sp>
      <p:sp>
        <p:nvSpPr>
          <p:cNvPr id="39953" name="Oval 17">
            <a:extLst>
              <a:ext uri="{FF2B5EF4-FFF2-40B4-BE49-F238E27FC236}">
                <a16:creationId xmlns:a16="http://schemas.microsoft.com/office/drawing/2014/main" id="{8B0DC77A-3F3D-1941-B991-7938F1908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648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9954" name="Line 18">
            <a:extLst>
              <a:ext uri="{FF2B5EF4-FFF2-40B4-BE49-F238E27FC236}">
                <a16:creationId xmlns:a16="http://schemas.microsoft.com/office/drawing/2014/main" id="{209AAB60-7A3B-3349-AA35-7369972D4D6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8100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9955" name="Line 19">
            <a:extLst>
              <a:ext uri="{FF2B5EF4-FFF2-40B4-BE49-F238E27FC236}">
                <a16:creationId xmlns:a16="http://schemas.microsoft.com/office/drawing/2014/main" id="{641CDAFB-465C-344B-97A5-F8E10D21DE6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8194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9956" name="Line 20">
            <a:extLst>
              <a:ext uri="{FF2B5EF4-FFF2-40B4-BE49-F238E27FC236}">
                <a16:creationId xmlns:a16="http://schemas.microsoft.com/office/drawing/2014/main" id="{DFAB2C3D-B18F-EF49-8535-3BD74200D5A6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7338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9957" name="Text Box 21">
            <a:extLst>
              <a:ext uri="{FF2B5EF4-FFF2-40B4-BE49-F238E27FC236}">
                <a16:creationId xmlns:a16="http://schemas.microsoft.com/office/drawing/2014/main" id="{C48DF59A-E898-874E-8B86-7D264EA65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3670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14</a:t>
            </a:r>
          </a:p>
        </p:txBody>
      </p:sp>
      <p:sp>
        <p:nvSpPr>
          <p:cNvPr id="39958" name="Text Box 22">
            <a:extLst>
              <a:ext uri="{FF2B5EF4-FFF2-40B4-BE49-F238E27FC236}">
                <a16:creationId xmlns:a16="http://schemas.microsoft.com/office/drawing/2014/main" id="{61B7DBC5-A4FF-EF4C-8098-735E9983BE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6764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5, </a:t>
            </a:r>
            <a:r>
              <a:rPr lang="en-US" sz="2400">
                <a:solidFill>
                  <a:srgbClr val="0033CC"/>
                </a:solidFill>
                <a:latin typeface="Arial" charset="0"/>
                <a:ea typeface="ＭＳ Ｐゴシック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234925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F0D8AC1-845D-B844-BDE7-6C5BEC437D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Binary Search Trees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2C969E1-7D8C-1F4C-8D8B-63685E4207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4"/>
            <a:ext cx="8229600" cy="17859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en-US" sz="2400" dirty="0"/>
              <a:t>BST – A binary tree where each each node has a value, and every node’s value is:</a:t>
            </a:r>
          </a:p>
          <a:p>
            <a:r>
              <a:rPr lang="en-US" altLang="en-US" sz="2400" dirty="0"/>
              <a:t>Greater than all values in its left subtree. (everything left is smaller)</a:t>
            </a:r>
          </a:p>
          <a:p>
            <a:r>
              <a:rPr lang="en-US" altLang="en-US" sz="2400" dirty="0"/>
              <a:t>Less than or equal to all values in its right subtree. (everything right is larger)</a:t>
            </a:r>
          </a:p>
          <a:p>
            <a:pPr marL="0" indent="0" eaLnBrk="1" hangingPunct="1"/>
            <a:endParaRPr lang="en-US" altLang="en-US" sz="2400" dirty="0"/>
          </a:p>
        </p:txBody>
      </p:sp>
      <p:sp>
        <p:nvSpPr>
          <p:cNvPr id="7" name="Text Box 25">
            <a:extLst>
              <a:ext uri="{FF2B5EF4-FFF2-40B4-BE49-F238E27FC236}">
                <a16:creationId xmlns:a16="http://schemas.microsoft.com/office/drawing/2014/main" id="{529FBA75-2242-9B44-98F9-27D1F7801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0632" y="3785937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12</a:t>
            </a:r>
          </a:p>
        </p:txBody>
      </p:sp>
      <p:sp>
        <p:nvSpPr>
          <p:cNvPr id="8" name="Oval 26">
            <a:extLst>
              <a:ext uri="{FF2B5EF4-FFF2-40B4-BE49-F238E27FC236}">
                <a16:creationId xmlns:a16="http://schemas.microsoft.com/office/drawing/2014/main" id="{AA982888-42CA-074D-BCA2-CDA8B3CB04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4432" y="3709737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Text Box 27">
            <a:extLst>
              <a:ext uri="{FF2B5EF4-FFF2-40B4-BE49-F238E27FC236}">
                <a16:creationId xmlns:a16="http://schemas.microsoft.com/office/drawing/2014/main" id="{96438394-186B-444D-BA61-773F2FDBD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3832" y="4700337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8</a:t>
            </a:r>
          </a:p>
        </p:txBody>
      </p:sp>
      <p:sp>
        <p:nvSpPr>
          <p:cNvPr id="10" name="Oval 28">
            <a:extLst>
              <a:ext uri="{FF2B5EF4-FFF2-40B4-BE49-F238E27FC236}">
                <a16:creationId xmlns:a16="http://schemas.microsoft.com/office/drawing/2014/main" id="{D62A7A1F-0C4F-8344-9EBE-2A323503CF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5232" y="4624137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Text Box 29">
            <a:extLst>
              <a:ext uri="{FF2B5EF4-FFF2-40B4-BE49-F238E27FC236}">
                <a16:creationId xmlns:a16="http://schemas.microsoft.com/office/drawing/2014/main" id="{D962A8FA-7533-AE43-BA5A-21A66D353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232" y="6148137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 5</a:t>
            </a:r>
          </a:p>
        </p:txBody>
      </p:sp>
      <p:sp>
        <p:nvSpPr>
          <p:cNvPr id="12" name="Oval 30">
            <a:extLst>
              <a:ext uri="{FF2B5EF4-FFF2-40B4-BE49-F238E27FC236}">
                <a16:creationId xmlns:a16="http://schemas.microsoft.com/office/drawing/2014/main" id="{37D1DE7D-64A7-DF41-86FA-D2C13B84BE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6032" y="6071937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Line 31">
            <a:extLst>
              <a:ext uri="{FF2B5EF4-FFF2-40B4-BE49-F238E27FC236}">
                <a16:creationId xmlns:a16="http://schemas.microsoft.com/office/drawing/2014/main" id="{6F3AB5D6-A11F-7543-897D-BCF42FA412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93232" y="5081337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32">
            <a:extLst>
              <a:ext uri="{FF2B5EF4-FFF2-40B4-BE49-F238E27FC236}">
                <a16:creationId xmlns:a16="http://schemas.microsoft.com/office/drawing/2014/main" id="{8014B466-69D0-4547-B597-F1028F654F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12432" y="4166937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33">
            <a:extLst>
              <a:ext uri="{FF2B5EF4-FFF2-40B4-BE49-F238E27FC236}">
                <a16:creationId xmlns:a16="http://schemas.microsoft.com/office/drawing/2014/main" id="{E4405CEC-707C-7945-81A7-36445B296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7232" y="6071937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9</a:t>
            </a:r>
          </a:p>
        </p:txBody>
      </p:sp>
      <p:sp>
        <p:nvSpPr>
          <p:cNvPr id="16" name="Oval 34">
            <a:extLst>
              <a:ext uri="{FF2B5EF4-FFF2-40B4-BE49-F238E27FC236}">
                <a16:creationId xmlns:a16="http://schemas.microsoft.com/office/drawing/2014/main" id="{EEBB422C-8CAD-5B4D-AFE8-A865914AE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8632" y="5995737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" name="Text Box 35">
            <a:extLst>
              <a:ext uri="{FF2B5EF4-FFF2-40B4-BE49-F238E27FC236}">
                <a16:creationId xmlns:a16="http://schemas.microsoft.com/office/drawing/2014/main" id="{6486B99D-B37B-9742-9673-FEE6855FB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7432" y="4700337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8" name="Oval 36">
            <a:extLst>
              <a:ext uri="{FF2B5EF4-FFF2-40B4-BE49-F238E27FC236}">
                <a16:creationId xmlns:a16="http://schemas.microsoft.com/office/drawing/2014/main" id="{2D219D4C-6D28-9441-9F2B-5286CE8D1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1232" y="4624137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" name="Text Box 37">
            <a:extLst>
              <a:ext uri="{FF2B5EF4-FFF2-40B4-BE49-F238E27FC236}">
                <a16:creationId xmlns:a16="http://schemas.microsoft.com/office/drawing/2014/main" id="{4C80C974-120F-7748-BD8C-DCA43FC19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8032" y="6086225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20</a:t>
            </a:r>
          </a:p>
        </p:txBody>
      </p:sp>
      <p:sp>
        <p:nvSpPr>
          <p:cNvPr id="20" name="Oval 38">
            <a:extLst>
              <a:ext uri="{FF2B5EF4-FFF2-40B4-BE49-F238E27FC236}">
                <a16:creationId xmlns:a16="http://schemas.microsoft.com/office/drawing/2014/main" id="{10BF1EE0-F71C-B847-B086-1A13D94FE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5632" y="5995737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" name="Line 39">
            <a:extLst>
              <a:ext uri="{FF2B5EF4-FFF2-40B4-BE49-F238E27FC236}">
                <a16:creationId xmlns:a16="http://schemas.microsoft.com/office/drawing/2014/main" id="{D1071422-3D0A-F841-AE79-7EFCBE4774D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2432" y="5157537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40">
            <a:extLst>
              <a:ext uri="{FF2B5EF4-FFF2-40B4-BE49-F238E27FC236}">
                <a16:creationId xmlns:a16="http://schemas.microsoft.com/office/drawing/2014/main" id="{E7F4D8A3-8CC9-3447-B767-BA2210CAB7F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4032" y="4166937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41">
            <a:extLst>
              <a:ext uri="{FF2B5EF4-FFF2-40B4-BE49-F238E27FC236}">
                <a16:creationId xmlns:a16="http://schemas.microsoft.com/office/drawing/2014/main" id="{EC4DCC0A-B0C3-9A45-A94A-17CF619CDD60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0832" y="5081337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Text Box 42">
            <a:extLst>
              <a:ext uri="{FF2B5EF4-FFF2-40B4-BE49-F238E27FC236}">
                <a16:creationId xmlns:a16="http://schemas.microsoft.com/office/drawing/2014/main" id="{684BD525-7441-5240-BEBD-9F330FDF9F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3632" y="4714625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41650128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B317B64C-A280-6743-93D1-659A10106D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Visiting all nodes</a:t>
            </a:r>
          </a:p>
        </p:txBody>
      </p:sp>
      <p:sp>
        <p:nvSpPr>
          <p:cNvPr id="40964" name="Text Box 4">
            <a:extLst>
              <a:ext uri="{FF2B5EF4-FFF2-40B4-BE49-F238E27FC236}">
                <a16:creationId xmlns:a16="http://schemas.microsoft.com/office/drawing/2014/main" id="{D7915F89-5935-324D-87FF-8CAF4C6D9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438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12</a:t>
            </a:r>
          </a:p>
        </p:txBody>
      </p:sp>
      <p:sp>
        <p:nvSpPr>
          <p:cNvPr id="40965" name="Oval 5">
            <a:extLst>
              <a:ext uri="{FF2B5EF4-FFF2-40B4-BE49-F238E27FC236}">
                <a16:creationId xmlns:a16="http://schemas.microsoft.com/office/drawing/2014/main" id="{0336BB56-8D68-AA4D-8687-641493BBA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362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0966" name="Text Box 6">
            <a:extLst>
              <a:ext uri="{FF2B5EF4-FFF2-40B4-BE49-F238E27FC236}">
                <a16:creationId xmlns:a16="http://schemas.microsoft.com/office/drawing/2014/main" id="{77B56376-317E-E047-9B4B-E2FC6ADB1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352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8</a:t>
            </a:r>
          </a:p>
        </p:txBody>
      </p:sp>
      <p:sp>
        <p:nvSpPr>
          <p:cNvPr id="40967" name="Oval 7">
            <a:extLst>
              <a:ext uri="{FF2B5EF4-FFF2-40B4-BE49-F238E27FC236}">
                <a16:creationId xmlns:a16="http://schemas.microsoft.com/office/drawing/2014/main" id="{5889ECFC-A332-A94E-BA13-307E49C29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276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0968" name="Text Box 8">
            <a:extLst>
              <a:ext uri="{FF2B5EF4-FFF2-40B4-BE49-F238E27FC236}">
                <a16:creationId xmlns:a16="http://schemas.microsoft.com/office/drawing/2014/main" id="{C9C0A31D-B2E6-C247-9B7E-9E24C9D80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800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 5</a:t>
            </a:r>
          </a:p>
        </p:txBody>
      </p:sp>
      <p:sp>
        <p:nvSpPr>
          <p:cNvPr id="40969" name="Oval 9">
            <a:extLst>
              <a:ext uri="{FF2B5EF4-FFF2-40B4-BE49-F238E27FC236}">
                <a16:creationId xmlns:a16="http://schemas.microsoft.com/office/drawing/2014/main" id="{864D19D5-0E9C-9348-9300-38561125B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724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0970" name="Line 10">
            <a:extLst>
              <a:ext uri="{FF2B5EF4-FFF2-40B4-BE49-F238E27FC236}">
                <a16:creationId xmlns:a16="http://schemas.microsoft.com/office/drawing/2014/main" id="{86EB5C5C-CC90-A742-81B2-DB8AF20773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81200" y="37338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0971" name="Line 11">
            <a:extLst>
              <a:ext uri="{FF2B5EF4-FFF2-40B4-BE49-F238E27FC236}">
                <a16:creationId xmlns:a16="http://schemas.microsoft.com/office/drawing/2014/main" id="{9F63BC13-51F3-7242-9B23-9C869171C7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28194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0972" name="Text Box 12">
            <a:extLst>
              <a:ext uri="{FF2B5EF4-FFF2-40B4-BE49-F238E27FC236}">
                <a16:creationId xmlns:a16="http://schemas.microsoft.com/office/drawing/2014/main" id="{21923A64-7839-BC4C-818D-9A4C46AAE4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724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9</a:t>
            </a:r>
          </a:p>
        </p:txBody>
      </p:sp>
      <p:sp>
        <p:nvSpPr>
          <p:cNvPr id="40973" name="Oval 13">
            <a:extLst>
              <a:ext uri="{FF2B5EF4-FFF2-40B4-BE49-F238E27FC236}">
                <a16:creationId xmlns:a16="http://schemas.microsoft.com/office/drawing/2014/main" id="{26042429-D9CF-F94F-9849-39C3B35E8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648200"/>
            <a:ext cx="685800" cy="533400"/>
          </a:xfrm>
          <a:prstGeom prst="ellips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0974" name="Text Box 14">
            <a:extLst>
              <a:ext uri="{FF2B5EF4-FFF2-40B4-BE49-F238E27FC236}">
                <a16:creationId xmlns:a16="http://schemas.microsoft.com/office/drawing/2014/main" id="{F57BD0AD-68C1-854D-999D-5150B700BC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352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0975" name="Oval 15">
            <a:extLst>
              <a:ext uri="{FF2B5EF4-FFF2-40B4-BE49-F238E27FC236}">
                <a16:creationId xmlns:a16="http://schemas.microsoft.com/office/drawing/2014/main" id="{835F4860-1A03-A749-9802-7751A446EC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276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0976" name="Text Box 16">
            <a:extLst>
              <a:ext uri="{FF2B5EF4-FFF2-40B4-BE49-F238E27FC236}">
                <a16:creationId xmlns:a16="http://schemas.microsoft.com/office/drawing/2014/main" id="{48DDE516-3E8D-DE43-B20F-7E17B485B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7386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20</a:t>
            </a:r>
          </a:p>
        </p:txBody>
      </p:sp>
      <p:sp>
        <p:nvSpPr>
          <p:cNvPr id="40977" name="Oval 17">
            <a:extLst>
              <a:ext uri="{FF2B5EF4-FFF2-40B4-BE49-F238E27FC236}">
                <a16:creationId xmlns:a16="http://schemas.microsoft.com/office/drawing/2014/main" id="{A42A681F-9E1A-AD46-B2C3-0D46254F9A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648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0978" name="Line 18">
            <a:extLst>
              <a:ext uri="{FF2B5EF4-FFF2-40B4-BE49-F238E27FC236}">
                <a16:creationId xmlns:a16="http://schemas.microsoft.com/office/drawing/2014/main" id="{476ABF19-E055-A44C-B849-8C6ABCBD50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8100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0979" name="Line 19">
            <a:extLst>
              <a:ext uri="{FF2B5EF4-FFF2-40B4-BE49-F238E27FC236}">
                <a16:creationId xmlns:a16="http://schemas.microsoft.com/office/drawing/2014/main" id="{3B20518A-9F29-5246-82CA-3BEB7D881F3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8194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0980" name="Line 20">
            <a:extLst>
              <a:ext uri="{FF2B5EF4-FFF2-40B4-BE49-F238E27FC236}">
                <a16:creationId xmlns:a16="http://schemas.microsoft.com/office/drawing/2014/main" id="{6AB69981-17A7-9846-A75B-172C23C0B2A8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7338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0981" name="Text Box 21">
            <a:extLst>
              <a:ext uri="{FF2B5EF4-FFF2-40B4-BE49-F238E27FC236}">
                <a16:creationId xmlns:a16="http://schemas.microsoft.com/office/drawing/2014/main" id="{474ECBE5-4C7E-E646-8FF5-74BF671C4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3670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14</a:t>
            </a:r>
          </a:p>
        </p:txBody>
      </p:sp>
      <p:sp>
        <p:nvSpPr>
          <p:cNvPr id="40982" name="Text Box 22">
            <a:extLst>
              <a:ext uri="{FF2B5EF4-FFF2-40B4-BE49-F238E27FC236}">
                <a16:creationId xmlns:a16="http://schemas.microsoft.com/office/drawing/2014/main" id="{12544154-FD32-0F4F-A6CA-EF50C4186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6764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5, 8, </a:t>
            </a:r>
            <a:r>
              <a:rPr lang="en-US" sz="2400">
                <a:solidFill>
                  <a:srgbClr val="0033CC"/>
                </a:solidFill>
                <a:latin typeface="Arial" charset="0"/>
                <a:ea typeface="ＭＳ Ｐゴシック" charset="0"/>
              </a:rPr>
              <a:t>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A3F13-7939-7B48-8D64-5698656D4D7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1694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B54B73D2-FDA8-3146-B32E-22A43782B4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Visiting all nodes</a:t>
            </a:r>
          </a:p>
        </p:txBody>
      </p:sp>
      <p:sp>
        <p:nvSpPr>
          <p:cNvPr id="41988" name="Text Box 4">
            <a:extLst>
              <a:ext uri="{FF2B5EF4-FFF2-40B4-BE49-F238E27FC236}">
                <a16:creationId xmlns:a16="http://schemas.microsoft.com/office/drawing/2014/main" id="{2DEA7515-87D4-2440-8366-DA7AC33A85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438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12</a:t>
            </a:r>
          </a:p>
        </p:txBody>
      </p:sp>
      <p:sp>
        <p:nvSpPr>
          <p:cNvPr id="41989" name="Oval 5">
            <a:extLst>
              <a:ext uri="{FF2B5EF4-FFF2-40B4-BE49-F238E27FC236}">
                <a16:creationId xmlns:a16="http://schemas.microsoft.com/office/drawing/2014/main" id="{3A11183A-755F-6549-AE35-20E018400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362200"/>
            <a:ext cx="685800" cy="533400"/>
          </a:xfrm>
          <a:prstGeom prst="ellips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990" name="Text Box 6">
            <a:extLst>
              <a:ext uri="{FF2B5EF4-FFF2-40B4-BE49-F238E27FC236}">
                <a16:creationId xmlns:a16="http://schemas.microsoft.com/office/drawing/2014/main" id="{7AD18AC3-E115-6849-9678-CAC03A906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352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8</a:t>
            </a:r>
          </a:p>
        </p:txBody>
      </p:sp>
      <p:sp>
        <p:nvSpPr>
          <p:cNvPr id="41991" name="Oval 7">
            <a:extLst>
              <a:ext uri="{FF2B5EF4-FFF2-40B4-BE49-F238E27FC236}">
                <a16:creationId xmlns:a16="http://schemas.microsoft.com/office/drawing/2014/main" id="{861E5BC9-1065-AE4F-AC20-B985B2698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276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992" name="Text Box 8">
            <a:extLst>
              <a:ext uri="{FF2B5EF4-FFF2-40B4-BE49-F238E27FC236}">
                <a16:creationId xmlns:a16="http://schemas.microsoft.com/office/drawing/2014/main" id="{EA8A89D7-AAC8-C146-9C48-EAFD19105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800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 5</a:t>
            </a:r>
          </a:p>
        </p:txBody>
      </p:sp>
      <p:sp>
        <p:nvSpPr>
          <p:cNvPr id="41993" name="Oval 9">
            <a:extLst>
              <a:ext uri="{FF2B5EF4-FFF2-40B4-BE49-F238E27FC236}">
                <a16:creationId xmlns:a16="http://schemas.microsoft.com/office/drawing/2014/main" id="{B57BEE0C-9CC3-FD45-9960-30CC3414A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724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994" name="Line 10">
            <a:extLst>
              <a:ext uri="{FF2B5EF4-FFF2-40B4-BE49-F238E27FC236}">
                <a16:creationId xmlns:a16="http://schemas.microsoft.com/office/drawing/2014/main" id="{41FC8327-E188-A149-BED5-DDDF475991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81200" y="37338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995" name="Line 11">
            <a:extLst>
              <a:ext uri="{FF2B5EF4-FFF2-40B4-BE49-F238E27FC236}">
                <a16:creationId xmlns:a16="http://schemas.microsoft.com/office/drawing/2014/main" id="{95834FA4-2518-DC4B-89E1-CCFAD2AA29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28194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996" name="Text Box 12">
            <a:extLst>
              <a:ext uri="{FF2B5EF4-FFF2-40B4-BE49-F238E27FC236}">
                <a16:creationId xmlns:a16="http://schemas.microsoft.com/office/drawing/2014/main" id="{71982A27-22A0-F543-86A3-79617831B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724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9</a:t>
            </a:r>
          </a:p>
        </p:txBody>
      </p:sp>
      <p:sp>
        <p:nvSpPr>
          <p:cNvPr id="41997" name="Oval 13">
            <a:extLst>
              <a:ext uri="{FF2B5EF4-FFF2-40B4-BE49-F238E27FC236}">
                <a16:creationId xmlns:a16="http://schemas.microsoft.com/office/drawing/2014/main" id="{B77527D6-F369-F440-80FB-D52D369AE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648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998" name="Text Box 14">
            <a:extLst>
              <a:ext uri="{FF2B5EF4-FFF2-40B4-BE49-F238E27FC236}">
                <a16:creationId xmlns:a16="http://schemas.microsoft.com/office/drawing/2014/main" id="{9C5C6094-90FE-4A41-8086-61B61498B5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352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999" name="Oval 15">
            <a:extLst>
              <a:ext uri="{FF2B5EF4-FFF2-40B4-BE49-F238E27FC236}">
                <a16:creationId xmlns:a16="http://schemas.microsoft.com/office/drawing/2014/main" id="{39712BC1-0C28-0645-B077-0BC324994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276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2000" name="Text Box 16">
            <a:extLst>
              <a:ext uri="{FF2B5EF4-FFF2-40B4-BE49-F238E27FC236}">
                <a16:creationId xmlns:a16="http://schemas.microsoft.com/office/drawing/2014/main" id="{E2457C57-E30A-0147-9A4D-28653F3F4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7386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20</a:t>
            </a:r>
          </a:p>
        </p:txBody>
      </p:sp>
      <p:sp>
        <p:nvSpPr>
          <p:cNvPr id="42001" name="Oval 17">
            <a:extLst>
              <a:ext uri="{FF2B5EF4-FFF2-40B4-BE49-F238E27FC236}">
                <a16:creationId xmlns:a16="http://schemas.microsoft.com/office/drawing/2014/main" id="{6861FF0E-0A05-DF42-8E0F-094A0BEDC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648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2002" name="Line 18">
            <a:extLst>
              <a:ext uri="{FF2B5EF4-FFF2-40B4-BE49-F238E27FC236}">
                <a16:creationId xmlns:a16="http://schemas.microsoft.com/office/drawing/2014/main" id="{F41AF49E-5029-B141-8B4D-5B4BFDC998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8100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2003" name="Line 19">
            <a:extLst>
              <a:ext uri="{FF2B5EF4-FFF2-40B4-BE49-F238E27FC236}">
                <a16:creationId xmlns:a16="http://schemas.microsoft.com/office/drawing/2014/main" id="{120822C4-6AE0-8442-807F-1F2096E8C7D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8194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2004" name="Line 20">
            <a:extLst>
              <a:ext uri="{FF2B5EF4-FFF2-40B4-BE49-F238E27FC236}">
                <a16:creationId xmlns:a16="http://schemas.microsoft.com/office/drawing/2014/main" id="{AF55FA8A-56C5-0540-BFDD-F16763F42973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7338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2005" name="Text Box 21">
            <a:extLst>
              <a:ext uri="{FF2B5EF4-FFF2-40B4-BE49-F238E27FC236}">
                <a16:creationId xmlns:a16="http://schemas.microsoft.com/office/drawing/2014/main" id="{816F9F21-2B8C-2E48-944E-887C60257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3670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14</a:t>
            </a:r>
          </a:p>
        </p:txBody>
      </p:sp>
      <p:sp>
        <p:nvSpPr>
          <p:cNvPr id="42006" name="Text Box 22">
            <a:extLst>
              <a:ext uri="{FF2B5EF4-FFF2-40B4-BE49-F238E27FC236}">
                <a16:creationId xmlns:a16="http://schemas.microsoft.com/office/drawing/2014/main" id="{C0B98D16-76D2-C04A-B5D5-1BDC3DBF7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6764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5, 8, 9, </a:t>
            </a:r>
            <a:r>
              <a:rPr lang="en-US" sz="2400">
                <a:solidFill>
                  <a:srgbClr val="0033CC"/>
                </a:solidFill>
                <a:latin typeface="Arial" charset="0"/>
                <a:ea typeface="ＭＳ Ｐゴシック" charset="0"/>
              </a:rPr>
              <a:t>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312C1-479E-274C-B530-A8A33EA0EA1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273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A7703144-A1C9-6A48-87B1-6915AE8A06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Visiting all nodes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6EEAD3D8-406B-F74A-AADF-A1AD6E4766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90687"/>
            <a:ext cx="8229600" cy="46831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solidFill>
                  <a:srgbClr val="FF0000"/>
                </a:solidFill>
              </a:rPr>
              <a:t>What</a:t>
            </a:r>
            <a:r>
              <a:rPr lang="ja-JP" altLang="en-US">
                <a:solidFill>
                  <a:srgbClr val="FF0000"/>
                </a:solidFill>
              </a:rPr>
              <a:t>’</a:t>
            </a:r>
            <a:r>
              <a:rPr lang="en-US" altLang="ja-JP" dirty="0">
                <a:solidFill>
                  <a:srgbClr val="FF0000"/>
                </a:solidFill>
              </a:rPr>
              <a:t>s happening?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43012" name="Text Box 4">
            <a:extLst>
              <a:ext uri="{FF2B5EF4-FFF2-40B4-BE49-F238E27FC236}">
                <a16:creationId xmlns:a16="http://schemas.microsoft.com/office/drawing/2014/main" id="{B205E506-A52C-C144-A592-228E16DF8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438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12</a:t>
            </a:r>
          </a:p>
        </p:txBody>
      </p:sp>
      <p:sp>
        <p:nvSpPr>
          <p:cNvPr id="43013" name="Oval 5">
            <a:extLst>
              <a:ext uri="{FF2B5EF4-FFF2-40B4-BE49-F238E27FC236}">
                <a16:creationId xmlns:a16="http://schemas.microsoft.com/office/drawing/2014/main" id="{865362CC-F8EC-EF47-A63E-28D628CEB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362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014" name="Text Box 6">
            <a:extLst>
              <a:ext uri="{FF2B5EF4-FFF2-40B4-BE49-F238E27FC236}">
                <a16:creationId xmlns:a16="http://schemas.microsoft.com/office/drawing/2014/main" id="{8D56257D-D42F-9F47-827E-29F66E738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352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8</a:t>
            </a:r>
          </a:p>
        </p:txBody>
      </p:sp>
      <p:sp>
        <p:nvSpPr>
          <p:cNvPr id="43015" name="Oval 7">
            <a:extLst>
              <a:ext uri="{FF2B5EF4-FFF2-40B4-BE49-F238E27FC236}">
                <a16:creationId xmlns:a16="http://schemas.microsoft.com/office/drawing/2014/main" id="{DECDD445-F3AB-C94B-8FD5-D80A3FFE4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276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016" name="Text Box 8">
            <a:extLst>
              <a:ext uri="{FF2B5EF4-FFF2-40B4-BE49-F238E27FC236}">
                <a16:creationId xmlns:a16="http://schemas.microsoft.com/office/drawing/2014/main" id="{86A5C3A7-81EB-DB42-B65A-32FAA2562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800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 5</a:t>
            </a:r>
          </a:p>
        </p:txBody>
      </p:sp>
      <p:sp>
        <p:nvSpPr>
          <p:cNvPr id="43017" name="Oval 9">
            <a:extLst>
              <a:ext uri="{FF2B5EF4-FFF2-40B4-BE49-F238E27FC236}">
                <a16:creationId xmlns:a16="http://schemas.microsoft.com/office/drawing/2014/main" id="{ED563D04-8872-0142-9864-81A169ED0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724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018" name="Line 10">
            <a:extLst>
              <a:ext uri="{FF2B5EF4-FFF2-40B4-BE49-F238E27FC236}">
                <a16:creationId xmlns:a16="http://schemas.microsoft.com/office/drawing/2014/main" id="{5EE8D9E1-FE08-F442-9207-B58F516605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81200" y="37338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019" name="Line 11">
            <a:extLst>
              <a:ext uri="{FF2B5EF4-FFF2-40B4-BE49-F238E27FC236}">
                <a16:creationId xmlns:a16="http://schemas.microsoft.com/office/drawing/2014/main" id="{331AF5B3-039D-5240-B33E-E7BE45C01A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28194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020" name="Text Box 12">
            <a:extLst>
              <a:ext uri="{FF2B5EF4-FFF2-40B4-BE49-F238E27FC236}">
                <a16:creationId xmlns:a16="http://schemas.microsoft.com/office/drawing/2014/main" id="{F9A45B88-AF1B-6547-B193-2B8A5436F6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724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9</a:t>
            </a:r>
          </a:p>
        </p:txBody>
      </p:sp>
      <p:sp>
        <p:nvSpPr>
          <p:cNvPr id="43021" name="Oval 13">
            <a:extLst>
              <a:ext uri="{FF2B5EF4-FFF2-40B4-BE49-F238E27FC236}">
                <a16:creationId xmlns:a16="http://schemas.microsoft.com/office/drawing/2014/main" id="{1E6A7716-31D5-5D4D-9C48-84A51F3734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648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022" name="Text Box 14">
            <a:extLst>
              <a:ext uri="{FF2B5EF4-FFF2-40B4-BE49-F238E27FC236}">
                <a16:creationId xmlns:a16="http://schemas.microsoft.com/office/drawing/2014/main" id="{A088EB11-56F7-F449-B2C9-0072C6363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352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023" name="Oval 15">
            <a:extLst>
              <a:ext uri="{FF2B5EF4-FFF2-40B4-BE49-F238E27FC236}">
                <a16:creationId xmlns:a16="http://schemas.microsoft.com/office/drawing/2014/main" id="{22BD384D-8A5C-FD44-A64D-84563B6FCB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276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024" name="Text Box 16">
            <a:extLst>
              <a:ext uri="{FF2B5EF4-FFF2-40B4-BE49-F238E27FC236}">
                <a16:creationId xmlns:a16="http://schemas.microsoft.com/office/drawing/2014/main" id="{58A5D3E5-A5F7-4E41-BFFB-F842348FC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7386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20</a:t>
            </a:r>
          </a:p>
        </p:txBody>
      </p:sp>
      <p:sp>
        <p:nvSpPr>
          <p:cNvPr id="43025" name="Oval 17">
            <a:extLst>
              <a:ext uri="{FF2B5EF4-FFF2-40B4-BE49-F238E27FC236}">
                <a16:creationId xmlns:a16="http://schemas.microsoft.com/office/drawing/2014/main" id="{DBC50E49-D2E7-C845-ADE1-7AB8A1A61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648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026" name="Line 18">
            <a:extLst>
              <a:ext uri="{FF2B5EF4-FFF2-40B4-BE49-F238E27FC236}">
                <a16:creationId xmlns:a16="http://schemas.microsoft.com/office/drawing/2014/main" id="{5F82D3E8-4C8D-3B49-8570-09B45D4A65D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8100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027" name="Line 19">
            <a:extLst>
              <a:ext uri="{FF2B5EF4-FFF2-40B4-BE49-F238E27FC236}">
                <a16:creationId xmlns:a16="http://schemas.microsoft.com/office/drawing/2014/main" id="{1B2D4F1B-D121-6D4C-90BB-2FB4C3CCE34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8194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028" name="Line 20">
            <a:extLst>
              <a:ext uri="{FF2B5EF4-FFF2-40B4-BE49-F238E27FC236}">
                <a16:creationId xmlns:a16="http://schemas.microsoft.com/office/drawing/2014/main" id="{4CD3F59C-EE39-754B-A2B3-A1B39422DFD0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7338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029" name="Text Box 21">
            <a:extLst>
              <a:ext uri="{FF2B5EF4-FFF2-40B4-BE49-F238E27FC236}">
                <a16:creationId xmlns:a16="http://schemas.microsoft.com/office/drawing/2014/main" id="{0636D7D8-4FD2-C34A-83D4-AB9DE94555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3670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14</a:t>
            </a:r>
          </a:p>
        </p:txBody>
      </p:sp>
      <p:sp>
        <p:nvSpPr>
          <p:cNvPr id="43030" name="Text Box 22">
            <a:extLst>
              <a:ext uri="{FF2B5EF4-FFF2-40B4-BE49-F238E27FC236}">
                <a16:creationId xmlns:a16="http://schemas.microsoft.com/office/drawing/2014/main" id="{C22D8B51-10E9-A241-95EB-043DC3A88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6764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5, 8, 9, </a:t>
            </a:r>
            <a:r>
              <a:rPr lang="en-US" sz="2400">
                <a:solidFill>
                  <a:srgbClr val="0033CC"/>
                </a:solidFill>
                <a:latin typeface="Arial" charset="0"/>
                <a:ea typeface="ＭＳ Ｐゴシック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9549969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8C58EA32-CF01-BE40-AF62-6502631938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Visiting all nodes</a:t>
            </a:r>
          </a:p>
        </p:txBody>
      </p:sp>
      <p:sp>
        <p:nvSpPr>
          <p:cNvPr id="44036" name="Text Box 4">
            <a:extLst>
              <a:ext uri="{FF2B5EF4-FFF2-40B4-BE49-F238E27FC236}">
                <a16:creationId xmlns:a16="http://schemas.microsoft.com/office/drawing/2014/main" id="{6791DED1-EFC5-F749-8D3A-21E40BD50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438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12</a:t>
            </a:r>
          </a:p>
        </p:txBody>
      </p:sp>
      <p:sp>
        <p:nvSpPr>
          <p:cNvPr id="44037" name="Oval 5">
            <a:extLst>
              <a:ext uri="{FF2B5EF4-FFF2-40B4-BE49-F238E27FC236}">
                <a16:creationId xmlns:a16="http://schemas.microsoft.com/office/drawing/2014/main" id="{7F05E5F2-98FF-D546-BB33-90D87E819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362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038" name="Text Box 6">
            <a:extLst>
              <a:ext uri="{FF2B5EF4-FFF2-40B4-BE49-F238E27FC236}">
                <a16:creationId xmlns:a16="http://schemas.microsoft.com/office/drawing/2014/main" id="{8BC1FA5B-7952-6349-B24E-2F548C398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352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8</a:t>
            </a:r>
          </a:p>
        </p:txBody>
      </p:sp>
      <p:sp>
        <p:nvSpPr>
          <p:cNvPr id="44039" name="Oval 7">
            <a:extLst>
              <a:ext uri="{FF2B5EF4-FFF2-40B4-BE49-F238E27FC236}">
                <a16:creationId xmlns:a16="http://schemas.microsoft.com/office/drawing/2014/main" id="{63C25786-212D-C944-BB74-CF96D1135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276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040" name="Text Box 8">
            <a:extLst>
              <a:ext uri="{FF2B5EF4-FFF2-40B4-BE49-F238E27FC236}">
                <a16:creationId xmlns:a16="http://schemas.microsoft.com/office/drawing/2014/main" id="{C9EA2111-5C4C-0045-AECB-A12AB58F42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800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 5</a:t>
            </a:r>
          </a:p>
        </p:txBody>
      </p:sp>
      <p:sp>
        <p:nvSpPr>
          <p:cNvPr id="44041" name="Oval 9">
            <a:extLst>
              <a:ext uri="{FF2B5EF4-FFF2-40B4-BE49-F238E27FC236}">
                <a16:creationId xmlns:a16="http://schemas.microsoft.com/office/drawing/2014/main" id="{AA7A59A7-E872-7D4C-9BE2-DAB0CBBA7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724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042" name="Line 10">
            <a:extLst>
              <a:ext uri="{FF2B5EF4-FFF2-40B4-BE49-F238E27FC236}">
                <a16:creationId xmlns:a16="http://schemas.microsoft.com/office/drawing/2014/main" id="{1ABD8445-17D7-1A4E-AF3F-2EA06E0DAF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81200" y="37338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043" name="Line 11">
            <a:extLst>
              <a:ext uri="{FF2B5EF4-FFF2-40B4-BE49-F238E27FC236}">
                <a16:creationId xmlns:a16="http://schemas.microsoft.com/office/drawing/2014/main" id="{05C8ACD0-D217-E342-ACA9-5D07A9E79A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28194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044" name="Text Box 12">
            <a:extLst>
              <a:ext uri="{FF2B5EF4-FFF2-40B4-BE49-F238E27FC236}">
                <a16:creationId xmlns:a16="http://schemas.microsoft.com/office/drawing/2014/main" id="{FC0CC49A-88EE-E34E-8014-C22E89C87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724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9</a:t>
            </a:r>
          </a:p>
        </p:txBody>
      </p:sp>
      <p:sp>
        <p:nvSpPr>
          <p:cNvPr id="44045" name="Oval 13">
            <a:extLst>
              <a:ext uri="{FF2B5EF4-FFF2-40B4-BE49-F238E27FC236}">
                <a16:creationId xmlns:a16="http://schemas.microsoft.com/office/drawing/2014/main" id="{FBF23A70-2CD4-614D-827E-F6D19D747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648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046" name="Text Box 14">
            <a:extLst>
              <a:ext uri="{FF2B5EF4-FFF2-40B4-BE49-F238E27FC236}">
                <a16:creationId xmlns:a16="http://schemas.microsoft.com/office/drawing/2014/main" id="{35CF3ED6-CC08-D142-BCFE-F7851077F0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352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047" name="Oval 15">
            <a:extLst>
              <a:ext uri="{FF2B5EF4-FFF2-40B4-BE49-F238E27FC236}">
                <a16:creationId xmlns:a16="http://schemas.microsoft.com/office/drawing/2014/main" id="{5BD1D146-EA8F-894E-A3A4-F253CCEFF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276600"/>
            <a:ext cx="685800" cy="533400"/>
          </a:xfrm>
          <a:prstGeom prst="ellips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048" name="Text Box 16">
            <a:extLst>
              <a:ext uri="{FF2B5EF4-FFF2-40B4-BE49-F238E27FC236}">
                <a16:creationId xmlns:a16="http://schemas.microsoft.com/office/drawing/2014/main" id="{3FDF7B2D-FB3A-3B47-9626-D9303675B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7386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20</a:t>
            </a:r>
          </a:p>
        </p:txBody>
      </p:sp>
      <p:sp>
        <p:nvSpPr>
          <p:cNvPr id="44049" name="Oval 17">
            <a:extLst>
              <a:ext uri="{FF2B5EF4-FFF2-40B4-BE49-F238E27FC236}">
                <a16:creationId xmlns:a16="http://schemas.microsoft.com/office/drawing/2014/main" id="{FEE8BD09-4514-074C-8B53-1FA01A64D8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648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050" name="Line 18">
            <a:extLst>
              <a:ext uri="{FF2B5EF4-FFF2-40B4-BE49-F238E27FC236}">
                <a16:creationId xmlns:a16="http://schemas.microsoft.com/office/drawing/2014/main" id="{0071714C-9978-1B4D-A938-3FC37070DA3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8100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051" name="Line 19">
            <a:extLst>
              <a:ext uri="{FF2B5EF4-FFF2-40B4-BE49-F238E27FC236}">
                <a16:creationId xmlns:a16="http://schemas.microsoft.com/office/drawing/2014/main" id="{AC232206-DF0D-E24A-82E1-51930A53393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8194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052" name="Line 20">
            <a:extLst>
              <a:ext uri="{FF2B5EF4-FFF2-40B4-BE49-F238E27FC236}">
                <a16:creationId xmlns:a16="http://schemas.microsoft.com/office/drawing/2014/main" id="{2C4DBE63-2A6D-FF4C-809C-7E3149F83B11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7338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053" name="Text Box 21">
            <a:extLst>
              <a:ext uri="{FF2B5EF4-FFF2-40B4-BE49-F238E27FC236}">
                <a16:creationId xmlns:a16="http://schemas.microsoft.com/office/drawing/2014/main" id="{31248DA0-DD7B-C343-9D81-A328B3D34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3670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14</a:t>
            </a:r>
          </a:p>
        </p:txBody>
      </p:sp>
      <p:sp>
        <p:nvSpPr>
          <p:cNvPr id="44054" name="Text Box 22">
            <a:extLst>
              <a:ext uri="{FF2B5EF4-FFF2-40B4-BE49-F238E27FC236}">
                <a16:creationId xmlns:a16="http://schemas.microsoft.com/office/drawing/2014/main" id="{7C636B38-82E4-504A-843C-C58EEF64E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6764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5, 8, 9, 12, </a:t>
            </a:r>
            <a:r>
              <a:rPr lang="en-US" sz="2400">
                <a:solidFill>
                  <a:srgbClr val="0033CC"/>
                </a:solidFill>
                <a:latin typeface="Arial" charset="0"/>
                <a:ea typeface="ＭＳ Ｐゴシック" charset="0"/>
              </a:rPr>
              <a:t>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CE7CE-005C-B541-A3C5-C8E69665149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2354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ACC98C78-EA5A-174F-A1E7-D40BEC02DC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Visiting all nodes</a:t>
            </a:r>
          </a:p>
        </p:txBody>
      </p:sp>
      <p:sp>
        <p:nvSpPr>
          <p:cNvPr id="45060" name="Text Box 4">
            <a:extLst>
              <a:ext uri="{FF2B5EF4-FFF2-40B4-BE49-F238E27FC236}">
                <a16:creationId xmlns:a16="http://schemas.microsoft.com/office/drawing/2014/main" id="{534812FB-7083-5844-9A61-92C1868A6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438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12</a:t>
            </a:r>
          </a:p>
        </p:txBody>
      </p:sp>
      <p:sp>
        <p:nvSpPr>
          <p:cNvPr id="45061" name="Oval 5">
            <a:extLst>
              <a:ext uri="{FF2B5EF4-FFF2-40B4-BE49-F238E27FC236}">
                <a16:creationId xmlns:a16="http://schemas.microsoft.com/office/drawing/2014/main" id="{24F8AD97-C519-0B46-9AAE-C9282083A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362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062" name="Text Box 6">
            <a:extLst>
              <a:ext uri="{FF2B5EF4-FFF2-40B4-BE49-F238E27FC236}">
                <a16:creationId xmlns:a16="http://schemas.microsoft.com/office/drawing/2014/main" id="{BABBB161-9E06-0941-B667-C86ACC6C4F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352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8</a:t>
            </a:r>
          </a:p>
        </p:txBody>
      </p:sp>
      <p:sp>
        <p:nvSpPr>
          <p:cNvPr id="45063" name="Oval 7">
            <a:extLst>
              <a:ext uri="{FF2B5EF4-FFF2-40B4-BE49-F238E27FC236}">
                <a16:creationId xmlns:a16="http://schemas.microsoft.com/office/drawing/2014/main" id="{3DB4E0D1-4B1A-E041-AC26-89296338D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276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064" name="Text Box 8">
            <a:extLst>
              <a:ext uri="{FF2B5EF4-FFF2-40B4-BE49-F238E27FC236}">
                <a16:creationId xmlns:a16="http://schemas.microsoft.com/office/drawing/2014/main" id="{26358852-E573-6043-9173-0866AC115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800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 5</a:t>
            </a:r>
          </a:p>
        </p:txBody>
      </p:sp>
      <p:sp>
        <p:nvSpPr>
          <p:cNvPr id="45065" name="Oval 9">
            <a:extLst>
              <a:ext uri="{FF2B5EF4-FFF2-40B4-BE49-F238E27FC236}">
                <a16:creationId xmlns:a16="http://schemas.microsoft.com/office/drawing/2014/main" id="{4328C429-7AA4-9941-A4C9-94ADE6A05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724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066" name="Line 10">
            <a:extLst>
              <a:ext uri="{FF2B5EF4-FFF2-40B4-BE49-F238E27FC236}">
                <a16:creationId xmlns:a16="http://schemas.microsoft.com/office/drawing/2014/main" id="{F2452987-01CC-1140-8751-91F0DD292E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81200" y="37338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067" name="Line 11">
            <a:extLst>
              <a:ext uri="{FF2B5EF4-FFF2-40B4-BE49-F238E27FC236}">
                <a16:creationId xmlns:a16="http://schemas.microsoft.com/office/drawing/2014/main" id="{4D05E460-20B3-CA4B-B09B-FDA878D6F61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28194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068" name="Text Box 12">
            <a:extLst>
              <a:ext uri="{FF2B5EF4-FFF2-40B4-BE49-F238E27FC236}">
                <a16:creationId xmlns:a16="http://schemas.microsoft.com/office/drawing/2014/main" id="{8A5B9968-A38A-6046-AFAB-60A51DE238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724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9</a:t>
            </a:r>
          </a:p>
        </p:txBody>
      </p:sp>
      <p:sp>
        <p:nvSpPr>
          <p:cNvPr id="45069" name="Oval 13">
            <a:extLst>
              <a:ext uri="{FF2B5EF4-FFF2-40B4-BE49-F238E27FC236}">
                <a16:creationId xmlns:a16="http://schemas.microsoft.com/office/drawing/2014/main" id="{E8ED9B8F-4C4B-044E-81C6-7DB66B14DF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648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070" name="Text Box 14">
            <a:extLst>
              <a:ext uri="{FF2B5EF4-FFF2-40B4-BE49-F238E27FC236}">
                <a16:creationId xmlns:a16="http://schemas.microsoft.com/office/drawing/2014/main" id="{22F6941A-F8AA-E44D-AF5A-F251B7827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352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071" name="Oval 15">
            <a:extLst>
              <a:ext uri="{FF2B5EF4-FFF2-40B4-BE49-F238E27FC236}">
                <a16:creationId xmlns:a16="http://schemas.microsoft.com/office/drawing/2014/main" id="{FA31C9B9-DB65-4340-B27A-09F060CFF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276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072" name="Text Box 16">
            <a:extLst>
              <a:ext uri="{FF2B5EF4-FFF2-40B4-BE49-F238E27FC236}">
                <a16:creationId xmlns:a16="http://schemas.microsoft.com/office/drawing/2014/main" id="{00F50BE3-DB74-544B-8ED0-229C82D92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7386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20</a:t>
            </a:r>
          </a:p>
        </p:txBody>
      </p:sp>
      <p:sp>
        <p:nvSpPr>
          <p:cNvPr id="45073" name="Oval 17">
            <a:extLst>
              <a:ext uri="{FF2B5EF4-FFF2-40B4-BE49-F238E27FC236}">
                <a16:creationId xmlns:a16="http://schemas.microsoft.com/office/drawing/2014/main" id="{9147E86C-4CDF-8B4C-9C84-FABAF4D8C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648200"/>
            <a:ext cx="685800" cy="533400"/>
          </a:xfrm>
          <a:prstGeom prst="ellips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074" name="Line 18">
            <a:extLst>
              <a:ext uri="{FF2B5EF4-FFF2-40B4-BE49-F238E27FC236}">
                <a16:creationId xmlns:a16="http://schemas.microsoft.com/office/drawing/2014/main" id="{1070E55D-8410-AE41-939D-1C09435540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8100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075" name="Line 19">
            <a:extLst>
              <a:ext uri="{FF2B5EF4-FFF2-40B4-BE49-F238E27FC236}">
                <a16:creationId xmlns:a16="http://schemas.microsoft.com/office/drawing/2014/main" id="{0507784F-399C-3445-86D8-A305D46CC08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8194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076" name="Line 20">
            <a:extLst>
              <a:ext uri="{FF2B5EF4-FFF2-40B4-BE49-F238E27FC236}">
                <a16:creationId xmlns:a16="http://schemas.microsoft.com/office/drawing/2014/main" id="{47F716D3-9902-DE44-AD93-49FD5DD62A53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7338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077" name="Text Box 21">
            <a:extLst>
              <a:ext uri="{FF2B5EF4-FFF2-40B4-BE49-F238E27FC236}">
                <a16:creationId xmlns:a16="http://schemas.microsoft.com/office/drawing/2014/main" id="{FD75D53A-980D-3C40-8CCD-E261C8B4D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3670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14</a:t>
            </a:r>
          </a:p>
        </p:txBody>
      </p:sp>
      <p:sp>
        <p:nvSpPr>
          <p:cNvPr id="45078" name="Text Box 22">
            <a:extLst>
              <a:ext uri="{FF2B5EF4-FFF2-40B4-BE49-F238E27FC236}">
                <a16:creationId xmlns:a16="http://schemas.microsoft.com/office/drawing/2014/main" id="{E257CF80-1F5E-8A44-B40B-C15D5CFBA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6764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5, 8, 9, 12, 14, </a:t>
            </a:r>
            <a:r>
              <a:rPr lang="en-US" sz="2400">
                <a:solidFill>
                  <a:srgbClr val="0033CC"/>
                </a:solidFill>
                <a:latin typeface="Arial" charset="0"/>
                <a:ea typeface="ＭＳ Ｐゴシック" charset="0"/>
              </a:rPr>
              <a:t>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AAA4F-7257-A740-A902-A677FE172DA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84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ACC98C78-EA5A-174F-A1E7-D40BEC02DC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Min/Max?</a:t>
            </a:r>
          </a:p>
        </p:txBody>
      </p:sp>
      <p:sp>
        <p:nvSpPr>
          <p:cNvPr id="45060" name="Text Box 4">
            <a:extLst>
              <a:ext uri="{FF2B5EF4-FFF2-40B4-BE49-F238E27FC236}">
                <a16:creationId xmlns:a16="http://schemas.microsoft.com/office/drawing/2014/main" id="{534812FB-7083-5844-9A61-92C1868A6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438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12</a:t>
            </a:r>
          </a:p>
        </p:txBody>
      </p:sp>
      <p:sp>
        <p:nvSpPr>
          <p:cNvPr id="45061" name="Oval 5">
            <a:extLst>
              <a:ext uri="{FF2B5EF4-FFF2-40B4-BE49-F238E27FC236}">
                <a16:creationId xmlns:a16="http://schemas.microsoft.com/office/drawing/2014/main" id="{24F8AD97-C519-0B46-9AAE-C9282083A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362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062" name="Text Box 6">
            <a:extLst>
              <a:ext uri="{FF2B5EF4-FFF2-40B4-BE49-F238E27FC236}">
                <a16:creationId xmlns:a16="http://schemas.microsoft.com/office/drawing/2014/main" id="{BABBB161-9E06-0941-B667-C86ACC6C4F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352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8</a:t>
            </a:r>
          </a:p>
        </p:txBody>
      </p:sp>
      <p:sp>
        <p:nvSpPr>
          <p:cNvPr id="45063" name="Oval 7">
            <a:extLst>
              <a:ext uri="{FF2B5EF4-FFF2-40B4-BE49-F238E27FC236}">
                <a16:creationId xmlns:a16="http://schemas.microsoft.com/office/drawing/2014/main" id="{3DB4E0D1-4B1A-E041-AC26-89296338D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276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064" name="Text Box 8">
            <a:extLst>
              <a:ext uri="{FF2B5EF4-FFF2-40B4-BE49-F238E27FC236}">
                <a16:creationId xmlns:a16="http://schemas.microsoft.com/office/drawing/2014/main" id="{26358852-E573-6043-9173-0866AC115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800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 5</a:t>
            </a:r>
          </a:p>
        </p:txBody>
      </p:sp>
      <p:sp>
        <p:nvSpPr>
          <p:cNvPr id="45065" name="Oval 9">
            <a:extLst>
              <a:ext uri="{FF2B5EF4-FFF2-40B4-BE49-F238E27FC236}">
                <a16:creationId xmlns:a16="http://schemas.microsoft.com/office/drawing/2014/main" id="{4328C429-7AA4-9941-A4C9-94ADE6A05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724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066" name="Line 10">
            <a:extLst>
              <a:ext uri="{FF2B5EF4-FFF2-40B4-BE49-F238E27FC236}">
                <a16:creationId xmlns:a16="http://schemas.microsoft.com/office/drawing/2014/main" id="{F2452987-01CC-1140-8751-91F0DD292E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81200" y="37338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067" name="Line 11">
            <a:extLst>
              <a:ext uri="{FF2B5EF4-FFF2-40B4-BE49-F238E27FC236}">
                <a16:creationId xmlns:a16="http://schemas.microsoft.com/office/drawing/2014/main" id="{4D05E460-20B3-CA4B-B09B-FDA878D6F61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28194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068" name="Text Box 12">
            <a:extLst>
              <a:ext uri="{FF2B5EF4-FFF2-40B4-BE49-F238E27FC236}">
                <a16:creationId xmlns:a16="http://schemas.microsoft.com/office/drawing/2014/main" id="{8A5B9968-A38A-6046-AFAB-60A51DE238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724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9</a:t>
            </a:r>
          </a:p>
        </p:txBody>
      </p:sp>
      <p:sp>
        <p:nvSpPr>
          <p:cNvPr id="45069" name="Oval 13">
            <a:extLst>
              <a:ext uri="{FF2B5EF4-FFF2-40B4-BE49-F238E27FC236}">
                <a16:creationId xmlns:a16="http://schemas.microsoft.com/office/drawing/2014/main" id="{E8ED9B8F-4C4B-044E-81C6-7DB66B14DF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648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070" name="Text Box 14">
            <a:extLst>
              <a:ext uri="{FF2B5EF4-FFF2-40B4-BE49-F238E27FC236}">
                <a16:creationId xmlns:a16="http://schemas.microsoft.com/office/drawing/2014/main" id="{22F6941A-F8AA-E44D-AF5A-F251B7827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352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071" name="Oval 15">
            <a:extLst>
              <a:ext uri="{FF2B5EF4-FFF2-40B4-BE49-F238E27FC236}">
                <a16:creationId xmlns:a16="http://schemas.microsoft.com/office/drawing/2014/main" id="{FA31C9B9-DB65-4340-B27A-09F060CFF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276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072" name="Text Box 16">
            <a:extLst>
              <a:ext uri="{FF2B5EF4-FFF2-40B4-BE49-F238E27FC236}">
                <a16:creationId xmlns:a16="http://schemas.microsoft.com/office/drawing/2014/main" id="{00F50BE3-DB74-544B-8ED0-229C82D92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7386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20</a:t>
            </a:r>
          </a:p>
        </p:txBody>
      </p:sp>
      <p:sp>
        <p:nvSpPr>
          <p:cNvPr id="45073" name="Oval 17">
            <a:extLst>
              <a:ext uri="{FF2B5EF4-FFF2-40B4-BE49-F238E27FC236}">
                <a16:creationId xmlns:a16="http://schemas.microsoft.com/office/drawing/2014/main" id="{9147E86C-4CDF-8B4C-9C84-FABAF4D8C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648200"/>
            <a:ext cx="685800" cy="533400"/>
          </a:xfrm>
          <a:prstGeom prst="ellips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074" name="Line 18">
            <a:extLst>
              <a:ext uri="{FF2B5EF4-FFF2-40B4-BE49-F238E27FC236}">
                <a16:creationId xmlns:a16="http://schemas.microsoft.com/office/drawing/2014/main" id="{1070E55D-8410-AE41-939D-1C09435540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8100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075" name="Line 19">
            <a:extLst>
              <a:ext uri="{FF2B5EF4-FFF2-40B4-BE49-F238E27FC236}">
                <a16:creationId xmlns:a16="http://schemas.microsoft.com/office/drawing/2014/main" id="{0507784F-399C-3445-86D8-A305D46CC08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8194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076" name="Line 20">
            <a:extLst>
              <a:ext uri="{FF2B5EF4-FFF2-40B4-BE49-F238E27FC236}">
                <a16:creationId xmlns:a16="http://schemas.microsoft.com/office/drawing/2014/main" id="{47F716D3-9902-DE44-AD93-49FD5DD62A53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7338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077" name="Text Box 21">
            <a:extLst>
              <a:ext uri="{FF2B5EF4-FFF2-40B4-BE49-F238E27FC236}">
                <a16:creationId xmlns:a16="http://schemas.microsoft.com/office/drawing/2014/main" id="{FD75D53A-980D-3C40-8CCD-E261C8B4D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3670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3352660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77B43223-9A7C-D646-A7BB-E7F101B66C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Successor and predecessor</a:t>
            </a:r>
          </a:p>
        </p:txBody>
      </p:sp>
      <p:sp>
        <p:nvSpPr>
          <p:cNvPr id="74755" name="Text Box 3">
            <a:extLst>
              <a:ext uri="{FF2B5EF4-FFF2-40B4-BE49-F238E27FC236}">
                <a16:creationId xmlns:a16="http://schemas.microsoft.com/office/drawing/2014/main" id="{D04CE5F4-6180-D64D-9B49-F0119B9325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505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12</a:t>
            </a:r>
          </a:p>
        </p:txBody>
      </p:sp>
      <p:sp>
        <p:nvSpPr>
          <p:cNvPr id="74756" name="Oval 4">
            <a:extLst>
              <a:ext uri="{FF2B5EF4-FFF2-40B4-BE49-F238E27FC236}">
                <a16:creationId xmlns:a16="http://schemas.microsoft.com/office/drawing/2014/main" id="{AA9BF1B3-9442-6F48-BFB6-8075538D7A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429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57" name="Text Box 5">
            <a:extLst>
              <a:ext uri="{FF2B5EF4-FFF2-40B4-BE49-F238E27FC236}">
                <a16:creationId xmlns:a16="http://schemas.microsoft.com/office/drawing/2014/main" id="{8DC19499-3FC2-914C-A472-A2CAC01B4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419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8</a:t>
            </a:r>
          </a:p>
        </p:txBody>
      </p:sp>
      <p:sp>
        <p:nvSpPr>
          <p:cNvPr id="74758" name="Oval 6">
            <a:extLst>
              <a:ext uri="{FF2B5EF4-FFF2-40B4-BE49-F238E27FC236}">
                <a16:creationId xmlns:a16="http://schemas.microsoft.com/office/drawing/2014/main" id="{2D5088AA-2C13-D746-A134-DF5EB979A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343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59" name="Text Box 7">
            <a:extLst>
              <a:ext uri="{FF2B5EF4-FFF2-40B4-BE49-F238E27FC236}">
                <a16:creationId xmlns:a16="http://schemas.microsoft.com/office/drawing/2014/main" id="{0E42C46A-E17E-734C-B029-C36DA3906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867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 5</a:t>
            </a:r>
          </a:p>
        </p:txBody>
      </p:sp>
      <p:sp>
        <p:nvSpPr>
          <p:cNvPr id="74760" name="Oval 8">
            <a:extLst>
              <a:ext uri="{FF2B5EF4-FFF2-40B4-BE49-F238E27FC236}">
                <a16:creationId xmlns:a16="http://schemas.microsoft.com/office/drawing/2014/main" id="{BDD92DD1-EF7E-6E41-A6EE-3F0860E9F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791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61" name="Line 9">
            <a:extLst>
              <a:ext uri="{FF2B5EF4-FFF2-40B4-BE49-F238E27FC236}">
                <a16:creationId xmlns:a16="http://schemas.microsoft.com/office/drawing/2014/main" id="{F488F517-1656-5646-8E0B-2FFB7F0DD7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95400" y="48006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62" name="Line 10">
            <a:extLst>
              <a:ext uri="{FF2B5EF4-FFF2-40B4-BE49-F238E27FC236}">
                <a16:creationId xmlns:a16="http://schemas.microsoft.com/office/drawing/2014/main" id="{06E9D71F-609F-724C-8CAB-FCEE5D80B4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38862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63" name="Text Box 11">
            <a:extLst>
              <a:ext uri="{FF2B5EF4-FFF2-40B4-BE49-F238E27FC236}">
                <a16:creationId xmlns:a16="http://schemas.microsoft.com/office/drawing/2014/main" id="{93AE6BDE-E819-164C-96D5-8BC184350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791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9</a:t>
            </a:r>
          </a:p>
        </p:txBody>
      </p:sp>
      <p:sp>
        <p:nvSpPr>
          <p:cNvPr id="74764" name="Oval 12">
            <a:extLst>
              <a:ext uri="{FF2B5EF4-FFF2-40B4-BE49-F238E27FC236}">
                <a16:creationId xmlns:a16="http://schemas.microsoft.com/office/drawing/2014/main" id="{A94461BD-8455-8E45-BDEE-5722D85B1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715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65" name="Text Box 13">
            <a:extLst>
              <a:ext uri="{FF2B5EF4-FFF2-40B4-BE49-F238E27FC236}">
                <a16:creationId xmlns:a16="http://schemas.microsoft.com/office/drawing/2014/main" id="{05ABCC00-EF60-1C48-AB94-0D15EF371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419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66" name="Oval 14">
            <a:extLst>
              <a:ext uri="{FF2B5EF4-FFF2-40B4-BE49-F238E27FC236}">
                <a16:creationId xmlns:a16="http://schemas.microsoft.com/office/drawing/2014/main" id="{1AD32304-D77C-0E4B-BD27-5519034EB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343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67" name="Text Box 15">
            <a:extLst>
              <a:ext uri="{FF2B5EF4-FFF2-40B4-BE49-F238E27FC236}">
                <a16:creationId xmlns:a16="http://schemas.microsoft.com/office/drawing/2014/main" id="{52364FEC-47E5-2142-8B8B-934D5ECBF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8054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20</a:t>
            </a:r>
          </a:p>
        </p:txBody>
      </p:sp>
      <p:sp>
        <p:nvSpPr>
          <p:cNvPr id="74768" name="Oval 16">
            <a:extLst>
              <a:ext uri="{FF2B5EF4-FFF2-40B4-BE49-F238E27FC236}">
                <a16:creationId xmlns:a16="http://schemas.microsoft.com/office/drawing/2014/main" id="{B2583409-FF8F-4A4E-900A-BC99EDDAC3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715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69" name="Line 17">
            <a:extLst>
              <a:ext uri="{FF2B5EF4-FFF2-40B4-BE49-F238E27FC236}">
                <a16:creationId xmlns:a16="http://schemas.microsoft.com/office/drawing/2014/main" id="{A08AEDB8-0A9E-A54C-98FF-7E3CB067DF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8768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70" name="Line 18">
            <a:extLst>
              <a:ext uri="{FF2B5EF4-FFF2-40B4-BE49-F238E27FC236}">
                <a16:creationId xmlns:a16="http://schemas.microsoft.com/office/drawing/2014/main" id="{90BAF634-A1A1-524D-918F-379B20B471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886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71" name="Line 19">
            <a:extLst>
              <a:ext uri="{FF2B5EF4-FFF2-40B4-BE49-F238E27FC236}">
                <a16:creationId xmlns:a16="http://schemas.microsoft.com/office/drawing/2014/main" id="{2803DE48-1122-894C-AF79-63AFB5A72355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8006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72" name="Text Box 20">
            <a:extLst>
              <a:ext uri="{FF2B5EF4-FFF2-40B4-BE49-F238E27FC236}">
                <a16:creationId xmlns:a16="http://schemas.microsoft.com/office/drawing/2014/main" id="{C35A6EC9-C3C3-7E46-834E-FA0C209A1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433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14</a:t>
            </a:r>
          </a:p>
        </p:txBody>
      </p:sp>
      <p:sp>
        <p:nvSpPr>
          <p:cNvPr id="74773" name="Text Box 21">
            <a:extLst>
              <a:ext uri="{FF2B5EF4-FFF2-40B4-BE49-F238E27FC236}">
                <a16:creationId xmlns:a16="http://schemas.microsoft.com/office/drawing/2014/main" id="{48C767A4-A2BE-654A-93D9-B6593A66D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8054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13</a:t>
            </a:r>
          </a:p>
        </p:txBody>
      </p:sp>
      <p:sp>
        <p:nvSpPr>
          <p:cNvPr id="74774" name="Oval 22">
            <a:extLst>
              <a:ext uri="{FF2B5EF4-FFF2-40B4-BE49-F238E27FC236}">
                <a16:creationId xmlns:a16="http://schemas.microsoft.com/office/drawing/2014/main" id="{8E97C389-8C30-9346-B160-E95A4D320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715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75" name="Line 23">
            <a:extLst>
              <a:ext uri="{FF2B5EF4-FFF2-40B4-BE49-F238E27FC236}">
                <a16:creationId xmlns:a16="http://schemas.microsoft.com/office/drawing/2014/main" id="{5CCEA7FF-7FD3-DE43-9F6D-E872BB78C2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48768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76" name="Text Box 24">
            <a:extLst>
              <a:ext uri="{FF2B5EF4-FFF2-40B4-BE49-F238E27FC236}">
                <a16:creationId xmlns:a16="http://schemas.microsoft.com/office/drawing/2014/main" id="{582CBB1C-47EA-CC4C-ADA0-CB89DF78C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7526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Predecessor(12)?</a:t>
            </a:r>
          </a:p>
        </p:txBody>
      </p:sp>
      <p:sp>
        <p:nvSpPr>
          <p:cNvPr id="74777" name="Text Box 25">
            <a:extLst>
              <a:ext uri="{FF2B5EF4-FFF2-40B4-BE49-F238E27FC236}">
                <a16:creationId xmlns:a16="http://schemas.microsoft.com/office/drawing/2014/main" id="{AFAEF5D8-EE6C-8F4D-BE6B-97B95F5DF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7526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0033CC"/>
                </a:solidFill>
                <a:latin typeface="Arial" charset="0"/>
                <a:ea typeface="ＭＳ Ｐゴシック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8329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7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60325B9F-4379-1C4D-A679-3E155E635F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Successor and predecessor</a:t>
            </a:r>
          </a:p>
        </p:txBody>
      </p:sp>
      <p:sp>
        <p:nvSpPr>
          <p:cNvPr id="75779" name="Text Box 3">
            <a:extLst>
              <a:ext uri="{FF2B5EF4-FFF2-40B4-BE49-F238E27FC236}">
                <a16:creationId xmlns:a16="http://schemas.microsoft.com/office/drawing/2014/main" id="{2C67840F-EE84-1145-A6BB-EBE1D3664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505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12</a:t>
            </a:r>
          </a:p>
        </p:txBody>
      </p:sp>
      <p:sp>
        <p:nvSpPr>
          <p:cNvPr id="75780" name="Oval 4">
            <a:extLst>
              <a:ext uri="{FF2B5EF4-FFF2-40B4-BE49-F238E27FC236}">
                <a16:creationId xmlns:a16="http://schemas.microsoft.com/office/drawing/2014/main" id="{7C8FFFB9-7395-9547-8543-F04718DD3E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429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5781" name="Text Box 5">
            <a:extLst>
              <a:ext uri="{FF2B5EF4-FFF2-40B4-BE49-F238E27FC236}">
                <a16:creationId xmlns:a16="http://schemas.microsoft.com/office/drawing/2014/main" id="{CFCE423A-B130-8D45-BD91-32F081777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419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8</a:t>
            </a:r>
          </a:p>
        </p:txBody>
      </p:sp>
      <p:sp>
        <p:nvSpPr>
          <p:cNvPr id="75782" name="Oval 6">
            <a:extLst>
              <a:ext uri="{FF2B5EF4-FFF2-40B4-BE49-F238E27FC236}">
                <a16:creationId xmlns:a16="http://schemas.microsoft.com/office/drawing/2014/main" id="{A5AF3256-0F8A-204D-9D2C-17A675B96C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343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5783" name="Text Box 7">
            <a:extLst>
              <a:ext uri="{FF2B5EF4-FFF2-40B4-BE49-F238E27FC236}">
                <a16:creationId xmlns:a16="http://schemas.microsoft.com/office/drawing/2014/main" id="{3C11C363-2129-7747-84B5-873DB2364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867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 5</a:t>
            </a:r>
          </a:p>
        </p:txBody>
      </p:sp>
      <p:sp>
        <p:nvSpPr>
          <p:cNvPr id="75784" name="Oval 8">
            <a:extLst>
              <a:ext uri="{FF2B5EF4-FFF2-40B4-BE49-F238E27FC236}">
                <a16:creationId xmlns:a16="http://schemas.microsoft.com/office/drawing/2014/main" id="{F88862B3-4982-C94D-AC6C-FED338EE1C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791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5785" name="Line 9">
            <a:extLst>
              <a:ext uri="{FF2B5EF4-FFF2-40B4-BE49-F238E27FC236}">
                <a16:creationId xmlns:a16="http://schemas.microsoft.com/office/drawing/2014/main" id="{A15865E7-A9D0-8443-910B-6F3D3715B9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95400" y="48006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5786" name="Line 10">
            <a:extLst>
              <a:ext uri="{FF2B5EF4-FFF2-40B4-BE49-F238E27FC236}">
                <a16:creationId xmlns:a16="http://schemas.microsoft.com/office/drawing/2014/main" id="{B8EB7F88-3700-D745-8FF3-0576EC02F2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38862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5787" name="Text Box 11">
            <a:extLst>
              <a:ext uri="{FF2B5EF4-FFF2-40B4-BE49-F238E27FC236}">
                <a16:creationId xmlns:a16="http://schemas.microsoft.com/office/drawing/2014/main" id="{EE0AEA21-8119-1C4A-B6EE-C9D00369E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791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9</a:t>
            </a:r>
          </a:p>
        </p:txBody>
      </p:sp>
      <p:sp>
        <p:nvSpPr>
          <p:cNvPr id="75788" name="Oval 12">
            <a:extLst>
              <a:ext uri="{FF2B5EF4-FFF2-40B4-BE49-F238E27FC236}">
                <a16:creationId xmlns:a16="http://schemas.microsoft.com/office/drawing/2014/main" id="{80DC5992-96EA-9149-A7BE-FF38E6CD5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715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5789" name="Text Box 13">
            <a:extLst>
              <a:ext uri="{FF2B5EF4-FFF2-40B4-BE49-F238E27FC236}">
                <a16:creationId xmlns:a16="http://schemas.microsoft.com/office/drawing/2014/main" id="{096D2C90-5FE9-2140-B128-9DA75FFEAE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419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5790" name="Oval 14">
            <a:extLst>
              <a:ext uri="{FF2B5EF4-FFF2-40B4-BE49-F238E27FC236}">
                <a16:creationId xmlns:a16="http://schemas.microsoft.com/office/drawing/2014/main" id="{90AB8123-FC91-2F41-A69C-0A31C78E98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343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5791" name="Text Box 15">
            <a:extLst>
              <a:ext uri="{FF2B5EF4-FFF2-40B4-BE49-F238E27FC236}">
                <a16:creationId xmlns:a16="http://schemas.microsoft.com/office/drawing/2014/main" id="{EB3811DF-9710-8F47-BA34-8DB2CBE75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8054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20</a:t>
            </a:r>
          </a:p>
        </p:txBody>
      </p:sp>
      <p:sp>
        <p:nvSpPr>
          <p:cNvPr id="75792" name="Oval 16">
            <a:extLst>
              <a:ext uri="{FF2B5EF4-FFF2-40B4-BE49-F238E27FC236}">
                <a16:creationId xmlns:a16="http://schemas.microsoft.com/office/drawing/2014/main" id="{F4923CC0-47F7-E04A-B6C6-6207E3AEE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715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5793" name="Line 17">
            <a:extLst>
              <a:ext uri="{FF2B5EF4-FFF2-40B4-BE49-F238E27FC236}">
                <a16:creationId xmlns:a16="http://schemas.microsoft.com/office/drawing/2014/main" id="{A09915CC-44EC-4343-9D1F-3B2AD7A6E69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8768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5794" name="Line 18">
            <a:extLst>
              <a:ext uri="{FF2B5EF4-FFF2-40B4-BE49-F238E27FC236}">
                <a16:creationId xmlns:a16="http://schemas.microsoft.com/office/drawing/2014/main" id="{4304833F-631F-5441-BE1D-4044257404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886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5795" name="Line 19">
            <a:extLst>
              <a:ext uri="{FF2B5EF4-FFF2-40B4-BE49-F238E27FC236}">
                <a16:creationId xmlns:a16="http://schemas.microsoft.com/office/drawing/2014/main" id="{E19729DA-5E50-B543-9CAE-C06EB902EC51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8006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5796" name="Text Box 20">
            <a:extLst>
              <a:ext uri="{FF2B5EF4-FFF2-40B4-BE49-F238E27FC236}">
                <a16:creationId xmlns:a16="http://schemas.microsoft.com/office/drawing/2014/main" id="{52F608D0-9E5C-0D42-B086-0B5845392A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433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14</a:t>
            </a:r>
          </a:p>
        </p:txBody>
      </p:sp>
      <p:sp>
        <p:nvSpPr>
          <p:cNvPr id="75797" name="Text Box 21">
            <a:extLst>
              <a:ext uri="{FF2B5EF4-FFF2-40B4-BE49-F238E27FC236}">
                <a16:creationId xmlns:a16="http://schemas.microsoft.com/office/drawing/2014/main" id="{0036A9A7-1C87-B848-BE3F-9363388B3C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8054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13</a:t>
            </a:r>
          </a:p>
        </p:txBody>
      </p:sp>
      <p:sp>
        <p:nvSpPr>
          <p:cNvPr id="75798" name="Oval 22">
            <a:extLst>
              <a:ext uri="{FF2B5EF4-FFF2-40B4-BE49-F238E27FC236}">
                <a16:creationId xmlns:a16="http://schemas.microsoft.com/office/drawing/2014/main" id="{4CF9A1DB-48A2-854E-9182-4A63C475C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715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5799" name="Line 23">
            <a:extLst>
              <a:ext uri="{FF2B5EF4-FFF2-40B4-BE49-F238E27FC236}">
                <a16:creationId xmlns:a16="http://schemas.microsoft.com/office/drawing/2014/main" id="{575ACD13-ECB7-5E4A-BDF5-2E7933B5039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48768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5800" name="Text Box 24">
            <a:extLst>
              <a:ext uri="{FF2B5EF4-FFF2-40B4-BE49-F238E27FC236}">
                <a16:creationId xmlns:a16="http://schemas.microsoft.com/office/drawing/2014/main" id="{E5B266E4-D577-1D46-A6CA-B2A2CDF78E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752600"/>
            <a:ext cx="35052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Predecessor in general?</a:t>
            </a:r>
          </a:p>
        </p:txBody>
      </p:sp>
      <p:sp>
        <p:nvSpPr>
          <p:cNvPr id="75801" name="Text Box 25">
            <a:extLst>
              <a:ext uri="{FF2B5EF4-FFF2-40B4-BE49-F238E27FC236}">
                <a16:creationId xmlns:a16="http://schemas.microsoft.com/office/drawing/2014/main" id="{627CFCBD-EAD9-DD4C-8F5F-87CC780A8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828800"/>
            <a:ext cx="3505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0033CC"/>
                </a:solidFill>
                <a:latin typeface="Arial" charset="0"/>
                <a:ea typeface="ＭＳ Ｐゴシック" charset="0"/>
              </a:rPr>
              <a:t>largest node of all those smaller than this node</a:t>
            </a:r>
          </a:p>
        </p:txBody>
      </p:sp>
      <p:sp>
        <p:nvSpPr>
          <p:cNvPr id="75802" name="Text Box 26">
            <a:extLst>
              <a:ext uri="{FF2B5EF4-FFF2-40B4-BE49-F238E27FC236}">
                <a16:creationId xmlns:a16="http://schemas.microsoft.com/office/drawing/2014/main" id="{EA537E8A-422B-0446-953A-5B72CF5ECE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895600"/>
            <a:ext cx="2895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0033CC"/>
                </a:solidFill>
                <a:latin typeface="Arial" charset="0"/>
                <a:ea typeface="ＭＳ Ｐゴシック" charset="0"/>
              </a:rPr>
              <a:t>rightmost element of the left subtree</a:t>
            </a:r>
          </a:p>
        </p:txBody>
      </p:sp>
    </p:spTree>
    <p:extLst>
      <p:ext uri="{BB962C8B-B14F-4D97-AF65-F5344CB8AC3E}">
        <p14:creationId xmlns:p14="http://schemas.microsoft.com/office/powerpoint/2010/main" val="294624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01" grpId="0"/>
      <p:bldP spid="7580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FA83A95B-C1B4-9B40-94CF-504871E526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Successor</a:t>
            </a:r>
          </a:p>
        </p:txBody>
      </p:sp>
      <p:sp>
        <p:nvSpPr>
          <p:cNvPr id="57348" name="Text Box 4">
            <a:extLst>
              <a:ext uri="{FF2B5EF4-FFF2-40B4-BE49-F238E27FC236}">
                <a16:creationId xmlns:a16="http://schemas.microsoft.com/office/drawing/2014/main" id="{F6C34989-B87C-CA46-B03A-E6C8441D7A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505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12</a:t>
            </a:r>
          </a:p>
        </p:txBody>
      </p:sp>
      <p:sp>
        <p:nvSpPr>
          <p:cNvPr id="57349" name="Oval 5">
            <a:extLst>
              <a:ext uri="{FF2B5EF4-FFF2-40B4-BE49-F238E27FC236}">
                <a16:creationId xmlns:a16="http://schemas.microsoft.com/office/drawing/2014/main" id="{C424ACCB-6B5A-5F43-BA52-1988DD0DD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429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7350" name="Text Box 6">
            <a:extLst>
              <a:ext uri="{FF2B5EF4-FFF2-40B4-BE49-F238E27FC236}">
                <a16:creationId xmlns:a16="http://schemas.microsoft.com/office/drawing/2014/main" id="{31A31B06-9F8A-4C4E-A696-1DB3CE0375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419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8</a:t>
            </a:r>
          </a:p>
        </p:txBody>
      </p:sp>
      <p:sp>
        <p:nvSpPr>
          <p:cNvPr id="57351" name="Oval 7">
            <a:extLst>
              <a:ext uri="{FF2B5EF4-FFF2-40B4-BE49-F238E27FC236}">
                <a16:creationId xmlns:a16="http://schemas.microsoft.com/office/drawing/2014/main" id="{2ADB7BA5-DC71-FD40-80D8-AE7BA67B3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343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7352" name="Text Box 8">
            <a:extLst>
              <a:ext uri="{FF2B5EF4-FFF2-40B4-BE49-F238E27FC236}">
                <a16:creationId xmlns:a16="http://schemas.microsoft.com/office/drawing/2014/main" id="{CB7C9B53-7070-3E49-8468-58C7FFAC3F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867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 5</a:t>
            </a:r>
          </a:p>
        </p:txBody>
      </p:sp>
      <p:sp>
        <p:nvSpPr>
          <p:cNvPr id="57353" name="Oval 9">
            <a:extLst>
              <a:ext uri="{FF2B5EF4-FFF2-40B4-BE49-F238E27FC236}">
                <a16:creationId xmlns:a16="http://schemas.microsoft.com/office/drawing/2014/main" id="{C002591D-1C71-1041-86C4-0F1663AE3E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791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7354" name="Line 10">
            <a:extLst>
              <a:ext uri="{FF2B5EF4-FFF2-40B4-BE49-F238E27FC236}">
                <a16:creationId xmlns:a16="http://schemas.microsoft.com/office/drawing/2014/main" id="{77AB983A-17E1-D341-B47B-553D897084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95400" y="48006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7355" name="Line 11">
            <a:extLst>
              <a:ext uri="{FF2B5EF4-FFF2-40B4-BE49-F238E27FC236}">
                <a16:creationId xmlns:a16="http://schemas.microsoft.com/office/drawing/2014/main" id="{A26D9C93-F361-614D-8866-CCE0A9735F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38862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7356" name="Text Box 12">
            <a:extLst>
              <a:ext uri="{FF2B5EF4-FFF2-40B4-BE49-F238E27FC236}">
                <a16:creationId xmlns:a16="http://schemas.microsoft.com/office/drawing/2014/main" id="{0C951418-8229-EB40-AE9A-48353FA92B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791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9</a:t>
            </a:r>
          </a:p>
        </p:txBody>
      </p:sp>
      <p:sp>
        <p:nvSpPr>
          <p:cNvPr id="57357" name="Oval 13">
            <a:extLst>
              <a:ext uri="{FF2B5EF4-FFF2-40B4-BE49-F238E27FC236}">
                <a16:creationId xmlns:a16="http://schemas.microsoft.com/office/drawing/2014/main" id="{C1C0C413-6D60-AF47-A2BF-ECF6CD23E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715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7358" name="Text Box 14">
            <a:extLst>
              <a:ext uri="{FF2B5EF4-FFF2-40B4-BE49-F238E27FC236}">
                <a16:creationId xmlns:a16="http://schemas.microsoft.com/office/drawing/2014/main" id="{76F5670A-14FB-D441-A2D8-262B0CCA5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419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7359" name="Oval 15">
            <a:extLst>
              <a:ext uri="{FF2B5EF4-FFF2-40B4-BE49-F238E27FC236}">
                <a16:creationId xmlns:a16="http://schemas.microsoft.com/office/drawing/2014/main" id="{8D992F43-22F6-EC45-93A4-C26E480F8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343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7360" name="Text Box 16">
            <a:extLst>
              <a:ext uri="{FF2B5EF4-FFF2-40B4-BE49-F238E27FC236}">
                <a16:creationId xmlns:a16="http://schemas.microsoft.com/office/drawing/2014/main" id="{19606D8A-E0FA-1F4E-813C-0C693C6E1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8054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20</a:t>
            </a:r>
          </a:p>
        </p:txBody>
      </p:sp>
      <p:sp>
        <p:nvSpPr>
          <p:cNvPr id="57361" name="Oval 17">
            <a:extLst>
              <a:ext uri="{FF2B5EF4-FFF2-40B4-BE49-F238E27FC236}">
                <a16:creationId xmlns:a16="http://schemas.microsoft.com/office/drawing/2014/main" id="{942AC522-B7B1-0047-8C28-59DFC6528F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715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7362" name="Line 18">
            <a:extLst>
              <a:ext uri="{FF2B5EF4-FFF2-40B4-BE49-F238E27FC236}">
                <a16:creationId xmlns:a16="http://schemas.microsoft.com/office/drawing/2014/main" id="{F120B58E-2656-0F4F-8E51-564E12C8726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8768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7363" name="Line 19">
            <a:extLst>
              <a:ext uri="{FF2B5EF4-FFF2-40B4-BE49-F238E27FC236}">
                <a16:creationId xmlns:a16="http://schemas.microsoft.com/office/drawing/2014/main" id="{08258E9F-298B-394C-BC7B-2DCAB8D1814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886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7364" name="Line 20">
            <a:extLst>
              <a:ext uri="{FF2B5EF4-FFF2-40B4-BE49-F238E27FC236}">
                <a16:creationId xmlns:a16="http://schemas.microsoft.com/office/drawing/2014/main" id="{014B9E56-CD07-FC41-A1E4-CFFD3F086C56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8006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7365" name="Text Box 21">
            <a:extLst>
              <a:ext uri="{FF2B5EF4-FFF2-40B4-BE49-F238E27FC236}">
                <a16:creationId xmlns:a16="http://schemas.microsoft.com/office/drawing/2014/main" id="{CADCDCBE-A918-2844-99DB-1F8422F1E0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433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14</a:t>
            </a:r>
          </a:p>
        </p:txBody>
      </p:sp>
      <p:sp>
        <p:nvSpPr>
          <p:cNvPr id="57366" name="Text Box 22">
            <a:extLst>
              <a:ext uri="{FF2B5EF4-FFF2-40B4-BE49-F238E27FC236}">
                <a16:creationId xmlns:a16="http://schemas.microsoft.com/office/drawing/2014/main" id="{046F15B0-0F81-B845-8F4C-6A0F632AF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8054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13</a:t>
            </a:r>
          </a:p>
        </p:txBody>
      </p:sp>
      <p:sp>
        <p:nvSpPr>
          <p:cNvPr id="57367" name="Oval 23">
            <a:extLst>
              <a:ext uri="{FF2B5EF4-FFF2-40B4-BE49-F238E27FC236}">
                <a16:creationId xmlns:a16="http://schemas.microsoft.com/office/drawing/2014/main" id="{A1949127-3A3D-984C-A210-33157DF6E1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715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7368" name="Line 24">
            <a:extLst>
              <a:ext uri="{FF2B5EF4-FFF2-40B4-BE49-F238E27FC236}">
                <a16:creationId xmlns:a16="http://schemas.microsoft.com/office/drawing/2014/main" id="{593101EA-0B24-FB49-86A3-4BEE69D5F9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48768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7369" name="Text Box 25">
            <a:extLst>
              <a:ext uri="{FF2B5EF4-FFF2-40B4-BE49-F238E27FC236}">
                <a16:creationId xmlns:a16="http://schemas.microsoft.com/office/drawing/2014/main" id="{6B13AB47-0B4E-D54E-A955-438F04B3C6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7526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Successor(12)?</a:t>
            </a:r>
          </a:p>
        </p:txBody>
      </p:sp>
      <p:sp>
        <p:nvSpPr>
          <p:cNvPr id="57370" name="Text Box 26">
            <a:extLst>
              <a:ext uri="{FF2B5EF4-FFF2-40B4-BE49-F238E27FC236}">
                <a16:creationId xmlns:a16="http://schemas.microsoft.com/office/drawing/2014/main" id="{F07DB906-48CF-E94E-85FC-48877754B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7526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0033CC"/>
                </a:solidFill>
                <a:latin typeface="Arial" charset="0"/>
                <a:ea typeface="ＭＳ Ｐゴシック" charset="0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822656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7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C4F2F04A-273D-2149-9D05-9944D044BA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Successor</a:t>
            </a:r>
          </a:p>
        </p:txBody>
      </p:sp>
      <p:sp>
        <p:nvSpPr>
          <p:cNvPr id="72707" name="Text Box 3">
            <a:extLst>
              <a:ext uri="{FF2B5EF4-FFF2-40B4-BE49-F238E27FC236}">
                <a16:creationId xmlns:a16="http://schemas.microsoft.com/office/drawing/2014/main" id="{A7FE73E9-AAC7-9541-87FD-6BF8B4E27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505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12</a:t>
            </a:r>
          </a:p>
        </p:txBody>
      </p:sp>
      <p:sp>
        <p:nvSpPr>
          <p:cNvPr id="72708" name="Oval 4">
            <a:extLst>
              <a:ext uri="{FF2B5EF4-FFF2-40B4-BE49-F238E27FC236}">
                <a16:creationId xmlns:a16="http://schemas.microsoft.com/office/drawing/2014/main" id="{3666719F-C902-244C-81C2-FB540E50FD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429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2709" name="Text Box 5">
            <a:extLst>
              <a:ext uri="{FF2B5EF4-FFF2-40B4-BE49-F238E27FC236}">
                <a16:creationId xmlns:a16="http://schemas.microsoft.com/office/drawing/2014/main" id="{A50CEC78-DA7E-BC49-9103-9C2C9E551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419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8</a:t>
            </a:r>
          </a:p>
        </p:txBody>
      </p:sp>
      <p:sp>
        <p:nvSpPr>
          <p:cNvPr id="72710" name="Oval 6">
            <a:extLst>
              <a:ext uri="{FF2B5EF4-FFF2-40B4-BE49-F238E27FC236}">
                <a16:creationId xmlns:a16="http://schemas.microsoft.com/office/drawing/2014/main" id="{7596341D-F64D-D242-BF5C-38F7B506F5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343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2711" name="Text Box 7">
            <a:extLst>
              <a:ext uri="{FF2B5EF4-FFF2-40B4-BE49-F238E27FC236}">
                <a16:creationId xmlns:a16="http://schemas.microsoft.com/office/drawing/2014/main" id="{13E46227-0F49-0647-9198-F48DE90089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867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 5</a:t>
            </a:r>
          </a:p>
        </p:txBody>
      </p:sp>
      <p:sp>
        <p:nvSpPr>
          <p:cNvPr id="72712" name="Oval 8">
            <a:extLst>
              <a:ext uri="{FF2B5EF4-FFF2-40B4-BE49-F238E27FC236}">
                <a16:creationId xmlns:a16="http://schemas.microsoft.com/office/drawing/2014/main" id="{FB149F8A-9EA1-0B4D-9F00-458C67DDC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791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2713" name="Line 9">
            <a:extLst>
              <a:ext uri="{FF2B5EF4-FFF2-40B4-BE49-F238E27FC236}">
                <a16:creationId xmlns:a16="http://schemas.microsoft.com/office/drawing/2014/main" id="{A574387A-9646-E547-91DE-179CDCEA85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95400" y="48006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2714" name="Line 10">
            <a:extLst>
              <a:ext uri="{FF2B5EF4-FFF2-40B4-BE49-F238E27FC236}">
                <a16:creationId xmlns:a16="http://schemas.microsoft.com/office/drawing/2014/main" id="{D85299C4-94FD-574C-93DD-01293C46AB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38862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2715" name="Text Box 11">
            <a:extLst>
              <a:ext uri="{FF2B5EF4-FFF2-40B4-BE49-F238E27FC236}">
                <a16:creationId xmlns:a16="http://schemas.microsoft.com/office/drawing/2014/main" id="{581215F5-9DD1-0746-B25F-57EC0CAF1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791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9</a:t>
            </a:r>
          </a:p>
        </p:txBody>
      </p:sp>
      <p:sp>
        <p:nvSpPr>
          <p:cNvPr id="72716" name="Oval 12">
            <a:extLst>
              <a:ext uri="{FF2B5EF4-FFF2-40B4-BE49-F238E27FC236}">
                <a16:creationId xmlns:a16="http://schemas.microsoft.com/office/drawing/2014/main" id="{DE7E4519-0231-8F4B-B72A-561DDABD5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715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2717" name="Text Box 13">
            <a:extLst>
              <a:ext uri="{FF2B5EF4-FFF2-40B4-BE49-F238E27FC236}">
                <a16:creationId xmlns:a16="http://schemas.microsoft.com/office/drawing/2014/main" id="{4870F860-916C-1C43-8073-9BE94ABEF9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419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2718" name="Oval 14">
            <a:extLst>
              <a:ext uri="{FF2B5EF4-FFF2-40B4-BE49-F238E27FC236}">
                <a16:creationId xmlns:a16="http://schemas.microsoft.com/office/drawing/2014/main" id="{76777A8D-0014-0A4E-91FA-16BEC6308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343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2719" name="Text Box 15">
            <a:extLst>
              <a:ext uri="{FF2B5EF4-FFF2-40B4-BE49-F238E27FC236}">
                <a16:creationId xmlns:a16="http://schemas.microsoft.com/office/drawing/2014/main" id="{044EE823-371E-E54F-B8D4-5BDD76813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8054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20</a:t>
            </a:r>
          </a:p>
        </p:txBody>
      </p:sp>
      <p:sp>
        <p:nvSpPr>
          <p:cNvPr id="72720" name="Oval 16">
            <a:extLst>
              <a:ext uri="{FF2B5EF4-FFF2-40B4-BE49-F238E27FC236}">
                <a16:creationId xmlns:a16="http://schemas.microsoft.com/office/drawing/2014/main" id="{24C53705-10BA-5342-A13B-77E5EB2CC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715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2721" name="Line 17">
            <a:extLst>
              <a:ext uri="{FF2B5EF4-FFF2-40B4-BE49-F238E27FC236}">
                <a16:creationId xmlns:a16="http://schemas.microsoft.com/office/drawing/2014/main" id="{DC9FBBFC-A9FF-BF4F-8818-FFF775A83F4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8768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2722" name="Line 18">
            <a:extLst>
              <a:ext uri="{FF2B5EF4-FFF2-40B4-BE49-F238E27FC236}">
                <a16:creationId xmlns:a16="http://schemas.microsoft.com/office/drawing/2014/main" id="{1AEF2790-F1C9-D54D-B24E-399D7C7131C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886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2723" name="Line 19">
            <a:extLst>
              <a:ext uri="{FF2B5EF4-FFF2-40B4-BE49-F238E27FC236}">
                <a16:creationId xmlns:a16="http://schemas.microsoft.com/office/drawing/2014/main" id="{E214A535-E13B-8B49-9800-012C27577FB5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8006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2724" name="Text Box 20">
            <a:extLst>
              <a:ext uri="{FF2B5EF4-FFF2-40B4-BE49-F238E27FC236}">
                <a16:creationId xmlns:a16="http://schemas.microsoft.com/office/drawing/2014/main" id="{8992563A-4901-704B-B3E8-D9316242FC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433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14</a:t>
            </a:r>
          </a:p>
        </p:txBody>
      </p:sp>
      <p:sp>
        <p:nvSpPr>
          <p:cNvPr id="72725" name="Text Box 21">
            <a:extLst>
              <a:ext uri="{FF2B5EF4-FFF2-40B4-BE49-F238E27FC236}">
                <a16:creationId xmlns:a16="http://schemas.microsoft.com/office/drawing/2014/main" id="{4A1D2DD5-43DD-6841-B3BF-DF2EA2D57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8054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13</a:t>
            </a:r>
          </a:p>
        </p:txBody>
      </p:sp>
      <p:sp>
        <p:nvSpPr>
          <p:cNvPr id="72726" name="Oval 22">
            <a:extLst>
              <a:ext uri="{FF2B5EF4-FFF2-40B4-BE49-F238E27FC236}">
                <a16:creationId xmlns:a16="http://schemas.microsoft.com/office/drawing/2014/main" id="{BF909BF9-E627-4348-A649-6BF84A1E13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715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2727" name="Line 23">
            <a:extLst>
              <a:ext uri="{FF2B5EF4-FFF2-40B4-BE49-F238E27FC236}">
                <a16:creationId xmlns:a16="http://schemas.microsoft.com/office/drawing/2014/main" id="{6312EBB0-4762-FF42-8D80-6E763AD3A1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48768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2728" name="Text Box 24">
            <a:extLst>
              <a:ext uri="{FF2B5EF4-FFF2-40B4-BE49-F238E27FC236}">
                <a16:creationId xmlns:a16="http://schemas.microsoft.com/office/drawing/2014/main" id="{89F2416A-8601-0247-B5AC-7A22D57D5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7526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Successor in general?</a:t>
            </a:r>
          </a:p>
        </p:txBody>
      </p:sp>
      <p:sp>
        <p:nvSpPr>
          <p:cNvPr id="72729" name="Text Box 25">
            <a:extLst>
              <a:ext uri="{FF2B5EF4-FFF2-40B4-BE49-F238E27FC236}">
                <a16:creationId xmlns:a16="http://schemas.microsoft.com/office/drawing/2014/main" id="{124F73FF-50CF-4D45-8DA6-C9BEF022B0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828800"/>
            <a:ext cx="3505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0033CC"/>
                </a:solidFill>
                <a:latin typeface="Arial" charset="0"/>
                <a:ea typeface="ＭＳ Ｐゴシック" charset="0"/>
              </a:rPr>
              <a:t>smallest node of all those larger than this node</a:t>
            </a:r>
          </a:p>
        </p:txBody>
      </p:sp>
      <p:sp>
        <p:nvSpPr>
          <p:cNvPr id="72730" name="Text Box 26">
            <a:extLst>
              <a:ext uri="{FF2B5EF4-FFF2-40B4-BE49-F238E27FC236}">
                <a16:creationId xmlns:a16="http://schemas.microsoft.com/office/drawing/2014/main" id="{7B3FDC20-F4FC-474C-AF9F-DB5E515C05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895600"/>
            <a:ext cx="2895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0033CC"/>
                </a:solidFill>
                <a:latin typeface="Arial" charset="0"/>
                <a:ea typeface="ＭＳ Ｐゴシック" charset="0"/>
              </a:rPr>
              <a:t>leftmost element of the right subtree</a:t>
            </a:r>
          </a:p>
        </p:txBody>
      </p:sp>
    </p:spTree>
    <p:extLst>
      <p:ext uri="{BB962C8B-B14F-4D97-AF65-F5344CB8AC3E}">
        <p14:creationId xmlns:p14="http://schemas.microsoft.com/office/powerpoint/2010/main" val="34665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29" grpId="0"/>
      <p:bldP spid="727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C7A6A786-14F5-8D46-96F8-8EBAFEE7B3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Operations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4A08F6FA-E729-4C48-BE18-2AC2494389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2346" y="1732547"/>
            <a:ext cx="8633701" cy="50212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/>
              <a:t>Search – Does the key exist in the tree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/>
              <a:t>Insert – Insert the key into tree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/>
              <a:t>Delete – Delete the key from the tree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94291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C23BBC31-23E0-5449-98D2-788A013F72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Successor</a:t>
            </a:r>
          </a:p>
        </p:txBody>
      </p:sp>
      <p:sp>
        <p:nvSpPr>
          <p:cNvPr id="77827" name="Text Box 3">
            <a:extLst>
              <a:ext uri="{FF2B5EF4-FFF2-40B4-BE49-F238E27FC236}">
                <a16:creationId xmlns:a16="http://schemas.microsoft.com/office/drawing/2014/main" id="{46CF9CBC-45AE-3741-9C5A-9CDE9ED32A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505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12</a:t>
            </a:r>
          </a:p>
        </p:txBody>
      </p:sp>
      <p:sp>
        <p:nvSpPr>
          <p:cNvPr id="77828" name="Oval 4">
            <a:extLst>
              <a:ext uri="{FF2B5EF4-FFF2-40B4-BE49-F238E27FC236}">
                <a16:creationId xmlns:a16="http://schemas.microsoft.com/office/drawing/2014/main" id="{7321EF22-8CBE-7E4E-9103-DC0839D98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429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7829" name="Text Box 5">
            <a:extLst>
              <a:ext uri="{FF2B5EF4-FFF2-40B4-BE49-F238E27FC236}">
                <a16:creationId xmlns:a16="http://schemas.microsoft.com/office/drawing/2014/main" id="{E7527F2A-6C8C-964C-96D6-44E271319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419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8</a:t>
            </a:r>
          </a:p>
        </p:txBody>
      </p:sp>
      <p:sp>
        <p:nvSpPr>
          <p:cNvPr id="77830" name="Oval 6">
            <a:extLst>
              <a:ext uri="{FF2B5EF4-FFF2-40B4-BE49-F238E27FC236}">
                <a16:creationId xmlns:a16="http://schemas.microsoft.com/office/drawing/2014/main" id="{10758F6F-70B2-7E40-ADD6-749862BA5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343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7833" name="Line 9">
            <a:extLst>
              <a:ext uri="{FF2B5EF4-FFF2-40B4-BE49-F238E27FC236}">
                <a16:creationId xmlns:a16="http://schemas.microsoft.com/office/drawing/2014/main" id="{7CD2FA35-255B-8E46-B22F-A3C1CD99F5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95400" y="48006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7834" name="Line 10">
            <a:extLst>
              <a:ext uri="{FF2B5EF4-FFF2-40B4-BE49-F238E27FC236}">
                <a16:creationId xmlns:a16="http://schemas.microsoft.com/office/drawing/2014/main" id="{FBFACE5A-2C5D-4F4F-9781-E7DFE7A2B2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38862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7837" name="Text Box 13">
            <a:extLst>
              <a:ext uri="{FF2B5EF4-FFF2-40B4-BE49-F238E27FC236}">
                <a16:creationId xmlns:a16="http://schemas.microsoft.com/office/drawing/2014/main" id="{027813E8-9822-9C47-B09A-4BC82DA21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419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7838" name="Oval 14">
            <a:extLst>
              <a:ext uri="{FF2B5EF4-FFF2-40B4-BE49-F238E27FC236}">
                <a16:creationId xmlns:a16="http://schemas.microsoft.com/office/drawing/2014/main" id="{F4B8D260-B5D2-7148-8A3D-201E4379C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343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7839" name="Text Box 15">
            <a:extLst>
              <a:ext uri="{FF2B5EF4-FFF2-40B4-BE49-F238E27FC236}">
                <a16:creationId xmlns:a16="http://schemas.microsoft.com/office/drawing/2014/main" id="{9BDCA65A-3FBE-9447-B06E-D993ED655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8054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20</a:t>
            </a:r>
          </a:p>
        </p:txBody>
      </p:sp>
      <p:sp>
        <p:nvSpPr>
          <p:cNvPr id="77840" name="Oval 16">
            <a:extLst>
              <a:ext uri="{FF2B5EF4-FFF2-40B4-BE49-F238E27FC236}">
                <a16:creationId xmlns:a16="http://schemas.microsoft.com/office/drawing/2014/main" id="{52CCAE7A-56EA-A741-B0D1-84C0D7CD2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715000"/>
            <a:ext cx="6858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7842" name="Line 18">
            <a:extLst>
              <a:ext uri="{FF2B5EF4-FFF2-40B4-BE49-F238E27FC236}">
                <a16:creationId xmlns:a16="http://schemas.microsoft.com/office/drawing/2014/main" id="{35CF1580-6848-EA40-81DF-D344B7B4E8C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886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7843" name="Line 19">
            <a:extLst>
              <a:ext uri="{FF2B5EF4-FFF2-40B4-BE49-F238E27FC236}">
                <a16:creationId xmlns:a16="http://schemas.microsoft.com/office/drawing/2014/main" id="{BA53EDC0-F6FB-9A4E-B105-D507BFAB3B6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8006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7844" name="Text Box 20">
            <a:extLst>
              <a:ext uri="{FF2B5EF4-FFF2-40B4-BE49-F238E27FC236}">
                <a16:creationId xmlns:a16="http://schemas.microsoft.com/office/drawing/2014/main" id="{B2DEAC48-FA08-BB4C-9072-A765493A5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433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14</a:t>
            </a:r>
          </a:p>
        </p:txBody>
      </p:sp>
      <p:sp>
        <p:nvSpPr>
          <p:cNvPr id="77845" name="Text Box 21">
            <a:extLst>
              <a:ext uri="{FF2B5EF4-FFF2-40B4-BE49-F238E27FC236}">
                <a16:creationId xmlns:a16="http://schemas.microsoft.com/office/drawing/2014/main" id="{1CF63D69-EF67-934A-BA3B-847D85515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8054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13</a:t>
            </a:r>
          </a:p>
        </p:txBody>
      </p:sp>
      <p:sp>
        <p:nvSpPr>
          <p:cNvPr id="77846" name="Oval 22">
            <a:extLst>
              <a:ext uri="{FF2B5EF4-FFF2-40B4-BE49-F238E27FC236}">
                <a16:creationId xmlns:a16="http://schemas.microsoft.com/office/drawing/2014/main" id="{EDC49570-3BB6-2145-95C8-4651F53FE8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715000"/>
            <a:ext cx="6858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7847" name="Line 23">
            <a:extLst>
              <a:ext uri="{FF2B5EF4-FFF2-40B4-BE49-F238E27FC236}">
                <a16:creationId xmlns:a16="http://schemas.microsoft.com/office/drawing/2014/main" id="{BCF19EC9-7A29-5241-9AE4-2C8FD8E6B8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48768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7848" name="Text Box 24">
            <a:extLst>
              <a:ext uri="{FF2B5EF4-FFF2-40B4-BE49-F238E27FC236}">
                <a16:creationId xmlns:a16="http://schemas.microsoft.com/office/drawing/2014/main" id="{79BDB2BD-A361-9F41-A436-8783B7084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752600"/>
            <a:ext cx="33528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What if the node doesn’</a:t>
            </a:r>
            <a:r>
              <a:rPr lang="en-US" altLang="ja-JP">
                <a:solidFill>
                  <a:srgbClr val="FF0000"/>
                </a:solidFill>
              </a:rPr>
              <a:t>t have a right subtree?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77849" name="Text Box 25">
            <a:extLst>
              <a:ext uri="{FF2B5EF4-FFF2-40B4-BE49-F238E27FC236}">
                <a16:creationId xmlns:a16="http://schemas.microsoft.com/office/drawing/2014/main" id="{60F2635B-8F0D-3847-B09E-4FAB2120F4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828800"/>
            <a:ext cx="3505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0033CC"/>
                </a:solidFill>
                <a:latin typeface="Arial" charset="0"/>
                <a:ea typeface="ＭＳ Ｐゴシック" charset="0"/>
              </a:rPr>
              <a:t>smallest node of all those larger than this node</a:t>
            </a:r>
          </a:p>
        </p:txBody>
      </p:sp>
      <p:sp>
        <p:nvSpPr>
          <p:cNvPr id="77850" name="Text Box 26">
            <a:extLst>
              <a:ext uri="{FF2B5EF4-FFF2-40B4-BE49-F238E27FC236}">
                <a16:creationId xmlns:a16="http://schemas.microsoft.com/office/drawing/2014/main" id="{305875B9-C174-2045-A908-88EEC3D68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895600"/>
            <a:ext cx="2895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0033CC"/>
                </a:solidFill>
                <a:latin typeface="Arial" charset="0"/>
                <a:ea typeface="ＭＳ Ｐゴシック" charset="0"/>
              </a:rPr>
              <a:t>leftmost element of the right subtree</a:t>
            </a:r>
          </a:p>
        </p:txBody>
      </p:sp>
      <p:sp>
        <p:nvSpPr>
          <p:cNvPr id="77851" name="Text Box 27">
            <a:extLst>
              <a:ext uri="{FF2B5EF4-FFF2-40B4-BE49-F238E27FC236}">
                <a16:creationId xmlns:a16="http://schemas.microsoft.com/office/drawing/2014/main" id="{83249680-F70A-5D4A-A294-B22A0B4EE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791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9</a:t>
            </a:r>
          </a:p>
        </p:txBody>
      </p:sp>
      <p:sp>
        <p:nvSpPr>
          <p:cNvPr id="77852" name="Oval 28">
            <a:extLst>
              <a:ext uri="{FF2B5EF4-FFF2-40B4-BE49-F238E27FC236}">
                <a16:creationId xmlns:a16="http://schemas.microsoft.com/office/drawing/2014/main" id="{BDA5C71F-C22F-1240-8EB2-8C7495A8C0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715000"/>
            <a:ext cx="6858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7853" name="Line 29">
            <a:extLst>
              <a:ext uri="{FF2B5EF4-FFF2-40B4-BE49-F238E27FC236}">
                <a16:creationId xmlns:a16="http://schemas.microsoft.com/office/drawing/2014/main" id="{A07B6706-019A-6145-9B73-B8E1B0B35D60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8768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7854" name="Text Box 30">
            <a:extLst>
              <a:ext uri="{FF2B5EF4-FFF2-40B4-BE49-F238E27FC236}">
                <a16:creationId xmlns:a16="http://schemas.microsoft.com/office/drawing/2014/main" id="{63EDE055-F38B-7C4C-BC0E-0C6C05D86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867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 5</a:t>
            </a:r>
          </a:p>
        </p:txBody>
      </p:sp>
      <p:sp>
        <p:nvSpPr>
          <p:cNvPr id="77855" name="Oval 31">
            <a:extLst>
              <a:ext uri="{FF2B5EF4-FFF2-40B4-BE49-F238E27FC236}">
                <a16:creationId xmlns:a16="http://schemas.microsoft.com/office/drawing/2014/main" id="{DF3D257D-1AD2-6744-9949-D14B3B54A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791200"/>
            <a:ext cx="6858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6045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43628044-450E-6941-98E7-9114D9C3CB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Successor</a:t>
            </a:r>
          </a:p>
        </p:txBody>
      </p:sp>
      <p:sp>
        <p:nvSpPr>
          <p:cNvPr id="78851" name="Text Box 3">
            <a:extLst>
              <a:ext uri="{FF2B5EF4-FFF2-40B4-BE49-F238E27FC236}">
                <a16:creationId xmlns:a16="http://schemas.microsoft.com/office/drawing/2014/main" id="{AD032E1C-5845-7147-805C-B455946DF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505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12</a:t>
            </a:r>
          </a:p>
        </p:txBody>
      </p:sp>
      <p:sp>
        <p:nvSpPr>
          <p:cNvPr id="78852" name="Oval 4">
            <a:extLst>
              <a:ext uri="{FF2B5EF4-FFF2-40B4-BE49-F238E27FC236}">
                <a16:creationId xmlns:a16="http://schemas.microsoft.com/office/drawing/2014/main" id="{228F5ED4-FF7D-BA42-A0B2-8C49D1C8A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429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8853" name="Text Box 5">
            <a:extLst>
              <a:ext uri="{FF2B5EF4-FFF2-40B4-BE49-F238E27FC236}">
                <a16:creationId xmlns:a16="http://schemas.microsoft.com/office/drawing/2014/main" id="{ABC43199-0BD5-B840-BD34-56806E8EB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419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8</a:t>
            </a:r>
          </a:p>
        </p:txBody>
      </p:sp>
      <p:sp>
        <p:nvSpPr>
          <p:cNvPr id="78854" name="Oval 6">
            <a:extLst>
              <a:ext uri="{FF2B5EF4-FFF2-40B4-BE49-F238E27FC236}">
                <a16:creationId xmlns:a16="http://schemas.microsoft.com/office/drawing/2014/main" id="{863B6082-AEBD-3E41-A9FB-C96AD20B22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343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8855" name="Text Box 7">
            <a:extLst>
              <a:ext uri="{FF2B5EF4-FFF2-40B4-BE49-F238E27FC236}">
                <a16:creationId xmlns:a16="http://schemas.microsoft.com/office/drawing/2014/main" id="{5524931F-5EEE-6642-B2AD-6684EF69D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867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 5</a:t>
            </a:r>
          </a:p>
        </p:txBody>
      </p:sp>
      <p:sp>
        <p:nvSpPr>
          <p:cNvPr id="78856" name="Oval 8">
            <a:extLst>
              <a:ext uri="{FF2B5EF4-FFF2-40B4-BE49-F238E27FC236}">
                <a16:creationId xmlns:a16="http://schemas.microsoft.com/office/drawing/2014/main" id="{5AFF81FE-CD89-DE46-A693-EFFD030762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791200"/>
            <a:ext cx="6858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8857" name="Line 9">
            <a:extLst>
              <a:ext uri="{FF2B5EF4-FFF2-40B4-BE49-F238E27FC236}">
                <a16:creationId xmlns:a16="http://schemas.microsoft.com/office/drawing/2014/main" id="{D4668F23-66C9-B54D-86B0-51143C8328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95400" y="48006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8858" name="Line 10">
            <a:extLst>
              <a:ext uri="{FF2B5EF4-FFF2-40B4-BE49-F238E27FC236}">
                <a16:creationId xmlns:a16="http://schemas.microsoft.com/office/drawing/2014/main" id="{6DC46B81-4B59-264A-99C3-4244F9F241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38862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8859" name="Text Box 11">
            <a:extLst>
              <a:ext uri="{FF2B5EF4-FFF2-40B4-BE49-F238E27FC236}">
                <a16:creationId xmlns:a16="http://schemas.microsoft.com/office/drawing/2014/main" id="{6D05DAB1-72E0-2E49-A0CF-520F135FF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419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8860" name="Oval 12">
            <a:extLst>
              <a:ext uri="{FF2B5EF4-FFF2-40B4-BE49-F238E27FC236}">
                <a16:creationId xmlns:a16="http://schemas.microsoft.com/office/drawing/2014/main" id="{07263B04-F9C3-3B43-9FB1-5EAEB42C6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343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8861" name="Text Box 13">
            <a:extLst>
              <a:ext uri="{FF2B5EF4-FFF2-40B4-BE49-F238E27FC236}">
                <a16:creationId xmlns:a16="http://schemas.microsoft.com/office/drawing/2014/main" id="{EFE1B820-5CD2-7D40-952A-F066DD6AE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8054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20</a:t>
            </a:r>
          </a:p>
        </p:txBody>
      </p:sp>
      <p:sp>
        <p:nvSpPr>
          <p:cNvPr id="78862" name="Oval 14">
            <a:extLst>
              <a:ext uri="{FF2B5EF4-FFF2-40B4-BE49-F238E27FC236}">
                <a16:creationId xmlns:a16="http://schemas.microsoft.com/office/drawing/2014/main" id="{9F596C99-FBCB-FD49-BFDD-C56384302A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715000"/>
            <a:ext cx="6858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8863" name="Line 15">
            <a:extLst>
              <a:ext uri="{FF2B5EF4-FFF2-40B4-BE49-F238E27FC236}">
                <a16:creationId xmlns:a16="http://schemas.microsoft.com/office/drawing/2014/main" id="{08532DD1-D4C9-AC44-9E48-0A5CABF60C7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886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8864" name="Line 16">
            <a:extLst>
              <a:ext uri="{FF2B5EF4-FFF2-40B4-BE49-F238E27FC236}">
                <a16:creationId xmlns:a16="http://schemas.microsoft.com/office/drawing/2014/main" id="{9C557008-E4E2-0C45-9694-18334DFE00E5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8006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8865" name="Text Box 17">
            <a:extLst>
              <a:ext uri="{FF2B5EF4-FFF2-40B4-BE49-F238E27FC236}">
                <a16:creationId xmlns:a16="http://schemas.microsoft.com/office/drawing/2014/main" id="{9FFDBB47-BC06-C242-BBFA-3069786A8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433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14</a:t>
            </a:r>
          </a:p>
        </p:txBody>
      </p:sp>
      <p:sp>
        <p:nvSpPr>
          <p:cNvPr id="78866" name="Text Box 18">
            <a:extLst>
              <a:ext uri="{FF2B5EF4-FFF2-40B4-BE49-F238E27FC236}">
                <a16:creationId xmlns:a16="http://schemas.microsoft.com/office/drawing/2014/main" id="{11D163C7-656D-0344-BC1A-EFD9B6EF0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8054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13</a:t>
            </a:r>
          </a:p>
        </p:txBody>
      </p:sp>
      <p:sp>
        <p:nvSpPr>
          <p:cNvPr id="78867" name="Oval 19">
            <a:extLst>
              <a:ext uri="{FF2B5EF4-FFF2-40B4-BE49-F238E27FC236}">
                <a16:creationId xmlns:a16="http://schemas.microsoft.com/office/drawing/2014/main" id="{287D30CD-2418-6C4B-8252-C8D69F62F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715000"/>
            <a:ext cx="6858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8868" name="Line 20">
            <a:extLst>
              <a:ext uri="{FF2B5EF4-FFF2-40B4-BE49-F238E27FC236}">
                <a16:creationId xmlns:a16="http://schemas.microsoft.com/office/drawing/2014/main" id="{F60D7466-2385-4C4A-A95C-E3DB708E8A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48768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8869" name="Text Box 21">
            <a:extLst>
              <a:ext uri="{FF2B5EF4-FFF2-40B4-BE49-F238E27FC236}">
                <a16:creationId xmlns:a16="http://schemas.microsoft.com/office/drawing/2014/main" id="{3C85892B-36EF-894E-8966-3EED1F246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752600"/>
            <a:ext cx="33528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What if the node doesn’</a:t>
            </a:r>
            <a:r>
              <a:rPr lang="en-US" altLang="ja-JP">
                <a:solidFill>
                  <a:srgbClr val="FF0000"/>
                </a:solidFill>
              </a:rPr>
              <a:t>t have a right subtree?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78872" name="Rectangle 24">
            <a:extLst>
              <a:ext uri="{FF2B5EF4-FFF2-40B4-BE49-F238E27FC236}">
                <a16:creationId xmlns:a16="http://schemas.microsoft.com/office/drawing/2014/main" id="{851A7860-2C10-4044-BAD5-B0725225C8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0" y="2209800"/>
            <a:ext cx="3352800" cy="1862138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cs typeface="+mn-cs"/>
              </a:rPr>
              <a:t>node is the largest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6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cs typeface="+mn-cs"/>
              </a:rPr>
              <a:t>the successor is the node that has x as a predecessor</a:t>
            </a:r>
          </a:p>
        </p:txBody>
      </p:sp>
      <p:sp>
        <p:nvSpPr>
          <p:cNvPr id="78873" name="Text Box 25">
            <a:extLst>
              <a:ext uri="{FF2B5EF4-FFF2-40B4-BE49-F238E27FC236}">
                <a16:creationId xmlns:a16="http://schemas.microsoft.com/office/drawing/2014/main" id="{64B9B543-3C9D-C14E-8F58-F8A45805B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791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9</a:t>
            </a:r>
          </a:p>
        </p:txBody>
      </p:sp>
      <p:sp>
        <p:nvSpPr>
          <p:cNvPr id="78874" name="Oval 26">
            <a:extLst>
              <a:ext uri="{FF2B5EF4-FFF2-40B4-BE49-F238E27FC236}">
                <a16:creationId xmlns:a16="http://schemas.microsoft.com/office/drawing/2014/main" id="{940B7F4B-9C13-DF4C-BD69-3DCACAF74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715000"/>
            <a:ext cx="6858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8875" name="Line 27">
            <a:extLst>
              <a:ext uri="{FF2B5EF4-FFF2-40B4-BE49-F238E27FC236}">
                <a16:creationId xmlns:a16="http://schemas.microsoft.com/office/drawing/2014/main" id="{685ED1BB-DD11-A546-9228-F3A2D0DB158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8768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02497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2C910462-5DF3-0C4F-9580-ECD4DC1DEF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Successor</a:t>
            </a:r>
          </a:p>
        </p:txBody>
      </p:sp>
      <p:sp>
        <p:nvSpPr>
          <p:cNvPr id="79875" name="Text Box 3">
            <a:extLst>
              <a:ext uri="{FF2B5EF4-FFF2-40B4-BE49-F238E27FC236}">
                <a16:creationId xmlns:a16="http://schemas.microsoft.com/office/drawing/2014/main" id="{1E7F4491-928F-3446-A166-53C426D8B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505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12</a:t>
            </a:r>
          </a:p>
        </p:txBody>
      </p:sp>
      <p:sp>
        <p:nvSpPr>
          <p:cNvPr id="79876" name="Oval 4">
            <a:extLst>
              <a:ext uri="{FF2B5EF4-FFF2-40B4-BE49-F238E27FC236}">
                <a16:creationId xmlns:a16="http://schemas.microsoft.com/office/drawing/2014/main" id="{8CE7C78C-825B-7B4B-B1B1-529C13E9D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429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9877" name="Text Box 5">
            <a:extLst>
              <a:ext uri="{FF2B5EF4-FFF2-40B4-BE49-F238E27FC236}">
                <a16:creationId xmlns:a16="http://schemas.microsoft.com/office/drawing/2014/main" id="{5A6BB19D-CB79-0843-8247-36B12B411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419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8</a:t>
            </a:r>
          </a:p>
        </p:txBody>
      </p:sp>
      <p:sp>
        <p:nvSpPr>
          <p:cNvPr id="79878" name="Oval 6">
            <a:extLst>
              <a:ext uri="{FF2B5EF4-FFF2-40B4-BE49-F238E27FC236}">
                <a16:creationId xmlns:a16="http://schemas.microsoft.com/office/drawing/2014/main" id="{6B61445E-0A95-E04D-855F-D3C1B4B745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343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9879" name="Text Box 7">
            <a:extLst>
              <a:ext uri="{FF2B5EF4-FFF2-40B4-BE49-F238E27FC236}">
                <a16:creationId xmlns:a16="http://schemas.microsoft.com/office/drawing/2014/main" id="{5F16EFF2-22B7-424A-8F90-CD4C47CB1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867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 5</a:t>
            </a:r>
          </a:p>
        </p:txBody>
      </p:sp>
      <p:sp>
        <p:nvSpPr>
          <p:cNvPr id="79880" name="Oval 8">
            <a:extLst>
              <a:ext uri="{FF2B5EF4-FFF2-40B4-BE49-F238E27FC236}">
                <a16:creationId xmlns:a16="http://schemas.microsoft.com/office/drawing/2014/main" id="{D4E5D3D5-5439-4843-980E-3EB19A1BB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791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9881" name="Line 9">
            <a:extLst>
              <a:ext uri="{FF2B5EF4-FFF2-40B4-BE49-F238E27FC236}">
                <a16:creationId xmlns:a16="http://schemas.microsoft.com/office/drawing/2014/main" id="{CBF9C8C7-7179-4C49-B32F-38509E2CA4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95400" y="48006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9882" name="Line 10">
            <a:extLst>
              <a:ext uri="{FF2B5EF4-FFF2-40B4-BE49-F238E27FC236}">
                <a16:creationId xmlns:a16="http://schemas.microsoft.com/office/drawing/2014/main" id="{60327CD1-7E8C-9345-8BEC-F1A1C454AB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38862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9883" name="Text Box 11">
            <a:extLst>
              <a:ext uri="{FF2B5EF4-FFF2-40B4-BE49-F238E27FC236}">
                <a16:creationId xmlns:a16="http://schemas.microsoft.com/office/drawing/2014/main" id="{C720CE7E-8145-5440-9131-8D9A21CE5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419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9884" name="Oval 12">
            <a:extLst>
              <a:ext uri="{FF2B5EF4-FFF2-40B4-BE49-F238E27FC236}">
                <a16:creationId xmlns:a16="http://schemas.microsoft.com/office/drawing/2014/main" id="{59865FAF-CEFB-E049-A077-03FEBC590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343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9885" name="Text Box 13">
            <a:extLst>
              <a:ext uri="{FF2B5EF4-FFF2-40B4-BE49-F238E27FC236}">
                <a16:creationId xmlns:a16="http://schemas.microsoft.com/office/drawing/2014/main" id="{60E0D641-5036-AE47-89A7-204312610F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8054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20</a:t>
            </a:r>
          </a:p>
        </p:txBody>
      </p:sp>
      <p:sp>
        <p:nvSpPr>
          <p:cNvPr id="79886" name="Oval 14">
            <a:extLst>
              <a:ext uri="{FF2B5EF4-FFF2-40B4-BE49-F238E27FC236}">
                <a16:creationId xmlns:a16="http://schemas.microsoft.com/office/drawing/2014/main" id="{555D9326-4B1B-6947-8668-962C7965F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715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9887" name="Line 15">
            <a:extLst>
              <a:ext uri="{FF2B5EF4-FFF2-40B4-BE49-F238E27FC236}">
                <a16:creationId xmlns:a16="http://schemas.microsoft.com/office/drawing/2014/main" id="{8187A327-0D2A-6A4F-86BA-50067C22777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886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9888" name="Line 16">
            <a:extLst>
              <a:ext uri="{FF2B5EF4-FFF2-40B4-BE49-F238E27FC236}">
                <a16:creationId xmlns:a16="http://schemas.microsoft.com/office/drawing/2014/main" id="{4FCF4651-DE90-F045-9C55-3928D3D1FD62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8006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9889" name="Text Box 17">
            <a:extLst>
              <a:ext uri="{FF2B5EF4-FFF2-40B4-BE49-F238E27FC236}">
                <a16:creationId xmlns:a16="http://schemas.microsoft.com/office/drawing/2014/main" id="{7FF1EE2F-CECB-F14D-BA13-411430A8B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433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14</a:t>
            </a:r>
          </a:p>
        </p:txBody>
      </p:sp>
      <p:sp>
        <p:nvSpPr>
          <p:cNvPr id="79890" name="Text Box 18">
            <a:extLst>
              <a:ext uri="{FF2B5EF4-FFF2-40B4-BE49-F238E27FC236}">
                <a16:creationId xmlns:a16="http://schemas.microsoft.com/office/drawing/2014/main" id="{F234D30A-844E-9544-ADB0-F034AB895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8054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13</a:t>
            </a:r>
          </a:p>
        </p:txBody>
      </p:sp>
      <p:sp>
        <p:nvSpPr>
          <p:cNvPr id="79891" name="Oval 19">
            <a:extLst>
              <a:ext uri="{FF2B5EF4-FFF2-40B4-BE49-F238E27FC236}">
                <a16:creationId xmlns:a16="http://schemas.microsoft.com/office/drawing/2014/main" id="{F57FBDE2-87F2-2F41-83D0-4B2C9640D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715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9892" name="Line 20">
            <a:extLst>
              <a:ext uri="{FF2B5EF4-FFF2-40B4-BE49-F238E27FC236}">
                <a16:creationId xmlns:a16="http://schemas.microsoft.com/office/drawing/2014/main" id="{883993C4-1ACE-624A-859B-ED3CDA97BC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48768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9894" name="Rectangle 22">
            <a:extLst>
              <a:ext uri="{FF2B5EF4-FFF2-40B4-BE49-F238E27FC236}">
                <a16:creationId xmlns:a16="http://schemas.microsoft.com/office/drawing/2014/main" id="{BE5A7D88-A500-3B4A-B165-A823E51B00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0" y="2209800"/>
            <a:ext cx="3352800" cy="1862138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cs typeface="+mn-cs"/>
              </a:rPr>
              <a:t>successor is the node that has x as a predecessor</a:t>
            </a:r>
          </a:p>
        </p:txBody>
      </p:sp>
      <p:sp>
        <p:nvSpPr>
          <p:cNvPr id="79897" name="Line 25">
            <a:extLst>
              <a:ext uri="{FF2B5EF4-FFF2-40B4-BE49-F238E27FC236}">
                <a16:creationId xmlns:a16="http://schemas.microsoft.com/office/drawing/2014/main" id="{5111CA2B-A88C-7246-9BFA-EE75553BEED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8768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9898" name="Text Box 26">
            <a:extLst>
              <a:ext uri="{FF2B5EF4-FFF2-40B4-BE49-F238E27FC236}">
                <a16:creationId xmlns:a16="http://schemas.microsoft.com/office/drawing/2014/main" id="{90FC09E9-EFE4-7D49-B27A-09F827DD5E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791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9</a:t>
            </a:r>
          </a:p>
        </p:txBody>
      </p:sp>
      <p:sp>
        <p:nvSpPr>
          <p:cNvPr id="79899" name="Oval 27">
            <a:extLst>
              <a:ext uri="{FF2B5EF4-FFF2-40B4-BE49-F238E27FC236}">
                <a16:creationId xmlns:a16="http://schemas.microsoft.com/office/drawing/2014/main" id="{EAEBADA9-2FF6-334A-A837-F283AF5410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715000"/>
            <a:ext cx="6858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0959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73D3909C-BC4C-D040-9EB8-458807CBC6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Successor</a:t>
            </a:r>
          </a:p>
        </p:txBody>
      </p:sp>
      <p:sp>
        <p:nvSpPr>
          <p:cNvPr id="80899" name="Text Box 3">
            <a:extLst>
              <a:ext uri="{FF2B5EF4-FFF2-40B4-BE49-F238E27FC236}">
                <a16:creationId xmlns:a16="http://schemas.microsoft.com/office/drawing/2014/main" id="{09CA5E2F-472D-C84D-884C-054387B218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505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12</a:t>
            </a:r>
          </a:p>
        </p:txBody>
      </p:sp>
      <p:sp>
        <p:nvSpPr>
          <p:cNvPr id="80900" name="Oval 4">
            <a:extLst>
              <a:ext uri="{FF2B5EF4-FFF2-40B4-BE49-F238E27FC236}">
                <a16:creationId xmlns:a16="http://schemas.microsoft.com/office/drawing/2014/main" id="{30136276-657E-8445-B2F5-73B153B84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429000"/>
            <a:ext cx="685800" cy="533400"/>
          </a:xfrm>
          <a:prstGeom prst="ellips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33CC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80901" name="Text Box 5">
            <a:extLst>
              <a:ext uri="{FF2B5EF4-FFF2-40B4-BE49-F238E27FC236}">
                <a16:creationId xmlns:a16="http://schemas.microsoft.com/office/drawing/2014/main" id="{6AE81BC4-3794-7249-832F-D50D08163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419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8</a:t>
            </a:r>
          </a:p>
        </p:txBody>
      </p:sp>
      <p:sp>
        <p:nvSpPr>
          <p:cNvPr id="80902" name="Oval 6">
            <a:extLst>
              <a:ext uri="{FF2B5EF4-FFF2-40B4-BE49-F238E27FC236}">
                <a16:creationId xmlns:a16="http://schemas.microsoft.com/office/drawing/2014/main" id="{E563F18A-BC3C-7C4F-AB01-1C10BB726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343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0903" name="Text Box 7">
            <a:extLst>
              <a:ext uri="{FF2B5EF4-FFF2-40B4-BE49-F238E27FC236}">
                <a16:creationId xmlns:a16="http://schemas.microsoft.com/office/drawing/2014/main" id="{40083016-A808-1D48-A8F5-E83117EC7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867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 5</a:t>
            </a:r>
          </a:p>
        </p:txBody>
      </p:sp>
      <p:sp>
        <p:nvSpPr>
          <p:cNvPr id="80904" name="Oval 8">
            <a:extLst>
              <a:ext uri="{FF2B5EF4-FFF2-40B4-BE49-F238E27FC236}">
                <a16:creationId xmlns:a16="http://schemas.microsoft.com/office/drawing/2014/main" id="{16CD7730-0D09-A742-9C66-1B628553C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791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0905" name="Line 9">
            <a:extLst>
              <a:ext uri="{FF2B5EF4-FFF2-40B4-BE49-F238E27FC236}">
                <a16:creationId xmlns:a16="http://schemas.microsoft.com/office/drawing/2014/main" id="{E4E5AD2F-A046-584A-813C-45FC6EDD33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95400" y="48006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0906" name="Line 10">
            <a:extLst>
              <a:ext uri="{FF2B5EF4-FFF2-40B4-BE49-F238E27FC236}">
                <a16:creationId xmlns:a16="http://schemas.microsoft.com/office/drawing/2014/main" id="{DBAD840C-6778-0C4F-B4BC-00CE30DA27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38862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0907" name="Text Box 11">
            <a:extLst>
              <a:ext uri="{FF2B5EF4-FFF2-40B4-BE49-F238E27FC236}">
                <a16:creationId xmlns:a16="http://schemas.microsoft.com/office/drawing/2014/main" id="{B635EA52-1E31-5F42-97F2-AD755285E3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419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0908" name="Oval 12">
            <a:extLst>
              <a:ext uri="{FF2B5EF4-FFF2-40B4-BE49-F238E27FC236}">
                <a16:creationId xmlns:a16="http://schemas.microsoft.com/office/drawing/2014/main" id="{B34E1A03-F7A4-4047-90C8-7D7AF86DD9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343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0909" name="Text Box 13">
            <a:extLst>
              <a:ext uri="{FF2B5EF4-FFF2-40B4-BE49-F238E27FC236}">
                <a16:creationId xmlns:a16="http://schemas.microsoft.com/office/drawing/2014/main" id="{247EE7A3-F8A8-C048-AF6F-E9978A40B2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8054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20</a:t>
            </a:r>
          </a:p>
        </p:txBody>
      </p:sp>
      <p:sp>
        <p:nvSpPr>
          <p:cNvPr id="80910" name="Oval 14">
            <a:extLst>
              <a:ext uri="{FF2B5EF4-FFF2-40B4-BE49-F238E27FC236}">
                <a16:creationId xmlns:a16="http://schemas.microsoft.com/office/drawing/2014/main" id="{4872F7B7-D50F-314F-A892-27C94D4A3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715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0911" name="Line 15">
            <a:extLst>
              <a:ext uri="{FF2B5EF4-FFF2-40B4-BE49-F238E27FC236}">
                <a16:creationId xmlns:a16="http://schemas.microsoft.com/office/drawing/2014/main" id="{76115F5A-7A26-D241-A820-6390280877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886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0912" name="Line 16">
            <a:extLst>
              <a:ext uri="{FF2B5EF4-FFF2-40B4-BE49-F238E27FC236}">
                <a16:creationId xmlns:a16="http://schemas.microsoft.com/office/drawing/2014/main" id="{746CA186-A8DF-1740-8459-5E9D12A71B5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8006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0913" name="Text Box 17">
            <a:extLst>
              <a:ext uri="{FF2B5EF4-FFF2-40B4-BE49-F238E27FC236}">
                <a16:creationId xmlns:a16="http://schemas.microsoft.com/office/drawing/2014/main" id="{34AAF35D-B901-CD40-9F91-B23093087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433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14</a:t>
            </a:r>
          </a:p>
        </p:txBody>
      </p:sp>
      <p:sp>
        <p:nvSpPr>
          <p:cNvPr id="80914" name="Text Box 18">
            <a:extLst>
              <a:ext uri="{FF2B5EF4-FFF2-40B4-BE49-F238E27FC236}">
                <a16:creationId xmlns:a16="http://schemas.microsoft.com/office/drawing/2014/main" id="{58C26E17-36A8-9B4B-BECD-1D97E5571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8054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13</a:t>
            </a:r>
          </a:p>
        </p:txBody>
      </p:sp>
      <p:sp>
        <p:nvSpPr>
          <p:cNvPr id="80915" name="Oval 19">
            <a:extLst>
              <a:ext uri="{FF2B5EF4-FFF2-40B4-BE49-F238E27FC236}">
                <a16:creationId xmlns:a16="http://schemas.microsoft.com/office/drawing/2014/main" id="{DD97BD6C-C600-4D48-81AA-CE93F5565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715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0916" name="Line 20">
            <a:extLst>
              <a:ext uri="{FF2B5EF4-FFF2-40B4-BE49-F238E27FC236}">
                <a16:creationId xmlns:a16="http://schemas.microsoft.com/office/drawing/2014/main" id="{AA3D2033-1F84-B248-88D9-06162289BB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48768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0917" name="Rectangle 21">
            <a:extLst>
              <a:ext uri="{FF2B5EF4-FFF2-40B4-BE49-F238E27FC236}">
                <a16:creationId xmlns:a16="http://schemas.microsoft.com/office/drawing/2014/main" id="{244AF2EC-53F4-8F41-AD90-D723C4C5B2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0" y="2209800"/>
            <a:ext cx="3352800" cy="1862138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cs typeface="+mn-cs"/>
              </a:rPr>
              <a:t>successor is the node that has x as a predecessor</a:t>
            </a:r>
          </a:p>
        </p:txBody>
      </p:sp>
      <p:sp>
        <p:nvSpPr>
          <p:cNvPr id="80918" name="Line 22">
            <a:extLst>
              <a:ext uri="{FF2B5EF4-FFF2-40B4-BE49-F238E27FC236}">
                <a16:creationId xmlns:a16="http://schemas.microsoft.com/office/drawing/2014/main" id="{79E971EC-1FD5-864B-B901-A0277F01C3F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8768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0919" name="Text Box 23">
            <a:extLst>
              <a:ext uri="{FF2B5EF4-FFF2-40B4-BE49-F238E27FC236}">
                <a16:creationId xmlns:a16="http://schemas.microsoft.com/office/drawing/2014/main" id="{313E6552-0D24-ED45-9007-AF2EA7E505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791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9</a:t>
            </a:r>
          </a:p>
        </p:txBody>
      </p:sp>
      <p:sp>
        <p:nvSpPr>
          <p:cNvPr id="80920" name="Oval 24">
            <a:extLst>
              <a:ext uri="{FF2B5EF4-FFF2-40B4-BE49-F238E27FC236}">
                <a16:creationId xmlns:a16="http://schemas.microsoft.com/office/drawing/2014/main" id="{DD0D6AF2-CE06-BF49-9F9F-2D9BDF61F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715000"/>
            <a:ext cx="6858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4264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E8EBB41F-2B92-D84A-A4E2-0296493F5F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Successor</a:t>
            </a:r>
          </a:p>
        </p:txBody>
      </p:sp>
      <p:sp>
        <p:nvSpPr>
          <p:cNvPr id="82947" name="Text Box 3">
            <a:extLst>
              <a:ext uri="{FF2B5EF4-FFF2-40B4-BE49-F238E27FC236}">
                <a16:creationId xmlns:a16="http://schemas.microsoft.com/office/drawing/2014/main" id="{3D1679A6-C896-D74F-ACF6-54047CC56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505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12</a:t>
            </a:r>
          </a:p>
        </p:txBody>
      </p:sp>
      <p:sp>
        <p:nvSpPr>
          <p:cNvPr id="82948" name="Oval 4">
            <a:extLst>
              <a:ext uri="{FF2B5EF4-FFF2-40B4-BE49-F238E27FC236}">
                <a16:creationId xmlns:a16="http://schemas.microsoft.com/office/drawing/2014/main" id="{03492A16-A675-F543-808A-411C035C4F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429000"/>
            <a:ext cx="685800" cy="533400"/>
          </a:xfrm>
          <a:prstGeom prst="ellips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33CC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82949" name="Text Box 5">
            <a:extLst>
              <a:ext uri="{FF2B5EF4-FFF2-40B4-BE49-F238E27FC236}">
                <a16:creationId xmlns:a16="http://schemas.microsoft.com/office/drawing/2014/main" id="{1D95FCE4-A2CA-A348-BB0F-E651B12C2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419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8</a:t>
            </a:r>
          </a:p>
        </p:txBody>
      </p:sp>
      <p:sp>
        <p:nvSpPr>
          <p:cNvPr id="82950" name="Oval 6">
            <a:extLst>
              <a:ext uri="{FF2B5EF4-FFF2-40B4-BE49-F238E27FC236}">
                <a16:creationId xmlns:a16="http://schemas.microsoft.com/office/drawing/2014/main" id="{97683075-632A-314A-95BD-531461C04D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343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2951" name="Text Box 7">
            <a:extLst>
              <a:ext uri="{FF2B5EF4-FFF2-40B4-BE49-F238E27FC236}">
                <a16:creationId xmlns:a16="http://schemas.microsoft.com/office/drawing/2014/main" id="{02F6E0B0-ED19-904C-9A2A-CC8A4F22E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867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 5</a:t>
            </a:r>
          </a:p>
        </p:txBody>
      </p:sp>
      <p:sp>
        <p:nvSpPr>
          <p:cNvPr id="82952" name="Oval 8">
            <a:extLst>
              <a:ext uri="{FF2B5EF4-FFF2-40B4-BE49-F238E27FC236}">
                <a16:creationId xmlns:a16="http://schemas.microsoft.com/office/drawing/2014/main" id="{F0B62B94-BAAB-284D-9902-19524D274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791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2953" name="Line 9">
            <a:extLst>
              <a:ext uri="{FF2B5EF4-FFF2-40B4-BE49-F238E27FC236}">
                <a16:creationId xmlns:a16="http://schemas.microsoft.com/office/drawing/2014/main" id="{55BAABDC-8873-0C4A-88A6-4AB9710440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95400" y="48006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2954" name="Line 10">
            <a:extLst>
              <a:ext uri="{FF2B5EF4-FFF2-40B4-BE49-F238E27FC236}">
                <a16:creationId xmlns:a16="http://schemas.microsoft.com/office/drawing/2014/main" id="{CD56C04C-3850-2043-938D-C382676B5D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38862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2955" name="Text Box 11">
            <a:extLst>
              <a:ext uri="{FF2B5EF4-FFF2-40B4-BE49-F238E27FC236}">
                <a16:creationId xmlns:a16="http://schemas.microsoft.com/office/drawing/2014/main" id="{6568C1E8-4D1E-3E4F-B5F1-D79F51B6B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419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2956" name="Oval 12">
            <a:extLst>
              <a:ext uri="{FF2B5EF4-FFF2-40B4-BE49-F238E27FC236}">
                <a16:creationId xmlns:a16="http://schemas.microsoft.com/office/drawing/2014/main" id="{6168EEFD-34AC-0841-8F70-D6FA2CA18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343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2957" name="Text Box 13">
            <a:extLst>
              <a:ext uri="{FF2B5EF4-FFF2-40B4-BE49-F238E27FC236}">
                <a16:creationId xmlns:a16="http://schemas.microsoft.com/office/drawing/2014/main" id="{44184ABC-DD6D-C446-BB48-90EEEF16FB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8054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20</a:t>
            </a:r>
          </a:p>
        </p:txBody>
      </p:sp>
      <p:sp>
        <p:nvSpPr>
          <p:cNvPr id="82958" name="Oval 14">
            <a:extLst>
              <a:ext uri="{FF2B5EF4-FFF2-40B4-BE49-F238E27FC236}">
                <a16:creationId xmlns:a16="http://schemas.microsoft.com/office/drawing/2014/main" id="{377F5F1E-909F-1044-9551-991D89F36B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715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2959" name="Line 15">
            <a:extLst>
              <a:ext uri="{FF2B5EF4-FFF2-40B4-BE49-F238E27FC236}">
                <a16:creationId xmlns:a16="http://schemas.microsoft.com/office/drawing/2014/main" id="{682C8460-56F1-DA46-A52C-4FE60ECDE9D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886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2960" name="Line 16">
            <a:extLst>
              <a:ext uri="{FF2B5EF4-FFF2-40B4-BE49-F238E27FC236}">
                <a16:creationId xmlns:a16="http://schemas.microsoft.com/office/drawing/2014/main" id="{466F7713-1AB9-A74B-A7BB-006DAF076046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8006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2961" name="Text Box 17">
            <a:extLst>
              <a:ext uri="{FF2B5EF4-FFF2-40B4-BE49-F238E27FC236}">
                <a16:creationId xmlns:a16="http://schemas.microsoft.com/office/drawing/2014/main" id="{0500F54D-77EA-D74C-B9A7-F52E9D1D87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433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14</a:t>
            </a:r>
          </a:p>
        </p:txBody>
      </p:sp>
      <p:sp>
        <p:nvSpPr>
          <p:cNvPr id="82962" name="Text Box 18">
            <a:extLst>
              <a:ext uri="{FF2B5EF4-FFF2-40B4-BE49-F238E27FC236}">
                <a16:creationId xmlns:a16="http://schemas.microsoft.com/office/drawing/2014/main" id="{2AEDA528-A95D-324A-80F9-2D56C55C6E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8054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13</a:t>
            </a:r>
          </a:p>
        </p:txBody>
      </p:sp>
      <p:sp>
        <p:nvSpPr>
          <p:cNvPr id="82963" name="Oval 19">
            <a:extLst>
              <a:ext uri="{FF2B5EF4-FFF2-40B4-BE49-F238E27FC236}">
                <a16:creationId xmlns:a16="http://schemas.microsoft.com/office/drawing/2014/main" id="{00B83278-9C7E-4342-996A-16C6CD008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715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2964" name="Line 20">
            <a:extLst>
              <a:ext uri="{FF2B5EF4-FFF2-40B4-BE49-F238E27FC236}">
                <a16:creationId xmlns:a16="http://schemas.microsoft.com/office/drawing/2014/main" id="{43A08013-4AD5-904E-AD6C-4D3895C3A6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48768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2965" name="Rectangle 21">
            <a:extLst>
              <a:ext uri="{FF2B5EF4-FFF2-40B4-BE49-F238E27FC236}">
                <a16:creationId xmlns:a16="http://schemas.microsoft.com/office/drawing/2014/main" id="{C1E9CC0A-0AA5-1544-B717-0F3B0A699D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0" y="2209800"/>
            <a:ext cx="3352800" cy="1862138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cs typeface="+mn-cs"/>
              </a:rPr>
              <a:t>successor is the node that has x as a predecessor</a:t>
            </a:r>
          </a:p>
        </p:txBody>
      </p:sp>
      <p:sp>
        <p:nvSpPr>
          <p:cNvPr id="82966" name="Line 22">
            <a:extLst>
              <a:ext uri="{FF2B5EF4-FFF2-40B4-BE49-F238E27FC236}">
                <a16:creationId xmlns:a16="http://schemas.microsoft.com/office/drawing/2014/main" id="{BD0131B1-FC62-D346-A325-DCEA5BD2FEC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8768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2967" name="Text Box 23">
            <a:extLst>
              <a:ext uri="{FF2B5EF4-FFF2-40B4-BE49-F238E27FC236}">
                <a16:creationId xmlns:a16="http://schemas.microsoft.com/office/drawing/2014/main" id="{41E5FCC8-1FBF-6344-872A-C3656D5C5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791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9</a:t>
            </a:r>
          </a:p>
        </p:txBody>
      </p:sp>
      <p:sp>
        <p:nvSpPr>
          <p:cNvPr id="82968" name="Oval 24">
            <a:extLst>
              <a:ext uri="{FF2B5EF4-FFF2-40B4-BE49-F238E27FC236}">
                <a16:creationId xmlns:a16="http://schemas.microsoft.com/office/drawing/2014/main" id="{A5B2D1C6-A709-B94A-A023-2FFD6C3E0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715000"/>
            <a:ext cx="6858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2969" name="AutoShape 25">
            <a:extLst>
              <a:ext uri="{FF2B5EF4-FFF2-40B4-BE49-F238E27FC236}">
                <a16:creationId xmlns:a16="http://schemas.microsoft.com/office/drawing/2014/main" id="{62B53BA7-9105-A94C-8E9B-689F67322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1447800"/>
            <a:ext cx="1143000" cy="1219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2970" name="Line 26">
            <a:extLst>
              <a:ext uri="{FF2B5EF4-FFF2-40B4-BE49-F238E27FC236}">
                <a16:creationId xmlns:a16="http://schemas.microsoft.com/office/drawing/2014/main" id="{FDFAF65C-5BCB-674A-8173-804E573023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26670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65510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81E9F917-451E-3943-8117-40698C1986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Successor</a:t>
            </a:r>
          </a:p>
        </p:txBody>
      </p:sp>
      <p:sp>
        <p:nvSpPr>
          <p:cNvPr id="83971" name="Text Box 3">
            <a:extLst>
              <a:ext uri="{FF2B5EF4-FFF2-40B4-BE49-F238E27FC236}">
                <a16:creationId xmlns:a16="http://schemas.microsoft.com/office/drawing/2014/main" id="{FD270912-702D-9045-B1D4-A45DCA702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505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12</a:t>
            </a:r>
          </a:p>
        </p:txBody>
      </p:sp>
      <p:sp>
        <p:nvSpPr>
          <p:cNvPr id="83972" name="Oval 4">
            <a:extLst>
              <a:ext uri="{FF2B5EF4-FFF2-40B4-BE49-F238E27FC236}">
                <a16:creationId xmlns:a16="http://schemas.microsoft.com/office/drawing/2014/main" id="{826C1054-D34B-C44A-A5CE-C7A9F9165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429000"/>
            <a:ext cx="685800" cy="533400"/>
          </a:xfrm>
          <a:prstGeom prst="ellips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33CC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83973" name="Text Box 5">
            <a:extLst>
              <a:ext uri="{FF2B5EF4-FFF2-40B4-BE49-F238E27FC236}">
                <a16:creationId xmlns:a16="http://schemas.microsoft.com/office/drawing/2014/main" id="{BE8B395A-12D3-2C46-948F-E10A119B28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419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8</a:t>
            </a:r>
          </a:p>
        </p:txBody>
      </p:sp>
      <p:sp>
        <p:nvSpPr>
          <p:cNvPr id="83974" name="Oval 6">
            <a:extLst>
              <a:ext uri="{FF2B5EF4-FFF2-40B4-BE49-F238E27FC236}">
                <a16:creationId xmlns:a16="http://schemas.microsoft.com/office/drawing/2014/main" id="{33F2D637-5D9B-1849-977F-96851CC287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343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3975" name="Text Box 7">
            <a:extLst>
              <a:ext uri="{FF2B5EF4-FFF2-40B4-BE49-F238E27FC236}">
                <a16:creationId xmlns:a16="http://schemas.microsoft.com/office/drawing/2014/main" id="{D2201483-129B-DE48-8AF6-9E26C50D5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867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 5</a:t>
            </a:r>
          </a:p>
        </p:txBody>
      </p:sp>
      <p:sp>
        <p:nvSpPr>
          <p:cNvPr id="83976" name="Oval 8">
            <a:extLst>
              <a:ext uri="{FF2B5EF4-FFF2-40B4-BE49-F238E27FC236}">
                <a16:creationId xmlns:a16="http://schemas.microsoft.com/office/drawing/2014/main" id="{CE295043-643E-904A-A97C-840951315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791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3977" name="Line 9">
            <a:extLst>
              <a:ext uri="{FF2B5EF4-FFF2-40B4-BE49-F238E27FC236}">
                <a16:creationId xmlns:a16="http://schemas.microsoft.com/office/drawing/2014/main" id="{DF058C33-F84F-F045-BCE3-E317CA9343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95400" y="48006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3978" name="Line 10">
            <a:extLst>
              <a:ext uri="{FF2B5EF4-FFF2-40B4-BE49-F238E27FC236}">
                <a16:creationId xmlns:a16="http://schemas.microsoft.com/office/drawing/2014/main" id="{763353C1-EAC1-6E4F-A8A2-6653B43F90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38862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3979" name="Text Box 11">
            <a:extLst>
              <a:ext uri="{FF2B5EF4-FFF2-40B4-BE49-F238E27FC236}">
                <a16:creationId xmlns:a16="http://schemas.microsoft.com/office/drawing/2014/main" id="{CD754E4E-96E6-BD48-B023-30725B569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419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3980" name="Oval 12">
            <a:extLst>
              <a:ext uri="{FF2B5EF4-FFF2-40B4-BE49-F238E27FC236}">
                <a16:creationId xmlns:a16="http://schemas.microsoft.com/office/drawing/2014/main" id="{4D24AA79-A89B-9C49-81A5-15B3CC256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343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3981" name="Text Box 13">
            <a:extLst>
              <a:ext uri="{FF2B5EF4-FFF2-40B4-BE49-F238E27FC236}">
                <a16:creationId xmlns:a16="http://schemas.microsoft.com/office/drawing/2014/main" id="{10E4C92A-AA3B-3540-BDDA-53F938277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8054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20</a:t>
            </a:r>
          </a:p>
        </p:txBody>
      </p:sp>
      <p:sp>
        <p:nvSpPr>
          <p:cNvPr id="83982" name="Oval 14">
            <a:extLst>
              <a:ext uri="{FF2B5EF4-FFF2-40B4-BE49-F238E27FC236}">
                <a16:creationId xmlns:a16="http://schemas.microsoft.com/office/drawing/2014/main" id="{855C1709-CDAB-A542-8A17-C1B6212A0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715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3983" name="Line 15">
            <a:extLst>
              <a:ext uri="{FF2B5EF4-FFF2-40B4-BE49-F238E27FC236}">
                <a16:creationId xmlns:a16="http://schemas.microsoft.com/office/drawing/2014/main" id="{BEE200F0-13D0-F24D-8AD3-A28765142BE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886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3984" name="Line 16">
            <a:extLst>
              <a:ext uri="{FF2B5EF4-FFF2-40B4-BE49-F238E27FC236}">
                <a16:creationId xmlns:a16="http://schemas.microsoft.com/office/drawing/2014/main" id="{35426412-EE69-5241-B0FA-E618BC97F7F5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8006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3985" name="Text Box 17">
            <a:extLst>
              <a:ext uri="{FF2B5EF4-FFF2-40B4-BE49-F238E27FC236}">
                <a16:creationId xmlns:a16="http://schemas.microsoft.com/office/drawing/2014/main" id="{98C503ED-F2E1-FB48-B211-F0672EE15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433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14</a:t>
            </a:r>
          </a:p>
        </p:txBody>
      </p:sp>
      <p:sp>
        <p:nvSpPr>
          <p:cNvPr id="83986" name="Text Box 18">
            <a:extLst>
              <a:ext uri="{FF2B5EF4-FFF2-40B4-BE49-F238E27FC236}">
                <a16:creationId xmlns:a16="http://schemas.microsoft.com/office/drawing/2014/main" id="{CBC9355D-B107-4A46-91AA-F9208434B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8054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13</a:t>
            </a:r>
          </a:p>
        </p:txBody>
      </p:sp>
      <p:sp>
        <p:nvSpPr>
          <p:cNvPr id="83987" name="Oval 19">
            <a:extLst>
              <a:ext uri="{FF2B5EF4-FFF2-40B4-BE49-F238E27FC236}">
                <a16:creationId xmlns:a16="http://schemas.microsoft.com/office/drawing/2014/main" id="{9965CFED-F4AE-FE44-BFCF-C09AFC9D7C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715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3988" name="Line 20">
            <a:extLst>
              <a:ext uri="{FF2B5EF4-FFF2-40B4-BE49-F238E27FC236}">
                <a16:creationId xmlns:a16="http://schemas.microsoft.com/office/drawing/2014/main" id="{11223794-FFCE-404F-9C34-2E5650A11A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48768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3989" name="Rectangle 21">
            <a:extLst>
              <a:ext uri="{FF2B5EF4-FFF2-40B4-BE49-F238E27FC236}">
                <a16:creationId xmlns:a16="http://schemas.microsoft.com/office/drawing/2014/main" id="{45652F4B-E6B6-E74D-905B-3186C04F0D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0" y="2209800"/>
            <a:ext cx="3352800" cy="12954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cs typeface="+mn-cs"/>
              </a:rPr>
              <a:t>successor is the node that has x as a predecessor</a:t>
            </a:r>
          </a:p>
        </p:txBody>
      </p:sp>
      <p:sp>
        <p:nvSpPr>
          <p:cNvPr id="83990" name="Line 22">
            <a:extLst>
              <a:ext uri="{FF2B5EF4-FFF2-40B4-BE49-F238E27FC236}">
                <a16:creationId xmlns:a16="http://schemas.microsoft.com/office/drawing/2014/main" id="{E772F535-5F50-8B42-96C5-D7FD11ADD09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8768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3991" name="Text Box 23">
            <a:extLst>
              <a:ext uri="{FF2B5EF4-FFF2-40B4-BE49-F238E27FC236}">
                <a16:creationId xmlns:a16="http://schemas.microsoft.com/office/drawing/2014/main" id="{A7441F29-95AB-C94D-8815-CE8D9987E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791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9</a:t>
            </a:r>
          </a:p>
        </p:txBody>
      </p:sp>
      <p:sp>
        <p:nvSpPr>
          <p:cNvPr id="83992" name="Oval 24">
            <a:extLst>
              <a:ext uri="{FF2B5EF4-FFF2-40B4-BE49-F238E27FC236}">
                <a16:creationId xmlns:a16="http://schemas.microsoft.com/office/drawing/2014/main" id="{8923C63E-539E-7A4E-A94C-313CC2976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715000"/>
            <a:ext cx="6858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3993" name="AutoShape 25">
            <a:extLst>
              <a:ext uri="{FF2B5EF4-FFF2-40B4-BE49-F238E27FC236}">
                <a16:creationId xmlns:a16="http://schemas.microsoft.com/office/drawing/2014/main" id="{DD20B021-34E7-6344-A34D-F1B934DFA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1447800"/>
            <a:ext cx="1143000" cy="1219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3994" name="Line 26">
            <a:extLst>
              <a:ext uri="{FF2B5EF4-FFF2-40B4-BE49-F238E27FC236}">
                <a16:creationId xmlns:a16="http://schemas.microsoft.com/office/drawing/2014/main" id="{DADCFA92-2E16-8E49-ACC7-7720CA19F0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26670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3995" name="Text Box 27">
            <a:extLst>
              <a:ext uri="{FF2B5EF4-FFF2-40B4-BE49-F238E27FC236}">
                <a16:creationId xmlns:a16="http://schemas.microsoft.com/office/drawing/2014/main" id="{BC95194D-1212-CD44-ADAF-B4EAD789FB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057400"/>
            <a:ext cx="2667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</a:rPr>
              <a:t>keep going up until we’</a:t>
            </a:r>
            <a:r>
              <a:rPr lang="en-US" altLang="ja-JP" sz="2000">
                <a:solidFill>
                  <a:srgbClr val="FF0000"/>
                </a:solidFill>
              </a:rPr>
              <a:t>re no longer a right child</a:t>
            </a:r>
            <a:endParaRPr lang="en-US" altLang="en-US" sz="2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2150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E2FFD5FE-34C4-CF44-ABCE-E0AC6378A4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FF0000"/>
                </a:solidFill>
                <a:cs typeface="+mj-cs"/>
              </a:rPr>
              <a:t>Deletion</a:t>
            </a:r>
          </a:p>
        </p:txBody>
      </p:sp>
      <p:sp>
        <p:nvSpPr>
          <p:cNvPr id="84994" name="Text Box 4">
            <a:extLst>
              <a:ext uri="{FF2B5EF4-FFF2-40B4-BE49-F238E27FC236}">
                <a16:creationId xmlns:a16="http://schemas.microsoft.com/office/drawing/2014/main" id="{39B5650D-A1B8-ED4E-A2F0-C4E57F71E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3622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12</a:t>
            </a:r>
          </a:p>
        </p:txBody>
      </p:sp>
      <p:sp>
        <p:nvSpPr>
          <p:cNvPr id="84995" name="Oval 5">
            <a:extLst>
              <a:ext uri="{FF2B5EF4-FFF2-40B4-BE49-F238E27FC236}">
                <a16:creationId xmlns:a16="http://schemas.microsoft.com/office/drawing/2014/main" id="{1A5F06D9-882F-F944-8823-03E6CBDB02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286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4996" name="Text Box 6">
            <a:extLst>
              <a:ext uri="{FF2B5EF4-FFF2-40B4-BE49-F238E27FC236}">
                <a16:creationId xmlns:a16="http://schemas.microsoft.com/office/drawing/2014/main" id="{CBE34AF2-EFAB-2E4B-BDE5-EB1DFC2A8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2766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8</a:t>
            </a:r>
          </a:p>
        </p:txBody>
      </p:sp>
      <p:sp>
        <p:nvSpPr>
          <p:cNvPr id="84997" name="Oval 7">
            <a:extLst>
              <a:ext uri="{FF2B5EF4-FFF2-40B4-BE49-F238E27FC236}">
                <a16:creationId xmlns:a16="http://schemas.microsoft.com/office/drawing/2014/main" id="{8405903E-FFBB-3C4B-932D-CE4F1271E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200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4998" name="Text Box 8">
            <a:extLst>
              <a:ext uri="{FF2B5EF4-FFF2-40B4-BE49-F238E27FC236}">
                <a16:creationId xmlns:a16="http://schemas.microsoft.com/office/drawing/2014/main" id="{A5681354-6C6A-DB46-9D7A-B83270709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7244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 5</a:t>
            </a:r>
          </a:p>
        </p:txBody>
      </p:sp>
      <p:sp>
        <p:nvSpPr>
          <p:cNvPr id="84999" name="Oval 9">
            <a:extLst>
              <a:ext uri="{FF2B5EF4-FFF2-40B4-BE49-F238E27FC236}">
                <a16:creationId xmlns:a16="http://schemas.microsoft.com/office/drawing/2014/main" id="{3C05B48C-F5F5-9149-BBD8-900E67BD7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648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5000" name="Line 10">
            <a:extLst>
              <a:ext uri="{FF2B5EF4-FFF2-40B4-BE49-F238E27FC236}">
                <a16:creationId xmlns:a16="http://schemas.microsoft.com/office/drawing/2014/main" id="{315F3122-C768-774A-AAF3-8E9947DF97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36576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1" name="Line 11">
            <a:extLst>
              <a:ext uri="{FF2B5EF4-FFF2-40B4-BE49-F238E27FC236}">
                <a16:creationId xmlns:a16="http://schemas.microsoft.com/office/drawing/2014/main" id="{5DB8642A-655F-414D-A9D8-11AF25C9E4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27432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2" name="Text Box 12">
            <a:extLst>
              <a:ext uri="{FF2B5EF4-FFF2-40B4-BE49-F238E27FC236}">
                <a16:creationId xmlns:a16="http://schemas.microsoft.com/office/drawing/2014/main" id="{7D255833-2FE2-2D49-A1F5-893ACBA34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6482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9</a:t>
            </a:r>
          </a:p>
        </p:txBody>
      </p:sp>
      <p:sp>
        <p:nvSpPr>
          <p:cNvPr id="85003" name="Oval 13">
            <a:extLst>
              <a:ext uri="{FF2B5EF4-FFF2-40B4-BE49-F238E27FC236}">
                <a16:creationId xmlns:a16="http://schemas.microsoft.com/office/drawing/2014/main" id="{E3EDEE67-2598-A24C-85F4-B827B772C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572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5004" name="Text Box 14">
            <a:extLst>
              <a:ext uri="{FF2B5EF4-FFF2-40B4-BE49-F238E27FC236}">
                <a16:creationId xmlns:a16="http://schemas.microsoft.com/office/drawing/2014/main" id="{275D3B91-D345-FD43-B319-4B11BC772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2766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85005" name="Oval 15">
            <a:extLst>
              <a:ext uri="{FF2B5EF4-FFF2-40B4-BE49-F238E27FC236}">
                <a16:creationId xmlns:a16="http://schemas.microsoft.com/office/drawing/2014/main" id="{F1DFF22A-43FB-2344-8D24-AEF57D1E4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200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5006" name="Text Box 16">
            <a:extLst>
              <a:ext uri="{FF2B5EF4-FFF2-40B4-BE49-F238E27FC236}">
                <a16:creationId xmlns:a16="http://schemas.microsoft.com/office/drawing/2014/main" id="{FE78DE9E-C26E-6F4B-BADC-F42287E78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6624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20</a:t>
            </a:r>
          </a:p>
        </p:txBody>
      </p:sp>
      <p:sp>
        <p:nvSpPr>
          <p:cNvPr id="85007" name="Oval 17">
            <a:extLst>
              <a:ext uri="{FF2B5EF4-FFF2-40B4-BE49-F238E27FC236}">
                <a16:creationId xmlns:a16="http://schemas.microsoft.com/office/drawing/2014/main" id="{BB3F8A3E-235A-D84E-BC96-1B1B7FE76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572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5008" name="Line 18">
            <a:extLst>
              <a:ext uri="{FF2B5EF4-FFF2-40B4-BE49-F238E27FC236}">
                <a16:creationId xmlns:a16="http://schemas.microsoft.com/office/drawing/2014/main" id="{AE441CCD-3792-D54B-861C-614BDE14719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7338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9" name="Line 19">
            <a:extLst>
              <a:ext uri="{FF2B5EF4-FFF2-40B4-BE49-F238E27FC236}">
                <a16:creationId xmlns:a16="http://schemas.microsoft.com/office/drawing/2014/main" id="{9E8F44B7-B073-5E42-A664-2107C1053AB5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2743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0" name="Line 20">
            <a:extLst>
              <a:ext uri="{FF2B5EF4-FFF2-40B4-BE49-F238E27FC236}">
                <a16:creationId xmlns:a16="http://schemas.microsoft.com/office/drawing/2014/main" id="{BD9CC0C5-0BD1-3C49-A7DA-D64A35D9223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36576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1" name="Text Box 21">
            <a:extLst>
              <a:ext uri="{FF2B5EF4-FFF2-40B4-BE49-F238E27FC236}">
                <a16:creationId xmlns:a16="http://schemas.microsoft.com/office/drawing/2014/main" id="{5F023BE4-291A-3543-BBAF-7D4D894B5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2908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14</a:t>
            </a:r>
          </a:p>
        </p:txBody>
      </p:sp>
      <p:sp>
        <p:nvSpPr>
          <p:cNvPr id="85012" name="Text Box 22">
            <a:extLst>
              <a:ext uri="{FF2B5EF4-FFF2-40B4-BE49-F238E27FC236}">
                <a16:creationId xmlns:a16="http://schemas.microsoft.com/office/drawing/2014/main" id="{E9952AF7-4774-F442-A025-B8C87FFFE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6624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13</a:t>
            </a:r>
          </a:p>
        </p:txBody>
      </p:sp>
      <p:sp>
        <p:nvSpPr>
          <p:cNvPr id="85013" name="Oval 23">
            <a:extLst>
              <a:ext uri="{FF2B5EF4-FFF2-40B4-BE49-F238E27FC236}">
                <a16:creationId xmlns:a16="http://schemas.microsoft.com/office/drawing/2014/main" id="{FB8CE5B5-2061-9740-9FC2-F6CDADC27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572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5014" name="Line 24">
            <a:extLst>
              <a:ext uri="{FF2B5EF4-FFF2-40B4-BE49-F238E27FC236}">
                <a16:creationId xmlns:a16="http://schemas.microsoft.com/office/drawing/2014/main" id="{2F4BB496-E406-DD47-96EB-DE934067F8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5800" y="37338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5" name="Text Box 25">
            <a:extLst>
              <a:ext uri="{FF2B5EF4-FFF2-40B4-BE49-F238E27FC236}">
                <a16:creationId xmlns:a16="http://schemas.microsoft.com/office/drawing/2014/main" id="{BE6ADD64-8E21-5948-B9F5-E74E8473F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562600"/>
            <a:ext cx="2590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70FF"/>
                </a:solidFill>
              </a:rPr>
              <a:t>Three cases!</a:t>
            </a:r>
          </a:p>
        </p:txBody>
      </p:sp>
    </p:spTree>
    <p:extLst>
      <p:ext uri="{BB962C8B-B14F-4D97-AF65-F5344CB8AC3E}">
        <p14:creationId xmlns:p14="http://schemas.microsoft.com/office/powerpoint/2010/main" val="308912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6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2A8947B9-7164-C646-A300-FF58EDFB24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Deletion: case 1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64CDB2E5-F313-AF4F-9A4D-FA34C44507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No children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Just delete the node</a:t>
            </a:r>
          </a:p>
        </p:txBody>
      </p:sp>
      <p:sp>
        <p:nvSpPr>
          <p:cNvPr id="86019" name="Text Box 4">
            <a:extLst>
              <a:ext uri="{FF2B5EF4-FFF2-40B4-BE49-F238E27FC236}">
                <a16:creationId xmlns:a16="http://schemas.microsoft.com/office/drawing/2014/main" id="{D8D03233-DB27-DD4A-949B-41EB1FF06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9718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12</a:t>
            </a:r>
          </a:p>
        </p:txBody>
      </p:sp>
      <p:sp>
        <p:nvSpPr>
          <p:cNvPr id="86020" name="Oval 5">
            <a:extLst>
              <a:ext uri="{FF2B5EF4-FFF2-40B4-BE49-F238E27FC236}">
                <a16:creationId xmlns:a16="http://schemas.microsoft.com/office/drawing/2014/main" id="{2970715D-C610-CD46-88E1-291B6665EF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895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6021" name="Text Box 6">
            <a:extLst>
              <a:ext uri="{FF2B5EF4-FFF2-40B4-BE49-F238E27FC236}">
                <a16:creationId xmlns:a16="http://schemas.microsoft.com/office/drawing/2014/main" id="{9BA44DDE-9A8C-8742-A522-070928F5F7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8862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8</a:t>
            </a:r>
          </a:p>
        </p:txBody>
      </p:sp>
      <p:sp>
        <p:nvSpPr>
          <p:cNvPr id="86022" name="Oval 7">
            <a:extLst>
              <a:ext uri="{FF2B5EF4-FFF2-40B4-BE49-F238E27FC236}">
                <a16:creationId xmlns:a16="http://schemas.microsoft.com/office/drawing/2014/main" id="{DB060256-1149-814A-A829-8F9B52832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810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6023" name="Text Box 8">
            <a:extLst>
              <a:ext uri="{FF2B5EF4-FFF2-40B4-BE49-F238E27FC236}">
                <a16:creationId xmlns:a16="http://schemas.microsoft.com/office/drawing/2014/main" id="{819F0E05-D86D-F04F-987A-6B487D6BC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3340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 5</a:t>
            </a:r>
          </a:p>
        </p:txBody>
      </p:sp>
      <p:sp>
        <p:nvSpPr>
          <p:cNvPr id="86024" name="Oval 9">
            <a:extLst>
              <a:ext uri="{FF2B5EF4-FFF2-40B4-BE49-F238E27FC236}">
                <a16:creationId xmlns:a16="http://schemas.microsoft.com/office/drawing/2014/main" id="{88C0009B-76E6-0D4A-8463-C5C404576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257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6025" name="Line 10">
            <a:extLst>
              <a:ext uri="{FF2B5EF4-FFF2-40B4-BE49-F238E27FC236}">
                <a16:creationId xmlns:a16="http://schemas.microsoft.com/office/drawing/2014/main" id="{F3DCB3DD-6BE0-1F49-8A3D-8694974FAB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42672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6" name="Line 11">
            <a:extLst>
              <a:ext uri="{FF2B5EF4-FFF2-40B4-BE49-F238E27FC236}">
                <a16:creationId xmlns:a16="http://schemas.microsoft.com/office/drawing/2014/main" id="{7E739E8E-CB0C-A94A-A119-AB5B5DBC94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3528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7" name="Text Box 12">
            <a:extLst>
              <a:ext uri="{FF2B5EF4-FFF2-40B4-BE49-F238E27FC236}">
                <a16:creationId xmlns:a16="http://schemas.microsoft.com/office/drawing/2014/main" id="{7005A60D-4E77-1441-9074-D37B224FDA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2578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9</a:t>
            </a:r>
          </a:p>
        </p:txBody>
      </p:sp>
      <p:sp>
        <p:nvSpPr>
          <p:cNvPr id="86028" name="Oval 13">
            <a:extLst>
              <a:ext uri="{FF2B5EF4-FFF2-40B4-BE49-F238E27FC236}">
                <a16:creationId xmlns:a16="http://schemas.microsoft.com/office/drawing/2014/main" id="{C5EA0E3F-E755-784E-B003-F7FDB53D6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181600"/>
            <a:ext cx="6858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6029" name="Text Box 14">
            <a:extLst>
              <a:ext uri="{FF2B5EF4-FFF2-40B4-BE49-F238E27FC236}">
                <a16:creationId xmlns:a16="http://schemas.microsoft.com/office/drawing/2014/main" id="{4F958E45-B232-7C49-859C-54B6789C1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8862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86030" name="Oval 15">
            <a:extLst>
              <a:ext uri="{FF2B5EF4-FFF2-40B4-BE49-F238E27FC236}">
                <a16:creationId xmlns:a16="http://schemas.microsoft.com/office/drawing/2014/main" id="{C1F8E274-C703-F644-BD82-71E2FD6793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810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6031" name="Text Box 16">
            <a:extLst>
              <a:ext uri="{FF2B5EF4-FFF2-40B4-BE49-F238E27FC236}">
                <a16:creationId xmlns:a16="http://schemas.microsoft.com/office/drawing/2014/main" id="{1223A22F-2D0B-4B47-8115-3D5551478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2720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20</a:t>
            </a:r>
          </a:p>
        </p:txBody>
      </p:sp>
      <p:sp>
        <p:nvSpPr>
          <p:cNvPr id="86032" name="Oval 17">
            <a:extLst>
              <a:ext uri="{FF2B5EF4-FFF2-40B4-BE49-F238E27FC236}">
                <a16:creationId xmlns:a16="http://schemas.microsoft.com/office/drawing/2014/main" id="{DCA28C44-2EFE-E34B-8B26-E3EF32490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181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6033" name="Line 18">
            <a:extLst>
              <a:ext uri="{FF2B5EF4-FFF2-40B4-BE49-F238E27FC236}">
                <a16:creationId xmlns:a16="http://schemas.microsoft.com/office/drawing/2014/main" id="{19AE8CF0-5323-2B42-B658-7E28BB33C9D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3434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4" name="Line 19">
            <a:extLst>
              <a:ext uri="{FF2B5EF4-FFF2-40B4-BE49-F238E27FC236}">
                <a16:creationId xmlns:a16="http://schemas.microsoft.com/office/drawing/2014/main" id="{45F6A585-AAAF-BB44-88B7-FCB691DF9DF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3528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5" name="Line 20">
            <a:extLst>
              <a:ext uri="{FF2B5EF4-FFF2-40B4-BE49-F238E27FC236}">
                <a16:creationId xmlns:a16="http://schemas.microsoft.com/office/drawing/2014/main" id="{400BC317-7FFB-BB4E-A6A3-C3FC71E0EFDB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42672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6" name="Text Box 21">
            <a:extLst>
              <a:ext uri="{FF2B5EF4-FFF2-40B4-BE49-F238E27FC236}">
                <a16:creationId xmlns:a16="http://schemas.microsoft.com/office/drawing/2014/main" id="{549E8262-2803-4743-9ECF-CC0F524B6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9004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14</a:t>
            </a:r>
          </a:p>
        </p:txBody>
      </p:sp>
      <p:sp>
        <p:nvSpPr>
          <p:cNvPr id="86037" name="Text Box 22">
            <a:extLst>
              <a:ext uri="{FF2B5EF4-FFF2-40B4-BE49-F238E27FC236}">
                <a16:creationId xmlns:a16="http://schemas.microsoft.com/office/drawing/2014/main" id="{453398D2-0A04-2C4C-BA82-A01037CAB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2720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13</a:t>
            </a:r>
          </a:p>
        </p:txBody>
      </p:sp>
      <p:sp>
        <p:nvSpPr>
          <p:cNvPr id="86038" name="Oval 23">
            <a:extLst>
              <a:ext uri="{FF2B5EF4-FFF2-40B4-BE49-F238E27FC236}">
                <a16:creationId xmlns:a16="http://schemas.microsoft.com/office/drawing/2014/main" id="{237D0811-6C2C-3842-8D98-D922E50F8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181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6039" name="Line 24">
            <a:extLst>
              <a:ext uri="{FF2B5EF4-FFF2-40B4-BE49-F238E27FC236}">
                <a16:creationId xmlns:a16="http://schemas.microsoft.com/office/drawing/2014/main" id="{FBDE3B0A-838C-0E4E-8514-F4BEEE3AFF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4343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40" name="Text Box 25">
            <a:extLst>
              <a:ext uri="{FF2B5EF4-FFF2-40B4-BE49-F238E27FC236}">
                <a16:creationId xmlns:a16="http://schemas.microsoft.com/office/drawing/2014/main" id="{D6BCB2B9-B689-E645-800B-50884E923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63388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17</a:t>
            </a:r>
          </a:p>
        </p:txBody>
      </p:sp>
      <p:sp>
        <p:nvSpPr>
          <p:cNvPr id="86041" name="Oval 26">
            <a:extLst>
              <a:ext uri="{FF2B5EF4-FFF2-40B4-BE49-F238E27FC236}">
                <a16:creationId xmlns:a16="http://schemas.microsoft.com/office/drawing/2014/main" id="{5B712BDB-F8C8-E549-A26F-FDEED0513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6248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6042" name="Line 27">
            <a:extLst>
              <a:ext uri="{FF2B5EF4-FFF2-40B4-BE49-F238E27FC236}">
                <a16:creationId xmlns:a16="http://schemas.microsoft.com/office/drawing/2014/main" id="{EEB02592-7D8E-3C42-8051-67FCF63F37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57150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4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052FFCBF-D06A-874C-BCE5-2E8221304C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Deletion: case 1</a:t>
            </a:r>
          </a:p>
        </p:txBody>
      </p:sp>
      <p:sp>
        <p:nvSpPr>
          <p:cNvPr id="87042" name="Text Box 4">
            <a:extLst>
              <a:ext uri="{FF2B5EF4-FFF2-40B4-BE49-F238E27FC236}">
                <a16:creationId xmlns:a16="http://schemas.microsoft.com/office/drawing/2014/main" id="{0094BCEB-22CF-AB41-B0AD-772DEE9D03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9718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12</a:t>
            </a:r>
          </a:p>
        </p:txBody>
      </p:sp>
      <p:sp>
        <p:nvSpPr>
          <p:cNvPr id="87043" name="Oval 5">
            <a:extLst>
              <a:ext uri="{FF2B5EF4-FFF2-40B4-BE49-F238E27FC236}">
                <a16:creationId xmlns:a16="http://schemas.microsoft.com/office/drawing/2014/main" id="{AD5EF86B-F131-0545-9D78-68E52638A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895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7044" name="Text Box 6">
            <a:extLst>
              <a:ext uri="{FF2B5EF4-FFF2-40B4-BE49-F238E27FC236}">
                <a16:creationId xmlns:a16="http://schemas.microsoft.com/office/drawing/2014/main" id="{FC4D1341-2078-664B-B393-58DC1CC5A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8862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8</a:t>
            </a:r>
          </a:p>
        </p:txBody>
      </p:sp>
      <p:sp>
        <p:nvSpPr>
          <p:cNvPr id="87045" name="Oval 7">
            <a:extLst>
              <a:ext uri="{FF2B5EF4-FFF2-40B4-BE49-F238E27FC236}">
                <a16:creationId xmlns:a16="http://schemas.microsoft.com/office/drawing/2014/main" id="{4067808C-4AEB-F44F-8443-426994E907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810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7046" name="Text Box 8">
            <a:extLst>
              <a:ext uri="{FF2B5EF4-FFF2-40B4-BE49-F238E27FC236}">
                <a16:creationId xmlns:a16="http://schemas.microsoft.com/office/drawing/2014/main" id="{1521AFF9-94F6-4B4B-B765-2258AAB32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3340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 5</a:t>
            </a:r>
          </a:p>
        </p:txBody>
      </p:sp>
      <p:sp>
        <p:nvSpPr>
          <p:cNvPr id="87047" name="Oval 9">
            <a:extLst>
              <a:ext uri="{FF2B5EF4-FFF2-40B4-BE49-F238E27FC236}">
                <a16:creationId xmlns:a16="http://schemas.microsoft.com/office/drawing/2014/main" id="{5033F34E-3355-DB4E-A2EA-EB92F069E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257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7048" name="Line 10">
            <a:extLst>
              <a:ext uri="{FF2B5EF4-FFF2-40B4-BE49-F238E27FC236}">
                <a16:creationId xmlns:a16="http://schemas.microsoft.com/office/drawing/2014/main" id="{4BEBA2F3-9B90-8E49-B6F5-FABAA80A18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42672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49" name="Line 11">
            <a:extLst>
              <a:ext uri="{FF2B5EF4-FFF2-40B4-BE49-F238E27FC236}">
                <a16:creationId xmlns:a16="http://schemas.microsoft.com/office/drawing/2014/main" id="{2A203647-0B0C-2E49-BCD8-D6EB0C6D88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3528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0" name="Text Box 14">
            <a:extLst>
              <a:ext uri="{FF2B5EF4-FFF2-40B4-BE49-F238E27FC236}">
                <a16:creationId xmlns:a16="http://schemas.microsoft.com/office/drawing/2014/main" id="{0985A018-69A4-9448-BEEA-1DBA023203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8862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87051" name="Oval 15">
            <a:extLst>
              <a:ext uri="{FF2B5EF4-FFF2-40B4-BE49-F238E27FC236}">
                <a16:creationId xmlns:a16="http://schemas.microsoft.com/office/drawing/2014/main" id="{6A1F3FAE-5570-D84F-99DA-CDFB06A1F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810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7052" name="Text Box 16">
            <a:extLst>
              <a:ext uri="{FF2B5EF4-FFF2-40B4-BE49-F238E27FC236}">
                <a16:creationId xmlns:a16="http://schemas.microsoft.com/office/drawing/2014/main" id="{108FA86C-9745-7742-9973-4935D09A5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2720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20</a:t>
            </a:r>
          </a:p>
        </p:txBody>
      </p:sp>
      <p:sp>
        <p:nvSpPr>
          <p:cNvPr id="87053" name="Oval 17">
            <a:extLst>
              <a:ext uri="{FF2B5EF4-FFF2-40B4-BE49-F238E27FC236}">
                <a16:creationId xmlns:a16="http://schemas.microsoft.com/office/drawing/2014/main" id="{90DD3854-10B9-5046-88D2-EC938A839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181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7054" name="Line 19">
            <a:extLst>
              <a:ext uri="{FF2B5EF4-FFF2-40B4-BE49-F238E27FC236}">
                <a16:creationId xmlns:a16="http://schemas.microsoft.com/office/drawing/2014/main" id="{D3ABD845-54A3-6547-828C-4AB24CFCE53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3528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5" name="Line 20">
            <a:extLst>
              <a:ext uri="{FF2B5EF4-FFF2-40B4-BE49-F238E27FC236}">
                <a16:creationId xmlns:a16="http://schemas.microsoft.com/office/drawing/2014/main" id="{F836A7B5-AD3F-724C-BD1A-698AAD0FB2C4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42672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6" name="Text Box 21">
            <a:extLst>
              <a:ext uri="{FF2B5EF4-FFF2-40B4-BE49-F238E27FC236}">
                <a16:creationId xmlns:a16="http://schemas.microsoft.com/office/drawing/2014/main" id="{378178A8-9971-C942-895F-768A22EAA3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9004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14</a:t>
            </a:r>
          </a:p>
        </p:txBody>
      </p:sp>
      <p:sp>
        <p:nvSpPr>
          <p:cNvPr id="87057" name="Text Box 22">
            <a:extLst>
              <a:ext uri="{FF2B5EF4-FFF2-40B4-BE49-F238E27FC236}">
                <a16:creationId xmlns:a16="http://schemas.microsoft.com/office/drawing/2014/main" id="{02BB37E6-03D8-3148-AAEB-FF025F4C2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2720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13</a:t>
            </a:r>
          </a:p>
        </p:txBody>
      </p:sp>
      <p:sp>
        <p:nvSpPr>
          <p:cNvPr id="87058" name="Oval 23">
            <a:extLst>
              <a:ext uri="{FF2B5EF4-FFF2-40B4-BE49-F238E27FC236}">
                <a16:creationId xmlns:a16="http://schemas.microsoft.com/office/drawing/2014/main" id="{0F399C5A-4393-9844-A274-5FD6C545FF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181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7059" name="Line 24">
            <a:extLst>
              <a:ext uri="{FF2B5EF4-FFF2-40B4-BE49-F238E27FC236}">
                <a16:creationId xmlns:a16="http://schemas.microsoft.com/office/drawing/2014/main" id="{DD21F8A9-E603-8449-B032-1DE31B33FA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4343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0" name="Text Box 25">
            <a:extLst>
              <a:ext uri="{FF2B5EF4-FFF2-40B4-BE49-F238E27FC236}">
                <a16:creationId xmlns:a16="http://schemas.microsoft.com/office/drawing/2014/main" id="{A4B510E1-43D4-1749-A158-BE34957FE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63388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17</a:t>
            </a:r>
          </a:p>
        </p:txBody>
      </p:sp>
      <p:sp>
        <p:nvSpPr>
          <p:cNvPr id="87061" name="Oval 26">
            <a:extLst>
              <a:ext uri="{FF2B5EF4-FFF2-40B4-BE49-F238E27FC236}">
                <a16:creationId xmlns:a16="http://schemas.microsoft.com/office/drawing/2014/main" id="{6FC8F57E-D151-E54C-9BC7-02C30555FD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6248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7062" name="Line 27">
            <a:extLst>
              <a:ext uri="{FF2B5EF4-FFF2-40B4-BE49-F238E27FC236}">
                <a16:creationId xmlns:a16="http://schemas.microsoft.com/office/drawing/2014/main" id="{428FE77E-9167-254A-ACD9-87DCB2A3E0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57150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E9ED47AC-99DF-E044-8022-5C4EC8DFC755}"/>
              </a:ext>
            </a:extLst>
          </p:cNvPr>
          <p:cNvSpPr txBox="1">
            <a:spLocks noChangeArrowheads="1"/>
          </p:cNvSpPr>
          <p:nvPr/>
        </p:nvSpPr>
        <p:spPr>
          <a:xfrm>
            <a:off x="612648" y="16002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0"/>
              <a:buNone/>
              <a:defRPr/>
            </a:pPr>
            <a:r>
              <a:rPr lang="en-US" sz="2400"/>
              <a:t>No children</a:t>
            </a:r>
          </a:p>
          <a:p>
            <a:pPr marL="0" indent="0">
              <a:buFont typeface="Wingdings" charset="0"/>
              <a:buNone/>
              <a:defRPr/>
            </a:pPr>
            <a:endParaRPr lang="en-US" sz="2400"/>
          </a:p>
          <a:p>
            <a:pPr marL="0" indent="0">
              <a:buFont typeface="Wingdings" charset="0"/>
              <a:buNone/>
              <a:defRPr/>
            </a:pPr>
            <a:r>
              <a:rPr lang="en-US" sz="2400"/>
              <a:t>Just delete the node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79436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6075D091-43BB-9445-BCC8-470464467C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Deletion: case 2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E8C0B973-951B-844D-ADFB-BFD545E355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4168"/>
            <a:ext cx="8229600" cy="4411663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One child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Splice out the node</a:t>
            </a:r>
          </a:p>
        </p:txBody>
      </p:sp>
      <p:sp>
        <p:nvSpPr>
          <p:cNvPr id="88067" name="Text Box 4">
            <a:extLst>
              <a:ext uri="{FF2B5EF4-FFF2-40B4-BE49-F238E27FC236}">
                <a16:creationId xmlns:a16="http://schemas.microsoft.com/office/drawing/2014/main" id="{43EB4F8B-E543-1E44-9DAB-8808E5EDC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9718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12</a:t>
            </a:r>
          </a:p>
        </p:txBody>
      </p:sp>
      <p:sp>
        <p:nvSpPr>
          <p:cNvPr id="88068" name="Oval 5">
            <a:extLst>
              <a:ext uri="{FF2B5EF4-FFF2-40B4-BE49-F238E27FC236}">
                <a16:creationId xmlns:a16="http://schemas.microsoft.com/office/drawing/2014/main" id="{6559C35D-76B2-D640-BC16-203C1686B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895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8069" name="Text Box 6">
            <a:extLst>
              <a:ext uri="{FF2B5EF4-FFF2-40B4-BE49-F238E27FC236}">
                <a16:creationId xmlns:a16="http://schemas.microsoft.com/office/drawing/2014/main" id="{6B064CAD-65F7-444A-AE3E-947F4CE62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8862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8</a:t>
            </a:r>
          </a:p>
        </p:txBody>
      </p:sp>
      <p:sp>
        <p:nvSpPr>
          <p:cNvPr id="88070" name="Oval 7">
            <a:extLst>
              <a:ext uri="{FF2B5EF4-FFF2-40B4-BE49-F238E27FC236}">
                <a16:creationId xmlns:a16="http://schemas.microsoft.com/office/drawing/2014/main" id="{4301C9CF-54FB-514C-B836-C85D427DB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810000"/>
            <a:ext cx="6858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8071" name="Text Box 8">
            <a:extLst>
              <a:ext uri="{FF2B5EF4-FFF2-40B4-BE49-F238E27FC236}">
                <a16:creationId xmlns:a16="http://schemas.microsoft.com/office/drawing/2014/main" id="{A8529E43-E3F8-1F46-B171-D8E20E08D9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3340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 5</a:t>
            </a:r>
          </a:p>
        </p:txBody>
      </p:sp>
      <p:sp>
        <p:nvSpPr>
          <p:cNvPr id="88072" name="Oval 9">
            <a:extLst>
              <a:ext uri="{FF2B5EF4-FFF2-40B4-BE49-F238E27FC236}">
                <a16:creationId xmlns:a16="http://schemas.microsoft.com/office/drawing/2014/main" id="{D12DD14C-2F57-484B-8E11-14DC81E6C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257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8073" name="Line 10">
            <a:extLst>
              <a:ext uri="{FF2B5EF4-FFF2-40B4-BE49-F238E27FC236}">
                <a16:creationId xmlns:a16="http://schemas.microsoft.com/office/drawing/2014/main" id="{214B7ED1-2FB6-BC48-A1CC-0515E2BF0A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42672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4" name="Line 11">
            <a:extLst>
              <a:ext uri="{FF2B5EF4-FFF2-40B4-BE49-F238E27FC236}">
                <a16:creationId xmlns:a16="http://schemas.microsoft.com/office/drawing/2014/main" id="{3AF0F398-D199-F941-A32B-EE55C00D00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3528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5" name="Text Box 12">
            <a:extLst>
              <a:ext uri="{FF2B5EF4-FFF2-40B4-BE49-F238E27FC236}">
                <a16:creationId xmlns:a16="http://schemas.microsoft.com/office/drawing/2014/main" id="{69AA8E7E-4CB3-D145-A8B0-42C31E48B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8862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88076" name="Oval 13">
            <a:extLst>
              <a:ext uri="{FF2B5EF4-FFF2-40B4-BE49-F238E27FC236}">
                <a16:creationId xmlns:a16="http://schemas.microsoft.com/office/drawing/2014/main" id="{4E42FBE7-ECF7-D744-81F9-65F8F4CD66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810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8077" name="Text Box 14">
            <a:extLst>
              <a:ext uri="{FF2B5EF4-FFF2-40B4-BE49-F238E27FC236}">
                <a16:creationId xmlns:a16="http://schemas.microsoft.com/office/drawing/2014/main" id="{F63C1250-E9C1-2844-ABD5-70CA98B0E2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2720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20</a:t>
            </a:r>
          </a:p>
        </p:txBody>
      </p:sp>
      <p:sp>
        <p:nvSpPr>
          <p:cNvPr id="88078" name="Oval 15">
            <a:extLst>
              <a:ext uri="{FF2B5EF4-FFF2-40B4-BE49-F238E27FC236}">
                <a16:creationId xmlns:a16="http://schemas.microsoft.com/office/drawing/2014/main" id="{E0A1DD6A-D1E4-7449-9918-02F97740D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181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8079" name="Line 16">
            <a:extLst>
              <a:ext uri="{FF2B5EF4-FFF2-40B4-BE49-F238E27FC236}">
                <a16:creationId xmlns:a16="http://schemas.microsoft.com/office/drawing/2014/main" id="{DFA7C9FD-C1CC-654B-990A-116A1386C9A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3528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0" name="Line 17">
            <a:extLst>
              <a:ext uri="{FF2B5EF4-FFF2-40B4-BE49-F238E27FC236}">
                <a16:creationId xmlns:a16="http://schemas.microsoft.com/office/drawing/2014/main" id="{EA194C0A-4E5B-8947-8957-2B872991AB9D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42672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1" name="Text Box 18">
            <a:extLst>
              <a:ext uri="{FF2B5EF4-FFF2-40B4-BE49-F238E27FC236}">
                <a16:creationId xmlns:a16="http://schemas.microsoft.com/office/drawing/2014/main" id="{7A2E6E47-1FC4-7E48-B335-9EC3F2540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9004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14</a:t>
            </a:r>
          </a:p>
        </p:txBody>
      </p:sp>
      <p:sp>
        <p:nvSpPr>
          <p:cNvPr id="88082" name="Text Box 19">
            <a:extLst>
              <a:ext uri="{FF2B5EF4-FFF2-40B4-BE49-F238E27FC236}">
                <a16:creationId xmlns:a16="http://schemas.microsoft.com/office/drawing/2014/main" id="{2EB1B75D-7DBE-DF46-8DA4-8A17EADA0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2720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13</a:t>
            </a:r>
          </a:p>
        </p:txBody>
      </p:sp>
      <p:sp>
        <p:nvSpPr>
          <p:cNvPr id="88083" name="Oval 20">
            <a:extLst>
              <a:ext uri="{FF2B5EF4-FFF2-40B4-BE49-F238E27FC236}">
                <a16:creationId xmlns:a16="http://schemas.microsoft.com/office/drawing/2014/main" id="{DC4C7143-0F6C-C141-B083-8287D9B95F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181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8084" name="Line 21">
            <a:extLst>
              <a:ext uri="{FF2B5EF4-FFF2-40B4-BE49-F238E27FC236}">
                <a16:creationId xmlns:a16="http://schemas.microsoft.com/office/drawing/2014/main" id="{29C215F8-CBB1-1940-9CFE-655E9728A5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4343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5" name="Text Box 22">
            <a:extLst>
              <a:ext uri="{FF2B5EF4-FFF2-40B4-BE49-F238E27FC236}">
                <a16:creationId xmlns:a16="http://schemas.microsoft.com/office/drawing/2014/main" id="{ED418E8C-6D93-134B-B599-AD98FAD48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63388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17</a:t>
            </a:r>
          </a:p>
        </p:txBody>
      </p:sp>
      <p:sp>
        <p:nvSpPr>
          <p:cNvPr id="88086" name="Oval 23">
            <a:extLst>
              <a:ext uri="{FF2B5EF4-FFF2-40B4-BE49-F238E27FC236}">
                <a16:creationId xmlns:a16="http://schemas.microsoft.com/office/drawing/2014/main" id="{0A2F63F7-0844-754C-811B-D45EAE1A40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6248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8087" name="Line 24">
            <a:extLst>
              <a:ext uri="{FF2B5EF4-FFF2-40B4-BE49-F238E27FC236}">
                <a16:creationId xmlns:a16="http://schemas.microsoft.com/office/drawing/2014/main" id="{083C27CE-839B-A242-8C86-0DAC227331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57150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2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C89527B-8B1D-6A4F-B987-5E7778E2EF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5438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Finding an element</a:t>
            </a:r>
          </a:p>
        </p:txBody>
      </p:sp>
      <p:sp>
        <p:nvSpPr>
          <p:cNvPr id="24578" name="Text Box 22">
            <a:extLst>
              <a:ext uri="{FF2B5EF4-FFF2-40B4-BE49-F238E27FC236}">
                <a16:creationId xmlns:a16="http://schemas.microsoft.com/office/drawing/2014/main" id="{5EFF6F80-6F84-BA44-88D3-89DB35688E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21631"/>
            <a:ext cx="289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33CC"/>
                </a:solidFill>
              </a:rPr>
              <a:t>Search(9)</a:t>
            </a:r>
          </a:p>
        </p:txBody>
      </p:sp>
      <p:sp>
        <p:nvSpPr>
          <p:cNvPr id="24579" name="Text Box 23">
            <a:extLst>
              <a:ext uri="{FF2B5EF4-FFF2-40B4-BE49-F238E27FC236}">
                <a16:creationId xmlns:a16="http://schemas.microsoft.com/office/drawing/2014/main" id="{C4A7C560-4EB1-7347-B7EA-4F168F7B45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9050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12</a:t>
            </a:r>
          </a:p>
        </p:txBody>
      </p:sp>
      <p:sp>
        <p:nvSpPr>
          <p:cNvPr id="24580" name="Oval 24">
            <a:extLst>
              <a:ext uri="{FF2B5EF4-FFF2-40B4-BE49-F238E27FC236}">
                <a16:creationId xmlns:a16="http://schemas.microsoft.com/office/drawing/2014/main" id="{8CFFABD2-D621-024E-9221-E715393722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828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1" name="Text Box 25">
            <a:extLst>
              <a:ext uri="{FF2B5EF4-FFF2-40B4-BE49-F238E27FC236}">
                <a16:creationId xmlns:a16="http://schemas.microsoft.com/office/drawing/2014/main" id="{3307B154-6C9D-0349-B647-CE62228353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8194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8</a:t>
            </a:r>
          </a:p>
        </p:txBody>
      </p:sp>
      <p:sp>
        <p:nvSpPr>
          <p:cNvPr id="24582" name="Oval 26">
            <a:extLst>
              <a:ext uri="{FF2B5EF4-FFF2-40B4-BE49-F238E27FC236}">
                <a16:creationId xmlns:a16="http://schemas.microsoft.com/office/drawing/2014/main" id="{BF11D87A-DAF7-834F-B45C-C0AC37C40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743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3" name="Text Box 27">
            <a:extLst>
              <a:ext uri="{FF2B5EF4-FFF2-40B4-BE49-F238E27FC236}">
                <a16:creationId xmlns:a16="http://schemas.microsoft.com/office/drawing/2014/main" id="{BF072659-3626-FA43-82E6-A30841C44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2672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 5</a:t>
            </a:r>
          </a:p>
        </p:txBody>
      </p:sp>
      <p:sp>
        <p:nvSpPr>
          <p:cNvPr id="24584" name="Oval 28">
            <a:extLst>
              <a:ext uri="{FF2B5EF4-FFF2-40B4-BE49-F238E27FC236}">
                <a16:creationId xmlns:a16="http://schemas.microsoft.com/office/drawing/2014/main" id="{F2C03457-4365-364E-B245-338CAC56C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191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5" name="Line 29">
            <a:extLst>
              <a:ext uri="{FF2B5EF4-FFF2-40B4-BE49-F238E27FC236}">
                <a16:creationId xmlns:a16="http://schemas.microsoft.com/office/drawing/2014/main" id="{84EC27D2-2F68-8C48-A667-D967D9CCA4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32004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30">
            <a:extLst>
              <a:ext uri="{FF2B5EF4-FFF2-40B4-BE49-F238E27FC236}">
                <a16:creationId xmlns:a16="http://schemas.microsoft.com/office/drawing/2014/main" id="{E508B907-2B4B-D44A-81D3-D95B7D510A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22860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Text Box 31">
            <a:extLst>
              <a:ext uri="{FF2B5EF4-FFF2-40B4-BE49-F238E27FC236}">
                <a16:creationId xmlns:a16="http://schemas.microsoft.com/office/drawing/2014/main" id="{AE319D2E-BCCB-C54B-A0B9-084258AB5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1910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9</a:t>
            </a:r>
          </a:p>
        </p:txBody>
      </p:sp>
      <p:sp>
        <p:nvSpPr>
          <p:cNvPr id="24588" name="Oval 32">
            <a:extLst>
              <a:ext uri="{FF2B5EF4-FFF2-40B4-BE49-F238E27FC236}">
                <a16:creationId xmlns:a16="http://schemas.microsoft.com/office/drawing/2014/main" id="{B4E1C437-5D94-434E-A0E4-9F78E91BC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14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9" name="Text Box 33">
            <a:extLst>
              <a:ext uri="{FF2B5EF4-FFF2-40B4-BE49-F238E27FC236}">
                <a16:creationId xmlns:a16="http://schemas.microsoft.com/office/drawing/2014/main" id="{330B04C7-1909-2E4B-A0AC-2382BDA53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8194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4590" name="Oval 34">
            <a:extLst>
              <a:ext uri="{FF2B5EF4-FFF2-40B4-BE49-F238E27FC236}">
                <a16:creationId xmlns:a16="http://schemas.microsoft.com/office/drawing/2014/main" id="{F137F11A-6A5F-9C4F-A9F0-92F01B1DF9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743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91" name="Text Box 35">
            <a:extLst>
              <a:ext uri="{FF2B5EF4-FFF2-40B4-BE49-F238E27FC236}">
                <a16:creationId xmlns:a16="http://schemas.microsoft.com/office/drawing/2014/main" id="{67C2C7D3-671B-3E44-8C7E-14D405FB0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2052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20</a:t>
            </a:r>
          </a:p>
        </p:txBody>
      </p:sp>
      <p:sp>
        <p:nvSpPr>
          <p:cNvPr id="24592" name="Oval 36">
            <a:extLst>
              <a:ext uri="{FF2B5EF4-FFF2-40B4-BE49-F238E27FC236}">
                <a16:creationId xmlns:a16="http://schemas.microsoft.com/office/drawing/2014/main" id="{C3C205DF-DED5-A049-8F32-150B944EE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114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93" name="Line 37">
            <a:extLst>
              <a:ext uri="{FF2B5EF4-FFF2-40B4-BE49-F238E27FC236}">
                <a16:creationId xmlns:a16="http://schemas.microsoft.com/office/drawing/2014/main" id="{BAD75013-C5C2-7340-A16C-ED06DF31CE80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2766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38">
            <a:extLst>
              <a:ext uri="{FF2B5EF4-FFF2-40B4-BE49-F238E27FC236}">
                <a16:creationId xmlns:a16="http://schemas.microsoft.com/office/drawing/2014/main" id="{7A0901B7-E960-3946-9D85-32F59FF820D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2860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Line 39">
            <a:extLst>
              <a:ext uri="{FF2B5EF4-FFF2-40B4-BE49-F238E27FC236}">
                <a16:creationId xmlns:a16="http://schemas.microsoft.com/office/drawing/2014/main" id="{DA04533E-A814-0849-87E5-75A6A61402EE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32004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Text Box 40">
            <a:extLst>
              <a:ext uri="{FF2B5EF4-FFF2-40B4-BE49-F238E27FC236}">
                <a16:creationId xmlns:a16="http://schemas.microsoft.com/office/drawing/2014/main" id="{0A351FD1-84FE-C64D-8588-B4A8CA759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8336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B7B1D23-26A7-8E48-B1BA-6F2F161E157F}"/>
              </a:ext>
            </a:extLst>
          </p:cNvPr>
          <p:cNvSpPr txBox="1"/>
          <p:nvPr/>
        </p:nvSpPr>
        <p:spPr>
          <a:xfrm>
            <a:off x="2424097" y="5576887"/>
            <a:ext cx="36719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do we find an element?</a:t>
            </a:r>
          </a:p>
        </p:txBody>
      </p:sp>
    </p:spTree>
    <p:extLst>
      <p:ext uri="{BB962C8B-B14F-4D97-AF65-F5344CB8AC3E}">
        <p14:creationId xmlns:p14="http://schemas.microsoft.com/office/powerpoint/2010/main" val="181749813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7A2C275E-A8BB-994D-AC32-3F59AE00B4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Deletion: case 2</a:t>
            </a:r>
          </a:p>
        </p:txBody>
      </p:sp>
      <p:sp>
        <p:nvSpPr>
          <p:cNvPr id="89090" name="Text Box 4">
            <a:extLst>
              <a:ext uri="{FF2B5EF4-FFF2-40B4-BE49-F238E27FC236}">
                <a16:creationId xmlns:a16="http://schemas.microsoft.com/office/drawing/2014/main" id="{0B9CB237-2C47-1A43-B510-ABE10F5507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9718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12</a:t>
            </a:r>
          </a:p>
        </p:txBody>
      </p:sp>
      <p:sp>
        <p:nvSpPr>
          <p:cNvPr id="89091" name="Oval 5">
            <a:extLst>
              <a:ext uri="{FF2B5EF4-FFF2-40B4-BE49-F238E27FC236}">
                <a16:creationId xmlns:a16="http://schemas.microsoft.com/office/drawing/2014/main" id="{3D7A8206-B0AC-B043-9D9B-AC171F8DAE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895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9092" name="Text Box 6">
            <a:extLst>
              <a:ext uri="{FF2B5EF4-FFF2-40B4-BE49-F238E27FC236}">
                <a16:creationId xmlns:a16="http://schemas.microsoft.com/office/drawing/2014/main" id="{B962BDE6-7336-CB40-8B1D-C638885A11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8862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5</a:t>
            </a:r>
          </a:p>
        </p:txBody>
      </p:sp>
      <p:sp>
        <p:nvSpPr>
          <p:cNvPr id="89093" name="Oval 7">
            <a:extLst>
              <a:ext uri="{FF2B5EF4-FFF2-40B4-BE49-F238E27FC236}">
                <a16:creationId xmlns:a16="http://schemas.microsoft.com/office/drawing/2014/main" id="{3CD7EB67-E2A6-6C43-8911-370048BCF7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810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9094" name="Line 11">
            <a:extLst>
              <a:ext uri="{FF2B5EF4-FFF2-40B4-BE49-F238E27FC236}">
                <a16:creationId xmlns:a16="http://schemas.microsoft.com/office/drawing/2014/main" id="{836A92E9-06B0-E444-B6E7-D70CBB6E7E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3528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5" name="Text Box 12">
            <a:extLst>
              <a:ext uri="{FF2B5EF4-FFF2-40B4-BE49-F238E27FC236}">
                <a16:creationId xmlns:a16="http://schemas.microsoft.com/office/drawing/2014/main" id="{B901A1B5-C8AC-BD42-B4F0-D58E448E6F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8862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89096" name="Oval 13">
            <a:extLst>
              <a:ext uri="{FF2B5EF4-FFF2-40B4-BE49-F238E27FC236}">
                <a16:creationId xmlns:a16="http://schemas.microsoft.com/office/drawing/2014/main" id="{9A717141-F5D6-9B46-A29B-AD54F5598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810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9097" name="Text Box 14">
            <a:extLst>
              <a:ext uri="{FF2B5EF4-FFF2-40B4-BE49-F238E27FC236}">
                <a16:creationId xmlns:a16="http://schemas.microsoft.com/office/drawing/2014/main" id="{CA6907BC-8956-D14B-B400-8DA3739078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2720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20</a:t>
            </a:r>
          </a:p>
        </p:txBody>
      </p:sp>
      <p:sp>
        <p:nvSpPr>
          <p:cNvPr id="89098" name="Oval 15">
            <a:extLst>
              <a:ext uri="{FF2B5EF4-FFF2-40B4-BE49-F238E27FC236}">
                <a16:creationId xmlns:a16="http://schemas.microsoft.com/office/drawing/2014/main" id="{2E81FE86-E91F-EB46-ABD7-29B4ABDE1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181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9099" name="Line 16">
            <a:extLst>
              <a:ext uri="{FF2B5EF4-FFF2-40B4-BE49-F238E27FC236}">
                <a16:creationId xmlns:a16="http://schemas.microsoft.com/office/drawing/2014/main" id="{FACB7C7B-92B9-E642-8410-BD39D3421420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3528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0" name="Line 17">
            <a:extLst>
              <a:ext uri="{FF2B5EF4-FFF2-40B4-BE49-F238E27FC236}">
                <a16:creationId xmlns:a16="http://schemas.microsoft.com/office/drawing/2014/main" id="{8608DA6B-4A04-6C49-ADF5-83168427443B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42672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1" name="Text Box 18">
            <a:extLst>
              <a:ext uri="{FF2B5EF4-FFF2-40B4-BE49-F238E27FC236}">
                <a16:creationId xmlns:a16="http://schemas.microsoft.com/office/drawing/2014/main" id="{86479F34-48CA-EA40-9B1F-C0A1D4298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9004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14</a:t>
            </a:r>
          </a:p>
        </p:txBody>
      </p:sp>
      <p:sp>
        <p:nvSpPr>
          <p:cNvPr id="89102" name="Text Box 19">
            <a:extLst>
              <a:ext uri="{FF2B5EF4-FFF2-40B4-BE49-F238E27FC236}">
                <a16:creationId xmlns:a16="http://schemas.microsoft.com/office/drawing/2014/main" id="{B034378B-BF18-5C44-9322-3B0EA8C30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2720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13</a:t>
            </a:r>
          </a:p>
        </p:txBody>
      </p:sp>
      <p:sp>
        <p:nvSpPr>
          <p:cNvPr id="89103" name="Oval 20">
            <a:extLst>
              <a:ext uri="{FF2B5EF4-FFF2-40B4-BE49-F238E27FC236}">
                <a16:creationId xmlns:a16="http://schemas.microsoft.com/office/drawing/2014/main" id="{1D62576B-541A-DC4D-B184-3087F500D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181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9104" name="Line 21">
            <a:extLst>
              <a:ext uri="{FF2B5EF4-FFF2-40B4-BE49-F238E27FC236}">
                <a16:creationId xmlns:a16="http://schemas.microsoft.com/office/drawing/2014/main" id="{0331F65F-1763-1E4E-8095-A94CC85DE3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4343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5" name="Text Box 22">
            <a:extLst>
              <a:ext uri="{FF2B5EF4-FFF2-40B4-BE49-F238E27FC236}">
                <a16:creationId xmlns:a16="http://schemas.microsoft.com/office/drawing/2014/main" id="{3FC915A4-930A-5443-83C9-A7A84EA80C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63388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17</a:t>
            </a:r>
          </a:p>
        </p:txBody>
      </p:sp>
      <p:sp>
        <p:nvSpPr>
          <p:cNvPr id="89106" name="Oval 23">
            <a:extLst>
              <a:ext uri="{FF2B5EF4-FFF2-40B4-BE49-F238E27FC236}">
                <a16:creationId xmlns:a16="http://schemas.microsoft.com/office/drawing/2014/main" id="{47E0F814-AFDA-354F-B8E7-1360965F8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6248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9107" name="Line 24">
            <a:extLst>
              <a:ext uri="{FF2B5EF4-FFF2-40B4-BE49-F238E27FC236}">
                <a16:creationId xmlns:a16="http://schemas.microsoft.com/office/drawing/2014/main" id="{28FA661A-B846-124D-9A6B-1CAFF4E82E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57150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6119A778-E916-804B-BF0B-BA0AB572CBFF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04168"/>
            <a:ext cx="8229600" cy="44116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0"/>
              <a:buNone/>
              <a:defRPr/>
            </a:pPr>
            <a:r>
              <a:rPr lang="en-US" sz="2400"/>
              <a:t>One child</a:t>
            </a:r>
          </a:p>
          <a:p>
            <a:pPr marL="0" indent="0">
              <a:buFont typeface="Wingdings" charset="0"/>
              <a:buNone/>
              <a:defRPr/>
            </a:pPr>
            <a:endParaRPr lang="en-US" sz="2400"/>
          </a:p>
          <a:p>
            <a:pPr marL="0" indent="0">
              <a:buFont typeface="Wingdings" charset="0"/>
              <a:buNone/>
              <a:defRPr/>
            </a:pPr>
            <a:r>
              <a:rPr lang="en-US" sz="2400"/>
              <a:t>Splice out the node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702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6B047ED7-FA96-7645-AE6A-55677104A3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Deletion: case 3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9905BBE2-D4D6-9246-9611-E14DCB0548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1"/>
            <a:ext cx="8229600" cy="1220954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/>
              <a:t>Two children</a:t>
            </a:r>
            <a:br>
              <a:rPr lang="en-US" altLang="en-US" sz="2400" dirty="0"/>
            </a:br>
            <a:br>
              <a:rPr lang="en-US" altLang="en-US" sz="2400" dirty="0"/>
            </a:br>
            <a:r>
              <a:rPr lang="en-US" altLang="en-US" sz="2400" dirty="0"/>
              <a:t>Replace x with the smallest value of the right subtree</a:t>
            </a:r>
          </a:p>
        </p:txBody>
      </p:sp>
      <p:sp>
        <p:nvSpPr>
          <p:cNvPr id="90115" name="Text Box 4">
            <a:extLst>
              <a:ext uri="{FF2B5EF4-FFF2-40B4-BE49-F238E27FC236}">
                <a16:creationId xmlns:a16="http://schemas.microsoft.com/office/drawing/2014/main" id="{FCE466C7-FE71-334E-B508-4256DD661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3790" y="2911642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12</a:t>
            </a:r>
          </a:p>
        </p:txBody>
      </p:sp>
      <p:sp>
        <p:nvSpPr>
          <p:cNvPr id="90116" name="Oval 5">
            <a:extLst>
              <a:ext uri="{FF2B5EF4-FFF2-40B4-BE49-F238E27FC236}">
                <a16:creationId xmlns:a16="http://schemas.microsoft.com/office/drawing/2014/main" id="{E154AB41-CC85-8845-9B30-C8D1ED1A8F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7590" y="2835442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117" name="Text Box 6">
            <a:extLst>
              <a:ext uri="{FF2B5EF4-FFF2-40B4-BE49-F238E27FC236}">
                <a16:creationId xmlns:a16="http://schemas.microsoft.com/office/drawing/2014/main" id="{646BA67B-9EDF-1242-B363-C8B9D10AF7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790" y="3826042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5</a:t>
            </a:r>
          </a:p>
        </p:txBody>
      </p:sp>
      <p:sp>
        <p:nvSpPr>
          <p:cNvPr id="90118" name="Oval 7">
            <a:extLst>
              <a:ext uri="{FF2B5EF4-FFF2-40B4-BE49-F238E27FC236}">
                <a16:creationId xmlns:a16="http://schemas.microsoft.com/office/drawing/2014/main" id="{CB94C052-5F04-B24C-9152-4B01B5908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390" y="3749842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119" name="Line 8">
            <a:extLst>
              <a:ext uri="{FF2B5EF4-FFF2-40B4-BE49-F238E27FC236}">
                <a16:creationId xmlns:a16="http://schemas.microsoft.com/office/drawing/2014/main" id="{7F97FC44-A7CB-854F-B37B-4D42857C52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5590" y="3292642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0" name="Text Box 9">
            <a:extLst>
              <a:ext uri="{FF2B5EF4-FFF2-40B4-BE49-F238E27FC236}">
                <a16:creationId xmlns:a16="http://schemas.microsoft.com/office/drawing/2014/main" id="{0F1C21CF-7F42-6146-A072-43EBFB0A8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0590" y="3826042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90121" name="Oval 10">
            <a:extLst>
              <a:ext uri="{FF2B5EF4-FFF2-40B4-BE49-F238E27FC236}">
                <a16:creationId xmlns:a16="http://schemas.microsoft.com/office/drawing/2014/main" id="{016A184C-CB5B-F445-BB85-0F24D5F8B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4390" y="3749842"/>
            <a:ext cx="6858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122" name="Text Box 11">
            <a:extLst>
              <a:ext uri="{FF2B5EF4-FFF2-40B4-BE49-F238E27FC236}">
                <a16:creationId xmlns:a16="http://schemas.microsoft.com/office/drawing/2014/main" id="{68651403-2717-B849-AB4B-34F349716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1190" y="5211930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20</a:t>
            </a:r>
          </a:p>
        </p:txBody>
      </p:sp>
      <p:sp>
        <p:nvSpPr>
          <p:cNvPr id="90123" name="Oval 12">
            <a:extLst>
              <a:ext uri="{FF2B5EF4-FFF2-40B4-BE49-F238E27FC236}">
                <a16:creationId xmlns:a16="http://schemas.microsoft.com/office/drawing/2014/main" id="{E295FE49-0487-B041-9ABE-D31E1C8B1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790" y="5121442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124" name="Line 13">
            <a:extLst>
              <a:ext uri="{FF2B5EF4-FFF2-40B4-BE49-F238E27FC236}">
                <a16:creationId xmlns:a16="http://schemas.microsoft.com/office/drawing/2014/main" id="{9C205807-7C7F-B644-9947-4DA713F1044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7190" y="3292642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5" name="Line 14">
            <a:extLst>
              <a:ext uri="{FF2B5EF4-FFF2-40B4-BE49-F238E27FC236}">
                <a16:creationId xmlns:a16="http://schemas.microsoft.com/office/drawing/2014/main" id="{DD367CF2-C324-FF40-9BE9-72EAB5E37DB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3990" y="4207042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6" name="Text Box 15">
            <a:extLst>
              <a:ext uri="{FF2B5EF4-FFF2-40B4-BE49-F238E27FC236}">
                <a16:creationId xmlns:a16="http://schemas.microsoft.com/office/drawing/2014/main" id="{5C896A8A-B046-0047-A463-FA721283A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6790" y="3840330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14</a:t>
            </a:r>
          </a:p>
        </p:txBody>
      </p:sp>
      <p:sp>
        <p:nvSpPr>
          <p:cNvPr id="90127" name="Text Box 16">
            <a:extLst>
              <a:ext uri="{FF2B5EF4-FFF2-40B4-BE49-F238E27FC236}">
                <a16:creationId xmlns:a16="http://schemas.microsoft.com/office/drawing/2014/main" id="{ED053919-D40D-1349-81F0-7B39A560F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3390" y="5211930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13</a:t>
            </a:r>
          </a:p>
        </p:txBody>
      </p:sp>
      <p:sp>
        <p:nvSpPr>
          <p:cNvPr id="90128" name="Oval 17">
            <a:extLst>
              <a:ext uri="{FF2B5EF4-FFF2-40B4-BE49-F238E27FC236}">
                <a16:creationId xmlns:a16="http://schemas.microsoft.com/office/drawing/2014/main" id="{92314D71-899A-6F41-BFEC-9164B2E323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0990" y="5121442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129" name="Line 18">
            <a:extLst>
              <a:ext uri="{FF2B5EF4-FFF2-40B4-BE49-F238E27FC236}">
                <a16:creationId xmlns:a16="http://schemas.microsoft.com/office/drawing/2014/main" id="{1BA744EC-883A-8F49-A54B-C6DCE3B494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58190" y="4283242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30" name="Text Box 19">
            <a:extLst>
              <a:ext uri="{FF2B5EF4-FFF2-40B4-BE49-F238E27FC236}">
                <a16:creationId xmlns:a16="http://schemas.microsoft.com/office/drawing/2014/main" id="{91F7C7D2-1D38-A741-91B9-36A7F58A25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1590" y="6278730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17</a:t>
            </a:r>
          </a:p>
        </p:txBody>
      </p:sp>
      <p:sp>
        <p:nvSpPr>
          <p:cNvPr id="90131" name="Oval 20">
            <a:extLst>
              <a:ext uri="{FF2B5EF4-FFF2-40B4-BE49-F238E27FC236}">
                <a16:creationId xmlns:a16="http://schemas.microsoft.com/office/drawing/2014/main" id="{82BF9775-F17C-9D44-884F-7BFC48F9F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5390" y="6188242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132" name="Line 21">
            <a:extLst>
              <a:ext uri="{FF2B5EF4-FFF2-40B4-BE49-F238E27FC236}">
                <a16:creationId xmlns:a16="http://schemas.microsoft.com/office/drawing/2014/main" id="{7CF3782C-6BCC-FC42-A7D3-40A36E5402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2590" y="5654842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E5F71F3-1FF2-104F-99DC-E4E7A40CF80F}"/>
              </a:ext>
            </a:extLst>
          </p:cNvPr>
          <p:cNvSpPr txBox="1"/>
          <p:nvPr/>
        </p:nvSpPr>
        <p:spPr>
          <a:xfrm>
            <a:off x="4475747" y="3344779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does this maintain the search tree property?</a:t>
            </a:r>
          </a:p>
        </p:txBody>
      </p:sp>
    </p:spTree>
    <p:extLst>
      <p:ext uri="{BB962C8B-B14F-4D97-AF65-F5344CB8AC3E}">
        <p14:creationId xmlns:p14="http://schemas.microsoft.com/office/powerpoint/2010/main" val="319400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6B047ED7-FA96-7645-AE6A-55677104A3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Deletion: case 3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9905BBE2-D4D6-9246-9611-E14DCB0548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1"/>
            <a:ext cx="8229600" cy="1220954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/>
              <a:t>Two children</a:t>
            </a:r>
            <a:br>
              <a:rPr lang="en-US" altLang="en-US" sz="2400" dirty="0"/>
            </a:br>
            <a:br>
              <a:rPr lang="en-US" altLang="en-US" sz="2400" dirty="0"/>
            </a:br>
            <a:r>
              <a:rPr lang="en-US" altLang="en-US" sz="2400" dirty="0"/>
              <a:t>Replace x with the smallest value of the right subtree</a:t>
            </a:r>
          </a:p>
        </p:txBody>
      </p:sp>
      <p:sp>
        <p:nvSpPr>
          <p:cNvPr id="90115" name="Text Box 4">
            <a:extLst>
              <a:ext uri="{FF2B5EF4-FFF2-40B4-BE49-F238E27FC236}">
                <a16:creationId xmlns:a16="http://schemas.microsoft.com/office/drawing/2014/main" id="{FCE466C7-FE71-334E-B508-4256DD661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3790" y="2911642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12</a:t>
            </a:r>
          </a:p>
        </p:txBody>
      </p:sp>
      <p:sp>
        <p:nvSpPr>
          <p:cNvPr id="90116" name="Oval 5">
            <a:extLst>
              <a:ext uri="{FF2B5EF4-FFF2-40B4-BE49-F238E27FC236}">
                <a16:creationId xmlns:a16="http://schemas.microsoft.com/office/drawing/2014/main" id="{E154AB41-CC85-8845-9B30-C8D1ED1A8F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7590" y="2835442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117" name="Text Box 6">
            <a:extLst>
              <a:ext uri="{FF2B5EF4-FFF2-40B4-BE49-F238E27FC236}">
                <a16:creationId xmlns:a16="http://schemas.microsoft.com/office/drawing/2014/main" id="{646BA67B-9EDF-1242-B363-C8B9D10AF7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790" y="3826042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5</a:t>
            </a:r>
          </a:p>
        </p:txBody>
      </p:sp>
      <p:sp>
        <p:nvSpPr>
          <p:cNvPr id="90118" name="Oval 7">
            <a:extLst>
              <a:ext uri="{FF2B5EF4-FFF2-40B4-BE49-F238E27FC236}">
                <a16:creationId xmlns:a16="http://schemas.microsoft.com/office/drawing/2014/main" id="{CB94C052-5F04-B24C-9152-4B01B5908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390" y="3749842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119" name="Line 8">
            <a:extLst>
              <a:ext uri="{FF2B5EF4-FFF2-40B4-BE49-F238E27FC236}">
                <a16:creationId xmlns:a16="http://schemas.microsoft.com/office/drawing/2014/main" id="{7F97FC44-A7CB-854F-B37B-4D42857C52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5590" y="3292642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0" name="Text Box 9">
            <a:extLst>
              <a:ext uri="{FF2B5EF4-FFF2-40B4-BE49-F238E27FC236}">
                <a16:creationId xmlns:a16="http://schemas.microsoft.com/office/drawing/2014/main" id="{0F1C21CF-7F42-6146-A072-43EBFB0A8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0590" y="3826042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90121" name="Oval 10">
            <a:extLst>
              <a:ext uri="{FF2B5EF4-FFF2-40B4-BE49-F238E27FC236}">
                <a16:creationId xmlns:a16="http://schemas.microsoft.com/office/drawing/2014/main" id="{016A184C-CB5B-F445-BB85-0F24D5F8B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4390" y="3749842"/>
            <a:ext cx="6858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122" name="Text Box 11">
            <a:extLst>
              <a:ext uri="{FF2B5EF4-FFF2-40B4-BE49-F238E27FC236}">
                <a16:creationId xmlns:a16="http://schemas.microsoft.com/office/drawing/2014/main" id="{68651403-2717-B849-AB4B-34F349716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1190" y="5211930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20</a:t>
            </a:r>
          </a:p>
        </p:txBody>
      </p:sp>
      <p:sp>
        <p:nvSpPr>
          <p:cNvPr id="90123" name="Oval 12">
            <a:extLst>
              <a:ext uri="{FF2B5EF4-FFF2-40B4-BE49-F238E27FC236}">
                <a16:creationId xmlns:a16="http://schemas.microsoft.com/office/drawing/2014/main" id="{E295FE49-0487-B041-9ABE-D31E1C8B1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790" y="5121442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124" name="Line 13">
            <a:extLst>
              <a:ext uri="{FF2B5EF4-FFF2-40B4-BE49-F238E27FC236}">
                <a16:creationId xmlns:a16="http://schemas.microsoft.com/office/drawing/2014/main" id="{9C205807-7C7F-B644-9947-4DA713F1044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7190" y="3292642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5" name="Line 14">
            <a:extLst>
              <a:ext uri="{FF2B5EF4-FFF2-40B4-BE49-F238E27FC236}">
                <a16:creationId xmlns:a16="http://schemas.microsoft.com/office/drawing/2014/main" id="{DD367CF2-C324-FF40-9BE9-72EAB5E37DB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3990" y="4207042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6" name="Text Box 15">
            <a:extLst>
              <a:ext uri="{FF2B5EF4-FFF2-40B4-BE49-F238E27FC236}">
                <a16:creationId xmlns:a16="http://schemas.microsoft.com/office/drawing/2014/main" id="{5C896A8A-B046-0047-A463-FA721283A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6790" y="3840330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14</a:t>
            </a:r>
          </a:p>
        </p:txBody>
      </p:sp>
      <p:sp>
        <p:nvSpPr>
          <p:cNvPr id="90127" name="Text Box 16">
            <a:extLst>
              <a:ext uri="{FF2B5EF4-FFF2-40B4-BE49-F238E27FC236}">
                <a16:creationId xmlns:a16="http://schemas.microsoft.com/office/drawing/2014/main" id="{ED053919-D40D-1349-81F0-7B39A560F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3390" y="5211930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13</a:t>
            </a:r>
          </a:p>
        </p:txBody>
      </p:sp>
      <p:sp>
        <p:nvSpPr>
          <p:cNvPr id="90128" name="Oval 17">
            <a:extLst>
              <a:ext uri="{FF2B5EF4-FFF2-40B4-BE49-F238E27FC236}">
                <a16:creationId xmlns:a16="http://schemas.microsoft.com/office/drawing/2014/main" id="{92314D71-899A-6F41-BFEC-9164B2E323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0990" y="5121442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129" name="Line 18">
            <a:extLst>
              <a:ext uri="{FF2B5EF4-FFF2-40B4-BE49-F238E27FC236}">
                <a16:creationId xmlns:a16="http://schemas.microsoft.com/office/drawing/2014/main" id="{1BA744EC-883A-8F49-A54B-C6DCE3B494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58190" y="4283242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30" name="Text Box 19">
            <a:extLst>
              <a:ext uri="{FF2B5EF4-FFF2-40B4-BE49-F238E27FC236}">
                <a16:creationId xmlns:a16="http://schemas.microsoft.com/office/drawing/2014/main" id="{91F7C7D2-1D38-A741-91B9-36A7F58A25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1590" y="6278730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17</a:t>
            </a:r>
          </a:p>
        </p:txBody>
      </p:sp>
      <p:sp>
        <p:nvSpPr>
          <p:cNvPr id="90131" name="Oval 20">
            <a:extLst>
              <a:ext uri="{FF2B5EF4-FFF2-40B4-BE49-F238E27FC236}">
                <a16:creationId xmlns:a16="http://schemas.microsoft.com/office/drawing/2014/main" id="{82BF9775-F17C-9D44-884F-7BFC48F9F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5390" y="6188242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132" name="Line 21">
            <a:extLst>
              <a:ext uri="{FF2B5EF4-FFF2-40B4-BE49-F238E27FC236}">
                <a16:creationId xmlns:a16="http://schemas.microsoft.com/office/drawing/2014/main" id="{7CF3782C-6BCC-FC42-A7D3-40A36E5402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2590" y="5654842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E5F71F3-1FF2-104F-99DC-E4E7A40CF80F}"/>
              </a:ext>
            </a:extLst>
          </p:cNvPr>
          <p:cNvSpPr txBox="1"/>
          <p:nvPr/>
        </p:nvSpPr>
        <p:spPr>
          <a:xfrm>
            <a:off x="4475747" y="3344779"/>
            <a:ext cx="34530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70FF"/>
                </a:solidFill>
              </a:rPr>
              <a:t>Larger than everything to the left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70FF"/>
                </a:solidFill>
              </a:rPr>
              <a:t>Smaller than everything to the right</a:t>
            </a:r>
          </a:p>
        </p:txBody>
      </p:sp>
    </p:spTree>
    <p:extLst>
      <p:ext uri="{BB962C8B-B14F-4D97-AF65-F5344CB8AC3E}">
        <p14:creationId xmlns:p14="http://schemas.microsoft.com/office/powerpoint/2010/main" val="153983031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6B047ED7-FA96-7645-AE6A-55677104A3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Deletion: case 3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9905BBE2-D4D6-9246-9611-E14DCB0548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1"/>
            <a:ext cx="8229600" cy="1220954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/>
              <a:t>Two children</a:t>
            </a:r>
            <a:br>
              <a:rPr lang="en-US" altLang="en-US" sz="2400" dirty="0"/>
            </a:br>
            <a:br>
              <a:rPr lang="en-US" altLang="en-US" sz="2400" dirty="0"/>
            </a:br>
            <a:r>
              <a:rPr lang="en-US" altLang="en-US" sz="2400" dirty="0"/>
              <a:t>Replace x with the smallest value of the right subtree</a:t>
            </a:r>
          </a:p>
        </p:txBody>
      </p:sp>
      <p:sp>
        <p:nvSpPr>
          <p:cNvPr id="90115" name="Text Box 4">
            <a:extLst>
              <a:ext uri="{FF2B5EF4-FFF2-40B4-BE49-F238E27FC236}">
                <a16:creationId xmlns:a16="http://schemas.microsoft.com/office/drawing/2014/main" id="{FCE466C7-FE71-334E-B508-4256DD661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3790" y="2911642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12</a:t>
            </a:r>
          </a:p>
        </p:txBody>
      </p:sp>
      <p:sp>
        <p:nvSpPr>
          <p:cNvPr id="90116" name="Oval 5">
            <a:extLst>
              <a:ext uri="{FF2B5EF4-FFF2-40B4-BE49-F238E27FC236}">
                <a16:creationId xmlns:a16="http://schemas.microsoft.com/office/drawing/2014/main" id="{E154AB41-CC85-8845-9B30-C8D1ED1A8F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7590" y="2835442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117" name="Text Box 6">
            <a:extLst>
              <a:ext uri="{FF2B5EF4-FFF2-40B4-BE49-F238E27FC236}">
                <a16:creationId xmlns:a16="http://schemas.microsoft.com/office/drawing/2014/main" id="{646BA67B-9EDF-1242-B363-C8B9D10AF7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790" y="3826042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5</a:t>
            </a:r>
          </a:p>
        </p:txBody>
      </p:sp>
      <p:sp>
        <p:nvSpPr>
          <p:cNvPr id="90118" name="Oval 7">
            <a:extLst>
              <a:ext uri="{FF2B5EF4-FFF2-40B4-BE49-F238E27FC236}">
                <a16:creationId xmlns:a16="http://schemas.microsoft.com/office/drawing/2014/main" id="{CB94C052-5F04-B24C-9152-4B01B5908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390" y="3749842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119" name="Line 8">
            <a:extLst>
              <a:ext uri="{FF2B5EF4-FFF2-40B4-BE49-F238E27FC236}">
                <a16:creationId xmlns:a16="http://schemas.microsoft.com/office/drawing/2014/main" id="{7F97FC44-A7CB-854F-B37B-4D42857C52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5590" y="3292642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0" name="Text Box 9">
            <a:extLst>
              <a:ext uri="{FF2B5EF4-FFF2-40B4-BE49-F238E27FC236}">
                <a16:creationId xmlns:a16="http://schemas.microsoft.com/office/drawing/2014/main" id="{0F1C21CF-7F42-6146-A072-43EBFB0A8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0590" y="3826042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90121" name="Oval 10">
            <a:extLst>
              <a:ext uri="{FF2B5EF4-FFF2-40B4-BE49-F238E27FC236}">
                <a16:creationId xmlns:a16="http://schemas.microsoft.com/office/drawing/2014/main" id="{016A184C-CB5B-F445-BB85-0F24D5F8B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4390" y="3749842"/>
            <a:ext cx="6858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122" name="Text Box 11">
            <a:extLst>
              <a:ext uri="{FF2B5EF4-FFF2-40B4-BE49-F238E27FC236}">
                <a16:creationId xmlns:a16="http://schemas.microsoft.com/office/drawing/2014/main" id="{68651403-2717-B849-AB4B-34F349716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1190" y="5211930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20</a:t>
            </a:r>
          </a:p>
        </p:txBody>
      </p:sp>
      <p:sp>
        <p:nvSpPr>
          <p:cNvPr id="90123" name="Oval 12">
            <a:extLst>
              <a:ext uri="{FF2B5EF4-FFF2-40B4-BE49-F238E27FC236}">
                <a16:creationId xmlns:a16="http://schemas.microsoft.com/office/drawing/2014/main" id="{E295FE49-0487-B041-9ABE-D31E1C8B1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790" y="5121442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124" name="Line 13">
            <a:extLst>
              <a:ext uri="{FF2B5EF4-FFF2-40B4-BE49-F238E27FC236}">
                <a16:creationId xmlns:a16="http://schemas.microsoft.com/office/drawing/2014/main" id="{9C205807-7C7F-B644-9947-4DA713F1044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7190" y="3292642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5" name="Line 14">
            <a:extLst>
              <a:ext uri="{FF2B5EF4-FFF2-40B4-BE49-F238E27FC236}">
                <a16:creationId xmlns:a16="http://schemas.microsoft.com/office/drawing/2014/main" id="{DD367CF2-C324-FF40-9BE9-72EAB5E37DB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3990" y="4207042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6" name="Text Box 15">
            <a:extLst>
              <a:ext uri="{FF2B5EF4-FFF2-40B4-BE49-F238E27FC236}">
                <a16:creationId xmlns:a16="http://schemas.microsoft.com/office/drawing/2014/main" id="{5C896A8A-B046-0047-A463-FA721283A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6790" y="3840330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14</a:t>
            </a:r>
          </a:p>
        </p:txBody>
      </p:sp>
      <p:sp>
        <p:nvSpPr>
          <p:cNvPr id="90127" name="Text Box 16">
            <a:extLst>
              <a:ext uri="{FF2B5EF4-FFF2-40B4-BE49-F238E27FC236}">
                <a16:creationId xmlns:a16="http://schemas.microsoft.com/office/drawing/2014/main" id="{ED053919-D40D-1349-81F0-7B39A560F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3390" y="5211930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13</a:t>
            </a:r>
          </a:p>
        </p:txBody>
      </p:sp>
      <p:sp>
        <p:nvSpPr>
          <p:cNvPr id="90128" name="Oval 17">
            <a:extLst>
              <a:ext uri="{FF2B5EF4-FFF2-40B4-BE49-F238E27FC236}">
                <a16:creationId xmlns:a16="http://schemas.microsoft.com/office/drawing/2014/main" id="{92314D71-899A-6F41-BFEC-9164B2E323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0990" y="5121442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129" name="Line 18">
            <a:extLst>
              <a:ext uri="{FF2B5EF4-FFF2-40B4-BE49-F238E27FC236}">
                <a16:creationId xmlns:a16="http://schemas.microsoft.com/office/drawing/2014/main" id="{1BA744EC-883A-8F49-A54B-C6DCE3B494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58190" y="4283242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30" name="Text Box 19">
            <a:extLst>
              <a:ext uri="{FF2B5EF4-FFF2-40B4-BE49-F238E27FC236}">
                <a16:creationId xmlns:a16="http://schemas.microsoft.com/office/drawing/2014/main" id="{91F7C7D2-1D38-A741-91B9-36A7F58A25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1590" y="6278730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17</a:t>
            </a:r>
          </a:p>
        </p:txBody>
      </p:sp>
      <p:sp>
        <p:nvSpPr>
          <p:cNvPr id="90131" name="Oval 20">
            <a:extLst>
              <a:ext uri="{FF2B5EF4-FFF2-40B4-BE49-F238E27FC236}">
                <a16:creationId xmlns:a16="http://schemas.microsoft.com/office/drawing/2014/main" id="{82BF9775-F17C-9D44-884F-7BFC48F9F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5390" y="6188242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132" name="Line 21">
            <a:extLst>
              <a:ext uri="{FF2B5EF4-FFF2-40B4-BE49-F238E27FC236}">
                <a16:creationId xmlns:a16="http://schemas.microsoft.com/office/drawing/2014/main" id="{7CF3782C-6BCC-FC42-A7D3-40A36E5402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2590" y="5654842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Right Arrow 2">
            <a:extLst>
              <a:ext uri="{FF2B5EF4-FFF2-40B4-BE49-F238E27FC236}">
                <a16:creationId xmlns:a16="http://schemas.microsoft.com/office/drawing/2014/main" id="{352F1929-B743-204D-AB22-40627C402669}"/>
              </a:ext>
            </a:extLst>
          </p:cNvPr>
          <p:cNvSpPr/>
          <p:nvPr/>
        </p:nvSpPr>
        <p:spPr>
          <a:xfrm>
            <a:off x="4259179" y="4030579"/>
            <a:ext cx="517358" cy="481263"/>
          </a:xfrm>
          <a:prstGeom prst="rightArrow">
            <a:avLst/>
          </a:prstGeom>
          <a:solidFill>
            <a:srgbClr val="FFC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 Box 4">
            <a:extLst>
              <a:ext uri="{FF2B5EF4-FFF2-40B4-BE49-F238E27FC236}">
                <a16:creationId xmlns:a16="http://schemas.microsoft.com/office/drawing/2014/main" id="{A55811D2-8EF1-FF4A-BBFF-AAD7E61D7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8874" y="2897355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12</a:t>
            </a:r>
          </a:p>
        </p:txBody>
      </p:sp>
      <p:sp>
        <p:nvSpPr>
          <p:cNvPr id="25" name="Oval 5">
            <a:extLst>
              <a:ext uri="{FF2B5EF4-FFF2-40B4-BE49-F238E27FC236}">
                <a16:creationId xmlns:a16="http://schemas.microsoft.com/office/drawing/2014/main" id="{B3945DBA-23CE-4740-9E3A-499DFDB55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2674" y="2821155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" name="Text Box 6">
            <a:extLst>
              <a:ext uri="{FF2B5EF4-FFF2-40B4-BE49-F238E27FC236}">
                <a16:creationId xmlns:a16="http://schemas.microsoft.com/office/drawing/2014/main" id="{964A187C-E616-1245-AB4F-C200DAB951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5874" y="3811755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5</a:t>
            </a:r>
          </a:p>
        </p:txBody>
      </p:sp>
      <p:sp>
        <p:nvSpPr>
          <p:cNvPr id="27" name="Oval 7">
            <a:extLst>
              <a:ext uri="{FF2B5EF4-FFF2-40B4-BE49-F238E27FC236}">
                <a16:creationId xmlns:a16="http://schemas.microsoft.com/office/drawing/2014/main" id="{5C368C4A-97A4-7A46-9E62-ED00A20CE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3474" y="3735555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" name="Line 8">
            <a:extLst>
              <a:ext uri="{FF2B5EF4-FFF2-40B4-BE49-F238E27FC236}">
                <a16:creationId xmlns:a16="http://schemas.microsoft.com/office/drawing/2014/main" id="{0FF17842-934A-384B-AA3C-982FA60E918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90674" y="3278355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Text Box 9">
            <a:extLst>
              <a:ext uri="{FF2B5EF4-FFF2-40B4-BE49-F238E27FC236}">
                <a16:creationId xmlns:a16="http://schemas.microsoft.com/office/drawing/2014/main" id="{47951741-0145-0646-B807-0586A0038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5674" y="3811755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30" name="Oval 10">
            <a:extLst>
              <a:ext uri="{FF2B5EF4-FFF2-40B4-BE49-F238E27FC236}">
                <a16:creationId xmlns:a16="http://schemas.microsoft.com/office/drawing/2014/main" id="{2664EE1D-5B86-A044-867F-B4BC660E7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9474" y="3735555"/>
            <a:ext cx="685800" cy="533400"/>
          </a:xfrm>
          <a:prstGeom prst="ellipse">
            <a:avLst/>
          </a:prstGeom>
          <a:noFill/>
          <a:ln w="28575">
            <a:solidFill>
              <a:srgbClr val="007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" name="Text Box 11">
            <a:extLst>
              <a:ext uri="{FF2B5EF4-FFF2-40B4-BE49-F238E27FC236}">
                <a16:creationId xmlns:a16="http://schemas.microsoft.com/office/drawing/2014/main" id="{1E9760DB-AE8D-CA49-A241-7306ADFA1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86274" y="5197643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20</a:t>
            </a:r>
          </a:p>
        </p:txBody>
      </p:sp>
      <p:sp>
        <p:nvSpPr>
          <p:cNvPr id="32" name="Oval 12">
            <a:extLst>
              <a:ext uri="{FF2B5EF4-FFF2-40B4-BE49-F238E27FC236}">
                <a16:creationId xmlns:a16="http://schemas.microsoft.com/office/drawing/2014/main" id="{9F668690-6BC9-2C43-9FEB-7E0B10DFB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3874" y="5107155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" name="Line 13">
            <a:extLst>
              <a:ext uri="{FF2B5EF4-FFF2-40B4-BE49-F238E27FC236}">
                <a16:creationId xmlns:a16="http://schemas.microsoft.com/office/drawing/2014/main" id="{E591FB70-1151-8949-AB04-FBF05BE3B002}"/>
              </a:ext>
            </a:extLst>
          </p:cNvPr>
          <p:cNvSpPr>
            <a:spLocks noChangeShapeType="1"/>
          </p:cNvSpPr>
          <p:nvPr/>
        </p:nvSpPr>
        <p:spPr bwMode="auto">
          <a:xfrm>
            <a:off x="6962274" y="3278355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14">
            <a:extLst>
              <a:ext uri="{FF2B5EF4-FFF2-40B4-BE49-F238E27FC236}">
                <a16:creationId xmlns:a16="http://schemas.microsoft.com/office/drawing/2014/main" id="{7608A492-27C8-8649-9CCD-954B7AE8B168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9074" y="4192755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Text Box 15">
            <a:extLst>
              <a:ext uri="{FF2B5EF4-FFF2-40B4-BE49-F238E27FC236}">
                <a16:creationId xmlns:a16="http://schemas.microsoft.com/office/drawing/2014/main" id="{4C5C1FB4-8E73-2942-BAB8-981D0275E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1874" y="3826043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17</a:t>
            </a:r>
          </a:p>
        </p:txBody>
      </p:sp>
      <p:sp>
        <p:nvSpPr>
          <p:cNvPr id="36" name="Text Box 16">
            <a:extLst>
              <a:ext uri="{FF2B5EF4-FFF2-40B4-BE49-F238E27FC236}">
                <a16:creationId xmlns:a16="http://schemas.microsoft.com/office/drawing/2014/main" id="{0BA64AF4-01FD-A349-8307-7013D5369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8474" y="5197643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13</a:t>
            </a:r>
          </a:p>
        </p:txBody>
      </p:sp>
      <p:sp>
        <p:nvSpPr>
          <p:cNvPr id="37" name="Oval 17">
            <a:extLst>
              <a:ext uri="{FF2B5EF4-FFF2-40B4-BE49-F238E27FC236}">
                <a16:creationId xmlns:a16="http://schemas.microsoft.com/office/drawing/2014/main" id="{C23C30CF-003E-E440-91D5-49612009D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6074" y="5107155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" name="Line 18">
            <a:extLst>
              <a:ext uri="{FF2B5EF4-FFF2-40B4-BE49-F238E27FC236}">
                <a16:creationId xmlns:a16="http://schemas.microsoft.com/office/drawing/2014/main" id="{1F77D20B-C969-CF4C-89F4-ADCB3E1021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43274" y="4268955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4131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8E916-E3D3-F843-B705-141A88260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EA042F-9C09-6240-842F-6B3875AD55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038" y="2830094"/>
            <a:ext cx="8461010" cy="331804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3C685A3-5CC4-324A-9DEA-3BB64EB8720B}"/>
              </a:ext>
            </a:extLst>
          </p:cNvPr>
          <p:cNvSpPr txBox="1"/>
          <p:nvPr/>
        </p:nvSpPr>
        <p:spPr>
          <a:xfrm>
            <a:off x="3549315" y="1793814"/>
            <a:ext cx="1407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Delete 21</a:t>
            </a:r>
          </a:p>
        </p:txBody>
      </p:sp>
    </p:spTree>
    <p:extLst>
      <p:ext uri="{BB962C8B-B14F-4D97-AF65-F5344CB8AC3E}">
        <p14:creationId xmlns:p14="http://schemas.microsoft.com/office/powerpoint/2010/main" val="79986434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8E916-E3D3-F843-B705-141A88260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EA042F-9C09-6240-842F-6B3875AD55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038" y="2830093"/>
            <a:ext cx="8461010" cy="331804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3C685A3-5CC4-324A-9DEA-3BB64EB8720B}"/>
              </a:ext>
            </a:extLst>
          </p:cNvPr>
          <p:cNvSpPr txBox="1"/>
          <p:nvPr/>
        </p:nvSpPr>
        <p:spPr>
          <a:xfrm>
            <a:off x="2752871" y="1793814"/>
            <a:ext cx="3144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FF"/>
                </a:solidFill>
              </a:rPr>
              <a:t>Min of the right subtree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9015844-2C93-3247-AA7A-34A2545BA95F}"/>
              </a:ext>
            </a:extLst>
          </p:cNvPr>
          <p:cNvSpPr/>
          <p:nvPr/>
        </p:nvSpPr>
        <p:spPr>
          <a:xfrm>
            <a:off x="3982453" y="4800600"/>
            <a:ext cx="685800" cy="661737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6888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8E916-E3D3-F843-B705-141A88260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EA042F-9C09-6240-842F-6B3875AD55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038" y="2830093"/>
            <a:ext cx="8461010" cy="3318043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A9015844-2C93-3247-AA7A-34A2545BA95F}"/>
              </a:ext>
            </a:extLst>
          </p:cNvPr>
          <p:cNvSpPr/>
          <p:nvPr/>
        </p:nvSpPr>
        <p:spPr>
          <a:xfrm>
            <a:off x="3982453" y="4800600"/>
            <a:ext cx="685800" cy="661737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C9BA43-2D50-9043-86E2-7584692D2A6A}"/>
              </a:ext>
            </a:extLst>
          </p:cNvPr>
          <p:cNvSpPr txBox="1"/>
          <p:nvPr/>
        </p:nvSpPr>
        <p:spPr>
          <a:xfrm>
            <a:off x="1707076" y="1793814"/>
            <a:ext cx="5656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FF"/>
                </a:solidFill>
              </a:rPr>
              <a:t>Replace the value: involves a case 2 deletion</a:t>
            </a:r>
          </a:p>
        </p:txBody>
      </p:sp>
    </p:spTree>
    <p:extLst>
      <p:ext uri="{BB962C8B-B14F-4D97-AF65-F5344CB8AC3E}">
        <p14:creationId xmlns:p14="http://schemas.microsoft.com/office/powerpoint/2010/main" val="200928417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8E916-E3D3-F843-B705-141A88260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C685A3-5CC4-324A-9DEA-3BB64EB8720B}"/>
              </a:ext>
            </a:extLst>
          </p:cNvPr>
          <p:cNvSpPr txBox="1"/>
          <p:nvPr/>
        </p:nvSpPr>
        <p:spPr>
          <a:xfrm>
            <a:off x="1707076" y="1793814"/>
            <a:ext cx="5656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FF"/>
                </a:solidFill>
              </a:rPr>
              <a:t>Replace the value: involves a case 2 deletion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2F4C09F-FD20-DE47-8E1F-6653C0948E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948" y="2978485"/>
            <a:ext cx="8420100" cy="294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2610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6B047ED7-FA96-7645-AE6A-55677104A3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Deletion: case 3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6E213D-6EA9-9045-83E2-8413BF42724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4674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min of the right subtree will always be either a case 1 deletion or a case 2 deletion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DEB4A4-53CA-B544-8B50-B403EE80CA75}"/>
              </a:ext>
            </a:extLst>
          </p:cNvPr>
          <p:cNvSpPr txBox="1"/>
          <p:nvPr/>
        </p:nvSpPr>
        <p:spPr>
          <a:xfrm>
            <a:off x="794083" y="3084094"/>
            <a:ext cx="893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40278287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6B047ED7-FA96-7645-AE6A-55677104A3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Deletion: case 3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6E213D-6EA9-9045-83E2-8413BF42724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4674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min of the right subtree will always be either a case 1 deletion or a case 2 deletion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DEB4A4-53CA-B544-8B50-B403EE80CA75}"/>
              </a:ext>
            </a:extLst>
          </p:cNvPr>
          <p:cNvSpPr txBox="1"/>
          <p:nvPr/>
        </p:nvSpPr>
        <p:spPr>
          <a:xfrm>
            <a:off x="794083" y="3084094"/>
            <a:ext cx="893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Why?</a:t>
            </a:r>
          </a:p>
        </p:txBody>
      </p:sp>
      <p:sp>
        <p:nvSpPr>
          <p:cNvPr id="39" name="Text Box 4">
            <a:extLst>
              <a:ext uri="{FF2B5EF4-FFF2-40B4-BE49-F238E27FC236}">
                <a16:creationId xmlns:a16="http://schemas.microsoft.com/office/drawing/2014/main" id="{19A11A76-D8D4-5B4E-B9B8-BCA5EED4B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4116" y="3811755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12</a:t>
            </a:r>
          </a:p>
        </p:txBody>
      </p:sp>
      <p:sp>
        <p:nvSpPr>
          <p:cNvPr id="40" name="Oval 5">
            <a:extLst>
              <a:ext uri="{FF2B5EF4-FFF2-40B4-BE49-F238E27FC236}">
                <a16:creationId xmlns:a16="http://schemas.microsoft.com/office/drawing/2014/main" id="{07320173-F854-0246-94C9-3F121A67DB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7916" y="3735555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" name="Line 8">
            <a:extLst>
              <a:ext uri="{FF2B5EF4-FFF2-40B4-BE49-F238E27FC236}">
                <a16:creationId xmlns:a16="http://schemas.microsoft.com/office/drawing/2014/main" id="{DC6BC896-2D2B-CF49-9BBE-10730D86B4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15916" y="4192755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13">
            <a:extLst>
              <a:ext uri="{FF2B5EF4-FFF2-40B4-BE49-F238E27FC236}">
                <a16:creationId xmlns:a16="http://schemas.microsoft.com/office/drawing/2014/main" id="{84EF6D55-DF76-CC48-98B0-EE4033D5B0F7}"/>
              </a:ext>
            </a:extLst>
          </p:cNvPr>
          <p:cNvSpPr>
            <a:spLocks noChangeShapeType="1"/>
          </p:cNvSpPr>
          <p:nvPr/>
        </p:nvSpPr>
        <p:spPr bwMode="auto">
          <a:xfrm>
            <a:off x="4387516" y="4192755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riangle 4">
            <a:extLst>
              <a:ext uri="{FF2B5EF4-FFF2-40B4-BE49-F238E27FC236}">
                <a16:creationId xmlns:a16="http://schemas.microsoft.com/office/drawing/2014/main" id="{5B3381AF-4639-B545-960B-8FBA9D5E1C16}"/>
              </a:ext>
            </a:extLst>
          </p:cNvPr>
          <p:cNvSpPr/>
          <p:nvPr/>
        </p:nvSpPr>
        <p:spPr>
          <a:xfrm>
            <a:off x="2558716" y="4649955"/>
            <a:ext cx="914400" cy="668003"/>
          </a:xfrm>
          <a:prstGeom prst="triangl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riangle 55">
            <a:extLst>
              <a:ext uri="{FF2B5EF4-FFF2-40B4-BE49-F238E27FC236}">
                <a16:creationId xmlns:a16="http://schemas.microsoft.com/office/drawing/2014/main" id="{AB3A761E-9C54-8C44-BB27-450082260FE8}"/>
              </a:ext>
            </a:extLst>
          </p:cNvPr>
          <p:cNvSpPr/>
          <p:nvPr/>
        </p:nvSpPr>
        <p:spPr>
          <a:xfrm>
            <a:off x="4616116" y="4649955"/>
            <a:ext cx="914400" cy="668004"/>
          </a:xfrm>
          <a:prstGeom prst="triangl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Line 13">
            <a:extLst>
              <a:ext uri="{FF2B5EF4-FFF2-40B4-BE49-F238E27FC236}">
                <a16:creationId xmlns:a16="http://schemas.microsoft.com/office/drawing/2014/main" id="{C664E6D6-89F2-6346-B6DD-D8757AE5B5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87516" y="5317959"/>
            <a:ext cx="228600" cy="300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Text Box 4">
            <a:extLst>
              <a:ext uri="{FF2B5EF4-FFF2-40B4-BE49-F238E27FC236}">
                <a16:creationId xmlns:a16="http://schemas.microsoft.com/office/drawing/2014/main" id="{4BA96765-A691-4244-9EF3-25B029B35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2716" y="5720765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min</a:t>
            </a:r>
          </a:p>
        </p:txBody>
      </p:sp>
      <p:sp>
        <p:nvSpPr>
          <p:cNvPr id="59" name="Oval 5">
            <a:extLst>
              <a:ext uri="{FF2B5EF4-FFF2-40B4-BE49-F238E27FC236}">
                <a16:creationId xmlns:a16="http://schemas.microsoft.com/office/drawing/2014/main" id="{DA6FE96E-2637-924E-83BB-BE043C1B1A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516" y="5644565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41D682-CC58-DB45-96A3-26FB9ABCA24A}"/>
              </a:ext>
            </a:extLst>
          </p:cNvPr>
          <p:cNvSpPr txBox="1"/>
          <p:nvPr/>
        </p:nvSpPr>
        <p:spPr>
          <a:xfrm>
            <a:off x="5073316" y="5718146"/>
            <a:ext cx="3552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FF"/>
                </a:solidFill>
              </a:rPr>
              <a:t>The minimum cannot have a left child</a:t>
            </a:r>
          </a:p>
        </p:txBody>
      </p:sp>
    </p:spTree>
    <p:extLst>
      <p:ext uri="{BB962C8B-B14F-4D97-AF65-F5344CB8AC3E}">
        <p14:creationId xmlns:p14="http://schemas.microsoft.com/office/powerpoint/2010/main" val="2642505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C89527B-8B1D-6A4F-B987-5E7778E2EF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5438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Finding an element</a:t>
            </a:r>
          </a:p>
        </p:txBody>
      </p:sp>
      <p:sp>
        <p:nvSpPr>
          <p:cNvPr id="24578" name="Text Box 22">
            <a:extLst>
              <a:ext uri="{FF2B5EF4-FFF2-40B4-BE49-F238E27FC236}">
                <a16:creationId xmlns:a16="http://schemas.microsoft.com/office/drawing/2014/main" id="{5EFF6F80-6F84-BA44-88D3-89DB35688E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21631"/>
            <a:ext cx="289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33CC"/>
                </a:solidFill>
              </a:rPr>
              <a:t>Search(9)</a:t>
            </a:r>
          </a:p>
        </p:txBody>
      </p:sp>
      <p:sp>
        <p:nvSpPr>
          <p:cNvPr id="24579" name="Text Box 23">
            <a:extLst>
              <a:ext uri="{FF2B5EF4-FFF2-40B4-BE49-F238E27FC236}">
                <a16:creationId xmlns:a16="http://schemas.microsoft.com/office/drawing/2014/main" id="{C4A7C560-4EB1-7347-B7EA-4F168F7B45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9050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12</a:t>
            </a:r>
          </a:p>
        </p:txBody>
      </p:sp>
      <p:sp>
        <p:nvSpPr>
          <p:cNvPr id="24580" name="Oval 24">
            <a:extLst>
              <a:ext uri="{FF2B5EF4-FFF2-40B4-BE49-F238E27FC236}">
                <a16:creationId xmlns:a16="http://schemas.microsoft.com/office/drawing/2014/main" id="{8CFFABD2-D621-024E-9221-E715393722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828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1" name="Text Box 25">
            <a:extLst>
              <a:ext uri="{FF2B5EF4-FFF2-40B4-BE49-F238E27FC236}">
                <a16:creationId xmlns:a16="http://schemas.microsoft.com/office/drawing/2014/main" id="{3307B154-6C9D-0349-B647-CE62228353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8194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8</a:t>
            </a:r>
          </a:p>
        </p:txBody>
      </p:sp>
      <p:sp>
        <p:nvSpPr>
          <p:cNvPr id="24582" name="Oval 26">
            <a:extLst>
              <a:ext uri="{FF2B5EF4-FFF2-40B4-BE49-F238E27FC236}">
                <a16:creationId xmlns:a16="http://schemas.microsoft.com/office/drawing/2014/main" id="{BF11D87A-DAF7-834F-B45C-C0AC37C40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743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3" name="Text Box 27">
            <a:extLst>
              <a:ext uri="{FF2B5EF4-FFF2-40B4-BE49-F238E27FC236}">
                <a16:creationId xmlns:a16="http://schemas.microsoft.com/office/drawing/2014/main" id="{BF072659-3626-FA43-82E6-A30841C44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2672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 5</a:t>
            </a:r>
          </a:p>
        </p:txBody>
      </p:sp>
      <p:sp>
        <p:nvSpPr>
          <p:cNvPr id="24584" name="Oval 28">
            <a:extLst>
              <a:ext uri="{FF2B5EF4-FFF2-40B4-BE49-F238E27FC236}">
                <a16:creationId xmlns:a16="http://schemas.microsoft.com/office/drawing/2014/main" id="{F2C03457-4365-364E-B245-338CAC56C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191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5" name="Line 29">
            <a:extLst>
              <a:ext uri="{FF2B5EF4-FFF2-40B4-BE49-F238E27FC236}">
                <a16:creationId xmlns:a16="http://schemas.microsoft.com/office/drawing/2014/main" id="{84EC27D2-2F68-8C48-A667-D967D9CCA4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32004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30">
            <a:extLst>
              <a:ext uri="{FF2B5EF4-FFF2-40B4-BE49-F238E27FC236}">
                <a16:creationId xmlns:a16="http://schemas.microsoft.com/office/drawing/2014/main" id="{E508B907-2B4B-D44A-81D3-D95B7D510A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22860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Text Box 31">
            <a:extLst>
              <a:ext uri="{FF2B5EF4-FFF2-40B4-BE49-F238E27FC236}">
                <a16:creationId xmlns:a16="http://schemas.microsoft.com/office/drawing/2014/main" id="{AE319D2E-BCCB-C54B-A0B9-084258AB5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1910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9</a:t>
            </a:r>
          </a:p>
        </p:txBody>
      </p:sp>
      <p:sp>
        <p:nvSpPr>
          <p:cNvPr id="24588" name="Oval 32">
            <a:extLst>
              <a:ext uri="{FF2B5EF4-FFF2-40B4-BE49-F238E27FC236}">
                <a16:creationId xmlns:a16="http://schemas.microsoft.com/office/drawing/2014/main" id="{B4E1C437-5D94-434E-A0E4-9F78E91BC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14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9" name="Text Box 33">
            <a:extLst>
              <a:ext uri="{FF2B5EF4-FFF2-40B4-BE49-F238E27FC236}">
                <a16:creationId xmlns:a16="http://schemas.microsoft.com/office/drawing/2014/main" id="{330B04C7-1909-2E4B-A0AC-2382BDA53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8194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4590" name="Oval 34">
            <a:extLst>
              <a:ext uri="{FF2B5EF4-FFF2-40B4-BE49-F238E27FC236}">
                <a16:creationId xmlns:a16="http://schemas.microsoft.com/office/drawing/2014/main" id="{F137F11A-6A5F-9C4F-A9F0-92F01B1DF9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743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91" name="Text Box 35">
            <a:extLst>
              <a:ext uri="{FF2B5EF4-FFF2-40B4-BE49-F238E27FC236}">
                <a16:creationId xmlns:a16="http://schemas.microsoft.com/office/drawing/2014/main" id="{67C2C7D3-671B-3E44-8C7E-14D405FB0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2052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20</a:t>
            </a:r>
          </a:p>
        </p:txBody>
      </p:sp>
      <p:sp>
        <p:nvSpPr>
          <p:cNvPr id="24592" name="Oval 36">
            <a:extLst>
              <a:ext uri="{FF2B5EF4-FFF2-40B4-BE49-F238E27FC236}">
                <a16:creationId xmlns:a16="http://schemas.microsoft.com/office/drawing/2014/main" id="{C3C205DF-DED5-A049-8F32-150B944EE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114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93" name="Line 37">
            <a:extLst>
              <a:ext uri="{FF2B5EF4-FFF2-40B4-BE49-F238E27FC236}">
                <a16:creationId xmlns:a16="http://schemas.microsoft.com/office/drawing/2014/main" id="{BAD75013-C5C2-7340-A16C-ED06DF31CE80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2766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38">
            <a:extLst>
              <a:ext uri="{FF2B5EF4-FFF2-40B4-BE49-F238E27FC236}">
                <a16:creationId xmlns:a16="http://schemas.microsoft.com/office/drawing/2014/main" id="{7A0901B7-E960-3946-9D85-32F59FF820D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2860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Line 39">
            <a:extLst>
              <a:ext uri="{FF2B5EF4-FFF2-40B4-BE49-F238E27FC236}">
                <a16:creationId xmlns:a16="http://schemas.microsoft.com/office/drawing/2014/main" id="{DA04533E-A814-0849-87E5-75A6A61402EE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32004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Text Box 40">
            <a:extLst>
              <a:ext uri="{FF2B5EF4-FFF2-40B4-BE49-F238E27FC236}">
                <a16:creationId xmlns:a16="http://schemas.microsoft.com/office/drawing/2014/main" id="{0A351FD1-84FE-C64D-8588-B4A8CA759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8336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33793754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6B047ED7-FA96-7645-AE6A-55677104A3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Deletion: case 3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6E213D-6EA9-9045-83E2-8413BF42724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4674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min of the right subtree will always be either a case 1 deletion or a case 2 deletion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DEB4A4-53CA-B544-8B50-B403EE80CA75}"/>
              </a:ext>
            </a:extLst>
          </p:cNvPr>
          <p:cNvSpPr txBox="1"/>
          <p:nvPr/>
        </p:nvSpPr>
        <p:spPr>
          <a:xfrm>
            <a:off x="794083" y="3084094"/>
            <a:ext cx="893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Why?</a:t>
            </a:r>
          </a:p>
        </p:txBody>
      </p:sp>
      <p:sp>
        <p:nvSpPr>
          <p:cNvPr id="39" name="Text Box 4">
            <a:extLst>
              <a:ext uri="{FF2B5EF4-FFF2-40B4-BE49-F238E27FC236}">
                <a16:creationId xmlns:a16="http://schemas.microsoft.com/office/drawing/2014/main" id="{19A11A76-D8D4-5B4E-B9B8-BCA5EED4B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4116" y="3811755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12</a:t>
            </a:r>
          </a:p>
        </p:txBody>
      </p:sp>
      <p:sp>
        <p:nvSpPr>
          <p:cNvPr id="40" name="Oval 5">
            <a:extLst>
              <a:ext uri="{FF2B5EF4-FFF2-40B4-BE49-F238E27FC236}">
                <a16:creationId xmlns:a16="http://schemas.microsoft.com/office/drawing/2014/main" id="{07320173-F854-0246-94C9-3F121A67DB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7916" y="3735555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" name="Line 8">
            <a:extLst>
              <a:ext uri="{FF2B5EF4-FFF2-40B4-BE49-F238E27FC236}">
                <a16:creationId xmlns:a16="http://schemas.microsoft.com/office/drawing/2014/main" id="{DC6BC896-2D2B-CF49-9BBE-10730D86B4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15916" y="4192755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13">
            <a:extLst>
              <a:ext uri="{FF2B5EF4-FFF2-40B4-BE49-F238E27FC236}">
                <a16:creationId xmlns:a16="http://schemas.microsoft.com/office/drawing/2014/main" id="{84EF6D55-DF76-CC48-98B0-EE4033D5B0F7}"/>
              </a:ext>
            </a:extLst>
          </p:cNvPr>
          <p:cNvSpPr>
            <a:spLocks noChangeShapeType="1"/>
          </p:cNvSpPr>
          <p:nvPr/>
        </p:nvSpPr>
        <p:spPr bwMode="auto">
          <a:xfrm>
            <a:off x="4387516" y="4192755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riangle 4">
            <a:extLst>
              <a:ext uri="{FF2B5EF4-FFF2-40B4-BE49-F238E27FC236}">
                <a16:creationId xmlns:a16="http://schemas.microsoft.com/office/drawing/2014/main" id="{5B3381AF-4639-B545-960B-8FBA9D5E1C16}"/>
              </a:ext>
            </a:extLst>
          </p:cNvPr>
          <p:cNvSpPr/>
          <p:nvPr/>
        </p:nvSpPr>
        <p:spPr>
          <a:xfrm>
            <a:off x="2558716" y="4649955"/>
            <a:ext cx="914400" cy="668003"/>
          </a:xfrm>
          <a:prstGeom prst="triangl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riangle 55">
            <a:extLst>
              <a:ext uri="{FF2B5EF4-FFF2-40B4-BE49-F238E27FC236}">
                <a16:creationId xmlns:a16="http://schemas.microsoft.com/office/drawing/2014/main" id="{AB3A761E-9C54-8C44-BB27-450082260FE8}"/>
              </a:ext>
            </a:extLst>
          </p:cNvPr>
          <p:cNvSpPr/>
          <p:nvPr/>
        </p:nvSpPr>
        <p:spPr>
          <a:xfrm>
            <a:off x="4616116" y="4649955"/>
            <a:ext cx="914400" cy="668004"/>
          </a:xfrm>
          <a:prstGeom prst="triangl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Line 13">
            <a:extLst>
              <a:ext uri="{FF2B5EF4-FFF2-40B4-BE49-F238E27FC236}">
                <a16:creationId xmlns:a16="http://schemas.microsoft.com/office/drawing/2014/main" id="{C664E6D6-89F2-6346-B6DD-D8757AE5B5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87516" y="5317959"/>
            <a:ext cx="228600" cy="300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Text Box 4">
            <a:extLst>
              <a:ext uri="{FF2B5EF4-FFF2-40B4-BE49-F238E27FC236}">
                <a16:creationId xmlns:a16="http://schemas.microsoft.com/office/drawing/2014/main" id="{4BA96765-A691-4244-9EF3-25B029B35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2716" y="5720765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min</a:t>
            </a:r>
          </a:p>
        </p:txBody>
      </p:sp>
      <p:sp>
        <p:nvSpPr>
          <p:cNvPr id="59" name="Oval 5">
            <a:extLst>
              <a:ext uri="{FF2B5EF4-FFF2-40B4-BE49-F238E27FC236}">
                <a16:creationId xmlns:a16="http://schemas.microsoft.com/office/drawing/2014/main" id="{DA6FE96E-2637-924E-83BB-BE043C1B1A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516" y="5644565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41D682-CC58-DB45-96A3-26FB9ABCA24A}"/>
              </a:ext>
            </a:extLst>
          </p:cNvPr>
          <p:cNvSpPr txBox="1"/>
          <p:nvPr/>
        </p:nvSpPr>
        <p:spPr>
          <a:xfrm>
            <a:off x="5073316" y="5718146"/>
            <a:ext cx="3552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FF"/>
                </a:solidFill>
              </a:rPr>
              <a:t>The minimum cannot have a left child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EAB1889-9ACD-2E4C-81F3-A7E3C903397B}"/>
              </a:ext>
            </a:extLst>
          </p:cNvPr>
          <p:cNvCxnSpPr>
            <a:stCxn id="59" idx="5"/>
          </p:cNvCxnSpPr>
          <p:nvPr/>
        </p:nvCxnSpPr>
        <p:spPr>
          <a:xfrm>
            <a:off x="4591883" y="6099850"/>
            <a:ext cx="244812" cy="2768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707298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6B047ED7-FA96-7645-AE6A-55677104A3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Deletion: case 3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6E213D-6EA9-9045-83E2-8413BF42724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4674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min of the right subtree will always be either a case 1 deletion or a case 2 deletion</a:t>
            </a:r>
          </a:p>
        </p:txBody>
      </p:sp>
      <p:sp>
        <p:nvSpPr>
          <p:cNvPr id="39" name="Text Box 4">
            <a:extLst>
              <a:ext uri="{FF2B5EF4-FFF2-40B4-BE49-F238E27FC236}">
                <a16:creationId xmlns:a16="http://schemas.microsoft.com/office/drawing/2014/main" id="{19A11A76-D8D4-5B4E-B9B8-BCA5EED4B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7705" y="286126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12</a:t>
            </a:r>
          </a:p>
        </p:txBody>
      </p:sp>
      <p:sp>
        <p:nvSpPr>
          <p:cNvPr id="40" name="Oval 5">
            <a:extLst>
              <a:ext uri="{FF2B5EF4-FFF2-40B4-BE49-F238E27FC236}">
                <a16:creationId xmlns:a16="http://schemas.microsoft.com/office/drawing/2014/main" id="{07320173-F854-0246-94C9-3F121A67DB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1505" y="278506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" name="Line 8">
            <a:extLst>
              <a:ext uri="{FF2B5EF4-FFF2-40B4-BE49-F238E27FC236}">
                <a16:creationId xmlns:a16="http://schemas.microsoft.com/office/drawing/2014/main" id="{DC6BC896-2D2B-CF49-9BBE-10730D86B4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59505" y="324226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13">
            <a:extLst>
              <a:ext uri="{FF2B5EF4-FFF2-40B4-BE49-F238E27FC236}">
                <a16:creationId xmlns:a16="http://schemas.microsoft.com/office/drawing/2014/main" id="{84EF6D55-DF76-CC48-98B0-EE4033D5B0F7}"/>
              </a:ext>
            </a:extLst>
          </p:cNvPr>
          <p:cNvSpPr>
            <a:spLocks noChangeShapeType="1"/>
          </p:cNvSpPr>
          <p:nvPr/>
        </p:nvSpPr>
        <p:spPr bwMode="auto">
          <a:xfrm>
            <a:off x="4231105" y="324226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riangle 4">
            <a:extLst>
              <a:ext uri="{FF2B5EF4-FFF2-40B4-BE49-F238E27FC236}">
                <a16:creationId xmlns:a16="http://schemas.microsoft.com/office/drawing/2014/main" id="{5B3381AF-4639-B545-960B-8FBA9D5E1C16}"/>
              </a:ext>
            </a:extLst>
          </p:cNvPr>
          <p:cNvSpPr/>
          <p:nvPr/>
        </p:nvSpPr>
        <p:spPr>
          <a:xfrm>
            <a:off x="2402305" y="3699460"/>
            <a:ext cx="914400" cy="668003"/>
          </a:xfrm>
          <a:prstGeom prst="triangl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riangle 55">
            <a:extLst>
              <a:ext uri="{FF2B5EF4-FFF2-40B4-BE49-F238E27FC236}">
                <a16:creationId xmlns:a16="http://schemas.microsoft.com/office/drawing/2014/main" id="{AB3A761E-9C54-8C44-BB27-450082260FE8}"/>
              </a:ext>
            </a:extLst>
          </p:cNvPr>
          <p:cNvSpPr/>
          <p:nvPr/>
        </p:nvSpPr>
        <p:spPr>
          <a:xfrm>
            <a:off x="4459705" y="3699460"/>
            <a:ext cx="914400" cy="668004"/>
          </a:xfrm>
          <a:prstGeom prst="triangl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Line 13">
            <a:extLst>
              <a:ext uri="{FF2B5EF4-FFF2-40B4-BE49-F238E27FC236}">
                <a16:creationId xmlns:a16="http://schemas.microsoft.com/office/drawing/2014/main" id="{C664E6D6-89F2-6346-B6DD-D8757AE5B5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31105" y="4367464"/>
            <a:ext cx="228600" cy="300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Text Box 4">
            <a:extLst>
              <a:ext uri="{FF2B5EF4-FFF2-40B4-BE49-F238E27FC236}">
                <a16:creationId xmlns:a16="http://schemas.microsoft.com/office/drawing/2014/main" id="{4BA96765-A691-4244-9EF3-25B029B35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6305" y="477027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min</a:t>
            </a:r>
          </a:p>
        </p:txBody>
      </p:sp>
      <p:sp>
        <p:nvSpPr>
          <p:cNvPr id="59" name="Oval 5">
            <a:extLst>
              <a:ext uri="{FF2B5EF4-FFF2-40B4-BE49-F238E27FC236}">
                <a16:creationId xmlns:a16="http://schemas.microsoft.com/office/drawing/2014/main" id="{DA6FE96E-2637-924E-83BB-BE043C1B1A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0105" y="469407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EAB1889-9ACD-2E4C-81F3-A7E3C903397B}"/>
              </a:ext>
            </a:extLst>
          </p:cNvPr>
          <p:cNvCxnSpPr>
            <a:cxnSpLocks/>
            <a:stCxn id="59" idx="5"/>
          </p:cNvCxnSpPr>
          <p:nvPr/>
        </p:nvCxnSpPr>
        <p:spPr>
          <a:xfrm>
            <a:off x="4435472" y="5149355"/>
            <a:ext cx="244812" cy="2768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DC38BB2-015F-5F46-9E9E-9C84C64636EE}"/>
              </a:ext>
            </a:extLst>
          </p:cNvPr>
          <p:cNvSpPr txBox="1"/>
          <p:nvPr/>
        </p:nvSpPr>
        <p:spPr>
          <a:xfrm>
            <a:off x="1295400" y="5745958"/>
            <a:ext cx="584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worst case running time of delete?</a:t>
            </a:r>
          </a:p>
        </p:txBody>
      </p:sp>
    </p:spTree>
    <p:extLst>
      <p:ext uri="{BB962C8B-B14F-4D97-AF65-F5344CB8AC3E}">
        <p14:creationId xmlns:p14="http://schemas.microsoft.com/office/powerpoint/2010/main" val="285977411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6B047ED7-FA96-7645-AE6A-55677104A3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Deletion: case 3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6E213D-6EA9-9045-83E2-8413BF42724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4674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min of the right subtree will always be either a case 1 deletion or a case 2 deletion</a:t>
            </a:r>
          </a:p>
        </p:txBody>
      </p:sp>
      <p:sp>
        <p:nvSpPr>
          <p:cNvPr id="39" name="Text Box 4">
            <a:extLst>
              <a:ext uri="{FF2B5EF4-FFF2-40B4-BE49-F238E27FC236}">
                <a16:creationId xmlns:a16="http://schemas.microsoft.com/office/drawing/2014/main" id="{19A11A76-D8D4-5B4E-B9B8-BCA5EED4B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7705" y="286126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12</a:t>
            </a:r>
          </a:p>
        </p:txBody>
      </p:sp>
      <p:sp>
        <p:nvSpPr>
          <p:cNvPr id="40" name="Oval 5">
            <a:extLst>
              <a:ext uri="{FF2B5EF4-FFF2-40B4-BE49-F238E27FC236}">
                <a16:creationId xmlns:a16="http://schemas.microsoft.com/office/drawing/2014/main" id="{07320173-F854-0246-94C9-3F121A67DB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1505" y="278506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" name="Line 8">
            <a:extLst>
              <a:ext uri="{FF2B5EF4-FFF2-40B4-BE49-F238E27FC236}">
                <a16:creationId xmlns:a16="http://schemas.microsoft.com/office/drawing/2014/main" id="{DC6BC896-2D2B-CF49-9BBE-10730D86B4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59505" y="324226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13">
            <a:extLst>
              <a:ext uri="{FF2B5EF4-FFF2-40B4-BE49-F238E27FC236}">
                <a16:creationId xmlns:a16="http://schemas.microsoft.com/office/drawing/2014/main" id="{84EF6D55-DF76-CC48-98B0-EE4033D5B0F7}"/>
              </a:ext>
            </a:extLst>
          </p:cNvPr>
          <p:cNvSpPr>
            <a:spLocks noChangeShapeType="1"/>
          </p:cNvSpPr>
          <p:nvPr/>
        </p:nvSpPr>
        <p:spPr bwMode="auto">
          <a:xfrm>
            <a:off x="4231105" y="324226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riangle 4">
            <a:extLst>
              <a:ext uri="{FF2B5EF4-FFF2-40B4-BE49-F238E27FC236}">
                <a16:creationId xmlns:a16="http://schemas.microsoft.com/office/drawing/2014/main" id="{5B3381AF-4639-B545-960B-8FBA9D5E1C16}"/>
              </a:ext>
            </a:extLst>
          </p:cNvPr>
          <p:cNvSpPr/>
          <p:nvPr/>
        </p:nvSpPr>
        <p:spPr>
          <a:xfrm>
            <a:off x="2402305" y="3699460"/>
            <a:ext cx="914400" cy="668003"/>
          </a:xfrm>
          <a:prstGeom prst="triangl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riangle 55">
            <a:extLst>
              <a:ext uri="{FF2B5EF4-FFF2-40B4-BE49-F238E27FC236}">
                <a16:creationId xmlns:a16="http://schemas.microsoft.com/office/drawing/2014/main" id="{AB3A761E-9C54-8C44-BB27-450082260FE8}"/>
              </a:ext>
            </a:extLst>
          </p:cNvPr>
          <p:cNvSpPr/>
          <p:nvPr/>
        </p:nvSpPr>
        <p:spPr>
          <a:xfrm>
            <a:off x="4459705" y="3699460"/>
            <a:ext cx="914400" cy="668004"/>
          </a:xfrm>
          <a:prstGeom prst="triangl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Line 13">
            <a:extLst>
              <a:ext uri="{FF2B5EF4-FFF2-40B4-BE49-F238E27FC236}">
                <a16:creationId xmlns:a16="http://schemas.microsoft.com/office/drawing/2014/main" id="{C664E6D6-89F2-6346-B6DD-D8757AE5B5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31105" y="4367464"/>
            <a:ext cx="228600" cy="300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Text Box 4">
            <a:extLst>
              <a:ext uri="{FF2B5EF4-FFF2-40B4-BE49-F238E27FC236}">
                <a16:creationId xmlns:a16="http://schemas.microsoft.com/office/drawing/2014/main" id="{4BA96765-A691-4244-9EF3-25B029B35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6305" y="477027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min</a:t>
            </a:r>
          </a:p>
        </p:txBody>
      </p:sp>
      <p:sp>
        <p:nvSpPr>
          <p:cNvPr id="59" name="Oval 5">
            <a:extLst>
              <a:ext uri="{FF2B5EF4-FFF2-40B4-BE49-F238E27FC236}">
                <a16:creationId xmlns:a16="http://schemas.microsoft.com/office/drawing/2014/main" id="{DA6FE96E-2637-924E-83BB-BE043C1B1A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0105" y="469407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EAB1889-9ACD-2E4C-81F3-A7E3C903397B}"/>
              </a:ext>
            </a:extLst>
          </p:cNvPr>
          <p:cNvCxnSpPr>
            <a:cxnSpLocks/>
            <a:stCxn id="59" idx="5"/>
          </p:cNvCxnSpPr>
          <p:nvPr/>
        </p:nvCxnSpPr>
        <p:spPr>
          <a:xfrm>
            <a:off x="4435472" y="5149355"/>
            <a:ext cx="244812" cy="2768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DC38BB2-015F-5F46-9E9E-9C84C64636EE}"/>
              </a:ext>
            </a:extLst>
          </p:cNvPr>
          <p:cNvSpPr txBox="1"/>
          <p:nvPr/>
        </p:nvSpPr>
        <p:spPr>
          <a:xfrm>
            <a:off x="990846" y="5450143"/>
            <a:ext cx="64043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FF"/>
                </a:solidFill>
              </a:rPr>
              <a:t>Case 1 and Case 2: O(1)</a:t>
            </a:r>
          </a:p>
          <a:p>
            <a:r>
              <a:rPr lang="en-US" sz="2400" dirty="0">
                <a:solidFill>
                  <a:srgbClr val="0070FF"/>
                </a:solidFill>
              </a:rPr>
              <a:t>Case 3: Find min and do a case 1 or case 2 delete</a:t>
            </a:r>
          </a:p>
          <a:p>
            <a:r>
              <a:rPr lang="en-US" sz="2400" dirty="0">
                <a:solidFill>
                  <a:srgbClr val="0070FF"/>
                </a:solidFill>
              </a:rPr>
              <a:t>O(height)</a:t>
            </a:r>
          </a:p>
        </p:txBody>
      </p:sp>
    </p:spTree>
    <p:extLst>
      <p:ext uri="{BB962C8B-B14F-4D97-AF65-F5344CB8AC3E}">
        <p14:creationId xmlns:p14="http://schemas.microsoft.com/office/powerpoint/2010/main" val="339971149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38EA5-87B6-3343-8444-6C0A68D5634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11905" y="120317"/>
            <a:ext cx="4856747" cy="553453"/>
          </a:xfrm>
        </p:spPr>
        <p:txBody>
          <a:bodyPr>
            <a:noAutofit/>
          </a:bodyPr>
          <a:lstStyle/>
          <a:p>
            <a:r>
              <a:rPr lang="en-US" sz="3200" dirty="0"/>
              <a:t>Delete implemented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3FB6ED1-7CDF-AE43-8895-EADF27B7DE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777" y="1105507"/>
            <a:ext cx="5153276" cy="5752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17800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38EA5-87B6-3343-8444-6C0A68D5634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11905" y="120317"/>
            <a:ext cx="4856747" cy="553453"/>
          </a:xfrm>
        </p:spPr>
        <p:txBody>
          <a:bodyPr>
            <a:noAutofit/>
          </a:bodyPr>
          <a:lstStyle/>
          <a:p>
            <a:r>
              <a:rPr lang="en-US" sz="3200" dirty="0"/>
              <a:t>Delete implemented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3FB6ED1-7CDF-AE43-8895-EADF27B7DE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777" y="1105507"/>
            <a:ext cx="5153276" cy="575249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E18EE6D-14BB-B24A-9201-FA274317C46D}"/>
              </a:ext>
            </a:extLst>
          </p:cNvPr>
          <p:cNvSpPr/>
          <p:nvPr/>
        </p:nvSpPr>
        <p:spPr>
          <a:xfrm>
            <a:off x="842211" y="2622884"/>
            <a:ext cx="4030578" cy="1167063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7B8D96-0858-984F-9C95-3E86787C245E}"/>
              </a:ext>
            </a:extLst>
          </p:cNvPr>
          <p:cNvSpPr txBox="1"/>
          <p:nvPr/>
        </p:nvSpPr>
        <p:spPr>
          <a:xfrm>
            <a:off x="5185611" y="3021749"/>
            <a:ext cx="2623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FF"/>
                </a:solidFill>
              </a:rPr>
              <a:t>Search: find the key</a:t>
            </a:r>
          </a:p>
        </p:txBody>
      </p:sp>
    </p:spTree>
    <p:extLst>
      <p:ext uri="{BB962C8B-B14F-4D97-AF65-F5344CB8AC3E}">
        <p14:creationId xmlns:p14="http://schemas.microsoft.com/office/powerpoint/2010/main" val="382450709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38EA5-87B6-3343-8444-6C0A68D5634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11905" y="120317"/>
            <a:ext cx="4856747" cy="553453"/>
          </a:xfrm>
        </p:spPr>
        <p:txBody>
          <a:bodyPr>
            <a:noAutofit/>
          </a:bodyPr>
          <a:lstStyle/>
          <a:p>
            <a:r>
              <a:rPr lang="en-US" sz="3200" dirty="0"/>
              <a:t>Delete implemented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3FB6ED1-7CDF-AE43-8895-EADF27B7DE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777" y="1105507"/>
            <a:ext cx="5153276" cy="575249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E18EE6D-14BB-B24A-9201-FA274317C46D}"/>
              </a:ext>
            </a:extLst>
          </p:cNvPr>
          <p:cNvSpPr/>
          <p:nvPr/>
        </p:nvSpPr>
        <p:spPr>
          <a:xfrm>
            <a:off x="1155033" y="3981755"/>
            <a:ext cx="4030578" cy="927130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7B8D96-0858-984F-9C95-3E86787C245E}"/>
              </a:ext>
            </a:extLst>
          </p:cNvPr>
          <p:cNvSpPr txBox="1"/>
          <p:nvPr/>
        </p:nvSpPr>
        <p:spPr>
          <a:xfrm>
            <a:off x="5678906" y="4214487"/>
            <a:ext cx="2563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FF"/>
                </a:solidFill>
              </a:rPr>
              <a:t>Case 1 and Case 2</a:t>
            </a:r>
          </a:p>
        </p:txBody>
      </p:sp>
    </p:spTree>
    <p:extLst>
      <p:ext uri="{BB962C8B-B14F-4D97-AF65-F5344CB8AC3E}">
        <p14:creationId xmlns:p14="http://schemas.microsoft.com/office/powerpoint/2010/main" val="67764083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38EA5-87B6-3343-8444-6C0A68D5634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11905" y="120317"/>
            <a:ext cx="4856747" cy="553453"/>
          </a:xfrm>
        </p:spPr>
        <p:txBody>
          <a:bodyPr>
            <a:noAutofit/>
          </a:bodyPr>
          <a:lstStyle/>
          <a:p>
            <a:r>
              <a:rPr lang="en-US" sz="3200" dirty="0"/>
              <a:t>Delete implemented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3FB6ED1-7CDF-AE43-8895-EADF27B7DE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777" y="1105507"/>
            <a:ext cx="5153276" cy="575249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E18EE6D-14BB-B24A-9201-FA274317C46D}"/>
              </a:ext>
            </a:extLst>
          </p:cNvPr>
          <p:cNvSpPr/>
          <p:nvPr/>
        </p:nvSpPr>
        <p:spPr>
          <a:xfrm>
            <a:off x="1179096" y="4848028"/>
            <a:ext cx="4030578" cy="927130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7B8D96-0858-984F-9C95-3E86787C245E}"/>
              </a:ext>
            </a:extLst>
          </p:cNvPr>
          <p:cNvSpPr txBox="1"/>
          <p:nvPr/>
        </p:nvSpPr>
        <p:spPr>
          <a:xfrm>
            <a:off x="5662047" y="5080760"/>
            <a:ext cx="1051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FF"/>
                </a:solidFill>
              </a:rPr>
              <a:t>Case 3</a:t>
            </a:r>
          </a:p>
        </p:txBody>
      </p:sp>
    </p:spTree>
    <p:extLst>
      <p:ext uri="{BB962C8B-B14F-4D97-AF65-F5344CB8AC3E}">
        <p14:creationId xmlns:p14="http://schemas.microsoft.com/office/powerpoint/2010/main" val="163153707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52F178F7-4877-4241-ADE8-DB955EB55E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Height of the tree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29A1CC7C-AA8F-2B4D-A1F4-3FB7D1953A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 dirty="0"/>
              <a:t>Most of the operations take time </a:t>
            </a:r>
            <a:br>
              <a:rPr lang="en-US" altLang="en-US" sz="2800" dirty="0"/>
            </a:br>
            <a:r>
              <a:rPr lang="en-US" altLang="en-US" sz="2800" dirty="0">
                <a:solidFill>
                  <a:srgbClr val="0000FF"/>
                </a:solidFill>
              </a:rPr>
              <a:t>O(height)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800" dirty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 dirty="0"/>
              <a:t>Trees built from random data have height </a:t>
            </a:r>
            <a:r>
              <a:rPr lang="en-US" altLang="en-US" sz="2800" dirty="0">
                <a:solidFill>
                  <a:srgbClr val="0000FF"/>
                </a:solidFill>
              </a:rPr>
              <a:t>O(log n)</a:t>
            </a:r>
            <a:endParaRPr lang="en-US" altLang="en-US" sz="2800" dirty="0"/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800" dirty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 dirty="0"/>
              <a:t>Two problems:</a:t>
            </a:r>
          </a:p>
          <a:p>
            <a:pPr lvl="1" eaLnBrk="1" hangingPunct="1"/>
            <a:r>
              <a:rPr lang="en-US" altLang="en-US" sz="2400" dirty="0"/>
              <a:t>We can’</a:t>
            </a:r>
            <a:r>
              <a:rPr lang="en-US" altLang="ja-JP" sz="2400" dirty="0"/>
              <a:t>t always insure random data</a:t>
            </a:r>
          </a:p>
          <a:p>
            <a:pPr lvl="1" eaLnBrk="1" hangingPunct="1"/>
            <a:r>
              <a:rPr lang="en-US" altLang="en-US" sz="2400" dirty="0"/>
              <a:t>What happens when we delete nodes and insert others after building a tree?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065D1D-EB4B-B641-9CB8-095248ADBB67}"/>
              </a:ext>
            </a:extLst>
          </p:cNvPr>
          <p:cNvSpPr txBox="1"/>
          <p:nvPr/>
        </p:nvSpPr>
        <p:spPr>
          <a:xfrm>
            <a:off x="409074" y="6096000"/>
            <a:ext cx="75353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70FF"/>
                </a:solidFill>
              </a:rPr>
              <a:t>Worst case height for binary search trees is O(n) </a:t>
            </a:r>
            <a:r>
              <a:rPr lang="en-US" sz="2800" dirty="0">
                <a:solidFill>
                  <a:srgbClr val="0070FF"/>
                </a:solidFill>
                <a:sym typeface="Wingdings" pitchFamily="2" charset="2"/>
              </a:rPr>
              <a:t></a:t>
            </a:r>
            <a:endParaRPr lang="en-US" sz="2800" dirty="0">
              <a:solidFill>
                <a:srgbClr val="007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35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65DB4-174A-C047-A113-45B4CF361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BSTs?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0C8A758-233E-CE47-BC3E-3C262FD9333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Hashtables</a:t>
            </a:r>
            <a:r>
              <a:rPr lang="en-US" dirty="0"/>
              <a:t> are fast at search/insert/delete, O(1)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Why BSTs?</a:t>
            </a:r>
          </a:p>
        </p:txBody>
      </p:sp>
    </p:spTree>
    <p:extLst>
      <p:ext uri="{BB962C8B-B14F-4D97-AF65-F5344CB8AC3E}">
        <p14:creationId xmlns:p14="http://schemas.microsoft.com/office/powerpoint/2010/main" val="4218264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65DB4-174A-C047-A113-45B4CF361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BSTs?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0C8A758-233E-CE47-BC3E-3C262FD9333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Hashtables</a:t>
            </a:r>
            <a:r>
              <a:rPr lang="en-US" dirty="0"/>
              <a:t> are fast at search/insert/delete, O(1)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70FF"/>
                </a:solidFill>
              </a:rPr>
              <a:t>Min/Max</a:t>
            </a:r>
          </a:p>
          <a:p>
            <a:pPr marL="0" indent="0">
              <a:buNone/>
            </a:pPr>
            <a:endParaRPr lang="en-US" dirty="0">
              <a:solidFill>
                <a:srgbClr val="0070FF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FF"/>
                </a:solidFill>
              </a:rPr>
              <a:t>Successor/predecessor</a:t>
            </a:r>
          </a:p>
          <a:p>
            <a:pPr marL="0" indent="0">
              <a:buNone/>
            </a:pPr>
            <a:endParaRPr lang="en-US" dirty="0">
              <a:solidFill>
                <a:srgbClr val="0070FF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0070FF"/>
                </a:solidFill>
              </a:rPr>
              <a:t>Inorder</a:t>
            </a:r>
            <a:r>
              <a:rPr lang="en-US" dirty="0">
                <a:solidFill>
                  <a:srgbClr val="0070FF"/>
                </a:solidFill>
              </a:rPr>
              <a:t> traversal</a:t>
            </a:r>
          </a:p>
          <a:p>
            <a:pPr marL="0" indent="0">
              <a:buNone/>
            </a:pPr>
            <a:endParaRPr lang="en-US" dirty="0">
              <a:solidFill>
                <a:srgbClr val="0070FF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FF"/>
                </a:solidFill>
              </a:rPr>
              <a:t>order statistics (5</a:t>
            </a:r>
            <a:r>
              <a:rPr lang="en-US" baseline="30000" dirty="0">
                <a:solidFill>
                  <a:srgbClr val="0070FF"/>
                </a:solidFill>
              </a:rPr>
              <a:t>th</a:t>
            </a:r>
            <a:r>
              <a:rPr lang="en-US" dirty="0">
                <a:solidFill>
                  <a:srgbClr val="0070FF"/>
                </a:solidFill>
              </a:rPr>
              <a:t> largest element, etc.)</a:t>
            </a:r>
          </a:p>
        </p:txBody>
      </p:sp>
    </p:spTree>
    <p:extLst>
      <p:ext uri="{BB962C8B-B14F-4D97-AF65-F5344CB8AC3E}">
        <p14:creationId xmlns:p14="http://schemas.microsoft.com/office/powerpoint/2010/main" val="4044080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39237EFD-11E1-B74F-998C-A6743C5D3B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5438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Finding an element</a:t>
            </a:r>
          </a:p>
        </p:txBody>
      </p:sp>
      <p:sp>
        <p:nvSpPr>
          <p:cNvPr id="25603" name="Text Box 4">
            <a:extLst>
              <a:ext uri="{FF2B5EF4-FFF2-40B4-BE49-F238E27FC236}">
                <a16:creationId xmlns:a16="http://schemas.microsoft.com/office/drawing/2014/main" id="{7988F433-31A7-334B-B2AD-166A0A68E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9050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12</a:t>
            </a:r>
          </a:p>
        </p:txBody>
      </p:sp>
      <p:sp>
        <p:nvSpPr>
          <p:cNvPr id="25604" name="Oval 5">
            <a:extLst>
              <a:ext uri="{FF2B5EF4-FFF2-40B4-BE49-F238E27FC236}">
                <a16:creationId xmlns:a16="http://schemas.microsoft.com/office/drawing/2014/main" id="{888E0058-B431-C04D-92AB-D5206180D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828800"/>
            <a:ext cx="685800" cy="533400"/>
          </a:xfrm>
          <a:prstGeom prst="ellips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5" name="Text Box 6">
            <a:extLst>
              <a:ext uri="{FF2B5EF4-FFF2-40B4-BE49-F238E27FC236}">
                <a16:creationId xmlns:a16="http://schemas.microsoft.com/office/drawing/2014/main" id="{7BD771AB-6B38-9948-B8A6-DCBDD09F15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8194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8</a:t>
            </a:r>
          </a:p>
        </p:txBody>
      </p:sp>
      <p:sp>
        <p:nvSpPr>
          <p:cNvPr id="25606" name="Oval 7">
            <a:extLst>
              <a:ext uri="{FF2B5EF4-FFF2-40B4-BE49-F238E27FC236}">
                <a16:creationId xmlns:a16="http://schemas.microsoft.com/office/drawing/2014/main" id="{1168BB2E-428B-214A-B0A1-2E3A89A94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743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7" name="Text Box 8">
            <a:extLst>
              <a:ext uri="{FF2B5EF4-FFF2-40B4-BE49-F238E27FC236}">
                <a16:creationId xmlns:a16="http://schemas.microsoft.com/office/drawing/2014/main" id="{433ED23B-52E4-514D-A54F-6B833AC5E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2672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 5</a:t>
            </a:r>
          </a:p>
        </p:txBody>
      </p:sp>
      <p:sp>
        <p:nvSpPr>
          <p:cNvPr id="25608" name="Oval 9">
            <a:extLst>
              <a:ext uri="{FF2B5EF4-FFF2-40B4-BE49-F238E27FC236}">
                <a16:creationId xmlns:a16="http://schemas.microsoft.com/office/drawing/2014/main" id="{A620409E-F727-7644-89CA-1E6FAA644B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191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9" name="Line 10">
            <a:extLst>
              <a:ext uri="{FF2B5EF4-FFF2-40B4-BE49-F238E27FC236}">
                <a16:creationId xmlns:a16="http://schemas.microsoft.com/office/drawing/2014/main" id="{429B8EF0-F894-4F43-9AD7-91B3A379F7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32004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11">
            <a:extLst>
              <a:ext uri="{FF2B5EF4-FFF2-40B4-BE49-F238E27FC236}">
                <a16:creationId xmlns:a16="http://schemas.microsoft.com/office/drawing/2014/main" id="{FBCAE8AA-188C-A44A-BF91-CF38BE3DF63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22860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Text Box 12">
            <a:extLst>
              <a:ext uri="{FF2B5EF4-FFF2-40B4-BE49-F238E27FC236}">
                <a16:creationId xmlns:a16="http://schemas.microsoft.com/office/drawing/2014/main" id="{AB9FB110-5450-FD4F-BE77-A6AC53B21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1910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9</a:t>
            </a:r>
          </a:p>
        </p:txBody>
      </p:sp>
      <p:sp>
        <p:nvSpPr>
          <p:cNvPr id="25612" name="Oval 13">
            <a:extLst>
              <a:ext uri="{FF2B5EF4-FFF2-40B4-BE49-F238E27FC236}">
                <a16:creationId xmlns:a16="http://schemas.microsoft.com/office/drawing/2014/main" id="{CC4825F7-113A-1141-B5E1-E055AD4E1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14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3" name="Text Box 14">
            <a:extLst>
              <a:ext uri="{FF2B5EF4-FFF2-40B4-BE49-F238E27FC236}">
                <a16:creationId xmlns:a16="http://schemas.microsoft.com/office/drawing/2014/main" id="{A7CC84B0-92EA-6640-921A-1707FA798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8194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5614" name="Oval 15">
            <a:extLst>
              <a:ext uri="{FF2B5EF4-FFF2-40B4-BE49-F238E27FC236}">
                <a16:creationId xmlns:a16="http://schemas.microsoft.com/office/drawing/2014/main" id="{5FB85C2B-C446-E34D-A0BF-6C1AB72466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743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5" name="Text Box 16">
            <a:extLst>
              <a:ext uri="{FF2B5EF4-FFF2-40B4-BE49-F238E27FC236}">
                <a16:creationId xmlns:a16="http://schemas.microsoft.com/office/drawing/2014/main" id="{F2E9F38D-8AA7-8345-A52F-28B87FD920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2052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20</a:t>
            </a:r>
          </a:p>
        </p:txBody>
      </p:sp>
      <p:sp>
        <p:nvSpPr>
          <p:cNvPr id="25616" name="Oval 17">
            <a:extLst>
              <a:ext uri="{FF2B5EF4-FFF2-40B4-BE49-F238E27FC236}">
                <a16:creationId xmlns:a16="http://schemas.microsoft.com/office/drawing/2014/main" id="{05D66DF5-94D5-6B40-B68B-F9739A6FF8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114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7" name="Line 18">
            <a:extLst>
              <a:ext uri="{FF2B5EF4-FFF2-40B4-BE49-F238E27FC236}">
                <a16:creationId xmlns:a16="http://schemas.microsoft.com/office/drawing/2014/main" id="{3041934D-F913-1A41-8085-30960E8A06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2766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9">
            <a:extLst>
              <a:ext uri="{FF2B5EF4-FFF2-40B4-BE49-F238E27FC236}">
                <a16:creationId xmlns:a16="http://schemas.microsoft.com/office/drawing/2014/main" id="{BDD53099-BAB2-1E4D-A4E1-605C38172BB5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2860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20">
            <a:extLst>
              <a:ext uri="{FF2B5EF4-FFF2-40B4-BE49-F238E27FC236}">
                <a16:creationId xmlns:a16="http://schemas.microsoft.com/office/drawing/2014/main" id="{EB2EB4AA-B589-9144-A1D2-7829C258BA7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32004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Text Box 21">
            <a:extLst>
              <a:ext uri="{FF2B5EF4-FFF2-40B4-BE49-F238E27FC236}">
                <a16:creationId xmlns:a16="http://schemas.microsoft.com/office/drawing/2014/main" id="{35083834-ED8F-E64F-AAAE-224031272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8336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14</a:t>
            </a:r>
          </a:p>
        </p:txBody>
      </p:sp>
      <p:sp>
        <p:nvSpPr>
          <p:cNvPr id="25" name="Text Box 22">
            <a:extLst>
              <a:ext uri="{FF2B5EF4-FFF2-40B4-BE49-F238E27FC236}">
                <a16:creationId xmlns:a16="http://schemas.microsoft.com/office/drawing/2014/main" id="{4DD4A31E-2F7C-8B4F-914B-06840C3FF5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21631"/>
            <a:ext cx="289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33CC"/>
                </a:solidFill>
              </a:rPr>
              <a:t>Search(9)</a:t>
            </a:r>
          </a:p>
        </p:txBody>
      </p:sp>
    </p:spTree>
    <p:extLst>
      <p:ext uri="{BB962C8B-B14F-4D97-AF65-F5344CB8AC3E}">
        <p14:creationId xmlns:p14="http://schemas.microsoft.com/office/powerpoint/2010/main" val="324946442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C7A6A786-14F5-8D46-96F8-8EBAFEE7B3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Operations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4A08F6FA-E729-4C48-BE18-2AC2494389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2346" y="1732547"/>
            <a:ext cx="8633701" cy="50212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/>
              <a:t>Search – Does the key exist in the tree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/>
              <a:t>Insert – Insert the key into tree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/>
              <a:t>Delete – Delete the key from the tree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121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37239193-9733-2F47-A90F-9FC5BB3167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5438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Finding an element</a:t>
            </a:r>
          </a:p>
        </p:txBody>
      </p:sp>
      <p:sp>
        <p:nvSpPr>
          <p:cNvPr id="27650" name="Text Box 4">
            <a:extLst>
              <a:ext uri="{FF2B5EF4-FFF2-40B4-BE49-F238E27FC236}">
                <a16:creationId xmlns:a16="http://schemas.microsoft.com/office/drawing/2014/main" id="{E40C5FF0-58F6-3148-9F36-5451D84F5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9050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12</a:t>
            </a:r>
          </a:p>
        </p:txBody>
      </p:sp>
      <p:sp>
        <p:nvSpPr>
          <p:cNvPr id="27651" name="Oval 5">
            <a:extLst>
              <a:ext uri="{FF2B5EF4-FFF2-40B4-BE49-F238E27FC236}">
                <a16:creationId xmlns:a16="http://schemas.microsoft.com/office/drawing/2014/main" id="{53CAD97B-E6FC-6041-83C3-D7399BB798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828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2" name="Text Box 6">
            <a:extLst>
              <a:ext uri="{FF2B5EF4-FFF2-40B4-BE49-F238E27FC236}">
                <a16:creationId xmlns:a16="http://schemas.microsoft.com/office/drawing/2014/main" id="{7E7151D5-642F-224A-9239-3AEE135337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8194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8</a:t>
            </a:r>
          </a:p>
        </p:txBody>
      </p:sp>
      <p:sp>
        <p:nvSpPr>
          <p:cNvPr id="27653" name="Oval 7">
            <a:extLst>
              <a:ext uri="{FF2B5EF4-FFF2-40B4-BE49-F238E27FC236}">
                <a16:creationId xmlns:a16="http://schemas.microsoft.com/office/drawing/2014/main" id="{E6775601-4167-034A-9576-4893C9E80F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743200"/>
            <a:ext cx="685800" cy="533400"/>
          </a:xfrm>
          <a:prstGeom prst="ellips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4" name="Text Box 8">
            <a:extLst>
              <a:ext uri="{FF2B5EF4-FFF2-40B4-BE49-F238E27FC236}">
                <a16:creationId xmlns:a16="http://schemas.microsoft.com/office/drawing/2014/main" id="{52E3E032-2137-EA40-83EB-891F0841F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2672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 5</a:t>
            </a:r>
          </a:p>
        </p:txBody>
      </p:sp>
      <p:sp>
        <p:nvSpPr>
          <p:cNvPr id="27655" name="Oval 9">
            <a:extLst>
              <a:ext uri="{FF2B5EF4-FFF2-40B4-BE49-F238E27FC236}">
                <a16:creationId xmlns:a16="http://schemas.microsoft.com/office/drawing/2014/main" id="{B4D8E4F5-04A4-E240-B786-0620432D8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191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6" name="Line 10">
            <a:extLst>
              <a:ext uri="{FF2B5EF4-FFF2-40B4-BE49-F238E27FC236}">
                <a16:creationId xmlns:a16="http://schemas.microsoft.com/office/drawing/2014/main" id="{4C27F83B-9D29-394E-AF96-FB30509660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32004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11">
            <a:extLst>
              <a:ext uri="{FF2B5EF4-FFF2-40B4-BE49-F238E27FC236}">
                <a16:creationId xmlns:a16="http://schemas.microsoft.com/office/drawing/2014/main" id="{BBED9A6D-40E3-6C42-B1AB-D4F33C0D9B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22860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Text Box 12">
            <a:extLst>
              <a:ext uri="{FF2B5EF4-FFF2-40B4-BE49-F238E27FC236}">
                <a16:creationId xmlns:a16="http://schemas.microsoft.com/office/drawing/2014/main" id="{6181DDE7-CC86-3D41-9B85-6952DD531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1910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9</a:t>
            </a:r>
          </a:p>
        </p:txBody>
      </p:sp>
      <p:sp>
        <p:nvSpPr>
          <p:cNvPr id="27659" name="Oval 13">
            <a:extLst>
              <a:ext uri="{FF2B5EF4-FFF2-40B4-BE49-F238E27FC236}">
                <a16:creationId xmlns:a16="http://schemas.microsoft.com/office/drawing/2014/main" id="{D01FA1E5-DBA1-044F-AFB9-CD197BAE3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14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60" name="Text Box 14">
            <a:extLst>
              <a:ext uri="{FF2B5EF4-FFF2-40B4-BE49-F238E27FC236}">
                <a16:creationId xmlns:a16="http://schemas.microsoft.com/office/drawing/2014/main" id="{D85282AF-7EE4-514D-B78F-035E5BB32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8194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7661" name="Oval 15">
            <a:extLst>
              <a:ext uri="{FF2B5EF4-FFF2-40B4-BE49-F238E27FC236}">
                <a16:creationId xmlns:a16="http://schemas.microsoft.com/office/drawing/2014/main" id="{9F5DFC29-A7AE-A44D-8A22-50965117A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743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62" name="Text Box 16">
            <a:extLst>
              <a:ext uri="{FF2B5EF4-FFF2-40B4-BE49-F238E27FC236}">
                <a16:creationId xmlns:a16="http://schemas.microsoft.com/office/drawing/2014/main" id="{6874C822-FCC7-0346-88B9-DA01CC9A8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2052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20</a:t>
            </a:r>
          </a:p>
        </p:txBody>
      </p:sp>
      <p:sp>
        <p:nvSpPr>
          <p:cNvPr id="27663" name="Oval 17">
            <a:extLst>
              <a:ext uri="{FF2B5EF4-FFF2-40B4-BE49-F238E27FC236}">
                <a16:creationId xmlns:a16="http://schemas.microsoft.com/office/drawing/2014/main" id="{D41C6D7D-A54F-0C4A-B26E-B33F9F501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114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64" name="Line 18">
            <a:extLst>
              <a:ext uri="{FF2B5EF4-FFF2-40B4-BE49-F238E27FC236}">
                <a16:creationId xmlns:a16="http://schemas.microsoft.com/office/drawing/2014/main" id="{CDCDC0BD-696E-D44D-8E44-3D43027E615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2766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Line 19">
            <a:extLst>
              <a:ext uri="{FF2B5EF4-FFF2-40B4-BE49-F238E27FC236}">
                <a16:creationId xmlns:a16="http://schemas.microsoft.com/office/drawing/2014/main" id="{3FA00333-6BE4-1B4C-B056-D7BE06F20B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2860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Line 20">
            <a:extLst>
              <a:ext uri="{FF2B5EF4-FFF2-40B4-BE49-F238E27FC236}">
                <a16:creationId xmlns:a16="http://schemas.microsoft.com/office/drawing/2014/main" id="{B94A4981-A7BF-FF4C-9E7F-89FA39B61EAF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32004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Text Box 21">
            <a:extLst>
              <a:ext uri="{FF2B5EF4-FFF2-40B4-BE49-F238E27FC236}">
                <a16:creationId xmlns:a16="http://schemas.microsoft.com/office/drawing/2014/main" id="{17547056-09B9-8B41-8A3F-FBA877CEB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8336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14</a:t>
            </a:r>
          </a:p>
        </p:txBody>
      </p:sp>
      <p:sp>
        <p:nvSpPr>
          <p:cNvPr id="24" name="Text Box 22">
            <a:extLst>
              <a:ext uri="{FF2B5EF4-FFF2-40B4-BE49-F238E27FC236}">
                <a16:creationId xmlns:a16="http://schemas.microsoft.com/office/drawing/2014/main" id="{DDAF80F0-221D-C945-A1FA-E377D0F42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21631"/>
            <a:ext cx="289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33CC"/>
                </a:solidFill>
              </a:rPr>
              <a:t>Search(9)</a:t>
            </a:r>
          </a:p>
        </p:txBody>
      </p:sp>
    </p:spTree>
    <p:extLst>
      <p:ext uri="{BB962C8B-B14F-4D97-AF65-F5344CB8AC3E}">
        <p14:creationId xmlns:p14="http://schemas.microsoft.com/office/powerpoint/2010/main" val="3219085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4A1C3A65-7F07-2744-AFA0-7F5D52ECFF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5438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Finding an element</a:t>
            </a:r>
          </a:p>
        </p:txBody>
      </p:sp>
      <p:sp>
        <p:nvSpPr>
          <p:cNvPr id="28674" name="Text Box 4">
            <a:extLst>
              <a:ext uri="{FF2B5EF4-FFF2-40B4-BE49-F238E27FC236}">
                <a16:creationId xmlns:a16="http://schemas.microsoft.com/office/drawing/2014/main" id="{97AC0BF5-DBE2-E249-96DA-BD952F275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9050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12</a:t>
            </a:r>
          </a:p>
        </p:txBody>
      </p:sp>
      <p:sp>
        <p:nvSpPr>
          <p:cNvPr id="28675" name="Oval 5">
            <a:extLst>
              <a:ext uri="{FF2B5EF4-FFF2-40B4-BE49-F238E27FC236}">
                <a16:creationId xmlns:a16="http://schemas.microsoft.com/office/drawing/2014/main" id="{7A56DCB4-35A7-B542-94D8-95B227BB6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828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76" name="Text Box 6">
            <a:extLst>
              <a:ext uri="{FF2B5EF4-FFF2-40B4-BE49-F238E27FC236}">
                <a16:creationId xmlns:a16="http://schemas.microsoft.com/office/drawing/2014/main" id="{CBD43E59-20FD-C148-89A3-2238DAEF0E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8194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8</a:t>
            </a:r>
          </a:p>
        </p:txBody>
      </p:sp>
      <p:sp>
        <p:nvSpPr>
          <p:cNvPr id="28677" name="Oval 7">
            <a:extLst>
              <a:ext uri="{FF2B5EF4-FFF2-40B4-BE49-F238E27FC236}">
                <a16:creationId xmlns:a16="http://schemas.microsoft.com/office/drawing/2014/main" id="{26F2CDFF-F396-9444-9330-3F8432E3F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743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78" name="Text Box 8">
            <a:extLst>
              <a:ext uri="{FF2B5EF4-FFF2-40B4-BE49-F238E27FC236}">
                <a16:creationId xmlns:a16="http://schemas.microsoft.com/office/drawing/2014/main" id="{D84BC3BA-CC4D-2D48-95D4-7BF4865E5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2672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 5</a:t>
            </a:r>
          </a:p>
        </p:txBody>
      </p:sp>
      <p:sp>
        <p:nvSpPr>
          <p:cNvPr id="28679" name="Oval 9">
            <a:extLst>
              <a:ext uri="{FF2B5EF4-FFF2-40B4-BE49-F238E27FC236}">
                <a16:creationId xmlns:a16="http://schemas.microsoft.com/office/drawing/2014/main" id="{801A49F0-61A5-E044-97E7-BEA399180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191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0" name="Line 10">
            <a:extLst>
              <a:ext uri="{FF2B5EF4-FFF2-40B4-BE49-F238E27FC236}">
                <a16:creationId xmlns:a16="http://schemas.microsoft.com/office/drawing/2014/main" id="{632CF7B5-5AB1-2249-96FC-B311819B53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32004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11">
            <a:extLst>
              <a:ext uri="{FF2B5EF4-FFF2-40B4-BE49-F238E27FC236}">
                <a16:creationId xmlns:a16="http://schemas.microsoft.com/office/drawing/2014/main" id="{C37EE180-B63D-F44E-85C0-615B5CA3AD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22860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Text Box 12">
            <a:extLst>
              <a:ext uri="{FF2B5EF4-FFF2-40B4-BE49-F238E27FC236}">
                <a16:creationId xmlns:a16="http://schemas.microsoft.com/office/drawing/2014/main" id="{55111D70-5CA1-FC42-94FF-1ECD9EEEF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1910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FF00"/>
                </a:solidFill>
              </a:rPr>
              <a:t>9</a:t>
            </a:r>
          </a:p>
        </p:txBody>
      </p:sp>
      <p:sp>
        <p:nvSpPr>
          <p:cNvPr id="28683" name="Oval 13">
            <a:extLst>
              <a:ext uri="{FF2B5EF4-FFF2-40B4-BE49-F238E27FC236}">
                <a16:creationId xmlns:a16="http://schemas.microsoft.com/office/drawing/2014/main" id="{C4A7D732-6F0A-E54F-AF82-6620CBBA7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14800"/>
            <a:ext cx="685800" cy="533400"/>
          </a:xfrm>
          <a:prstGeom prst="ellips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4" name="Text Box 14">
            <a:extLst>
              <a:ext uri="{FF2B5EF4-FFF2-40B4-BE49-F238E27FC236}">
                <a16:creationId xmlns:a16="http://schemas.microsoft.com/office/drawing/2014/main" id="{41582040-BB07-DF4E-8DB8-E4D6A04BE8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8194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8685" name="Oval 15">
            <a:extLst>
              <a:ext uri="{FF2B5EF4-FFF2-40B4-BE49-F238E27FC236}">
                <a16:creationId xmlns:a16="http://schemas.microsoft.com/office/drawing/2014/main" id="{6E2A7AF4-84F2-984F-BB8F-35554B59BF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743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6" name="Text Box 16">
            <a:extLst>
              <a:ext uri="{FF2B5EF4-FFF2-40B4-BE49-F238E27FC236}">
                <a16:creationId xmlns:a16="http://schemas.microsoft.com/office/drawing/2014/main" id="{2D1E14D7-DC59-4147-B2F8-0F21AE13C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2052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20</a:t>
            </a:r>
          </a:p>
        </p:txBody>
      </p:sp>
      <p:sp>
        <p:nvSpPr>
          <p:cNvPr id="28687" name="Oval 17">
            <a:extLst>
              <a:ext uri="{FF2B5EF4-FFF2-40B4-BE49-F238E27FC236}">
                <a16:creationId xmlns:a16="http://schemas.microsoft.com/office/drawing/2014/main" id="{B49E01FB-BBA5-7043-AD47-9050E83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114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8" name="Line 18">
            <a:extLst>
              <a:ext uri="{FF2B5EF4-FFF2-40B4-BE49-F238E27FC236}">
                <a16:creationId xmlns:a16="http://schemas.microsoft.com/office/drawing/2014/main" id="{E7530013-3B6D-6C45-B90E-B481D910828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2766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Line 19">
            <a:extLst>
              <a:ext uri="{FF2B5EF4-FFF2-40B4-BE49-F238E27FC236}">
                <a16:creationId xmlns:a16="http://schemas.microsoft.com/office/drawing/2014/main" id="{96C3EC47-810A-1E47-A051-746BBC843103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2860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Line 20">
            <a:extLst>
              <a:ext uri="{FF2B5EF4-FFF2-40B4-BE49-F238E27FC236}">
                <a16:creationId xmlns:a16="http://schemas.microsoft.com/office/drawing/2014/main" id="{3A868592-67F7-6642-9F88-6E0690ADA4EC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32004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Text Box 21">
            <a:extLst>
              <a:ext uri="{FF2B5EF4-FFF2-40B4-BE49-F238E27FC236}">
                <a16:creationId xmlns:a16="http://schemas.microsoft.com/office/drawing/2014/main" id="{C32371C9-74C1-134C-87D6-0B82B15B0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8336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14</a:t>
            </a:r>
          </a:p>
        </p:txBody>
      </p:sp>
      <p:sp>
        <p:nvSpPr>
          <p:cNvPr id="24" name="Text Box 22">
            <a:extLst>
              <a:ext uri="{FF2B5EF4-FFF2-40B4-BE49-F238E27FC236}">
                <a16:creationId xmlns:a16="http://schemas.microsoft.com/office/drawing/2014/main" id="{9AC039D9-97D6-724E-9138-8729C44E8B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21631"/>
            <a:ext cx="289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33CC"/>
                </a:solidFill>
              </a:rPr>
              <a:t>Search(9)</a:t>
            </a:r>
          </a:p>
        </p:txBody>
      </p:sp>
    </p:spTree>
    <p:extLst>
      <p:ext uri="{BB962C8B-B14F-4D97-AF65-F5344CB8AC3E}">
        <p14:creationId xmlns:p14="http://schemas.microsoft.com/office/powerpoint/2010/main" val="10206666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4152</TotalTime>
  <Words>1378</Words>
  <Application>Microsoft Macintosh PowerPoint</Application>
  <PresentationFormat>On-screen Show (4:3)</PresentationFormat>
  <Paragraphs>520</Paragraphs>
  <Slides>70</Slides>
  <Notes>2</Notes>
  <HiddenSlides>4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6" baseType="lpstr">
      <vt:lpstr>Arial</vt:lpstr>
      <vt:lpstr>Calibri</vt:lpstr>
      <vt:lpstr>Tw Cen MT</vt:lpstr>
      <vt:lpstr>Wingdings</vt:lpstr>
      <vt:lpstr>Wingdings 2</vt:lpstr>
      <vt:lpstr>Median</vt:lpstr>
      <vt:lpstr>binary search trees</vt:lpstr>
      <vt:lpstr>Administrative</vt:lpstr>
      <vt:lpstr>Binary Search Trees</vt:lpstr>
      <vt:lpstr>Operations</vt:lpstr>
      <vt:lpstr>Finding an element</vt:lpstr>
      <vt:lpstr>Finding an element</vt:lpstr>
      <vt:lpstr>Finding an element</vt:lpstr>
      <vt:lpstr>Finding an element</vt:lpstr>
      <vt:lpstr>Finding an element</vt:lpstr>
      <vt:lpstr>Finding an element</vt:lpstr>
      <vt:lpstr>Finding an element</vt:lpstr>
      <vt:lpstr>Finding an element</vt:lpstr>
      <vt:lpstr>Finding an element</vt:lpstr>
      <vt:lpstr>Finding an element</vt:lpstr>
      <vt:lpstr>Finding an element</vt:lpstr>
      <vt:lpstr>Finding an element</vt:lpstr>
      <vt:lpstr>Finding an element</vt:lpstr>
      <vt:lpstr>Inserting</vt:lpstr>
      <vt:lpstr>Inserting</vt:lpstr>
      <vt:lpstr>Inserting</vt:lpstr>
      <vt:lpstr>Inserting</vt:lpstr>
      <vt:lpstr>Inserting</vt:lpstr>
      <vt:lpstr>Inserting</vt:lpstr>
      <vt:lpstr>Inserting</vt:lpstr>
      <vt:lpstr>Inserting</vt:lpstr>
      <vt:lpstr>Inserting duplicate</vt:lpstr>
      <vt:lpstr>Visiting all nodes</vt:lpstr>
      <vt:lpstr>Visiting all nodes</vt:lpstr>
      <vt:lpstr>Visiting all nodes</vt:lpstr>
      <vt:lpstr>Visiting all nodes</vt:lpstr>
      <vt:lpstr>Visiting all nodes</vt:lpstr>
      <vt:lpstr>Visiting all nodes</vt:lpstr>
      <vt:lpstr>Visiting all nodes</vt:lpstr>
      <vt:lpstr>Visiting all nodes</vt:lpstr>
      <vt:lpstr>Min/Max?</vt:lpstr>
      <vt:lpstr>Successor and predecessor</vt:lpstr>
      <vt:lpstr>Successor and predecessor</vt:lpstr>
      <vt:lpstr>Successor</vt:lpstr>
      <vt:lpstr>Successor</vt:lpstr>
      <vt:lpstr>Successor</vt:lpstr>
      <vt:lpstr>Successor</vt:lpstr>
      <vt:lpstr>Successor</vt:lpstr>
      <vt:lpstr>Successor</vt:lpstr>
      <vt:lpstr>Successor</vt:lpstr>
      <vt:lpstr>Successor</vt:lpstr>
      <vt:lpstr>Deletion</vt:lpstr>
      <vt:lpstr>Deletion: case 1</vt:lpstr>
      <vt:lpstr>Deletion: case 1</vt:lpstr>
      <vt:lpstr>Deletion: case 2</vt:lpstr>
      <vt:lpstr>Deletion: case 2</vt:lpstr>
      <vt:lpstr>Deletion: case 3</vt:lpstr>
      <vt:lpstr>Deletion: case 3</vt:lpstr>
      <vt:lpstr>Deletion: case 3</vt:lpstr>
      <vt:lpstr>Deletion</vt:lpstr>
      <vt:lpstr>Deletion</vt:lpstr>
      <vt:lpstr>Deletion</vt:lpstr>
      <vt:lpstr>Deletion</vt:lpstr>
      <vt:lpstr>Deletion: case 3</vt:lpstr>
      <vt:lpstr>Deletion: case 3</vt:lpstr>
      <vt:lpstr>Deletion: case 3</vt:lpstr>
      <vt:lpstr>Deletion: case 3</vt:lpstr>
      <vt:lpstr>Deletion: case 3</vt:lpstr>
      <vt:lpstr>Delete implemented</vt:lpstr>
      <vt:lpstr>Delete implemented</vt:lpstr>
      <vt:lpstr>Delete implemented</vt:lpstr>
      <vt:lpstr>Delete implemented</vt:lpstr>
      <vt:lpstr>Height of the tree</vt:lpstr>
      <vt:lpstr>Why BSTs?</vt:lpstr>
      <vt:lpstr>Why BSTs?</vt:lpstr>
      <vt:lpstr>Operations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Microsoft Office User</cp:lastModifiedBy>
  <cp:revision>322</cp:revision>
  <cp:lastPrinted>2021-04-15T23:09:57Z</cp:lastPrinted>
  <dcterms:created xsi:type="dcterms:W3CDTF">2013-09-08T20:10:23Z</dcterms:created>
  <dcterms:modified xsi:type="dcterms:W3CDTF">2021-04-15T23:09:58Z</dcterms:modified>
</cp:coreProperties>
</file>