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362" r:id="rId3"/>
    <p:sldId id="301" r:id="rId4"/>
    <p:sldId id="304" r:id="rId5"/>
    <p:sldId id="307" r:id="rId6"/>
    <p:sldId id="313" r:id="rId7"/>
    <p:sldId id="410" r:id="rId8"/>
    <p:sldId id="334" r:id="rId9"/>
    <p:sldId id="338" r:id="rId10"/>
    <p:sldId id="466" r:id="rId11"/>
    <p:sldId id="339" r:id="rId12"/>
    <p:sldId id="417" r:id="rId13"/>
    <p:sldId id="419" r:id="rId14"/>
    <p:sldId id="421" r:id="rId15"/>
    <p:sldId id="430" r:id="rId16"/>
    <p:sldId id="431" r:id="rId17"/>
    <p:sldId id="432" r:id="rId18"/>
    <p:sldId id="439" r:id="rId19"/>
    <p:sldId id="465" r:id="rId20"/>
    <p:sldId id="340" r:id="rId21"/>
    <p:sldId id="440" r:id="rId22"/>
    <p:sldId id="441" r:id="rId23"/>
    <p:sldId id="442" r:id="rId24"/>
    <p:sldId id="359" r:id="rId25"/>
    <p:sldId id="360" r:id="rId26"/>
    <p:sldId id="444" r:id="rId27"/>
    <p:sldId id="443" r:id="rId28"/>
    <p:sldId id="445" r:id="rId29"/>
    <p:sldId id="446" r:id="rId30"/>
    <p:sldId id="447" r:id="rId31"/>
    <p:sldId id="448" r:id="rId32"/>
    <p:sldId id="449" r:id="rId33"/>
    <p:sldId id="450" r:id="rId34"/>
    <p:sldId id="467" r:id="rId35"/>
    <p:sldId id="451" r:id="rId36"/>
    <p:sldId id="454" r:id="rId37"/>
    <p:sldId id="455" r:id="rId38"/>
    <p:sldId id="462" r:id="rId39"/>
    <p:sldId id="469" r:id="rId40"/>
    <p:sldId id="470" r:id="rId41"/>
    <p:sldId id="471" r:id="rId42"/>
    <p:sldId id="472" r:id="rId43"/>
    <p:sldId id="473" r:id="rId44"/>
    <p:sldId id="523" r:id="rId45"/>
    <p:sldId id="468" r:id="rId46"/>
    <p:sldId id="538" r:id="rId47"/>
    <p:sldId id="539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537" r:id="rId56"/>
    <p:sldId id="531" r:id="rId57"/>
    <p:sldId id="532" r:id="rId58"/>
    <p:sldId id="533" r:id="rId59"/>
    <p:sldId id="534" r:id="rId60"/>
    <p:sldId id="535" r:id="rId61"/>
    <p:sldId id="536" r:id="rId62"/>
    <p:sldId id="453" r:id="rId63"/>
    <p:sldId id="456" r:id="rId64"/>
    <p:sldId id="457" r:id="rId65"/>
    <p:sldId id="458" r:id="rId66"/>
    <p:sldId id="366" r:id="rId67"/>
    <p:sldId id="376" r:id="rId68"/>
    <p:sldId id="377" r:id="rId69"/>
    <p:sldId id="378" r:id="rId70"/>
    <p:sldId id="380" r:id="rId71"/>
    <p:sldId id="381" r:id="rId72"/>
    <p:sldId id="382" r:id="rId73"/>
    <p:sldId id="383" r:id="rId74"/>
    <p:sldId id="384" r:id="rId75"/>
    <p:sldId id="385" r:id="rId76"/>
    <p:sldId id="459" r:id="rId77"/>
    <p:sldId id="460" r:id="rId78"/>
    <p:sldId id="461" r:id="rId79"/>
    <p:sldId id="463" r:id="rId80"/>
    <p:sldId id="464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7030A0"/>
    <a:srgbClr val="FF9700"/>
    <a:srgbClr val="0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7693"/>
  </p:normalViewPr>
  <p:slideViewPr>
    <p:cSldViewPr snapToGrid="0" snapToObjects="1">
      <p:cViewPr varScale="1">
        <p:scale>
          <a:sx n="87" d="100"/>
          <a:sy n="87" d="100"/>
        </p:scale>
        <p:origin x="10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6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4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4/8/21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priority queues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62 – Spring 2021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8974909-6B26-F44F-BFF2-EE33D9099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ExtractMax</a:t>
            </a:r>
          </a:p>
        </p:txBody>
      </p:sp>
      <p:grpSp>
        <p:nvGrpSpPr>
          <p:cNvPr id="44035" name="Group 4">
            <a:extLst>
              <a:ext uri="{FF2B5EF4-FFF2-40B4-BE49-F238E27FC236}">
                <a16:creationId xmlns:a16="http://schemas.microsoft.com/office/drawing/2014/main" id="{14BA4853-16FC-704D-8EC0-7C42BB8D316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352800"/>
            <a:ext cx="838200" cy="457200"/>
            <a:chOff x="2016" y="1152"/>
            <a:chExt cx="528" cy="288"/>
          </a:xfrm>
        </p:grpSpPr>
        <p:sp>
          <p:nvSpPr>
            <p:cNvPr id="96261" name="Oval 5">
              <a:extLst>
                <a:ext uri="{FF2B5EF4-FFF2-40B4-BE49-F238E27FC236}">
                  <a16:creationId xmlns:a16="http://schemas.microsoft.com/office/drawing/2014/main" id="{7C33D2A3-66EA-C042-A651-E453790ED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2" name="Text Box 6">
              <a:extLst>
                <a:ext uri="{FF2B5EF4-FFF2-40B4-BE49-F238E27FC236}">
                  <a16:creationId xmlns:a16="http://schemas.microsoft.com/office/drawing/2014/main" id="{49B293DE-15CF-EC4A-9DC2-7A9E97A1F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3" name="Text Box 7">
              <a:extLst>
                <a:ext uri="{FF2B5EF4-FFF2-40B4-BE49-F238E27FC236}">
                  <a16:creationId xmlns:a16="http://schemas.microsoft.com/office/drawing/2014/main" id="{F9E1AB4E-9FD6-3848-9EF2-8EA43A52C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44036" name="Group 8">
            <a:extLst>
              <a:ext uri="{FF2B5EF4-FFF2-40B4-BE49-F238E27FC236}">
                <a16:creationId xmlns:a16="http://schemas.microsoft.com/office/drawing/2014/main" id="{C64CFCBF-D45B-F74B-9365-009E50336685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352800"/>
            <a:ext cx="838200" cy="457200"/>
            <a:chOff x="2016" y="1152"/>
            <a:chExt cx="528" cy="288"/>
          </a:xfrm>
        </p:grpSpPr>
        <p:sp>
          <p:nvSpPr>
            <p:cNvPr id="96265" name="Oval 9">
              <a:extLst>
                <a:ext uri="{FF2B5EF4-FFF2-40B4-BE49-F238E27FC236}">
                  <a16:creationId xmlns:a16="http://schemas.microsoft.com/office/drawing/2014/main" id="{9856DE14-B835-AF40-A304-7A336B413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6" name="Text Box 10">
              <a:extLst>
                <a:ext uri="{FF2B5EF4-FFF2-40B4-BE49-F238E27FC236}">
                  <a16:creationId xmlns:a16="http://schemas.microsoft.com/office/drawing/2014/main" id="{9845D0CA-A754-374D-A82A-4529BEBA1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7" name="Text Box 11">
              <a:extLst>
                <a:ext uri="{FF2B5EF4-FFF2-40B4-BE49-F238E27FC236}">
                  <a16:creationId xmlns:a16="http://schemas.microsoft.com/office/drawing/2014/main" id="{A2E4F6E9-5EBC-CD4B-BEC9-D86FD5261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96268" name="Text Box 12">
            <a:extLst>
              <a:ext uri="{FF2B5EF4-FFF2-40B4-BE49-F238E27FC236}">
                <a16:creationId xmlns:a16="http://schemas.microsoft.com/office/drawing/2014/main" id="{729874BD-DA2A-D041-87D6-CB8ADB8CE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57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4038" name="Group 13">
            <a:extLst>
              <a:ext uri="{FF2B5EF4-FFF2-40B4-BE49-F238E27FC236}">
                <a16:creationId xmlns:a16="http://schemas.microsoft.com/office/drawing/2014/main" id="{F66AA511-9D75-8145-AE6E-07FEF7A0AB88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343400"/>
            <a:ext cx="685800" cy="457200"/>
            <a:chOff x="960" y="2352"/>
            <a:chExt cx="432" cy="288"/>
          </a:xfrm>
        </p:grpSpPr>
        <p:sp>
          <p:nvSpPr>
            <p:cNvPr id="96270" name="Oval 14">
              <a:extLst>
                <a:ext uri="{FF2B5EF4-FFF2-40B4-BE49-F238E27FC236}">
                  <a16:creationId xmlns:a16="http://schemas.microsoft.com/office/drawing/2014/main" id="{8DF6CC2C-28D4-EF40-98E3-93ABA5DE9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71" name="Text Box 15">
              <a:extLst>
                <a:ext uri="{FF2B5EF4-FFF2-40B4-BE49-F238E27FC236}">
                  <a16:creationId xmlns:a16="http://schemas.microsoft.com/office/drawing/2014/main" id="{AF8D6057-9424-FF4F-83C7-E2328FBDE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96272" name="Line 16">
            <a:extLst>
              <a:ext uri="{FF2B5EF4-FFF2-40B4-BE49-F238E27FC236}">
                <a16:creationId xmlns:a16="http://schemas.microsoft.com/office/drawing/2014/main" id="{4455E861-9430-7D48-8987-10527A7AEB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819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3" name="Line 17">
            <a:extLst>
              <a:ext uri="{FF2B5EF4-FFF2-40B4-BE49-F238E27FC236}">
                <a16:creationId xmlns:a16="http://schemas.microsoft.com/office/drawing/2014/main" id="{CCC62B62-F616-DE40-9144-34FF830FBD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810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4" name="Line 18">
            <a:extLst>
              <a:ext uri="{FF2B5EF4-FFF2-40B4-BE49-F238E27FC236}">
                <a16:creationId xmlns:a16="http://schemas.microsoft.com/office/drawing/2014/main" id="{71ECC92D-F21C-3749-AE86-DFE7D2F5B2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800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5" name="Line 19">
            <a:extLst>
              <a:ext uri="{FF2B5EF4-FFF2-40B4-BE49-F238E27FC236}">
                <a16:creationId xmlns:a16="http://schemas.microsoft.com/office/drawing/2014/main" id="{C158383B-FA47-9549-8CB5-7D3F3E282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7" name="Line 21">
            <a:extLst>
              <a:ext uri="{FF2B5EF4-FFF2-40B4-BE49-F238E27FC236}">
                <a16:creationId xmlns:a16="http://schemas.microsoft.com/office/drawing/2014/main" id="{BE5019D9-1AC0-6347-AA0B-D2908212A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8" name="Line 22">
            <a:extLst>
              <a:ext uri="{FF2B5EF4-FFF2-40B4-BE49-F238E27FC236}">
                <a16:creationId xmlns:a16="http://schemas.microsoft.com/office/drawing/2014/main" id="{7D2013F3-B845-6740-ABEE-5BBFBE85E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819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9" name="Line 23">
            <a:extLst>
              <a:ext uri="{FF2B5EF4-FFF2-40B4-BE49-F238E27FC236}">
                <a16:creationId xmlns:a16="http://schemas.microsoft.com/office/drawing/2014/main" id="{4D9ABFB3-9F46-204E-BEB2-DBEF0D12B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80" name="Line 24">
            <a:extLst>
              <a:ext uri="{FF2B5EF4-FFF2-40B4-BE49-F238E27FC236}">
                <a16:creationId xmlns:a16="http://schemas.microsoft.com/office/drawing/2014/main" id="{8224C3A2-0C46-6148-B0CB-E9C7454C3B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4047" name="Group 25">
            <a:extLst>
              <a:ext uri="{FF2B5EF4-FFF2-40B4-BE49-F238E27FC236}">
                <a16:creationId xmlns:a16="http://schemas.microsoft.com/office/drawing/2014/main" id="{319E1B42-7992-E643-97F4-9F7D50C81C4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486400"/>
            <a:ext cx="685800" cy="457200"/>
            <a:chOff x="960" y="2352"/>
            <a:chExt cx="432" cy="288"/>
          </a:xfrm>
        </p:grpSpPr>
        <p:sp>
          <p:nvSpPr>
            <p:cNvPr id="96282" name="Oval 26">
              <a:extLst>
                <a:ext uri="{FF2B5EF4-FFF2-40B4-BE49-F238E27FC236}">
                  <a16:creationId xmlns:a16="http://schemas.microsoft.com/office/drawing/2014/main" id="{5CE0715B-F184-894E-89D9-1B9973CBF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3" name="Text Box 27">
              <a:extLst>
                <a:ext uri="{FF2B5EF4-FFF2-40B4-BE49-F238E27FC236}">
                  <a16:creationId xmlns:a16="http://schemas.microsoft.com/office/drawing/2014/main" id="{43A7F5F5-77D8-4E4F-90D6-E5AD56306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44048" name="Group 28">
            <a:extLst>
              <a:ext uri="{FF2B5EF4-FFF2-40B4-BE49-F238E27FC236}">
                <a16:creationId xmlns:a16="http://schemas.microsoft.com/office/drawing/2014/main" id="{1BE008E4-3461-FF40-9026-72D1FFACFED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486400"/>
            <a:ext cx="685800" cy="457200"/>
            <a:chOff x="960" y="2352"/>
            <a:chExt cx="432" cy="288"/>
          </a:xfrm>
        </p:grpSpPr>
        <p:sp>
          <p:nvSpPr>
            <p:cNvPr id="96285" name="Oval 29">
              <a:extLst>
                <a:ext uri="{FF2B5EF4-FFF2-40B4-BE49-F238E27FC236}">
                  <a16:creationId xmlns:a16="http://schemas.microsoft.com/office/drawing/2014/main" id="{8F36E2AC-6E43-984F-A804-731440FC1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6" name="Text Box 30">
              <a:extLst>
                <a:ext uri="{FF2B5EF4-FFF2-40B4-BE49-F238E27FC236}">
                  <a16:creationId xmlns:a16="http://schemas.microsoft.com/office/drawing/2014/main" id="{A79BF44E-689C-2947-94B8-3110362AA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44049" name="Group 31">
            <a:extLst>
              <a:ext uri="{FF2B5EF4-FFF2-40B4-BE49-F238E27FC236}">
                <a16:creationId xmlns:a16="http://schemas.microsoft.com/office/drawing/2014/main" id="{BC703799-378B-5049-9C28-9C676EB73E6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438400"/>
            <a:ext cx="685800" cy="457200"/>
            <a:chOff x="960" y="2352"/>
            <a:chExt cx="432" cy="288"/>
          </a:xfrm>
        </p:grpSpPr>
        <p:sp>
          <p:nvSpPr>
            <p:cNvPr id="96288" name="Oval 32">
              <a:extLst>
                <a:ext uri="{FF2B5EF4-FFF2-40B4-BE49-F238E27FC236}">
                  <a16:creationId xmlns:a16="http://schemas.microsoft.com/office/drawing/2014/main" id="{9BCDBDD6-85C9-4546-8FD9-7E0AA751D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9" name="Text Box 33">
              <a:extLst>
                <a:ext uri="{FF2B5EF4-FFF2-40B4-BE49-F238E27FC236}">
                  <a16:creationId xmlns:a16="http://schemas.microsoft.com/office/drawing/2014/main" id="{48C67D19-8DE0-C546-AAF8-06BD25387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44050" name="Group 34">
            <a:extLst>
              <a:ext uri="{FF2B5EF4-FFF2-40B4-BE49-F238E27FC236}">
                <a16:creationId xmlns:a16="http://schemas.microsoft.com/office/drawing/2014/main" id="{ECF0C7C0-6884-4643-BAA2-947E92ECF14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343400"/>
            <a:ext cx="685800" cy="457200"/>
            <a:chOff x="960" y="2352"/>
            <a:chExt cx="432" cy="288"/>
          </a:xfrm>
        </p:grpSpPr>
        <p:sp>
          <p:nvSpPr>
            <p:cNvPr id="96291" name="Oval 35">
              <a:extLst>
                <a:ext uri="{FF2B5EF4-FFF2-40B4-BE49-F238E27FC236}">
                  <a16:creationId xmlns:a16="http://schemas.microsoft.com/office/drawing/2014/main" id="{B79C6170-603D-D642-A22C-323EB707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2" name="Text Box 36">
              <a:extLst>
                <a:ext uri="{FF2B5EF4-FFF2-40B4-BE49-F238E27FC236}">
                  <a16:creationId xmlns:a16="http://schemas.microsoft.com/office/drawing/2014/main" id="{47F6F50B-2F01-A64A-A466-45CCAECEA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44051" name="Group 37">
            <a:extLst>
              <a:ext uri="{FF2B5EF4-FFF2-40B4-BE49-F238E27FC236}">
                <a16:creationId xmlns:a16="http://schemas.microsoft.com/office/drawing/2014/main" id="{91D690BF-7408-544D-9EFB-7A238D843C6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43400"/>
            <a:ext cx="685800" cy="457200"/>
            <a:chOff x="960" y="2352"/>
            <a:chExt cx="432" cy="288"/>
          </a:xfrm>
        </p:grpSpPr>
        <p:sp>
          <p:nvSpPr>
            <p:cNvPr id="96294" name="Oval 38">
              <a:extLst>
                <a:ext uri="{FF2B5EF4-FFF2-40B4-BE49-F238E27FC236}">
                  <a16:creationId xmlns:a16="http://schemas.microsoft.com/office/drawing/2014/main" id="{455485A5-29E8-1E40-A2D4-4A080360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5" name="Text Box 39">
              <a:extLst>
                <a:ext uri="{FF2B5EF4-FFF2-40B4-BE49-F238E27FC236}">
                  <a16:creationId xmlns:a16="http://schemas.microsoft.com/office/drawing/2014/main" id="{D16BF7F9-7119-5F4C-AFDB-CB4E99B2E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44052" name="Group 40">
            <a:extLst>
              <a:ext uri="{FF2B5EF4-FFF2-40B4-BE49-F238E27FC236}">
                <a16:creationId xmlns:a16="http://schemas.microsoft.com/office/drawing/2014/main" id="{D5B6F1A6-452D-BB46-9F84-428B881D4157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4343400"/>
            <a:ext cx="685800" cy="457200"/>
            <a:chOff x="960" y="2352"/>
            <a:chExt cx="432" cy="288"/>
          </a:xfrm>
        </p:grpSpPr>
        <p:sp>
          <p:nvSpPr>
            <p:cNvPr id="96297" name="Oval 41">
              <a:extLst>
                <a:ext uri="{FF2B5EF4-FFF2-40B4-BE49-F238E27FC236}">
                  <a16:creationId xmlns:a16="http://schemas.microsoft.com/office/drawing/2014/main" id="{11ACEE73-1683-0842-A1A4-71D24A038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8" name="Text Box 42">
              <a:extLst>
                <a:ext uri="{FF2B5EF4-FFF2-40B4-BE49-F238E27FC236}">
                  <a16:creationId xmlns:a16="http://schemas.microsoft.com/office/drawing/2014/main" id="{87285E67-9A6E-B242-9D9D-B01A48886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44" name="Rectangle 3">
            <a:extLst>
              <a:ext uri="{FF2B5EF4-FFF2-40B4-BE49-F238E27FC236}">
                <a16:creationId xmlns:a16="http://schemas.microsoft.com/office/drawing/2014/main" id="{92D5BA0C-0878-E44E-BB3E-19FAC2CE745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308848" cy="8239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600" dirty="0"/>
              <a:t>Remove the last node (rightmost leaf on the last level) and put it at the root</a:t>
            </a:r>
          </a:p>
          <a:p>
            <a:pPr>
              <a:buFont typeface="Wingdings" charset="0"/>
              <a:buChar char="l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0958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8974909-6B26-F44F-BFF2-EE33D9099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Sink</a:t>
            </a:r>
          </a:p>
        </p:txBody>
      </p:sp>
      <p:grpSp>
        <p:nvGrpSpPr>
          <p:cNvPr id="44035" name="Group 4">
            <a:extLst>
              <a:ext uri="{FF2B5EF4-FFF2-40B4-BE49-F238E27FC236}">
                <a16:creationId xmlns:a16="http://schemas.microsoft.com/office/drawing/2014/main" id="{14BA4853-16FC-704D-8EC0-7C42BB8D316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352800"/>
            <a:ext cx="838200" cy="457200"/>
            <a:chOff x="2016" y="1152"/>
            <a:chExt cx="528" cy="288"/>
          </a:xfrm>
        </p:grpSpPr>
        <p:sp>
          <p:nvSpPr>
            <p:cNvPr id="96261" name="Oval 5">
              <a:extLst>
                <a:ext uri="{FF2B5EF4-FFF2-40B4-BE49-F238E27FC236}">
                  <a16:creationId xmlns:a16="http://schemas.microsoft.com/office/drawing/2014/main" id="{7C33D2A3-66EA-C042-A651-E453790ED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2" name="Text Box 6">
              <a:extLst>
                <a:ext uri="{FF2B5EF4-FFF2-40B4-BE49-F238E27FC236}">
                  <a16:creationId xmlns:a16="http://schemas.microsoft.com/office/drawing/2014/main" id="{49B293DE-15CF-EC4A-9DC2-7A9E97A1F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3" name="Text Box 7">
              <a:extLst>
                <a:ext uri="{FF2B5EF4-FFF2-40B4-BE49-F238E27FC236}">
                  <a16:creationId xmlns:a16="http://schemas.microsoft.com/office/drawing/2014/main" id="{F9E1AB4E-9FD6-3848-9EF2-8EA43A52C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44036" name="Group 8">
            <a:extLst>
              <a:ext uri="{FF2B5EF4-FFF2-40B4-BE49-F238E27FC236}">
                <a16:creationId xmlns:a16="http://schemas.microsoft.com/office/drawing/2014/main" id="{C64CFCBF-D45B-F74B-9365-009E50336685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352800"/>
            <a:ext cx="838200" cy="457200"/>
            <a:chOff x="2016" y="1152"/>
            <a:chExt cx="528" cy="288"/>
          </a:xfrm>
        </p:grpSpPr>
        <p:sp>
          <p:nvSpPr>
            <p:cNvPr id="96265" name="Oval 9">
              <a:extLst>
                <a:ext uri="{FF2B5EF4-FFF2-40B4-BE49-F238E27FC236}">
                  <a16:creationId xmlns:a16="http://schemas.microsoft.com/office/drawing/2014/main" id="{9856DE14-B835-AF40-A304-7A336B413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6" name="Text Box 10">
              <a:extLst>
                <a:ext uri="{FF2B5EF4-FFF2-40B4-BE49-F238E27FC236}">
                  <a16:creationId xmlns:a16="http://schemas.microsoft.com/office/drawing/2014/main" id="{9845D0CA-A754-374D-A82A-4529BEBA1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7" name="Text Box 11">
              <a:extLst>
                <a:ext uri="{FF2B5EF4-FFF2-40B4-BE49-F238E27FC236}">
                  <a16:creationId xmlns:a16="http://schemas.microsoft.com/office/drawing/2014/main" id="{A2E4F6E9-5EBC-CD4B-BEC9-D86FD5261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96268" name="Text Box 12">
            <a:extLst>
              <a:ext uri="{FF2B5EF4-FFF2-40B4-BE49-F238E27FC236}">
                <a16:creationId xmlns:a16="http://schemas.microsoft.com/office/drawing/2014/main" id="{729874BD-DA2A-D041-87D6-CB8ADB8CE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57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4038" name="Group 13">
            <a:extLst>
              <a:ext uri="{FF2B5EF4-FFF2-40B4-BE49-F238E27FC236}">
                <a16:creationId xmlns:a16="http://schemas.microsoft.com/office/drawing/2014/main" id="{F66AA511-9D75-8145-AE6E-07FEF7A0AB88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343400"/>
            <a:ext cx="685800" cy="457200"/>
            <a:chOff x="960" y="2352"/>
            <a:chExt cx="432" cy="288"/>
          </a:xfrm>
        </p:grpSpPr>
        <p:sp>
          <p:nvSpPr>
            <p:cNvPr id="96270" name="Oval 14">
              <a:extLst>
                <a:ext uri="{FF2B5EF4-FFF2-40B4-BE49-F238E27FC236}">
                  <a16:creationId xmlns:a16="http://schemas.microsoft.com/office/drawing/2014/main" id="{8DF6CC2C-28D4-EF40-98E3-93ABA5DE9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71" name="Text Box 15">
              <a:extLst>
                <a:ext uri="{FF2B5EF4-FFF2-40B4-BE49-F238E27FC236}">
                  <a16:creationId xmlns:a16="http://schemas.microsoft.com/office/drawing/2014/main" id="{AF8D6057-9424-FF4F-83C7-E2328FBDE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96272" name="Line 16">
            <a:extLst>
              <a:ext uri="{FF2B5EF4-FFF2-40B4-BE49-F238E27FC236}">
                <a16:creationId xmlns:a16="http://schemas.microsoft.com/office/drawing/2014/main" id="{4455E861-9430-7D48-8987-10527A7AEB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819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3" name="Line 17">
            <a:extLst>
              <a:ext uri="{FF2B5EF4-FFF2-40B4-BE49-F238E27FC236}">
                <a16:creationId xmlns:a16="http://schemas.microsoft.com/office/drawing/2014/main" id="{CCC62B62-F616-DE40-9144-34FF830FBD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810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4" name="Line 18">
            <a:extLst>
              <a:ext uri="{FF2B5EF4-FFF2-40B4-BE49-F238E27FC236}">
                <a16:creationId xmlns:a16="http://schemas.microsoft.com/office/drawing/2014/main" id="{71ECC92D-F21C-3749-AE86-DFE7D2F5B2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800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5" name="Line 19">
            <a:extLst>
              <a:ext uri="{FF2B5EF4-FFF2-40B4-BE49-F238E27FC236}">
                <a16:creationId xmlns:a16="http://schemas.microsoft.com/office/drawing/2014/main" id="{C158383B-FA47-9549-8CB5-7D3F3E282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7" name="Line 21">
            <a:extLst>
              <a:ext uri="{FF2B5EF4-FFF2-40B4-BE49-F238E27FC236}">
                <a16:creationId xmlns:a16="http://schemas.microsoft.com/office/drawing/2014/main" id="{BE5019D9-1AC0-6347-AA0B-D2908212A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8" name="Line 22">
            <a:extLst>
              <a:ext uri="{FF2B5EF4-FFF2-40B4-BE49-F238E27FC236}">
                <a16:creationId xmlns:a16="http://schemas.microsoft.com/office/drawing/2014/main" id="{7D2013F3-B845-6740-ABEE-5BBFBE85E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819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9" name="Line 23">
            <a:extLst>
              <a:ext uri="{FF2B5EF4-FFF2-40B4-BE49-F238E27FC236}">
                <a16:creationId xmlns:a16="http://schemas.microsoft.com/office/drawing/2014/main" id="{4D9ABFB3-9F46-204E-BEB2-DBEF0D12B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80" name="Line 24">
            <a:extLst>
              <a:ext uri="{FF2B5EF4-FFF2-40B4-BE49-F238E27FC236}">
                <a16:creationId xmlns:a16="http://schemas.microsoft.com/office/drawing/2014/main" id="{8224C3A2-0C46-6148-B0CB-E9C7454C3B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4047" name="Group 25">
            <a:extLst>
              <a:ext uri="{FF2B5EF4-FFF2-40B4-BE49-F238E27FC236}">
                <a16:creationId xmlns:a16="http://schemas.microsoft.com/office/drawing/2014/main" id="{319E1B42-7992-E643-97F4-9F7D50C81C4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486400"/>
            <a:ext cx="685800" cy="457200"/>
            <a:chOff x="960" y="2352"/>
            <a:chExt cx="432" cy="288"/>
          </a:xfrm>
        </p:grpSpPr>
        <p:sp>
          <p:nvSpPr>
            <p:cNvPr id="96282" name="Oval 26">
              <a:extLst>
                <a:ext uri="{FF2B5EF4-FFF2-40B4-BE49-F238E27FC236}">
                  <a16:creationId xmlns:a16="http://schemas.microsoft.com/office/drawing/2014/main" id="{5CE0715B-F184-894E-89D9-1B9973CBF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3" name="Text Box 27">
              <a:extLst>
                <a:ext uri="{FF2B5EF4-FFF2-40B4-BE49-F238E27FC236}">
                  <a16:creationId xmlns:a16="http://schemas.microsoft.com/office/drawing/2014/main" id="{43A7F5F5-77D8-4E4F-90D6-E5AD56306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44048" name="Group 28">
            <a:extLst>
              <a:ext uri="{FF2B5EF4-FFF2-40B4-BE49-F238E27FC236}">
                <a16:creationId xmlns:a16="http://schemas.microsoft.com/office/drawing/2014/main" id="{1BE008E4-3461-FF40-9026-72D1FFACFED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486400"/>
            <a:ext cx="685800" cy="457200"/>
            <a:chOff x="960" y="2352"/>
            <a:chExt cx="432" cy="288"/>
          </a:xfrm>
        </p:grpSpPr>
        <p:sp>
          <p:nvSpPr>
            <p:cNvPr id="96285" name="Oval 29">
              <a:extLst>
                <a:ext uri="{FF2B5EF4-FFF2-40B4-BE49-F238E27FC236}">
                  <a16:creationId xmlns:a16="http://schemas.microsoft.com/office/drawing/2014/main" id="{8F36E2AC-6E43-984F-A804-731440FC1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6" name="Text Box 30">
              <a:extLst>
                <a:ext uri="{FF2B5EF4-FFF2-40B4-BE49-F238E27FC236}">
                  <a16:creationId xmlns:a16="http://schemas.microsoft.com/office/drawing/2014/main" id="{A79BF44E-689C-2947-94B8-3110362AA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44049" name="Group 31">
            <a:extLst>
              <a:ext uri="{FF2B5EF4-FFF2-40B4-BE49-F238E27FC236}">
                <a16:creationId xmlns:a16="http://schemas.microsoft.com/office/drawing/2014/main" id="{BC703799-378B-5049-9C28-9C676EB73E6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438400"/>
            <a:ext cx="685800" cy="457200"/>
            <a:chOff x="960" y="2352"/>
            <a:chExt cx="432" cy="288"/>
          </a:xfrm>
        </p:grpSpPr>
        <p:sp>
          <p:nvSpPr>
            <p:cNvPr id="96288" name="Oval 32">
              <a:extLst>
                <a:ext uri="{FF2B5EF4-FFF2-40B4-BE49-F238E27FC236}">
                  <a16:creationId xmlns:a16="http://schemas.microsoft.com/office/drawing/2014/main" id="{9BCDBDD6-85C9-4546-8FD9-7E0AA751D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9" name="Text Box 33">
              <a:extLst>
                <a:ext uri="{FF2B5EF4-FFF2-40B4-BE49-F238E27FC236}">
                  <a16:creationId xmlns:a16="http://schemas.microsoft.com/office/drawing/2014/main" id="{48C67D19-8DE0-C546-AAF8-06BD25387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44050" name="Group 34">
            <a:extLst>
              <a:ext uri="{FF2B5EF4-FFF2-40B4-BE49-F238E27FC236}">
                <a16:creationId xmlns:a16="http://schemas.microsoft.com/office/drawing/2014/main" id="{ECF0C7C0-6884-4643-BAA2-947E92ECF14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343400"/>
            <a:ext cx="685800" cy="457200"/>
            <a:chOff x="960" y="2352"/>
            <a:chExt cx="432" cy="288"/>
          </a:xfrm>
        </p:grpSpPr>
        <p:sp>
          <p:nvSpPr>
            <p:cNvPr id="96291" name="Oval 35">
              <a:extLst>
                <a:ext uri="{FF2B5EF4-FFF2-40B4-BE49-F238E27FC236}">
                  <a16:creationId xmlns:a16="http://schemas.microsoft.com/office/drawing/2014/main" id="{B79C6170-603D-D642-A22C-323EB707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2" name="Text Box 36">
              <a:extLst>
                <a:ext uri="{FF2B5EF4-FFF2-40B4-BE49-F238E27FC236}">
                  <a16:creationId xmlns:a16="http://schemas.microsoft.com/office/drawing/2014/main" id="{47F6F50B-2F01-A64A-A466-45CCAECEA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44051" name="Group 37">
            <a:extLst>
              <a:ext uri="{FF2B5EF4-FFF2-40B4-BE49-F238E27FC236}">
                <a16:creationId xmlns:a16="http://schemas.microsoft.com/office/drawing/2014/main" id="{91D690BF-7408-544D-9EFB-7A238D843C6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43400"/>
            <a:ext cx="685800" cy="457200"/>
            <a:chOff x="960" y="2352"/>
            <a:chExt cx="432" cy="288"/>
          </a:xfrm>
        </p:grpSpPr>
        <p:sp>
          <p:nvSpPr>
            <p:cNvPr id="96294" name="Oval 38">
              <a:extLst>
                <a:ext uri="{FF2B5EF4-FFF2-40B4-BE49-F238E27FC236}">
                  <a16:creationId xmlns:a16="http://schemas.microsoft.com/office/drawing/2014/main" id="{455485A5-29E8-1E40-A2D4-4A080360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5" name="Text Box 39">
              <a:extLst>
                <a:ext uri="{FF2B5EF4-FFF2-40B4-BE49-F238E27FC236}">
                  <a16:creationId xmlns:a16="http://schemas.microsoft.com/office/drawing/2014/main" id="{D16BF7F9-7119-5F4C-AFDB-CB4E99B2E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44052" name="Group 40">
            <a:extLst>
              <a:ext uri="{FF2B5EF4-FFF2-40B4-BE49-F238E27FC236}">
                <a16:creationId xmlns:a16="http://schemas.microsoft.com/office/drawing/2014/main" id="{D5B6F1A6-452D-BB46-9F84-428B881D4157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4343400"/>
            <a:ext cx="685800" cy="457200"/>
            <a:chOff x="960" y="2352"/>
            <a:chExt cx="432" cy="288"/>
          </a:xfrm>
        </p:grpSpPr>
        <p:sp>
          <p:nvSpPr>
            <p:cNvPr id="96297" name="Oval 41">
              <a:extLst>
                <a:ext uri="{FF2B5EF4-FFF2-40B4-BE49-F238E27FC236}">
                  <a16:creationId xmlns:a16="http://schemas.microsoft.com/office/drawing/2014/main" id="{11ACEE73-1683-0842-A1A4-71D24A038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8" name="Text Box 42">
              <a:extLst>
                <a:ext uri="{FF2B5EF4-FFF2-40B4-BE49-F238E27FC236}">
                  <a16:creationId xmlns:a16="http://schemas.microsoft.com/office/drawing/2014/main" id="{87285E67-9A6E-B242-9D9D-B01A48886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44" name="Rectangle 3">
            <a:extLst>
              <a:ext uri="{FF2B5EF4-FFF2-40B4-BE49-F238E27FC236}">
                <a16:creationId xmlns:a16="http://schemas.microsoft.com/office/drawing/2014/main" id="{92D5BA0C-0878-E44E-BB3E-19FAC2CE745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308848" cy="8239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600" dirty="0"/>
              <a:t>Fix a heap where the left/right are heaps, but the parent/child ordering might be violated at the parent node</a:t>
            </a:r>
          </a:p>
          <a:p>
            <a:pPr>
              <a:buFont typeface="Wingdings" charset="0"/>
              <a:buChar char="l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2535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Group 4">
            <a:extLst>
              <a:ext uri="{FF2B5EF4-FFF2-40B4-BE49-F238E27FC236}">
                <a16:creationId xmlns:a16="http://schemas.microsoft.com/office/drawing/2014/main" id="{14BA4853-16FC-704D-8EC0-7C42BB8D316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352800"/>
            <a:ext cx="838200" cy="457200"/>
            <a:chOff x="2016" y="1152"/>
            <a:chExt cx="528" cy="288"/>
          </a:xfrm>
        </p:grpSpPr>
        <p:sp>
          <p:nvSpPr>
            <p:cNvPr id="96261" name="Oval 5">
              <a:extLst>
                <a:ext uri="{FF2B5EF4-FFF2-40B4-BE49-F238E27FC236}">
                  <a16:creationId xmlns:a16="http://schemas.microsoft.com/office/drawing/2014/main" id="{7C33D2A3-66EA-C042-A651-E453790ED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2" name="Text Box 6">
              <a:extLst>
                <a:ext uri="{FF2B5EF4-FFF2-40B4-BE49-F238E27FC236}">
                  <a16:creationId xmlns:a16="http://schemas.microsoft.com/office/drawing/2014/main" id="{49B293DE-15CF-EC4A-9DC2-7A9E97A1F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b="1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3" name="Text Box 7">
              <a:extLst>
                <a:ext uri="{FF2B5EF4-FFF2-40B4-BE49-F238E27FC236}">
                  <a16:creationId xmlns:a16="http://schemas.microsoft.com/office/drawing/2014/main" id="{F9E1AB4E-9FD6-3848-9EF2-8EA43A52C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209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44036" name="Group 8">
            <a:extLst>
              <a:ext uri="{FF2B5EF4-FFF2-40B4-BE49-F238E27FC236}">
                <a16:creationId xmlns:a16="http://schemas.microsoft.com/office/drawing/2014/main" id="{C64CFCBF-D45B-F74B-9365-009E50336685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352800"/>
            <a:ext cx="838200" cy="457200"/>
            <a:chOff x="2016" y="1152"/>
            <a:chExt cx="528" cy="288"/>
          </a:xfrm>
        </p:grpSpPr>
        <p:sp>
          <p:nvSpPr>
            <p:cNvPr id="96265" name="Oval 9">
              <a:extLst>
                <a:ext uri="{FF2B5EF4-FFF2-40B4-BE49-F238E27FC236}">
                  <a16:creationId xmlns:a16="http://schemas.microsoft.com/office/drawing/2014/main" id="{9856DE14-B835-AF40-A304-7A336B413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6" name="Text Box 10">
              <a:extLst>
                <a:ext uri="{FF2B5EF4-FFF2-40B4-BE49-F238E27FC236}">
                  <a16:creationId xmlns:a16="http://schemas.microsoft.com/office/drawing/2014/main" id="{9845D0CA-A754-374D-A82A-4529BEBA1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7" name="Text Box 11">
              <a:extLst>
                <a:ext uri="{FF2B5EF4-FFF2-40B4-BE49-F238E27FC236}">
                  <a16:creationId xmlns:a16="http://schemas.microsoft.com/office/drawing/2014/main" id="{A2E4F6E9-5EBC-CD4B-BEC9-D86FD5261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96268" name="Text Box 12">
            <a:extLst>
              <a:ext uri="{FF2B5EF4-FFF2-40B4-BE49-F238E27FC236}">
                <a16:creationId xmlns:a16="http://schemas.microsoft.com/office/drawing/2014/main" id="{729874BD-DA2A-D041-87D6-CB8ADB8CE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57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4038" name="Group 13">
            <a:extLst>
              <a:ext uri="{FF2B5EF4-FFF2-40B4-BE49-F238E27FC236}">
                <a16:creationId xmlns:a16="http://schemas.microsoft.com/office/drawing/2014/main" id="{F66AA511-9D75-8145-AE6E-07FEF7A0AB88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343400"/>
            <a:ext cx="685800" cy="457200"/>
            <a:chOff x="960" y="2352"/>
            <a:chExt cx="432" cy="288"/>
          </a:xfrm>
        </p:grpSpPr>
        <p:sp>
          <p:nvSpPr>
            <p:cNvPr id="96270" name="Oval 14">
              <a:extLst>
                <a:ext uri="{FF2B5EF4-FFF2-40B4-BE49-F238E27FC236}">
                  <a16:creationId xmlns:a16="http://schemas.microsoft.com/office/drawing/2014/main" id="{8DF6CC2C-28D4-EF40-98E3-93ABA5DE9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71" name="Text Box 15">
              <a:extLst>
                <a:ext uri="{FF2B5EF4-FFF2-40B4-BE49-F238E27FC236}">
                  <a16:creationId xmlns:a16="http://schemas.microsoft.com/office/drawing/2014/main" id="{AF8D6057-9424-FF4F-83C7-E2328FBDE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96272" name="Line 16">
            <a:extLst>
              <a:ext uri="{FF2B5EF4-FFF2-40B4-BE49-F238E27FC236}">
                <a16:creationId xmlns:a16="http://schemas.microsoft.com/office/drawing/2014/main" id="{4455E861-9430-7D48-8987-10527A7AEB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819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3" name="Line 17">
            <a:extLst>
              <a:ext uri="{FF2B5EF4-FFF2-40B4-BE49-F238E27FC236}">
                <a16:creationId xmlns:a16="http://schemas.microsoft.com/office/drawing/2014/main" id="{CCC62B62-F616-DE40-9144-34FF830FBD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810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4" name="Line 18">
            <a:extLst>
              <a:ext uri="{FF2B5EF4-FFF2-40B4-BE49-F238E27FC236}">
                <a16:creationId xmlns:a16="http://schemas.microsoft.com/office/drawing/2014/main" id="{71ECC92D-F21C-3749-AE86-DFE7D2F5B2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800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5" name="Line 19">
            <a:extLst>
              <a:ext uri="{FF2B5EF4-FFF2-40B4-BE49-F238E27FC236}">
                <a16:creationId xmlns:a16="http://schemas.microsoft.com/office/drawing/2014/main" id="{C158383B-FA47-9549-8CB5-7D3F3E282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7" name="Line 21">
            <a:extLst>
              <a:ext uri="{FF2B5EF4-FFF2-40B4-BE49-F238E27FC236}">
                <a16:creationId xmlns:a16="http://schemas.microsoft.com/office/drawing/2014/main" id="{BE5019D9-1AC0-6347-AA0B-D2908212A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8" name="Line 22">
            <a:extLst>
              <a:ext uri="{FF2B5EF4-FFF2-40B4-BE49-F238E27FC236}">
                <a16:creationId xmlns:a16="http://schemas.microsoft.com/office/drawing/2014/main" id="{7D2013F3-B845-6740-ABEE-5BBFBE85E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819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9" name="Line 23">
            <a:extLst>
              <a:ext uri="{FF2B5EF4-FFF2-40B4-BE49-F238E27FC236}">
                <a16:creationId xmlns:a16="http://schemas.microsoft.com/office/drawing/2014/main" id="{4D9ABFB3-9F46-204E-BEB2-DBEF0D12B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80" name="Line 24">
            <a:extLst>
              <a:ext uri="{FF2B5EF4-FFF2-40B4-BE49-F238E27FC236}">
                <a16:creationId xmlns:a16="http://schemas.microsoft.com/office/drawing/2014/main" id="{8224C3A2-0C46-6148-B0CB-E9C7454C3B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4047" name="Group 25">
            <a:extLst>
              <a:ext uri="{FF2B5EF4-FFF2-40B4-BE49-F238E27FC236}">
                <a16:creationId xmlns:a16="http://schemas.microsoft.com/office/drawing/2014/main" id="{319E1B42-7992-E643-97F4-9F7D50C81C4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486400"/>
            <a:ext cx="685800" cy="457200"/>
            <a:chOff x="960" y="2352"/>
            <a:chExt cx="432" cy="288"/>
          </a:xfrm>
        </p:grpSpPr>
        <p:sp>
          <p:nvSpPr>
            <p:cNvPr id="96282" name="Oval 26">
              <a:extLst>
                <a:ext uri="{FF2B5EF4-FFF2-40B4-BE49-F238E27FC236}">
                  <a16:creationId xmlns:a16="http://schemas.microsoft.com/office/drawing/2014/main" id="{5CE0715B-F184-894E-89D9-1B9973CBF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3" name="Text Box 27">
              <a:extLst>
                <a:ext uri="{FF2B5EF4-FFF2-40B4-BE49-F238E27FC236}">
                  <a16:creationId xmlns:a16="http://schemas.microsoft.com/office/drawing/2014/main" id="{43A7F5F5-77D8-4E4F-90D6-E5AD56306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44048" name="Group 28">
            <a:extLst>
              <a:ext uri="{FF2B5EF4-FFF2-40B4-BE49-F238E27FC236}">
                <a16:creationId xmlns:a16="http://schemas.microsoft.com/office/drawing/2014/main" id="{1BE008E4-3461-FF40-9026-72D1FFACFED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486400"/>
            <a:ext cx="685800" cy="457200"/>
            <a:chOff x="960" y="2352"/>
            <a:chExt cx="432" cy="288"/>
          </a:xfrm>
        </p:grpSpPr>
        <p:sp>
          <p:nvSpPr>
            <p:cNvPr id="96285" name="Oval 29">
              <a:extLst>
                <a:ext uri="{FF2B5EF4-FFF2-40B4-BE49-F238E27FC236}">
                  <a16:creationId xmlns:a16="http://schemas.microsoft.com/office/drawing/2014/main" id="{8F36E2AC-6E43-984F-A804-731440FC1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6" name="Text Box 30">
              <a:extLst>
                <a:ext uri="{FF2B5EF4-FFF2-40B4-BE49-F238E27FC236}">
                  <a16:creationId xmlns:a16="http://schemas.microsoft.com/office/drawing/2014/main" id="{A79BF44E-689C-2947-94B8-3110362AA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44049" name="Group 31">
            <a:extLst>
              <a:ext uri="{FF2B5EF4-FFF2-40B4-BE49-F238E27FC236}">
                <a16:creationId xmlns:a16="http://schemas.microsoft.com/office/drawing/2014/main" id="{BC703799-378B-5049-9C28-9C676EB73E6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438400"/>
            <a:ext cx="609600" cy="457200"/>
            <a:chOff x="960" y="2352"/>
            <a:chExt cx="384" cy="288"/>
          </a:xfrm>
        </p:grpSpPr>
        <p:sp>
          <p:nvSpPr>
            <p:cNvPr id="96288" name="Oval 32">
              <a:extLst>
                <a:ext uri="{FF2B5EF4-FFF2-40B4-BE49-F238E27FC236}">
                  <a16:creationId xmlns:a16="http://schemas.microsoft.com/office/drawing/2014/main" id="{9BCDBDD6-85C9-4546-8FD9-7E0AA751D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9" name="Text Box 33">
              <a:extLst>
                <a:ext uri="{FF2B5EF4-FFF2-40B4-BE49-F238E27FC236}">
                  <a16:creationId xmlns:a16="http://schemas.microsoft.com/office/drawing/2014/main" id="{48C67D19-8DE0-C546-AAF8-06BD25387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389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44050" name="Group 34">
            <a:extLst>
              <a:ext uri="{FF2B5EF4-FFF2-40B4-BE49-F238E27FC236}">
                <a16:creationId xmlns:a16="http://schemas.microsoft.com/office/drawing/2014/main" id="{ECF0C7C0-6884-4643-BAA2-947E92ECF14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343400"/>
            <a:ext cx="685800" cy="457200"/>
            <a:chOff x="960" y="2352"/>
            <a:chExt cx="432" cy="288"/>
          </a:xfrm>
        </p:grpSpPr>
        <p:sp>
          <p:nvSpPr>
            <p:cNvPr id="96291" name="Oval 35">
              <a:extLst>
                <a:ext uri="{FF2B5EF4-FFF2-40B4-BE49-F238E27FC236}">
                  <a16:creationId xmlns:a16="http://schemas.microsoft.com/office/drawing/2014/main" id="{B79C6170-603D-D642-A22C-323EB707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2" name="Text Box 36">
              <a:extLst>
                <a:ext uri="{FF2B5EF4-FFF2-40B4-BE49-F238E27FC236}">
                  <a16:creationId xmlns:a16="http://schemas.microsoft.com/office/drawing/2014/main" id="{47F6F50B-2F01-A64A-A466-45CCAECEA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44051" name="Group 37">
            <a:extLst>
              <a:ext uri="{FF2B5EF4-FFF2-40B4-BE49-F238E27FC236}">
                <a16:creationId xmlns:a16="http://schemas.microsoft.com/office/drawing/2014/main" id="{91D690BF-7408-544D-9EFB-7A238D843C6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43400"/>
            <a:ext cx="685800" cy="457200"/>
            <a:chOff x="960" y="2352"/>
            <a:chExt cx="432" cy="288"/>
          </a:xfrm>
        </p:grpSpPr>
        <p:sp>
          <p:nvSpPr>
            <p:cNvPr id="96294" name="Oval 38">
              <a:extLst>
                <a:ext uri="{FF2B5EF4-FFF2-40B4-BE49-F238E27FC236}">
                  <a16:creationId xmlns:a16="http://schemas.microsoft.com/office/drawing/2014/main" id="{455485A5-29E8-1E40-A2D4-4A080360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5" name="Text Box 39">
              <a:extLst>
                <a:ext uri="{FF2B5EF4-FFF2-40B4-BE49-F238E27FC236}">
                  <a16:creationId xmlns:a16="http://schemas.microsoft.com/office/drawing/2014/main" id="{D16BF7F9-7119-5F4C-AFDB-CB4E99B2E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44052" name="Group 40">
            <a:extLst>
              <a:ext uri="{FF2B5EF4-FFF2-40B4-BE49-F238E27FC236}">
                <a16:creationId xmlns:a16="http://schemas.microsoft.com/office/drawing/2014/main" id="{D5B6F1A6-452D-BB46-9F84-428B881D4157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4343400"/>
            <a:ext cx="685800" cy="457200"/>
            <a:chOff x="960" y="2352"/>
            <a:chExt cx="432" cy="288"/>
          </a:xfrm>
        </p:grpSpPr>
        <p:sp>
          <p:nvSpPr>
            <p:cNvPr id="96297" name="Oval 41">
              <a:extLst>
                <a:ext uri="{FF2B5EF4-FFF2-40B4-BE49-F238E27FC236}">
                  <a16:creationId xmlns:a16="http://schemas.microsoft.com/office/drawing/2014/main" id="{11ACEE73-1683-0842-A1A4-71D24A038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8" name="Text Box 42">
              <a:extLst>
                <a:ext uri="{FF2B5EF4-FFF2-40B4-BE49-F238E27FC236}">
                  <a16:creationId xmlns:a16="http://schemas.microsoft.com/office/drawing/2014/main" id="{87285E67-9A6E-B242-9D9D-B01A48886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63E6F2-8FC1-4340-A564-276730776D31}"/>
              </a:ext>
            </a:extLst>
          </p:cNvPr>
          <p:cNvSpPr txBox="1"/>
          <p:nvPr/>
        </p:nvSpPr>
        <p:spPr>
          <a:xfrm>
            <a:off x="5753100" y="2557611"/>
            <a:ext cx="3030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Swap with largest child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E660AECA-2321-AB44-97E7-F4ADF275B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Sink</a:t>
            </a: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AB78A2F8-4E1C-8042-8A2D-66D70742F43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308848" cy="8239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600" dirty="0"/>
              <a:t>Fix a heap where the left/right are heaps, but the parent/child ordering might be violated at the parent node</a:t>
            </a:r>
          </a:p>
          <a:p>
            <a:pPr>
              <a:buFont typeface="Wingdings" charset="0"/>
              <a:buChar char="l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5439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Group 4">
            <a:extLst>
              <a:ext uri="{FF2B5EF4-FFF2-40B4-BE49-F238E27FC236}">
                <a16:creationId xmlns:a16="http://schemas.microsoft.com/office/drawing/2014/main" id="{14BA4853-16FC-704D-8EC0-7C42BB8D316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352800"/>
            <a:ext cx="838200" cy="457200"/>
            <a:chOff x="2016" y="1152"/>
            <a:chExt cx="528" cy="288"/>
          </a:xfrm>
        </p:grpSpPr>
        <p:sp>
          <p:nvSpPr>
            <p:cNvPr id="96261" name="Oval 5">
              <a:extLst>
                <a:ext uri="{FF2B5EF4-FFF2-40B4-BE49-F238E27FC236}">
                  <a16:creationId xmlns:a16="http://schemas.microsoft.com/office/drawing/2014/main" id="{7C33D2A3-66EA-C042-A651-E453790ED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2" name="Text Box 6">
              <a:extLst>
                <a:ext uri="{FF2B5EF4-FFF2-40B4-BE49-F238E27FC236}">
                  <a16:creationId xmlns:a16="http://schemas.microsoft.com/office/drawing/2014/main" id="{49B293DE-15CF-EC4A-9DC2-7A9E97A1F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b="1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3" name="Text Box 7">
              <a:extLst>
                <a:ext uri="{FF2B5EF4-FFF2-40B4-BE49-F238E27FC236}">
                  <a16:creationId xmlns:a16="http://schemas.microsoft.com/office/drawing/2014/main" id="{F9E1AB4E-9FD6-3848-9EF2-8EA43A52C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209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grpSp>
        <p:nvGrpSpPr>
          <p:cNvPr id="44036" name="Group 8">
            <a:extLst>
              <a:ext uri="{FF2B5EF4-FFF2-40B4-BE49-F238E27FC236}">
                <a16:creationId xmlns:a16="http://schemas.microsoft.com/office/drawing/2014/main" id="{C64CFCBF-D45B-F74B-9365-009E50336685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352800"/>
            <a:ext cx="838200" cy="457200"/>
            <a:chOff x="2016" y="1152"/>
            <a:chExt cx="528" cy="288"/>
          </a:xfrm>
        </p:grpSpPr>
        <p:sp>
          <p:nvSpPr>
            <p:cNvPr id="96265" name="Oval 9">
              <a:extLst>
                <a:ext uri="{FF2B5EF4-FFF2-40B4-BE49-F238E27FC236}">
                  <a16:creationId xmlns:a16="http://schemas.microsoft.com/office/drawing/2014/main" id="{9856DE14-B835-AF40-A304-7A336B413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6" name="Text Box 10">
              <a:extLst>
                <a:ext uri="{FF2B5EF4-FFF2-40B4-BE49-F238E27FC236}">
                  <a16:creationId xmlns:a16="http://schemas.microsoft.com/office/drawing/2014/main" id="{9845D0CA-A754-374D-A82A-4529BEBA1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7" name="Text Box 11">
              <a:extLst>
                <a:ext uri="{FF2B5EF4-FFF2-40B4-BE49-F238E27FC236}">
                  <a16:creationId xmlns:a16="http://schemas.microsoft.com/office/drawing/2014/main" id="{A2E4F6E9-5EBC-CD4B-BEC9-D86FD5261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96268" name="Text Box 12">
            <a:extLst>
              <a:ext uri="{FF2B5EF4-FFF2-40B4-BE49-F238E27FC236}">
                <a16:creationId xmlns:a16="http://schemas.microsoft.com/office/drawing/2014/main" id="{729874BD-DA2A-D041-87D6-CB8ADB8CE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57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4038" name="Group 13">
            <a:extLst>
              <a:ext uri="{FF2B5EF4-FFF2-40B4-BE49-F238E27FC236}">
                <a16:creationId xmlns:a16="http://schemas.microsoft.com/office/drawing/2014/main" id="{F66AA511-9D75-8145-AE6E-07FEF7A0AB88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343400"/>
            <a:ext cx="685800" cy="457200"/>
            <a:chOff x="960" y="2352"/>
            <a:chExt cx="432" cy="288"/>
          </a:xfrm>
        </p:grpSpPr>
        <p:sp>
          <p:nvSpPr>
            <p:cNvPr id="96270" name="Oval 14">
              <a:extLst>
                <a:ext uri="{FF2B5EF4-FFF2-40B4-BE49-F238E27FC236}">
                  <a16:creationId xmlns:a16="http://schemas.microsoft.com/office/drawing/2014/main" id="{8DF6CC2C-28D4-EF40-98E3-93ABA5DE9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6271" name="Text Box 15">
              <a:extLst>
                <a:ext uri="{FF2B5EF4-FFF2-40B4-BE49-F238E27FC236}">
                  <a16:creationId xmlns:a16="http://schemas.microsoft.com/office/drawing/2014/main" id="{AF8D6057-9424-FF4F-83C7-E2328FBDE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sp>
        <p:nvSpPr>
          <p:cNvPr id="96272" name="Line 16">
            <a:extLst>
              <a:ext uri="{FF2B5EF4-FFF2-40B4-BE49-F238E27FC236}">
                <a16:creationId xmlns:a16="http://schemas.microsoft.com/office/drawing/2014/main" id="{4455E861-9430-7D48-8987-10527A7AEB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819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3" name="Line 17">
            <a:extLst>
              <a:ext uri="{FF2B5EF4-FFF2-40B4-BE49-F238E27FC236}">
                <a16:creationId xmlns:a16="http://schemas.microsoft.com/office/drawing/2014/main" id="{CCC62B62-F616-DE40-9144-34FF830FBD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810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4" name="Line 18">
            <a:extLst>
              <a:ext uri="{FF2B5EF4-FFF2-40B4-BE49-F238E27FC236}">
                <a16:creationId xmlns:a16="http://schemas.microsoft.com/office/drawing/2014/main" id="{71ECC92D-F21C-3749-AE86-DFE7D2F5B2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800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5" name="Line 19">
            <a:extLst>
              <a:ext uri="{FF2B5EF4-FFF2-40B4-BE49-F238E27FC236}">
                <a16:creationId xmlns:a16="http://schemas.microsoft.com/office/drawing/2014/main" id="{C158383B-FA47-9549-8CB5-7D3F3E282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7" name="Line 21">
            <a:extLst>
              <a:ext uri="{FF2B5EF4-FFF2-40B4-BE49-F238E27FC236}">
                <a16:creationId xmlns:a16="http://schemas.microsoft.com/office/drawing/2014/main" id="{BE5019D9-1AC0-6347-AA0B-D2908212A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8" name="Line 22">
            <a:extLst>
              <a:ext uri="{FF2B5EF4-FFF2-40B4-BE49-F238E27FC236}">
                <a16:creationId xmlns:a16="http://schemas.microsoft.com/office/drawing/2014/main" id="{7D2013F3-B845-6740-ABEE-5BBFBE85E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819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9" name="Line 23">
            <a:extLst>
              <a:ext uri="{FF2B5EF4-FFF2-40B4-BE49-F238E27FC236}">
                <a16:creationId xmlns:a16="http://schemas.microsoft.com/office/drawing/2014/main" id="{4D9ABFB3-9F46-204E-BEB2-DBEF0D12B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80" name="Line 24">
            <a:extLst>
              <a:ext uri="{FF2B5EF4-FFF2-40B4-BE49-F238E27FC236}">
                <a16:creationId xmlns:a16="http://schemas.microsoft.com/office/drawing/2014/main" id="{8224C3A2-0C46-6148-B0CB-E9C7454C3B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4047" name="Group 25">
            <a:extLst>
              <a:ext uri="{FF2B5EF4-FFF2-40B4-BE49-F238E27FC236}">
                <a16:creationId xmlns:a16="http://schemas.microsoft.com/office/drawing/2014/main" id="{319E1B42-7992-E643-97F4-9F7D50C81C4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486400"/>
            <a:ext cx="685800" cy="457200"/>
            <a:chOff x="960" y="2352"/>
            <a:chExt cx="432" cy="288"/>
          </a:xfrm>
        </p:grpSpPr>
        <p:sp>
          <p:nvSpPr>
            <p:cNvPr id="96282" name="Oval 26">
              <a:extLst>
                <a:ext uri="{FF2B5EF4-FFF2-40B4-BE49-F238E27FC236}">
                  <a16:creationId xmlns:a16="http://schemas.microsoft.com/office/drawing/2014/main" id="{5CE0715B-F184-894E-89D9-1B9973CBF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3" name="Text Box 27">
              <a:extLst>
                <a:ext uri="{FF2B5EF4-FFF2-40B4-BE49-F238E27FC236}">
                  <a16:creationId xmlns:a16="http://schemas.microsoft.com/office/drawing/2014/main" id="{43A7F5F5-77D8-4E4F-90D6-E5AD56306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44048" name="Group 28">
            <a:extLst>
              <a:ext uri="{FF2B5EF4-FFF2-40B4-BE49-F238E27FC236}">
                <a16:creationId xmlns:a16="http://schemas.microsoft.com/office/drawing/2014/main" id="{1BE008E4-3461-FF40-9026-72D1FFACFED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486400"/>
            <a:ext cx="685800" cy="457200"/>
            <a:chOff x="960" y="2352"/>
            <a:chExt cx="432" cy="288"/>
          </a:xfrm>
        </p:grpSpPr>
        <p:sp>
          <p:nvSpPr>
            <p:cNvPr id="96285" name="Oval 29">
              <a:extLst>
                <a:ext uri="{FF2B5EF4-FFF2-40B4-BE49-F238E27FC236}">
                  <a16:creationId xmlns:a16="http://schemas.microsoft.com/office/drawing/2014/main" id="{8F36E2AC-6E43-984F-A804-731440FC1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6" name="Text Box 30">
              <a:extLst>
                <a:ext uri="{FF2B5EF4-FFF2-40B4-BE49-F238E27FC236}">
                  <a16:creationId xmlns:a16="http://schemas.microsoft.com/office/drawing/2014/main" id="{A79BF44E-689C-2947-94B8-3110362AA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44049" name="Group 31">
            <a:extLst>
              <a:ext uri="{FF2B5EF4-FFF2-40B4-BE49-F238E27FC236}">
                <a16:creationId xmlns:a16="http://schemas.microsoft.com/office/drawing/2014/main" id="{BC703799-378B-5049-9C28-9C676EB73E6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438400"/>
            <a:ext cx="609600" cy="457200"/>
            <a:chOff x="960" y="2352"/>
            <a:chExt cx="384" cy="288"/>
          </a:xfrm>
        </p:grpSpPr>
        <p:sp>
          <p:nvSpPr>
            <p:cNvPr id="96288" name="Oval 32">
              <a:extLst>
                <a:ext uri="{FF2B5EF4-FFF2-40B4-BE49-F238E27FC236}">
                  <a16:creationId xmlns:a16="http://schemas.microsoft.com/office/drawing/2014/main" id="{9BCDBDD6-85C9-4546-8FD9-7E0AA751D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9" name="Text Box 33">
              <a:extLst>
                <a:ext uri="{FF2B5EF4-FFF2-40B4-BE49-F238E27FC236}">
                  <a16:creationId xmlns:a16="http://schemas.microsoft.com/office/drawing/2014/main" id="{48C67D19-8DE0-C546-AAF8-06BD25387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389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44050" name="Group 34">
            <a:extLst>
              <a:ext uri="{FF2B5EF4-FFF2-40B4-BE49-F238E27FC236}">
                <a16:creationId xmlns:a16="http://schemas.microsoft.com/office/drawing/2014/main" id="{ECF0C7C0-6884-4643-BAA2-947E92ECF14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343400"/>
            <a:ext cx="685800" cy="457200"/>
            <a:chOff x="960" y="2352"/>
            <a:chExt cx="432" cy="288"/>
          </a:xfrm>
        </p:grpSpPr>
        <p:sp>
          <p:nvSpPr>
            <p:cNvPr id="96291" name="Oval 35">
              <a:extLst>
                <a:ext uri="{FF2B5EF4-FFF2-40B4-BE49-F238E27FC236}">
                  <a16:creationId xmlns:a16="http://schemas.microsoft.com/office/drawing/2014/main" id="{B79C6170-603D-D642-A22C-323EB707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2" name="Text Box 36">
              <a:extLst>
                <a:ext uri="{FF2B5EF4-FFF2-40B4-BE49-F238E27FC236}">
                  <a16:creationId xmlns:a16="http://schemas.microsoft.com/office/drawing/2014/main" id="{47F6F50B-2F01-A64A-A466-45CCAECEA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44051" name="Group 37">
            <a:extLst>
              <a:ext uri="{FF2B5EF4-FFF2-40B4-BE49-F238E27FC236}">
                <a16:creationId xmlns:a16="http://schemas.microsoft.com/office/drawing/2014/main" id="{91D690BF-7408-544D-9EFB-7A238D843C6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43400"/>
            <a:ext cx="685800" cy="457200"/>
            <a:chOff x="960" y="2352"/>
            <a:chExt cx="432" cy="288"/>
          </a:xfrm>
        </p:grpSpPr>
        <p:sp>
          <p:nvSpPr>
            <p:cNvPr id="96294" name="Oval 38">
              <a:extLst>
                <a:ext uri="{FF2B5EF4-FFF2-40B4-BE49-F238E27FC236}">
                  <a16:creationId xmlns:a16="http://schemas.microsoft.com/office/drawing/2014/main" id="{455485A5-29E8-1E40-A2D4-4A080360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5" name="Text Box 39">
              <a:extLst>
                <a:ext uri="{FF2B5EF4-FFF2-40B4-BE49-F238E27FC236}">
                  <a16:creationId xmlns:a16="http://schemas.microsoft.com/office/drawing/2014/main" id="{D16BF7F9-7119-5F4C-AFDB-CB4E99B2E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44052" name="Group 40">
            <a:extLst>
              <a:ext uri="{FF2B5EF4-FFF2-40B4-BE49-F238E27FC236}">
                <a16:creationId xmlns:a16="http://schemas.microsoft.com/office/drawing/2014/main" id="{D5B6F1A6-452D-BB46-9F84-428B881D4157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4343400"/>
            <a:ext cx="685800" cy="457200"/>
            <a:chOff x="960" y="2352"/>
            <a:chExt cx="432" cy="288"/>
          </a:xfrm>
        </p:grpSpPr>
        <p:sp>
          <p:nvSpPr>
            <p:cNvPr id="96297" name="Oval 41">
              <a:extLst>
                <a:ext uri="{FF2B5EF4-FFF2-40B4-BE49-F238E27FC236}">
                  <a16:creationId xmlns:a16="http://schemas.microsoft.com/office/drawing/2014/main" id="{11ACEE73-1683-0842-A1A4-71D24A038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8" name="Text Box 42">
              <a:extLst>
                <a:ext uri="{FF2B5EF4-FFF2-40B4-BE49-F238E27FC236}">
                  <a16:creationId xmlns:a16="http://schemas.microsoft.com/office/drawing/2014/main" id="{87285E67-9A6E-B242-9D9D-B01A48886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D6DD1F8-8811-454A-A8D2-8FA5AAA7FFBA}"/>
              </a:ext>
            </a:extLst>
          </p:cNvPr>
          <p:cNvSpPr txBox="1"/>
          <p:nvPr/>
        </p:nvSpPr>
        <p:spPr>
          <a:xfrm>
            <a:off x="93947" y="3324523"/>
            <a:ext cx="3030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Swap with largest child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99E92601-0B88-EB4E-938B-07D0FF3A5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Sink</a:t>
            </a: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9AD61D70-6CBB-EA46-BF9E-99CF3C0B6F1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308848" cy="8239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600" dirty="0"/>
              <a:t>Fix a heap where the left/right are heaps, but the parent/child ordering might be violated at the parent node</a:t>
            </a:r>
          </a:p>
          <a:p>
            <a:pPr>
              <a:buFont typeface="Wingdings" charset="0"/>
              <a:buChar char="l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818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Group 4">
            <a:extLst>
              <a:ext uri="{FF2B5EF4-FFF2-40B4-BE49-F238E27FC236}">
                <a16:creationId xmlns:a16="http://schemas.microsoft.com/office/drawing/2014/main" id="{14BA4853-16FC-704D-8EC0-7C42BB8D316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352800"/>
            <a:ext cx="838200" cy="457200"/>
            <a:chOff x="2016" y="1152"/>
            <a:chExt cx="528" cy="288"/>
          </a:xfrm>
        </p:grpSpPr>
        <p:sp>
          <p:nvSpPr>
            <p:cNvPr id="96261" name="Oval 5">
              <a:extLst>
                <a:ext uri="{FF2B5EF4-FFF2-40B4-BE49-F238E27FC236}">
                  <a16:creationId xmlns:a16="http://schemas.microsoft.com/office/drawing/2014/main" id="{7C33D2A3-66EA-C042-A651-E453790ED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2" name="Text Box 6">
              <a:extLst>
                <a:ext uri="{FF2B5EF4-FFF2-40B4-BE49-F238E27FC236}">
                  <a16:creationId xmlns:a16="http://schemas.microsoft.com/office/drawing/2014/main" id="{49B293DE-15CF-EC4A-9DC2-7A9E97A1F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3" name="Text Box 7">
              <a:extLst>
                <a:ext uri="{FF2B5EF4-FFF2-40B4-BE49-F238E27FC236}">
                  <a16:creationId xmlns:a16="http://schemas.microsoft.com/office/drawing/2014/main" id="{F9E1AB4E-9FD6-3848-9EF2-8EA43A52C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209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grpSp>
        <p:nvGrpSpPr>
          <p:cNvPr id="44036" name="Group 8">
            <a:extLst>
              <a:ext uri="{FF2B5EF4-FFF2-40B4-BE49-F238E27FC236}">
                <a16:creationId xmlns:a16="http://schemas.microsoft.com/office/drawing/2014/main" id="{C64CFCBF-D45B-F74B-9365-009E50336685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352800"/>
            <a:ext cx="838200" cy="457200"/>
            <a:chOff x="2016" y="1152"/>
            <a:chExt cx="528" cy="288"/>
          </a:xfrm>
        </p:grpSpPr>
        <p:sp>
          <p:nvSpPr>
            <p:cNvPr id="96265" name="Oval 9">
              <a:extLst>
                <a:ext uri="{FF2B5EF4-FFF2-40B4-BE49-F238E27FC236}">
                  <a16:creationId xmlns:a16="http://schemas.microsoft.com/office/drawing/2014/main" id="{9856DE14-B835-AF40-A304-7A336B413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6" name="Text Box 10">
              <a:extLst>
                <a:ext uri="{FF2B5EF4-FFF2-40B4-BE49-F238E27FC236}">
                  <a16:creationId xmlns:a16="http://schemas.microsoft.com/office/drawing/2014/main" id="{9845D0CA-A754-374D-A82A-4529BEBA1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67" name="Text Box 11">
              <a:extLst>
                <a:ext uri="{FF2B5EF4-FFF2-40B4-BE49-F238E27FC236}">
                  <a16:creationId xmlns:a16="http://schemas.microsoft.com/office/drawing/2014/main" id="{A2E4F6E9-5EBC-CD4B-BEC9-D86FD5261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96268" name="Text Box 12">
            <a:extLst>
              <a:ext uri="{FF2B5EF4-FFF2-40B4-BE49-F238E27FC236}">
                <a16:creationId xmlns:a16="http://schemas.microsoft.com/office/drawing/2014/main" id="{729874BD-DA2A-D041-87D6-CB8ADB8CE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57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4038" name="Group 13">
            <a:extLst>
              <a:ext uri="{FF2B5EF4-FFF2-40B4-BE49-F238E27FC236}">
                <a16:creationId xmlns:a16="http://schemas.microsoft.com/office/drawing/2014/main" id="{F66AA511-9D75-8145-AE6E-07FEF7A0AB88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343400"/>
            <a:ext cx="685800" cy="457200"/>
            <a:chOff x="960" y="2352"/>
            <a:chExt cx="432" cy="288"/>
          </a:xfrm>
        </p:grpSpPr>
        <p:sp>
          <p:nvSpPr>
            <p:cNvPr id="96270" name="Oval 14">
              <a:extLst>
                <a:ext uri="{FF2B5EF4-FFF2-40B4-BE49-F238E27FC236}">
                  <a16:creationId xmlns:a16="http://schemas.microsoft.com/office/drawing/2014/main" id="{8DF6CC2C-28D4-EF40-98E3-93ABA5DE9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71" name="Text Box 15">
              <a:extLst>
                <a:ext uri="{FF2B5EF4-FFF2-40B4-BE49-F238E27FC236}">
                  <a16:creationId xmlns:a16="http://schemas.microsoft.com/office/drawing/2014/main" id="{AF8D6057-9424-FF4F-83C7-E2328FBDE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sp>
        <p:nvSpPr>
          <p:cNvPr id="96272" name="Line 16">
            <a:extLst>
              <a:ext uri="{FF2B5EF4-FFF2-40B4-BE49-F238E27FC236}">
                <a16:creationId xmlns:a16="http://schemas.microsoft.com/office/drawing/2014/main" id="{4455E861-9430-7D48-8987-10527A7AEB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819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3" name="Line 17">
            <a:extLst>
              <a:ext uri="{FF2B5EF4-FFF2-40B4-BE49-F238E27FC236}">
                <a16:creationId xmlns:a16="http://schemas.microsoft.com/office/drawing/2014/main" id="{CCC62B62-F616-DE40-9144-34FF830FBD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810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4" name="Line 18">
            <a:extLst>
              <a:ext uri="{FF2B5EF4-FFF2-40B4-BE49-F238E27FC236}">
                <a16:creationId xmlns:a16="http://schemas.microsoft.com/office/drawing/2014/main" id="{71ECC92D-F21C-3749-AE86-DFE7D2F5B2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800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5" name="Line 19">
            <a:extLst>
              <a:ext uri="{FF2B5EF4-FFF2-40B4-BE49-F238E27FC236}">
                <a16:creationId xmlns:a16="http://schemas.microsoft.com/office/drawing/2014/main" id="{C158383B-FA47-9549-8CB5-7D3F3E282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7" name="Line 21">
            <a:extLst>
              <a:ext uri="{FF2B5EF4-FFF2-40B4-BE49-F238E27FC236}">
                <a16:creationId xmlns:a16="http://schemas.microsoft.com/office/drawing/2014/main" id="{BE5019D9-1AC0-6347-AA0B-D2908212A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8" name="Line 22">
            <a:extLst>
              <a:ext uri="{FF2B5EF4-FFF2-40B4-BE49-F238E27FC236}">
                <a16:creationId xmlns:a16="http://schemas.microsoft.com/office/drawing/2014/main" id="{7D2013F3-B845-6740-ABEE-5BBFBE85E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819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79" name="Line 23">
            <a:extLst>
              <a:ext uri="{FF2B5EF4-FFF2-40B4-BE49-F238E27FC236}">
                <a16:creationId xmlns:a16="http://schemas.microsoft.com/office/drawing/2014/main" id="{4D9ABFB3-9F46-204E-BEB2-DBEF0D12B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6280" name="Line 24">
            <a:extLst>
              <a:ext uri="{FF2B5EF4-FFF2-40B4-BE49-F238E27FC236}">
                <a16:creationId xmlns:a16="http://schemas.microsoft.com/office/drawing/2014/main" id="{8224C3A2-0C46-6148-B0CB-E9C7454C3B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4047" name="Group 25">
            <a:extLst>
              <a:ext uri="{FF2B5EF4-FFF2-40B4-BE49-F238E27FC236}">
                <a16:creationId xmlns:a16="http://schemas.microsoft.com/office/drawing/2014/main" id="{319E1B42-7992-E643-97F4-9F7D50C81C4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486400"/>
            <a:ext cx="685800" cy="457200"/>
            <a:chOff x="960" y="2352"/>
            <a:chExt cx="432" cy="288"/>
          </a:xfrm>
        </p:grpSpPr>
        <p:sp>
          <p:nvSpPr>
            <p:cNvPr id="96282" name="Oval 26">
              <a:extLst>
                <a:ext uri="{FF2B5EF4-FFF2-40B4-BE49-F238E27FC236}">
                  <a16:creationId xmlns:a16="http://schemas.microsoft.com/office/drawing/2014/main" id="{5CE0715B-F184-894E-89D9-1B9973CBF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3" name="Text Box 27">
              <a:extLst>
                <a:ext uri="{FF2B5EF4-FFF2-40B4-BE49-F238E27FC236}">
                  <a16:creationId xmlns:a16="http://schemas.microsoft.com/office/drawing/2014/main" id="{43A7F5F5-77D8-4E4F-90D6-E5AD56306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44048" name="Group 28">
            <a:extLst>
              <a:ext uri="{FF2B5EF4-FFF2-40B4-BE49-F238E27FC236}">
                <a16:creationId xmlns:a16="http://schemas.microsoft.com/office/drawing/2014/main" id="{1BE008E4-3461-FF40-9026-72D1FFACFED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486400"/>
            <a:ext cx="685800" cy="457200"/>
            <a:chOff x="960" y="2352"/>
            <a:chExt cx="432" cy="288"/>
          </a:xfrm>
        </p:grpSpPr>
        <p:sp>
          <p:nvSpPr>
            <p:cNvPr id="96285" name="Oval 29">
              <a:extLst>
                <a:ext uri="{FF2B5EF4-FFF2-40B4-BE49-F238E27FC236}">
                  <a16:creationId xmlns:a16="http://schemas.microsoft.com/office/drawing/2014/main" id="{8F36E2AC-6E43-984F-A804-731440FC1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6" name="Text Box 30">
              <a:extLst>
                <a:ext uri="{FF2B5EF4-FFF2-40B4-BE49-F238E27FC236}">
                  <a16:creationId xmlns:a16="http://schemas.microsoft.com/office/drawing/2014/main" id="{A79BF44E-689C-2947-94B8-3110362AA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44049" name="Group 31">
            <a:extLst>
              <a:ext uri="{FF2B5EF4-FFF2-40B4-BE49-F238E27FC236}">
                <a16:creationId xmlns:a16="http://schemas.microsoft.com/office/drawing/2014/main" id="{BC703799-378B-5049-9C28-9C676EB73E6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438400"/>
            <a:ext cx="609600" cy="457200"/>
            <a:chOff x="960" y="2352"/>
            <a:chExt cx="384" cy="288"/>
          </a:xfrm>
        </p:grpSpPr>
        <p:sp>
          <p:nvSpPr>
            <p:cNvPr id="96288" name="Oval 32">
              <a:extLst>
                <a:ext uri="{FF2B5EF4-FFF2-40B4-BE49-F238E27FC236}">
                  <a16:creationId xmlns:a16="http://schemas.microsoft.com/office/drawing/2014/main" id="{9BCDBDD6-85C9-4546-8FD9-7E0AA751D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89" name="Text Box 33">
              <a:extLst>
                <a:ext uri="{FF2B5EF4-FFF2-40B4-BE49-F238E27FC236}">
                  <a16:creationId xmlns:a16="http://schemas.microsoft.com/office/drawing/2014/main" id="{48C67D19-8DE0-C546-AAF8-06BD25387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389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44050" name="Group 34">
            <a:extLst>
              <a:ext uri="{FF2B5EF4-FFF2-40B4-BE49-F238E27FC236}">
                <a16:creationId xmlns:a16="http://schemas.microsoft.com/office/drawing/2014/main" id="{ECF0C7C0-6884-4643-BAA2-947E92ECF14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343400"/>
            <a:ext cx="685800" cy="457200"/>
            <a:chOff x="960" y="2352"/>
            <a:chExt cx="432" cy="288"/>
          </a:xfrm>
        </p:grpSpPr>
        <p:sp>
          <p:nvSpPr>
            <p:cNvPr id="96291" name="Oval 35">
              <a:extLst>
                <a:ext uri="{FF2B5EF4-FFF2-40B4-BE49-F238E27FC236}">
                  <a16:creationId xmlns:a16="http://schemas.microsoft.com/office/drawing/2014/main" id="{B79C6170-603D-D642-A22C-323EB707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2" name="Text Box 36">
              <a:extLst>
                <a:ext uri="{FF2B5EF4-FFF2-40B4-BE49-F238E27FC236}">
                  <a16:creationId xmlns:a16="http://schemas.microsoft.com/office/drawing/2014/main" id="{47F6F50B-2F01-A64A-A466-45CCAECEA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44051" name="Group 37">
            <a:extLst>
              <a:ext uri="{FF2B5EF4-FFF2-40B4-BE49-F238E27FC236}">
                <a16:creationId xmlns:a16="http://schemas.microsoft.com/office/drawing/2014/main" id="{91D690BF-7408-544D-9EFB-7A238D843C6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43400"/>
            <a:ext cx="685800" cy="457200"/>
            <a:chOff x="960" y="2352"/>
            <a:chExt cx="432" cy="288"/>
          </a:xfrm>
        </p:grpSpPr>
        <p:sp>
          <p:nvSpPr>
            <p:cNvPr id="96294" name="Oval 38">
              <a:extLst>
                <a:ext uri="{FF2B5EF4-FFF2-40B4-BE49-F238E27FC236}">
                  <a16:creationId xmlns:a16="http://schemas.microsoft.com/office/drawing/2014/main" id="{455485A5-29E8-1E40-A2D4-4A080360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5" name="Text Box 39">
              <a:extLst>
                <a:ext uri="{FF2B5EF4-FFF2-40B4-BE49-F238E27FC236}">
                  <a16:creationId xmlns:a16="http://schemas.microsoft.com/office/drawing/2014/main" id="{D16BF7F9-7119-5F4C-AFDB-CB4E99B2E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44052" name="Group 40">
            <a:extLst>
              <a:ext uri="{FF2B5EF4-FFF2-40B4-BE49-F238E27FC236}">
                <a16:creationId xmlns:a16="http://schemas.microsoft.com/office/drawing/2014/main" id="{D5B6F1A6-452D-BB46-9F84-428B881D4157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4343400"/>
            <a:ext cx="685800" cy="457200"/>
            <a:chOff x="960" y="2352"/>
            <a:chExt cx="432" cy="288"/>
          </a:xfrm>
        </p:grpSpPr>
        <p:sp>
          <p:nvSpPr>
            <p:cNvPr id="96297" name="Oval 41">
              <a:extLst>
                <a:ext uri="{FF2B5EF4-FFF2-40B4-BE49-F238E27FC236}">
                  <a16:creationId xmlns:a16="http://schemas.microsoft.com/office/drawing/2014/main" id="{11ACEE73-1683-0842-A1A4-71D24A038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8" name="Text Box 42">
              <a:extLst>
                <a:ext uri="{FF2B5EF4-FFF2-40B4-BE49-F238E27FC236}">
                  <a16:creationId xmlns:a16="http://schemas.microsoft.com/office/drawing/2014/main" id="{87285E67-9A6E-B242-9D9D-B01A48886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D6DD1F8-8811-454A-A8D2-8FA5AAA7FFBA}"/>
              </a:ext>
            </a:extLst>
          </p:cNvPr>
          <p:cNvSpPr txBox="1"/>
          <p:nvPr/>
        </p:nvSpPr>
        <p:spPr>
          <a:xfrm>
            <a:off x="545704" y="4258299"/>
            <a:ext cx="1903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Swap with largest child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1FD8A623-39E7-DA49-8E90-B5F246370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Sink</a:t>
            </a: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2304401B-0AD8-2E4B-A2B8-A02E5ADE9BD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308848" cy="8239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600" dirty="0"/>
              <a:t>Fix a heap where the left/right are heaps, but the parent/child ordering might be violated at the parent node</a:t>
            </a:r>
          </a:p>
          <a:p>
            <a:pPr>
              <a:buFont typeface="Wingdings" charset="0"/>
              <a:buChar char="l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2664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5">
            <a:extLst>
              <a:ext uri="{FF2B5EF4-FFF2-40B4-BE49-F238E27FC236}">
                <a16:creationId xmlns:a16="http://schemas.microsoft.com/office/drawing/2014/main" id="{5FA8D9A9-8503-7343-A32E-8EC7DE46B20C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8200" cy="457200"/>
            <a:chOff x="2016" y="1152"/>
            <a:chExt cx="528" cy="288"/>
          </a:xfrm>
        </p:grpSpPr>
        <p:sp>
          <p:nvSpPr>
            <p:cNvPr id="90118" name="Oval 6">
              <a:extLst>
                <a:ext uri="{FF2B5EF4-FFF2-40B4-BE49-F238E27FC236}">
                  <a16:creationId xmlns:a16="http://schemas.microsoft.com/office/drawing/2014/main" id="{02987EDE-E86B-2047-BCD8-3B7D19928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19" name="Text Box 7">
              <a:extLst>
                <a:ext uri="{FF2B5EF4-FFF2-40B4-BE49-F238E27FC236}">
                  <a16:creationId xmlns:a16="http://schemas.microsoft.com/office/drawing/2014/main" id="{31C1CA6D-4FCF-8D4E-97F4-AA557119D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20" name="Text Box 8">
              <a:extLst>
                <a:ext uri="{FF2B5EF4-FFF2-40B4-BE49-F238E27FC236}">
                  <a16:creationId xmlns:a16="http://schemas.microsoft.com/office/drawing/2014/main" id="{CF99728F-70E7-7746-9BAF-E9C4AE85F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185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grpSp>
        <p:nvGrpSpPr>
          <p:cNvPr id="38917" name="Group 9">
            <a:extLst>
              <a:ext uri="{FF2B5EF4-FFF2-40B4-BE49-F238E27FC236}">
                <a16:creationId xmlns:a16="http://schemas.microsoft.com/office/drawing/2014/main" id="{497E4A8C-E4AF-884E-BB84-EAACB4A4D48D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352800"/>
            <a:ext cx="838200" cy="457200"/>
            <a:chOff x="2016" y="1152"/>
            <a:chExt cx="528" cy="288"/>
          </a:xfrm>
        </p:grpSpPr>
        <p:sp>
          <p:nvSpPr>
            <p:cNvPr id="90122" name="Oval 10">
              <a:extLst>
                <a:ext uri="{FF2B5EF4-FFF2-40B4-BE49-F238E27FC236}">
                  <a16:creationId xmlns:a16="http://schemas.microsoft.com/office/drawing/2014/main" id="{CB33403C-E370-1C4A-AC88-24B2D6A4F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23" name="Text Box 11">
              <a:extLst>
                <a:ext uri="{FF2B5EF4-FFF2-40B4-BE49-F238E27FC236}">
                  <a16:creationId xmlns:a16="http://schemas.microsoft.com/office/drawing/2014/main" id="{5E467F07-89F3-E54C-BF85-5B4312E71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24" name="Text Box 12">
              <a:extLst>
                <a:ext uri="{FF2B5EF4-FFF2-40B4-BE49-F238E27FC236}">
                  <a16:creationId xmlns:a16="http://schemas.microsoft.com/office/drawing/2014/main" id="{D7D8F4F1-8CBB-FB47-89B9-E215A5F2B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 9</a:t>
              </a:r>
            </a:p>
          </p:txBody>
        </p:sp>
      </p:grpSp>
      <p:grpSp>
        <p:nvGrpSpPr>
          <p:cNvPr id="38918" name="Group 13">
            <a:extLst>
              <a:ext uri="{FF2B5EF4-FFF2-40B4-BE49-F238E27FC236}">
                <a16:creationId xmlns:a16="http://schemas.microsoft.com/office/drawing/2014/main" id="{1B84B93D-D40E-9A4F-987A-5B43397E64D0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352800"/>
            <a:ext cx="838200" cy="457200"/>
            <a:chOff x="2016" y="1152"/>
            <a:chExt cx="528" cy="288"/>
          </a:xfrm>
        </p:grpSpPr>
        <p:sp>
          <p:nvSpPr>
            <p:cNvPr id="90126" name="Oval 14">
              <a:extLst>
                <a:ext uri="{FF2B5EF4-FFF2-40B4-BE49-F238E27FC236}">
                  <a16:creationId xmlns:a16="http://schemas.microsoft.com/office/drawing/2014/main" id="{56930E16-C2C5-A64E-9ECC-BC1DE8CB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27" name="Text Box 15">
              <a:extLst>
                <a:ext uri="{FF2B5EF4-FFF2-40B4-BE49-F238E27FC236}">
                  <a16:creationId xmlns:a16="http://schemas.microsoft.com/office/drawing/2014/main" id="{A37B21BE-8915-0540-8E38-1EA27B802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28" name="Text Box 16">
              <a:extLst>
                <a:ext uri="{FF2B5EF4-FFF2-40B4-BE49-F238E27FC236}">
                  <a16:creationId xmlns:a16="http://schemas.microsoft.com/office/drawing/2014/main" id="{5E308F85-ABD5-F443-8E58-170A00A67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189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sp>
        <p:nvSpPr>
          <p:cNvPr id="90129" name="Text Box 17">
            <a:extLst>
              <a:ext uri="{FF2B5EF4-FFF2-40B4-BE49-F238E27FC236}">
                <a16:creationId xmlns:a16="http://schemas.microsoft.com/office/drawing/2014/main" id="{143EAE8B-9ED2-E044-9A3E-30494699B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57688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8920" name="Group 18">
            <a:extLst>
              <a:ext uri="{FF2B5EF4-FFF2-40B4-BE49-F238E27FC236}">
                <a16:creationId xmlns:a16="http://schemas.microsoft.com/office/drawing/2014/main" id="{63D99B0E-298A-A54D-93A8-431E7265C159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343400"/>
            <a:ext cx="685800" cy="457200"/>
            <a:chOff x="960" y="2352"/>
            <a:chExt cx="432" cy="288"/>
          </a:xfrm>
        </p:grpSpPr>
        <p:sp>
          <p:nvSpPr>
            <p:cNvPr id="90131" name="Oval 19">
              <a:extLst>
                <a:ext uri="{FF2B5EF4-FFF2-40B4-BE49-F238E27FC236}">
                  <a16:creationId xmlns:a16="http://schemas.microsoft.com/office/drawing/2014/main" id="{0AECCD45-CE16-FC40-84D4-3BAE600D7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32" name="Text Box 20">
              <a:extLst>
                <a:ext uri="{FF2B5EF4-FFF2-40B4-BE49-F238E27FC236}">
                  <a16:creationId xmlns:a16="http://schemas.microsoft.com/office/drawing/2014/main" id="{4C926143-82EB-5A4E-BFD5-E220F6F2B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90133" name="Line 21">
            <a:extLst>
              <a:ext uri="{FF2B5EF4-FFF2-40B4-BE49-F238E27FC236}">
                <a16:creationId xmlns:a16="http://schemas.microsoft.com/office/drawing/2014/main" id="{ED53C90E-4D9F-C743-8915-A747CCB7EE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819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0134" name="Line 22">
            <a:extLst>
              <a:ext uri="{FF2B5EF4-FFF2-40B4-BE49-F238E27FC236}">
                <a16:creationId xmlns:a16="http://schemas.microsoft.com/office/drawing/2014/main" id="{4D8D5F18-4E1D-CC46-9A2A-1808C86234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810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0135" name="Line 23">
            <a:extLst>
              <a:ext uri="{FF2B5EF4-FFF2-40B4-BE49-F238E27FC236}">
                <a16:creationId xmlns:a16="http://schemas.microsoft.com/office/drawing/2014/main" id="{966EADF0-B761-5C40-AEE1-2D7A3BB8EA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800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0136" name="Line 24">
            <a:extLst>
              <a:ext uri="{FF2B5EF4-FFF2-40B4-BE49-F238E27FC236}">
                <a16:creationId xmlns:a16="http://schemas.microsoft.com/office/drawing/2014/main" id="{CEEA9E0A-6476-8F4F-B708-6235272EF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0138" name="Line 26">
            <a:extLst>
              <a:ext uri="{FF2B5EF4-FFF2-40B4-BE49-F238E27FC236}">
                <a16:creationId xmlns:a16="http://schemas.microsoft.com/office/drawing/2014/main" id="{5BDD0152-D838-C548-BAA6-C019C8141F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0139" name="Line 27">
            <a:extLst>
              <a:ext uri="{FF2B5EF4-FFF2-40B4-BE49-F238E27FC236}">
                <a16:creationId xmlns:a16="http://schemas.microsoft.com/office/drawing/2014/main" id="{D6E8AA71-941B-AB47-ABAB-B88C962FE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819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0140" name="Line 28">
            <a:extLst>
              <a:ext uri="{FF2B5EF4-FFF2-40B4-BE49-F238E27FC236}">
                <a16:creationId xmlns:a16="http://schemas.microsoft.com/office/drawing/2014/main" id="{FB3F9920-E9A8-7048-B5B7-9850A1E2D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0141" name="Line 29">
            <a:extLst>
              <a:ext uri="{FF2B5EF4-FFF2-40B4-BE49-F238E27FC236}">
                <a16:creationId xmlns:a16="http://schemas.microsoft.com/office/drawing/2014/main" id="{32381844-4947-2142-8F7E-C168E2AC5C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8930" name="Group 30">
            <a:extLst>
              <a:ext uri="{FF2B5EF4-FFF2-40B4-BE49-F238E27FC236}">
                <a16:creationId xmlns:a16="http://schemas.microsoft.com/office/drawing/2014/main" id="{957F1D36-311B-0D40-88A5-C8802B5FEB9A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486400"/>
            <a:ext cx="685800" cy="457200"/>
            <a:chOff x="960" y="2352"/>
            <a:chExt cx="432" cy="288"/>
          </a:xfrm>
        </p:grpSpPr>
        <p:sp>
          <p:nvSpPr>
            <p:cNvPr id="90143" name="Oval 31">
              <a:extLst>
                <a:ext uri="{FF2B5EF4-FFF2-40B4-BE49-F238E27FC236}">
                  <a16:creationId xmlns:a16="http://schemas.microsoft.com/office/drawing/2014/main" id="{BE734B98-0D7B-A14A-B513-76A34B376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44" name="Text Box 32">
              <a:extLst>
                <a:ext uri="{FF2B5EF4-FFF2-40B4-BE49-F238E27FC236}">
                  <a16:creationId xmlns:a16="http://schemas.microsoft.com/office/drawing/2014/main" id="{3DAD0515-73F1-DA47-B9AA-6D38CE7DC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38931" name="Group 33">
            <a:extLst>
              <a:ext uri="{FF2B5EF4-FFF2-40B4-BE49-F238E27FC236}">
                <a16:creationId xmlns:a16="http://schemas.microsoft.com/office/drawing/2014/main" id="{7958D07A-F0D7-0F4F-920E-3D56E98BB5E9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486400"/>
            <a:ext cx="685800" cy="457200"/>
            <a:chOff x="960" y="2352"/>
            <a:chExt cx="432" cy="288"/>
          </a:xfrm>
        </p:grpSpPr>
        <p:sp>
          <p:nvSpPr>
            <p:cNvPr id="90146" name="Oval 34">
              <a:extLst>
                <a:ext uri="{FF2B5EF4-FFF2-40B4-BE49-F238E27FC236}">
                  <a16:creationId xmlns:a16="http://schemas.microsoft.com/office/drawing/2014/main" id="{FA81A479-24A5-7F41-9AC8-222C5D392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47" name="Text Box 35">
              <a:extLst>
                <a:ext uri="{FF2B5EF4-FFF2-40B4-BE49-F238E27FC236}">
                  <a16:creationId xmlns:a16="http://schemas.microsoft.com/office/drawing/2014/main" id="{8F1ECB81-0E3D-6348-89E6-2664AFC1D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38933" name="Group 39">
            <a:extLst>
              <a:ext uri="{FF2B5EF4-FFF2-40B4-BE49-F238E27FC236}">
                <a16:creationId xmlns:a16="http://schemas.microsoft.com/office/drawing/2014/main" id="{DD5E5AF9-840D-B249-A635-9F7E54118BFA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343400"/>
            <a:ext cx="685800" cy="457200"/>
            <a:chOff x="960" y="2352"/>
            <a:chExt cx="432" cy="288"/>
          </a:xfrm>
        </p:grpSpPr>
        <p:sp>
          <p:nvSpPr>
            <p:cNvPr id="90152" name="Oval 40">
              <a:extLst>
                <a:ext uri="{FF2B5EF4-FFF2-40B4-BE49-F238E27FC236}">
                  <a16:creationId xmlns:a16="http://schemas.microsoft.com/office/drawing/2014/main" id="{40FF7021-5118-2141-A0C8-135ADF50A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53" name="Text Box 41">
              <a:extLst>
                <a:ext uri="{FF2B5EF4-FFF2-40B4-BE49-F238E27FC236}">
                  <a16:creationId xmlns:a16="http://schemas.microsoft.com/office/drawing/2014/main" id="{196B2C7B-EB55-D44A-B645-7FD1C2DB0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38934" name="Group 42">
            <a:extLst>
              <a:ext uri="{FF2B5EF4-FFF2-40B4-BE49-F238E27FC236}">
                <a16:creationId xmlns:a16="http://schemas.microsoft.com/office/drawing/2014/main" id="{93311B16-C28B-2E4A-8EB1-CBC43AB40A57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43400"/>
            <a:ext cx="685800" cy="457200"/>
            <a:chOff x="960" y="2352"/>
            <a:chExt cx="432" cy="288"/>
          </a:xfrm>
        </p:grpSpPr>
        <p:sp>
          <p:nvSpPr>
            <p:cNvPr id="90155" name="Oval 43">
              <a:extLst>
                <a:ext uri="{FF2B5EF4-FFF2-40B4-BE49-F238E27FC236}">
                  <a16:creationId xmlns:a16="http://schemas.microsoft.com/office/drawing/2014/main" id="{7D4673BF-DA22-674B-AF61-2CCD67D1C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56" name="Text Box 44">
              <a:extLst>
                <a:ext uri="{FF2B5EF4-FFF2-40B4-BE49-F238E27FC236}">
                  <a16:creationId xmlns:a16="http://schemas.microsoft.com/office/drawing/2014/main" id="{7577F1E2-B5FF-A447-A890-12F7829DC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8935" name="Group 45">
            <a:extLst>
              <a:ext uri="{FF2B5EF4-FFF2-40B4-BE49-F238E27FC236}">
                <a16:creationId xmlns:a16="http://schemas.microsoft.com/office/drawing/2014/main" id="{25EEE12D-C482-1748-A7E0-06CD6B303849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4343400"/>
            <a:ext cx="685800" cy="457200"/>
            <a:chOff x="960" y="2352"/>
            <a:chExt cx="432" cy="288"/>
          </a:xfrm>
        </p:grpSpPr>
        <p:sp>
          <p:nvSpPr>
            <p:cNvPr id="90158" name="Oval 46">
              <a:extLst>
                <a:ext uri="{FF2B5EF4-FFF2-40B4-BE49-F238E27FC236}">
                  <a16:creationId xmlns:a16="http://schemas.microsoft.com/office/drawing/2014/main" id="{D6EC6277-8ACE-F349-9B6F-8F9C05E5B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59" name="Text Box 47">
              <a:extLst>
                <a:ext uri="{FF2B5EF4-FFF2-40B4-BE49-F238E27FC236}">
                  <a16:creationId xmlns:a16="http://schemas.microsoft.com/office/drawing/2014/main" id="{8DD72A93-6D7B-A840-BED6-6EB64A71E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737626-1CFA-A941-9485-E3A359DDCEE8}"/>
              </a:ext>
            </a:extLst>
          </p:cNvPr>
          <p:cNvSpPr txBox="1"/>
          <p:nvPr/>
        </p:nvSpPr>
        <p:spPr>
          <a:xfrm>
            <a:off x="4038599" y="5435768"/>
            <a:ext cx="460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 At a leaf</a:t>
            </a:r>
          </a:p>
          <a:p>
            <a:r>
              <a:rPr lang="en-US" sz="2400" dirty="0">
                <a:solidFill>
                  <a:srgbClr val="0000FF"/>
                </a:solidFill>
              </a:rPr>
              <a:t>- if the node is larger than the two children</a:t>
            </a: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CC3AC9C8-F8E2-FF4D-B874-A912FDB68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Sink: when are we done?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F136E15F-18BA-2F4F-B1CD-16E3C0FDE3A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308848" cy="8239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600" dirty="0"/>
              <a:t>Fix a heap where the left/right are heaps, but the parent/child ordering might be violated at the parent node</a:t>
            </a:r>
          </a:p>
          <a:p>
            <a:pPr>
              <a:buFont typeface="Wingdings" charset="0"/>
              <a:buChar char="l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3121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FC53-D5D9-6C4A-BF03-341E9C12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sink/</a:t>
            </a:r>
            <a:r>
              <a:rPr lang="en-US" dirty="0" err="1"/>
              <a:t>heapify</a:t>
            </a:r>
            <a:r>
              <a:rPr lang="en-US" dirty="0"/>
              <a:t>/demote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552BF-5526-6F4D-B0BD-522E12BC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842589"/>
            <a:ext cx="69342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0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FC53-D5D9-6C4A-BF03-341E9C12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 runtime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552BF-5526-6F4D-B0BD-522E12BC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842589"/>
            <a:ext cx="6934200" cy="416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2C56D7-E983-2140-97DF-A889242690E8}"/>
              </a:ext>
            </a:extLst>
          </p:cNvPr>
          <p:cNvSpPr txBox="1"/>
          <p:nvPr/>
        </p:nvSpPr>
        <p:spPr>
          <a:xfrm>
            <a:off x="1104900" y="6167735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worst case runtime?</a:t>
            </a:r>
          </a:p>
        </p:txBody>
      </p:sp>
    </p:spTree>
    <p:extLst>
      <p:ext uri="{BB962C8B-B14F-4D97-AF65-F5344CB8AC3E}">
        <p14:creationId xmlns:p14="http://schemas.microsoft.com/office/powerpoint/2010/main" val="404662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FC53-D5D9-6C4A-BF03-341E9C12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 runtime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552BF-5526-6F4D-B0BD-522E12BC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842589"/>
            <a:ext cx="6934200" cy="416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2AE0C6-83DF-B14B-A27A-A0A38861B2E0}"/>
              </a:ext>
            </a:extLst>
          </p:cNvPr>
          <p:cNvSpPr txBox="1"/>
          <p:nvPr/>
        </p:nvSpPr>
        <p:spPr>
          <a:xfrm>
            <a:off x="5329646" y="6104487"/>
            <a:ext cx="2346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O(height of tree)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647FE-F955-C746-9B7B-0355DA565619}"/>
              </a:ext>
            </a:extLst>
          </p:cNvPr>
          <p:cNvSpPr txBox="1"/>
          <p:nvPr/>
        </p:nvSpPr>
        <p:spPr>
          <a:xfrm>
            <a:off x="1104900" y="6167735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worst case runtime?</a:t>
            </a:r>
          </a:p>
        </p:txBody>
      </p:sp>
    </p:spTree>
    <p:extLst>
      <p:ext uri="{BB962C8B-B14F-4D97-AF65-F5344CB8AC3E}">
        <p14:creationId xmlns:p14="http://schemas.microsoft.com/office/powerpoint/2010/main" val="3548576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FC53-D5D9-6C4A-BF03-341E9C12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 runtime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552BF-5526-6F4D-B0BD-522E12BC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842589"/>
            <a:ext cx="6934200" cy="416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2AE0C6-83DF-B14B-A27A-A0A38861B2E0}"/>
              </a:ext>
            </a:extLst>
          </p:cNvPr>
          <p:cNvSpPr txBox="1"/>
          <p:nvPr/>
        </p:nvSpPr>
        <p:spPr>
          <a:xfrm>
            <a:off x="5329646" y="6104487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O(log n)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647FE-F955-C746-9B7B-0355DA565619}"/>
              </a:ext>
            </a:extLst>
          </p:cNvPr>
          <p:cNvSpPr txBox="1"/>
          <p:nvPr/>
        </p:nvSpPr>
        <p:spPr>
          <a:xfrm>
            <a:off x="1104900" y="6167735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worst case runtime?</a:t>
            </a:r>
          </a:p>
        </p:txBody>
      </p:sp>
    </p:spTree>
    <p:extLst>
      <p:ext uri="{BB962C8B-B14F-4D97-AF65-F5344CB8AC3E}">
        <p14:creationId xmlns:p14="http://schemas.microsoft.com/office/powerpoint/2010/main" val="252535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CC63-4BDC-8B49-B0F6-DB2FA78D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2F3D-D7DC-8E4F-AA34-24ED842EBAE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Pre-pre enrollment</a:t>
            </a:r>
          </a:p>
          <a:p>
            <a:pPr lvl="1"/>
            <a:r>
              <a:rPr lang="en-US" dirty="0"/>
              <a:t>thanks all of you that are not potential CS majors for your patience!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Autocomplete assignment</a:t>
            </a:r>
          </a:p>
        </p:txBody>
      </p:sp>
    </p:spTree>
    <p:extLst>
      <p:ext uri="{BB962C8B-B14F-4D97-AF65-F5344CB8AC3E}">
        <p14:creationId xmlns:p14="http://schemas.microsoft.com/office/powerpoint/2010/main" val="189857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C989526-BCD9-124C-920C-736495CF0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ExtractMax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158A5-A97E-F34B-80A9-CE11415A6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8550"/>
            <a:ext cx="6096000" cy="212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8B173-4FA0-544D-B874-96A87A3C3698}"/>
              </a:ext>
            </a:extLst>
          </p:cNvPr>
          <p:cNvSpPr txBox="1"/>
          <p:nvPr/>
        </p:nvSpPr>
        <p:spPr>
          <a:xfrm>
            <a:off x="1214845" y="4690408"/>
            <a:ext cx="4855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largest value is at the root (index 1)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move the last value to the root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remove the last item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call sink on the root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return the largest value</a:t>
            </a:r>
          </a:p>
        </p:txBody>
      </p:sp>
    </p:spTree>
    <p:extLst>
      <p:ext uri="{BB962C8B-B14F-4D97-AF65-F5344CB8AC3E}">
        <p14:creationId xmlns:p14="http://schemas.microsoft.com/office/powerpoint/2010/main" val="3405798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C989526-BCD9-124C-920C-736495CF0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ExtractMax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158A5-A97E-F34B-80A9-CE11415A6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8550"/>
            <a:ext cx="6096000" cy="212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9EF1D4-8E0B-5447-8005-FEC774C6C293}"/>
              </a:ext>
            </a:extLst>
          </p:cNvPr>
          <p:cNvSpPr txBox="1"/>
          <p:nvPr/>
        </p:nvSpPr>
        <p:spPr>
          <a:xfrm>
            <a:off x="1066800" y="5177135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worst case runtime?</a:t>
            </a:r>
          </a:p>
        </p:txBody>
      </p:sp>
    </p:spTree>
    <p:extLst>
      <p:ext uri="{BB962C8B-B14F-4D97-AF65-F5344CB8AC3E}">
        <p14:creationId xmlns:p14="http://schemas.microsoft.com/office/powerpoint/2010/main" val="3798533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C989526-BCD9-124C-920C-736495CF0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ExtractMax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158A5-A97E-F34B-80A9-CE11415A6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8550"/>
            <a:ext cx="6096000" cy="212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04D49-2204-0E45-A40A-E8A89ABC7CB4}"/>
              </a:ext>
            </a:extLst>
          </p:cNvPr>
          <p:cNvSpPr txBox="1"/>
          <p:nvPr/>
        </p:nvSpPr>
        <p:spPr>
          <a:xfrm>
            <a:off x="5291546" y="5113887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O(log n)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EF1D4-8E0B-5447-8005-FEC774C6C293}"/>
              </a:ext>
            </a:extLst>
          </p:cNvPr>
          <p:cNvSpPr txBox="1"/>
          <p:nvPr/>
        </p:nvSpPr>
        <p:spPr>
          <a:xfrm>
            <a:off x="1066800" y="5177135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worst case runtime?</a:t>
            </a:r>
          </a:p>
        </p:txBody>
      </p:sp>
    </p:spTree>
    <p:extLst>
      <p:ext uri="{BB962C8B-B14F-4D97-AF65-F5344CB8AC3E}">
        <p14:creationId xmlns:p14="http://schemas.microsoft.com/office/powerpoint/2010/main" val="363362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A59F-9BE8-8C45-959E-E8DF9F1E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16069A1B-6B1B-4B4B-94CD-B8A48C9C0BF4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838200" cy="457200"/>
            <a:chOff x="2016" y="1152"/>
            <a:chExt cx="528" cy="288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BA23F877-71C0-4040-9555-4F11E62CA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EB4213B5-B4A6-5041-87BF-5A332A018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A47E0E77-8DAF-AC45-9C67-9C2F4FCEA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16</a:t>
              </a: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E3C1F9D5-67AE-DF48-B5ED-58CE22C4A5D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657600"/>
            <a:ext cx="838200" cy="457200"/>
            <a:chOff x="2016" y="1152"/>
            <a:chExt cx="528" cy="288"/>
          </a:xfrm>
        </p:grpSpPr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5BB4CDC1-397A-D342-9858-E3B7E800C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218710CF-3D6B-6F4D-9916-1DFF15CE8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FAEAA83C-4E41-9E42-B4DE-D35D48F76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2032BB4B-952B-A94B-A467-F0A1CF039E8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657600"/>
            <a:ext cx="838200" cy="457200"/>
            <a:chOff x="2016" y="1152"/>
            <a:chExt cx="528" cy="288"/>
          </a:xfrm>
        </p:grpSpPr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941F3DF6-1FAD-984A-8942-64AEABE91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58FBF471-B29A-1747-8D36-95D00F7FE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E27CA29B-092E-914D-B93B-98212FE88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16" name="Text Box 17">
            <a:extLst>
              <a:ext uri="{FF2B5EF4-FFF2-40B4-BE49-F238E27FC236}">
                <a16:creationId xmlns:a16="http://schemas.microsoft.com/office/drawing/2014/main" id="{1587D66F-80E7-EA4E-AABF-A9D471CD0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62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7" name="Group 18">
            <a:extLst>
              <a:ext uri="{FF2B5EF4-FFF2-40B4-BE49-F238E27FC236}">
                <a16:creationId xmlns:a16="http://schemas.microsoft.com/office/drawing/2014/main" id="{A059E76A-58B3-8541-8AC1-E267F125CE4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648200"/>
            <a:ext cx="685800" cy="457200"/>
            <a:chOff x="960" y="2352"/>
            <a:chExt cx="432" cy="288"/>
          </a:xfrm>
        </p:grpSpPr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E698C1AF-02EF-4946-BEE2-3F5585ECE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3548D218-3E9C-D044-96B3-C44AC925D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20" name="Line 21">
            <a:extLst>
              <a:ext uri="{FF2B5EF4-FFF2-40B4-BE49-F238E27FC236}">
                <a16:creationId xmlns:a16="http://schemas.microsoft.com/office/drawing/2014/main" id="{92239008-4754-404E-A359-C6C987F579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B7F56042-EDB8-5343-9D65-69D74A282C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114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8AE5F5A1-8443-0A4A-8548-3AC7A90147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105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4CB7DCF7-38CA-774D-BD1B-3BA6D8AA9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" name="Line 25">
            <a:extLst>
              <a:ext uri="{FF2B5EF4-FFF2-40B4-BE49-F238E27FC236}">
                <a16:creationId xmlns:a16="http://schemas.microsoft.com/office/drawing/2014/main" id="{76E2339D-24A1-F846-AE76-C7885AE491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3CFAF387-8561-B44A-8DA6-67636C126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038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850F9203-5799-C441-BC16-3820788E5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124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7" name="Line 28">
            <a:extLst>
              <a:ext uri="{FF2B5EF4-FFF2-40B4-BE49-F238E27FC236}">
                <a16:creationId xmlns:a16="http://schemas.microsoft.com/office/drawing/2014/main" id="{74BF4883-9AE5-AD44-9943-C429EF363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88BE9EBA-9247-2441-9B68-5066DDF67C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29" name="Group 30">
            <a:extLst>
              <a:ext uri="{FF2B5EF4-FFF2-40B4-BE49-F238E27FC236}">
                <a16:creationId xmlns:a16="http://schemas.microsoft.com/office/drawing/2014/main" id="{11E1A920-DFCF-BE4A-A1FF-E1DCE9F2F5F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791200"/>
            <a:ext cx="685800" cy="457200"/>
            <a:chOff x="960" y="2352"/>
            <a:chExt cx="432" cy="288"/>
          </a:xfrm>
        </p:grpSpPr>
        <p:sp>
          <p:nvSpPr>
            <p:cNvPr id="30" name="Oval 31">
              <a:extLst>
                <a:ext uri="{FF2B5EF4-FFF2-40B4-BE49-F238E27FC236}">
                  <a16:creationId xmlns:a16="http://schemas.microsoft.com/office/drawing/2014/main" id="{B0F69C4C-F2DD-2E49-8284-0397E392E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Text Box 32">
              <a:extLst>
                <a:ext uri="{FF2B5EF4-FFF2-40B4-BE49-F238E27FC236}">
                  <a16:creationId xmlns:a16="http://schemas.microsoft.com/office/drawing/2014/main" id="{BD9B0E6A-A1D9-4341-B14E-108AC9A98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id="{456D20F8-4D78-404E-9342-E4FB651E02F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791200"/>
            <a:ext cx="685800" cy="457200"/>
            <a:chOff x="960" y="2352"/>
            <a:chExt cx="432" cy="288"/>
          </a:xfrm>
        </p:grpSpPr>
        <p:sp>
          <p:nvSpPr>
            <p:cNvPr id="33" name="Oval 34">
              <a:extLst>
                <a:ext uri="{FF2B5EF4-FFF2-40B4-BE49-F238E27FC236}">
                  <a16:creationId xmlns:a16="http://schemas.microsoft.com/office/drawing/2014/main" id="{B90A7A94-62A3-5D43-8E1D-7FEADE0C8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Text Box 35">
              <a:extLst>
                <a:ext uri="{FF2B5EF4-FFF2-40B4-BE49-F238E27FC236}">
                  <a16:creationId xmlns:a16="http://schemas.microsoft.com/office/drawing/2014/main" id="{73CFF541-B83C-D544-82A7-4F859B16C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35" name="Group 36">
            <a:extLst>
              <a:ext uri="{FF2B5EF4-FFF2-40B4-BE49-F238E27FC236}">
                <a16:creationId xmlns:a16="http://schemas.microsoft.com/office/drawing/2014/main" id="{CC643CEB-D02D-9E49-9C0D-00842682FF80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791200"/>
            <a:ext cx="685800" cy="457200"/>
            <a:chOff x="960" y="2352"/>
            <a:chExt cx="432" cy="288"/>
          </a:xfrm>
        </p:grpSpPr>
        <p:sp>
          <p:nvSpPr>
            <p:cNvPr id="36" name="Oval 37">
              <a:extLst>
                <a:ext uri="{FF2B5EF4-FFF2-40B4-BE49-F238E27FC236}">
                  <a16:creationId xmlns:a16="http://schemas.microsoft.com/office/drawing/2014/main" id="{67B8E8A7-CBAD-8C49-865C-FB176C2B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Text Box 38">
              <a:extLst>
                <a:ext uri="{FF2B5EF4-FFF2-40B4-BE49-F238E27FC236}">
                  <a16:creationId xmlns:a16="http://schemas.microsoft.com/office/drawing/2014/main" id="{AFEABB2B-49E6-4348-B6AB-E82E04779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8" name="Group 39">
            <a:extLst>
              <a:ext uri="{FF2B5EF4-FFF2-40B4-BE49-F238E27FC236}">
                <a16:creationId xmlns:a16="http://schemas.microsoft.com/office/drawing/2014/main" id="{B1AE0D33-9D9E-7B41-8DE7-74C1E0CCE60F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648200"/>
            <a:ext cx="685800" cy="457200"/>
            <a:chOff x="960" y="2352"/>
            <a:chExt cx="432" cy="288"/>
          </a:xfrm>
        </p:grpSpPr>
        <p:sp>
          <p:nvSpPr>
            <p:cNvPr id="39" name="Oval 40">
              <a:extLst>
                <a:ext uri="{FF2B5EF4-FFF2-40B4-BE49-F238E27FC236}">
                  <a16:creationId xmlns:a16="http://schemas.microsoft.com/office/drawing/2014/main" id="{C8B76C71-DE0A-554D-9A8C-E6C49260E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Text Box 41">
              <a:extLst>
                <a:ext uri="{FF2B5EF4-FFF2-40B4-BE49-F238E27FC236}">
                  <a16:creationId xmlns:a16="http://schemas.microsoft.com/office/drawing/2014/main" id="{49BE68F9-28A0-F84E-8A4D-5EF0F79A0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41" name="Group 42">
            <a:extLst>
              <a:ext uri="{FF2B5EF4-FFF2-40B4-BE49-F238E27FC236}">
                <a16:creationId xmlns:a16="http://schemas.microsoft.com/office/drawing/2014/main" id="{86029B0C-4DE0-1F4E-8BA2-9331536493C0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648200"/>
            <a:ext cx="685800" cy="457200"/>
            <a:chOff x="960" y="2352"/>
            <a:chExt cx="432" cy="288"/>
          </a:xfrm>
        </p:grpSpPr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4628BE18-A9DE-7C42-AE59-01FE7718C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Text Box 44">
              <a:extLst>
                <a:ext uri="{FF2B5EF4-FFF2-40B4-BE49-F238E27FC236}">
                  <a16:creationId xmlns:a16="http://schemas.microsoft.com/office/drawing/2014/main" id="{F1635A38-9F7B-8C4F-93C2-F1461DF1C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44" name="Group 45">
            <a:extLst>
              <a:ext uri="{FF2B5EF4-FFF2-40B4-BE49-F238E27FC236}">
                <a16:creationId xmlns:a16="http://schemas.microsoft.com/office/drawing/2014/main" id="{DEA9A742-9C30-A04B-86C9-F9F0047E4693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648200"/>
            <a:ext cx="685800" cy="457200"/>
            <a:chOff x="960" y="2352"/>
            <a:chExt cx="432" cy="288"/>
          </a:xfrm>
        </p:grpSpPr>
        <p:sp>
          <p:nvSpPr>
            <p:cNvPr id="45" name="Oval 46">
              <a:extLst>
                <a:ext uri="{FF2B5EF4-FFF2-40B4-BE49-F238E27FC236}">
                  <a16:creationId xmlns:a16="http://schemas.microsoft.com/office/drawing/2014/main" id="{F32C07C7-1513-254D-A201-60D2885FC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Text Box 47">
              <a:extLst>
                <a:ext uri="{FF2B5EF4-FFF2-40B4-BE49-F238E27FC236}">
                  <a16:creationId xmlns:a16="http://schemas.microsoft.com/office/drawing/2014/main" id="{B5C30EB5-1667-DF4B-A8F7-61BA1C045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47" name="Oval 49">
            <a:extLst>
              <a:ext uri="{FF2B5EF4-FFF2-40B4-BE49-F238E27FC236}">
                <a16:creationId xmlns:a16="http://schemas.microsoft.com/office/drawing/2014/main" id="{2562E276-FF03-E443-8EF2-967B1A94F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100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8" name="Text Box 50">
            <a:extLst>
              <a:ext uri="{FF2B5EF4-FFF2-40B4-BE49-F238E27FC236}">
                <a16:creationId xmlns:a16="http://schemas.microsoft.com/office/drawing/2014/main" id="{ADC82AD6-630A-8443-8404-F71FFC56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24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9" name="Text Box 51">
            <a:extLst>
              <a:ext uri="{FF2B5EF4-FFF2-40B4-BE49-F238E27FC236}">
                <a16:creationId xmlns:a16="http://schemas.microsoft.com/office/drawing/2014/main" id="{1B9BA188-BEB0-BA4E-B6D7-A54B5E8B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266" y="387245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15</a:t>
            </a:r>
          </a:p>
        </p:txBody>
      </p:sp>
      <p:sp>
        <p:nvSpPr>
          <p:cNvPr id="50" name="AutoShape 52">
            <a:extLst>
              <a:ext uri="{FF2B5EF4-FFF2-40B4-BE49-F238E27FC236}">
                <a16:creationId xmlns:a16="http://schemas.microsoft.com/office/drawing/2014/main" id="{33E8AF4C-4194-1643-BDE6-545665A6D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733800"/>
            <a:ext cx="914400" cy="6096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3ED64D-239C-B244-BBF6-C272F05562BD}"/>
              </a:ext>
            </a:extLst>
          </p:cNvPr>
          <p:cNvSpPr txBox="1"/>
          <p:nvPr/>
        </p:nvSpPr>
        <p:spPr>
          <a:xfrm>
            <a:off x="651077" y="1778557"/>
            <a:ext cx="4907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insert a value into a heap?</a:t>
            </a:r>
          </a:p>
        </p:txBody>
      </p:sp>
    </p:spTree>
    <p:extLst>
      <p:ext uri="{BB962C8B-B14F-4D97-AF65-F5344CB8AC3E}">
        <p14:creationId xmlns:p14="http://schemas.microsoft.com/office/powerpoint/2010/main" val="59951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E17ECDCE-E49B-3E4A-BFF3-2D7A5B1AC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642A4F74-53FF-624F-91E4-63B4FEDCE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45443"/>
            <a:ext cx="8153400" cy="117395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Insert the value </a:t>
            </a:r>
            <a:r>
              <a:rPr lang="en-US" dirty="0"/>
              <a:t>at the end of the array (or as the rightmost leaf)</a:t>
            </a:r>
            <a:endParaRPr lang="en-US" dirty="0">
              <a:cs typeface="+mn-cs"/>
            </a:endParaRPr>
          </a:p>
        </p:txBody>
      </p:sp>
      <p:grpSp>
        <p:nvGrpSpPr>
          <p:cNvPr id="59395" name="Group 4">
            <a:extLst>
              <a:ext uri="{FF2B5EF4-FFF2-40B4-BE49-F238E27FC236}">
                <a16:creationId xmlns:a16="http://schemas.microsoft.com/office/drawing/2014/main" id="{92B24133-61D9-EC42-B97E-DDEFCCF3C87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838200" cy="457200"/>
            <a:chOff x="2016" y="1152"/>
            <a:chExt cx="528" cy="288"/>
          </a:xfrm>
        </p:grpSpPr>
        <p:sp>
          <p:nvSpPr>
            <p:cNvPr id="117765" name="Oval 5">
              <a:extLst>
                <a:ext uri="{FF2B5EF4-FFF2-40B4-BE49-F238E27FC236}">
                  <a16:creationId xmlns:a16="http://schemas.microsoft.com/office/drawing/2014/main" id="{A92A01BC-C8C2-864B-A020-0FE931C50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66" name="Text Box 6">
              <a:extLst>
                <a:ext uri="{FF2B5EF4-FFF2-40B4-BE49-F238E27FC236}">
                  <a16:creationId xmlns:a16="http://schemas.microsoft.com/office/drawing/2014/main" id="{CDEFEF65-5C4E-1845-8516-A16E26AD7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67" name="Text Box 7">
              <a:extLst>
                <a:ext uri="{FF2B5EF4-FFF2-40B4-BE49-F238E27FC236}">
                  <a16:creationId xmlns:a16="http://schemas.microsoft.com/office/drawing/2014/main" id="{1809667B-DA0B-EE43-B9BE-03FAD5876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16</a:t>
              </a:r>
            </a:p>
          </p:txBody>
        </p:sp>
      </p:grpSp>
      <p:grpSp>
        <p:nvGrpSpPr>
          <p:cNvPr id="59396" name="Group 8">
            <a:extLst>
              <a:ext uri="{FF2B5EF4-FFF2-40B4-BE49-F238E27FC236}">
                <a16:creationId xmlns:a16="http://schemas.microsoft.com/office/drawing/2014/main" id="{4B33E910-DE64-314F-8A7B-DBF888EDFBE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657600"/>
            <a:ext cx="838200" cy="457200"/>
            <a:chOff x="2016" y="1152"/>
            <a:chExt cx="528" cy="288"/>
          </a:xfrm>
        </p:grpSpPr>
        <p:sp>
          <p:nvSpPr>
            <p:cNvPr id="117769" name="Oval 9">
              <a:extLst>
                <a:ext uri="{FF2B5EF4-FFF2-40B4-BE49-F238E27FC236}">
                  <a16:creationId xmlns:a16="http://schemas.microsoft.com/office/drawing/2014/main" id="{37B8C8A4-80C7-C84A-88A4-81D967B78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70" name="Text Box 10">
              <a:extLst>
                <a:ext uri="{FF2B5EF4-FFF2-40B4-BE49-F238E27FC236}">
                  <a16:creationId xmlns:a16="http://schemas.microsoft.com/office/drawing/2014/main" id="{DF140A4B-BAA1-4147-87E5-9BA11AAC1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71" name="Text Box 11">
              <a:extLst>
                <a:ext uri="{FF2B5EF4-FFF2-40B4-BE49-F238E27FC236}">
                  <a16:creationId xmlns:a16="http://schemas.microsoft.com/office/drawing/2014/main" id="{C6A9D3BA-073A-204C-9545-FDAF38066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59397" name="Group 12">
            <a:extLst>
              <a:ext uri="{FF2B5EF4-FFF2-40B4-BE49-F238E27FC236}">
                <a16:creationId xmlns:a16="http://schemas.microsoft.com/office/drawing/2014/main" id="{B808D9B6-C3F5-3444-94F5-7608D7BC4783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657600"/>
            <a:ext cx="838200" cy="457200"/>
            <a:chOff x="2016" y="1152"/>
            <a:chExt cx="528" cy="288"/>
          </a:xfrm>
        </p:grpSpPr>
        <p:sp>
          <p:nvSpPr>
            <p:cNvPr id="117773" name="Oval 13">
              <a:extLst>
                <a:ext uri="{FF2B5EF4-FFF2-40B4-BE49-F238E27FC236}">
                  <a16:creationId xmlns:a16="http://schemas.microsoft.com/office/drawing/2014/main" id="{04B32BF2-FB72-6440-9A24-A8CCC0559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74" name="Text Box 14">
              <a:extLst>
                <a:ext uri="{FF2B5EF4-FFF2-40B4-BE49-F238E27FC236}">
                  <a16:creationId xmlns:a16="http://schemas.microsoft.com/office/drawing/2014/main" id="{B9323E48-C6B1-724D-BBE4-3C708AF49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75" name="Text Box 15">
              <a:extLst>
                <a:ext uri="{FF2B5EF4-FFF2-40B4-BE49-F238E27FC236}">
                  <a16:creationId xmlns:a16="http://schemas.microsoft.com/office/drawing/2014/main" id="{7A02C0B8-2E69-D748-8391-4F3B3224D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117776" name="Text Box 16">
            <a:extLst>
              <a:ext uri="{FF2B5EF4-FFF2-40B4-BE49-F238E27FC236}">
                <a16:creationId xmlns:a16="http://schemas.microsoft.com/office/drawing/2014/main" id="{9DE227B5-221F-654D-9BED-D64D18B1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62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9399" name="Group 17">
            <a:extLst>
              <a:ext uri="{FF2B5EF4-FFF2-40B4-BE49-F238E27FC236}">
                <a16:creationId xmlns:a16="http://schemas.microsoft.com/office/drawing/2014/main" id="{D1386150-B71B-9941-89BE-CDDE686328D7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648200"/>
            <a:ext cx="685800" cy="457200"/>
            <a:chOff x="960" y="2352"/>
            <a:chExt cx="432" cy="288"/>
          </a:xfrm>
        </p:grpSpPr>
        <p:sp>
          <p:nvSpPr>
            <p:cNvPr id="117778" name="Oval 18">
              <a:extLst>
                <a:ext uri="{FF2B5EF4-FFF2-40B4-BE49-F238E27FC236}">
                  <a16:creationId xmlns:a16="http://schemas.microsoft.com/office/drawing/2014/main" id="{C2D65B82-618A-6041-B8C3-9CB0623FA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79" name="Text Box 19">
              <a:extLst>
                <a:ext uri="{FF2B5EF4-FFF2-40B4-BE49-F238E27FC236}">
                  <a16:creationId xmlns:a16="http://schemas.microsoft.com/office/drawing/2014/main" id="{6F3817C0-9675-8B42-A112-DEBDB4E1D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117780" name="Line 20">
            <a:extLst>
              <a:ext uri="{FF2B5EF4-FFF2-40B4-BE49-F238E27FC236}">
                <a16:creationId xmlns:a16="http://schemas.microsoft.com/office/drawing/2014/main" id="{311F650E-A382-A245-8452-03493B3154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1" name="Line 21">
            <a:extLst>
              <a:ext uri="{FF2B5EF4-FFF2-40B4-BE49-F238E27FC236}">
                <a16:creationId xmlns:a16="http://schemas.microsoft.com/office/drawing/2014/main" id="{66C79003-E741-D842-8045-66FDEE8D7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114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2" name="Line 22">
            <a:extLst>
              <a:ext uri="{FF2B5EF4-FFF2-40B4-BE49-F238E27FC236}">
                <a16:creationId xmlns:a16="http://schemas.microsoft.com/office/drawing/2014/main" id="{4922FD59-0991-2B45-B572-FA6EEDA47D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105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3" name="Line 23">
            <a:extLst>
              <a:ext uri="{FF2B5EF4-FFF2-40B4-BE49-F238E27FC236}">
                <a16:creationId xmlns:a16="http://schemas.microsoft.com/office/drawing/2014/main" id="{6E20DA68-FE0D-F940-BA04-8BE68399D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4" name="Line 24">
            <a:extLst>
              <a:ext uri="{FF2B5EF4-FFF2-40B4-BE49-F238E27FC236}">
                <a16:creationId xmlns:a16="http://schemas.microsoft.com/office/drawing/2014/main" id="{8B65B7C0-443F-BB44-872E-0C85848E63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5" name="Line 25">
            <a:extLst>
              <a:ext uri="{FF2B5EF4-FFF2-40B4-BE49-F238E27FC236}">
                <a16:creationId xmlns:a16="http://schemas.microsoft.com/office/drawing/2014/main" id="{6DDBF495-842B-454C-B682-CEA37DD2C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038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6" name="Line 26">
            <a:extLst>
              <a:ext uri="{FF2B5EF4-FFF2-40B4-BE49-F238E27FC236}">
                <a16:creationId xmlns:a16="http://schemas.microsoft.com/office/drawing/2014/main" id="{473F9F9D-15F6-0A40-A993-4EA74D24C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124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7" name="Line 27">
            <a:extLst>
              <a:ext uri="{FF2B5EF4-FFF2-40B4-BE49-F238E27FC236}">
                <a16:creationId xmlns:a16="http://schemas.microsoft.com/office/drawing/2014/main" id="{C92D9D37-8F7A-D94E-AD99-04BB6FF6E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8" name="Line 28">
            <a:extLst>
              <a:ext uri="{FF2B5EF4-FFF2-40B4-BE49-F238E27FC236}">
                <a16:creationId xmlns:a16="http://schemas.microsoft.com/office/drawing/2014/main" id="{9D6CC09E-2D3C-C842-AD17-1ED429850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9409" name="Group 29">
            <a:extLst>
              <a:ext uri="{FF2B5EF4-FFF2-40B4-BE49-F238E27FC236}">
                <a16:creationId xmlns:a16="http://schemas.microsoft.com/office/drawing/2014/main" id="{31B03323-86A7-5D4B-A44A-5AFB0D93BC9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791200"/>
            <a:ext cx="685800" cy="457200"/>
            <a:chOff x="960" y="2352"/>
            <a:chExt cx="432" cy="288"/>
          </a:xfrm>
        </p:grpSpPr>
        <p:sp>
          <p:nvSpPr>
            <p:cNvPr id="117790" name="Oval 30">
              <a:extLst>
                <a:ext uri="{FF2B5EF4-FFF2-40B4-BE49-F238E27FC236}">
                  <a16:creationId xmlns:a16="http://schemas.microsoft.com/office/drawing/2014/main" id="{9A52A3BB-FCE8-DB41-8CA9-AC58D98F0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91" name="Text Box 31">
              <a:extLst>
                <a:ext uri="{FF2B5EF4-FFF2-40B4-BE49-F238E27FC236}">
                  <a16:creationId xmlns:a16="http://schemas.microsoft.com/office/drawing/2014/main" id="{19B0AA1E-9D77-4C4B-BEEC-314B9AE53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59410" name="Group 32">
            <a:extLst>
              <a:ext uri="{FF2B5EF4-FFF2-40B4-BE49-F238E27FC236}">
                <a16:creationId xmlns:a16="http://schemas.microsoft.com/office/drawing/2014/main" id="{BC6FB5C5-FEA4-5F46-B1EF-1DEBD774451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791200"/>
            <a:ext cx="685800" cy="457200"/>
            <a:chOff x="960" y="2352"/>
            <a:chExt cx="432" cy="288"/>
          </a:xfrm>
        </p:grpSpPr>
        <p:sp>
          <p:nvSpPr>
            <p:cNvPr id="117793" name="Oval 33">
              <a:extLst>
                <a:ext uri="{FF2B5EF4-FFF2-40B4-BE49-F238E27FC236}">
                  <a16:creationId xmlns:a16="http://schemas.microsoft.com/office/drawing/2014/main" id="{952D786D-2C1B-8F45-8949-FCBED41C1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94" name="Text Box 34">
              <a:extLst>
                <a:ext uri="{FF2B5EF4-FFF2-40B4-BE49-F238E27FC236}">
                  <a16:creationId xmlns:a16="http://schemas.microsoft.com/office/drawing/2014/main" id="{D722B9BF-4A7A-AA49-9CD7-64516E8E7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59411" name="Group 35">
            <a:extLst>
              <a:ext uri="{FF2B5EF4-FFF2-40B4-BE49-F238E27FC236}">
                <a16:creationId xmlns:a16="http://schemas.microsoft.com/office/drawing/2014/main" id="{1B6C20B1-80AE-DE4F-A1B1-BB10263A7E22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791200"/>
            <a:ext cx="685800" cy="457200"/>
            <a:chOff x="960" y="2352"/>
            <a:chExt cx="432" cy="288"/>
          </a:xfrm>
        </p:grpSpPr>
        <p:sp>
          <p:nvSpPr>
            <p:cNvPr id="117796" name="Oval 36">
              <a:extLst>
                <a:ext uri="{FF2B5EF4-FFF2-40B4-BE49-F238E27FC236}">
                  <a16:creationId xmlns:a16="http://schemas.microsoft.com/office/drawing/2014/main" id="{BE28CFAE-9B5A-2F46-A2CC-17A0E0E69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97" name="Text Box 37">
              <a:extLst>
                <a:ext uri="{FF2B5EF4-FFF2-40B4-BE49-F238E27FC236}">
                  <a16:creationId xmlns:a16="http://schemas.microsoft.com/office/drawing/2014/main" id="{A583D2CB-CD2D-174D-90BD-C432F362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59412" name="Group 38">
            <a:extLst>
              <a:ext uri="{FF2B5EF4-FFF2-40B4-BE49-F238E27FC236}">
                <a16:creationId xmlns:a16="http://schemas.microsoft.com/office/drawing/2014/main" id="{252383AF-43E7-2E40-834B-9E09870E63C0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648200"/>
            <a:ext cx="685800" cy="457200"/>
            <a:chOff x="960" y="2352"/>
            <a:chExt cx="432" cy="288"/>
          </a:xfrm>
        </p:grpSpPr>
        <p:sp>
          <p:nvSpPr>
            <p:cNvPr id="117799" name="Oval 39">
              <a:extLst>
                <a:ext uri="{FF2B5EF4-FFF2-40B4-BE49-F238E27FC236}">
                  <a16:creationId xmlns:a16="http://schemas.microsoft.com/office/drawing/2014/main" id="{3A8D154D-6C7C-8F48-A20D-F798A55A2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0" name="Text Box 40">
              <a:extLst>
                <a:ext uri="{FF2B5EF4-FFF2-40B4-BE49-F238E27FC236}">
                  <a16:creationId xmlns:a16="http://schemas.microsoft.com/office/drawing/2014/main" id="{8C0B0B83-6D1B-124E-96A7-08F649A37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59413" name="Group 41">
            <a:extLst>
              <a:ext uri="{FF2B5EF4-FFF2-40B4-BE49-F238E27FC236}">
                <a16:creationId xmlns:a16="http://schemas.microsoft.com/office/drawing/2014/main" id="{B7F5BEB8-FA0E-5B42-8E7B-EB77F4CC99C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648200"/>
            <a:ext cx="685800" cy="457200"/>
            <a:chOff x="960" y="2352"/>
            <a:chExt cx="432" cy="288"/>
          </a:xfrm>
        </p:grpSpPr>
        <p:sp>
          <p:nvSpPr>
            <p:cNvPr id="117802" name="Oval 42">
              <a:extLst>
                <a:ext uri="{FF2B5EF4-FFF2-40B4-BE49-F238E27FC236}">
                  <a16:creationId xmlns:a16="http://schemas.microsoft.com/office/drawing/2014/main" id="{7BDC4065-09AE-8A41-A7B3-AF2A4549C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3" name="Text Box 43">
              <a:extLst>
                <a:ext uri="{FF2B5EF4-FFF2-40B4-BE49-F238E27FC236}">
                  <a16:creationId xmlns:a16="http://schemas.microsoft.com/office/drawing/2014/main" id="{0AB7CA32-14BD-5943-8B0E-9D393822F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59414" name="Group 44">
            <a:extLst>
              <a:ext uri="{FF2B5EF4-FFF2-40B4-BE49-F238E27FC236}">
                <a16:creationId xmlns:a16="http://schemas.microsoft.com/office/drawing/2014/main" id="{DBB06B41-F8F9-1E4B-B074-01BEB0845A1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648200"/>
            <a:ext cx="685800" cy="457200"/>
            <a:chOff x="960" y="2352"/>
            <a:chExt cx="432" cy="288"/>
          </a:xfrm>
        </p:grpSpPr>
        <p:sp>
          <p:nvSpPr>
            <p:cNvPr id="117805" name="Oval 45">
              <a:extLst>
                <a:ext uri="{FF2B5EF4-FFF2-40B4-BE49-F238E27FC236}">
                  <a16:creationId xmlns:a16="http://schemas.microsoft.com/office/drawing/2014/main" id="{DA9B6891-346B-AE46-8FB7-B567BA85D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6" name="Text Box 46">
              <a:extLst>
                <a:ext uri="{FF2B5EF4-FFF2-40B4-BE49-F238E27FC236}">
                  <a16:creationId xmlns:a16="http://schemas.microsoft.com/office/drawing/2014/main" id="{8917FB33-A41D-F84D-8334-E056E3F85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117807" name="Oval 47">
            <a:extLst>
              <a:ext uri="{FF2B5EF4-FFF2-40B4-BE49-F238E27FC236}">
                <a16:creationId xmlns:a16="http://schemas.microsoft.com/office/drawing/2014/main" id="{C0BB1A0D-D737-0B45-9119-B0A321302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791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809" name="Text Box 49">
            <a:extLst>
              <a:ext uri="{FF2B5EF4-FFF2-40B4-BE49-F238E27FC236}">
                <a16:creationId xmlns:a16="http://schemas.microsoft.com/office/drawing/2014/main" id="{AC77022A-0C71-1941-BBC4-8BBE0389D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5867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15</a:t>
            </a:r>
          </a:p>
        </p:txBody>
      </p:sp>
      <p:sp>
        <p:nvSpPr>
          <p:cNvPr id="117811" name="Line 51">
            <a:extLst>
              <a:ext uri="{FF2B5EF4-FFF2-40B4-BE49-F238E27FC236}">
                <a16:creationId xmlns:a16="http://schemas.microsoft.com/office/drawing/2014/main" id="{6E18421D-A71D-2E4D-84F6-663723718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029200"/>
            <a:ext cx="3048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74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FDECE63-63E9-634E-A5F3-509A1818D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C316F12-3F8A-4647-B214-89250ADA3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55572"/>
            <a:ext cx="8229600" cy="685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Swap the value up until it’s in the right place</a:t>
            </a:r>
          </a:p>
        </p:txBody>
      </p:sp>
      <p:grpSp>
        <p:nvGrpSpPr>
          <p:cNvPr id="60419" name="Group 4">
            <a:extLst>
              <a:ext uri="{FF2B5EF4-FFF2-40B4-BE49-F238E27FC236}">
                <a16:creationId xmlns:a16="http://schemas.microsoft.com/office/drawing/2014/main" id="{FF2B9D75-1EC0-BB44-AD37-E89BED6D41D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838200" cy="457200"/>
            <a:chOff x="2016" y="1152"/>
            <a:chExt cx="528" cy="288"/>
          </a:xfrm>
        </p:grpSpPr>
        <p:sp>
          <p:nvSpPr>
            <p:cNvPr id="118789" name="Oval 5">
              <a:extLst>
                <a:ext uri="{FF2B5EF4-FFF2-40B4-BE49-F238E27FC236}">
                  <a16:creationId xmlns:a16="http://schemas.microsoft.com/office/drawing/2014/main" id="{2960368B-DA52-A148-8E76-611EF97EA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0" name="Text Box 6">
              <a:extLst>
                <a:ext uri="{FF2B5EF4-FFF2-40B4-BE49-F238E27FC236}">
                  <a16:creationId xmlns:a16="http://schemas.microsoft.com/office/drawing/2014/main" id="{F8E4E007-3B1F-7F4A-8FD4-4FDCDF92E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1" name="Text Box 7">
              <a:extLst>
                <a:ext uri="{FF2B5EF4-FFF2-40B4-BE49-F238E27FC236}">
                  <a16:creationId xmlns:a16="http://schemas.microsoft.com/office/drawing/2014/main" id="{CC627BC4-B831-6B44-8A4C-60DA23639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16</a:t>
              </a:r>
            </a:p>
          </p:txBody>
        </p:sp>
      </p:grpSp>
      <p:grpSp>
        <p:nvGrpSpPr>
          <p:cNvPr id="60420" name="Group 8">
            <a:extLst>
              <a:ext uri="{FF2B5EF4-FFF2-40B4-BE49-F238E27FC236}">
                <a16:creationId xmlns:a16="http://schemas.microsoft.com/office/drawing/2014/main" id="{242FCC8A-3190-F64A-AD86-F108C41FF98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657600"/>
            <a:ext cx="838200" cy="457200"/>
            <a:chOff x="2016" y="1152"/>
            <a:chExt cx="528" cy="288"/>
          </a:xfrm>
        </p:grpSpPr>
        <p:sp>
          <p:nvSpPr>
            <p:cNvPr id="118793" name="Oval 9">
              <a:extLst>
                <a:ext uri="{FF2B5EF4-FFF2-40B4-BE49-F238E27FC236}">
                  <a16:creationId xmlns:a16="http://schemas.microsoft.com/office/drawing/2014/main" id="{80E3BFEA-8328-1B41-BA0A-E52DBADE4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4" name="Text Box 10">
              <a:extLst>
                <a:ext uri="{FF2B5EF4-FFF2-40B4-BE49-F238E27FC236}">
                  <a16:creationId xmlns:a16="http://schemas.microsoft.com/office/drawing/2014/main" id="{09ACAF74-C7D5-5141-AFD9-0D9B4CBDB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5" name="Text Box 11">
              <a:extLst>
                <a:ext uri="{FF2B5EF4-FFF2-40B4-BE49-F238E27FC236}">
                  <a16:creationId xmlns:a16="http://schemas.microsoft.com/office/drawing/2014/main" id="{65A9E64F-DE80-7043-8581-BB38DC5B0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60421" name="Group 12">
            <a:extLst>
              <a:ext uri="{FF2B5EF4-FFF2-40B4-BE49-F238E27FC236}">
                <a16:creationId xmlns:a16="http://schemas.microsoft.com/office/drawing/2014/main" id="{1D618772-11FA-2640-A090-FA4E04C39405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657600"/>
            <a:ext cx="838200" cy="457200"/>
            <a:chOff x="2016" y="1152"/>
            <a:chExt cx="528" cy="288"/>
          </a:xfrm>
        </p:grpSpPr>
        <p:sp>
          <p:nvSpPr>
            <p:cNvPr id="118797" name="Oval 13">
              <a:extLst>
                <a:ext uri="{FF2B5EF4-FFF2-40B4-BE49-F238E27FC236}">
                  <a16:creationId xmlns:a16="http://schemas.microsoft.com/office/drawing/2014/main" id="{67B4D6F1-00E0-104C-ACE4-61E59F73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8" name="Text Box 14">
              <a:extLst>
                <a:ext uri="{FF2B5EF4-FFF2-40B4-BE49-F238E27FC236}">
                  <a16:creationId xmlns:a16="http://schemas.microsoft.com/office/drawing/2014/main" id="{1CA227C1-688E-F44C-AB5A-826AE654F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9" name="Text Box 15">
              <a:extLst>
                <a:ext uri="{FF2B5EF4-FFF2-40B4-BE49-F238E27FC236}">
                  <a16:creationId xmlns:a16="http://schemas.microsoft.com/office/drawing/2014/main" id="{78DFCCAA-B348-2F4A-BE7C-3EE12AA56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3C844A12-D2C6-0040-9CFC-B0018A75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62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23" name="Group 17">
            <a:extLst>
              <a:ext uri="{FF2B5EF4-FFF2-40B4-BE49-F238E27FC236}">
                <a16:creationId xmlns:a16="http://schemas.microsoft.com/office/drawing/2014/main" id="{C2C0DDA0-F0B4-164C-840B-5F26D9AA116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648200"/>
            <a:ext cx="685800" cy="457200"/>
            <a:chOff x="960" y="2352"/>
            <a:chExt cx="432" cy="288"/>
          </a:xfrm>
        </p:grpSpPr>
        <p:sp>
          <p:nvSpPr>
            <p:cNvPr id="118802" name="Oval 18">
              <a:extLst>
                <a:ext uri="{FF2B5EF4-FFF2-40B4-BE49-F238E27FC236}">
                  <a16:creationId xmlns:a16="http://schemas.microsoft.com/office/drawing/2014/main" id="{25BA023D-E34A-EF46-A1FF-A87E90E9C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03" name="Text Box 19">
              <a:extLst>
                <a:ext uri="{FF2B5EF4-FFF2-40B4-BE49-F238E27FC236}">
                  <a16:creationId xmlns:a16="http://schemas.microsoft.com/office/drawing/2014/main" id="{CC3B573E-DE1E-604C-9C6C-27199611E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118804" name="Line 20">
            <a:extLst>
              <a:ext uri="{FF2B5EF4-FFF2-40B4-BE49-F238E27FC236}">
                <a16:creationId xmlns:a16="http://schemas.microsoft.com/office/drawing/2014/main" id="{3EC2C58F-73F9-954D-95E8-DA3FFBEAA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5" name="Line 21">
            <a:extLst>
              <a:ext uri="{FF2B5EF4-FFF2-40B4-BE49-F238E27FC236}">
                <a16:creationId xmlns:a16="http://schemas.microsoft.com/office/drawing/2014/main" id="{D5C9B5B3-D432-5A40-8233-D1863463E7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114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6" name="Line 22">
            <a:extLst>
              <a:ext uri="{FF2B5EF4-FFF2-40B4-BE49-F238E27FC236}">
                <a16:creationId xmlns:a16="http://schemas.microsoft.com/office/drawing/2014/main" id="{22F19C23-03A4-3F48-93C7-F5948868CA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105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7" name="Line 23">
            <a:extLst>
              <a:ext uri="{FF2B5EF4-FFF2-40B4-BE49-F238E27FC236}">
                <a16:creationId xmlns:a16="http://schemas.microsoft.com/office/drawing/2014/main" id="{7ABFA364-CED0-F64B-A09B-9EB93990F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8" name="Line 24">
            <a:extLst>
              <a:ext uri="{FF2B5EF4-FFF2-40B4-BE49-F238E27FC236}">
                <a16:creationId xmlns:a16="http://schemas.microsoft.com/office/drawing/2014/main" id="{8840CB8F-ED0A-FE46-963B-88078D545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9" name="Line 25">
            <a:extLst>
              <a:ext uri="{FF2B5EF4-FFF2-40B4-BE49-F238E27FC236}">
                <a16:creationId xmlns:a16="http://schemas.microsoft.com/office/drawing/2014/main" id="{E78E8CAB-3681-A848-94A3-AA66E7117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038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0" name="Line 26">
            <a:extLst>
              <a:ext uri="{FF2B5EF4-FFF2-40B4-BE49-F238E27FC236}">
                <a16:creationId xmlns:a16="http://schemas.microsoft.com/office/drawing/2014/main" id="{38133908-AA2A-6242-B177-F33A67428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124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1" name="Line 27">
            <a:extLst>
              <a:ext uri="{FF2B5EF4-FFF2-40B4-BE49-F238E27FC236}">
                <a16:creationId xmlns:a16="http://schemas.microsoft.com/office/drawing/2014/main" id="{6C02EEBA-54B2-6249-9F0B-EA1220594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2" name="Line 28">
            <a:extLst>
              <a:ext uri="{FF2B5EF4-FFF2-40B4-BE49-F238E27FC236}">
                <a16:creationId xmlns:a16="http://schemas.microsoft.com/office/drawing/2014/main" id="{BB7C7DA0-5C30-464F-84F1-8BCC9D1DBD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33" name="Group 29">
            <a:extLst>
              <a:ext uri="{FF2B5EF4-FFF2-40B4-BE49-F238E27FC236}">
                <a16:creationId xmlns:a16="http://schemas.microsoft.com/office/drawing/2014/main" id="{7AD7FC56-B378-AD47-85F8-84201112EFC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791200"/>
            <a:ext cx="685800" cy="457200"/>
            <a:chOff x="960" y="2352"/>
            <a:chExt cx="432" cy="288"/>
          </a:xfrm>
        </p:grpSpPr>
        <p:sp>
          <p:nvSpPr>
            <p:cNvPr id="118814" name="Oval 30">
              <a:extLst>
                <a:ext uri="{FF2B5EF4-FFF2-40B4-BE49-F238E27FC236}">
                  <a16:creationId xmlns:a16="http://schemas.microsoft.com/office/drawing/2014/main" id="{D57DC585-709A-CF4E-96EA-CF89F8BC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5" name="Text Box 31">
              <a:extLst>
                <a:ext uri="{FF2B5EF4-FFF2-40B4-BE49-F238E27FC236}">
                  <a16:creationId xmlns:a16="http://schemas.microsoft.com/office/drawing/2014/main" id="{AC32F7C2-1ECF-E24A-9426-5E5B2A7C9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60434" name="Group 32">
            <a:extLst>
              <a:ext uri="{FF2B5EF4-FFF2-40B4-BE49-F238E27FC236}">
                <a16:creationId xmlns:a16="http://schemas.microsoft.com/office/drawing/2014/main" id="{28388486-266A-874B-9313-6B2A7F18D22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791200"/>
            <a:ext cx="685800" cy="457200"/>
            <a:chOff x="960" y="2352"/>
            <a:chExt cx="432" cy="288"/>
          </a:xfrm>
        </p:grpSpPr>
        <p:sp>
          <p:nvSpPr>
            <p:cNvPr id="118817" name="Oval 33">
              <a:extLst>
                <a:ext uri="{FF2B5EF4-FFF2-40B4-BE49-F238E27FC236}">
                  <a16:creationId xmlns:a16="http://schemas.microsoft.com/office/drawing/2014/main" id="{8B5EADB5-D43B-904D-86D1-770CEE012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8" name="Text Box 34">
              <a:extLst>
                <a:ext uri="{FF2B5EF4-FFF2-40B4-BE49-F238E27FC236}">
                  <a16:creationId xmlns:a16="http://schemas.microsoft.com/office/drawing/2014/main" id="{7A0C92DB-B814-A545-BD6A-934F25349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60435" name="Group 35">
            <a:extLst>
              <a:ext uri="{FF2B5EF4-FFF2-40B4-BE49-F238E27FC236}">
                <a16:creationId xmlns:a16="http://schemas.microsoft.com/office/drawing/2014/main" id="{A0C232D3-2CEC-CB44-AB33-586E04AF5D2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791200"/>
            <a:ext cx="685800" cy="457200"/>
            <a:chOff x="960" y="2352"/>
            <a:chExt cx="432" cy="288"/>
          </a:xfrm>
        </p:grpSpPr>
        <p:sp>
          <p:nvSpPr>
            <p:cNvPr id="118820" name="Oval 36">
              <a:extLst>
                <a:ext uri="{FF2B5EF4-FFF2-40B4-BE49-F238E27FC236}">
                  <a16:creationId xmlns:a16="http://schemas.microsoft.com/office/drawing/2014/main" id="{7D905E8B-3CF2-0942-B675-87678DA7E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1" name="Text Box 37">
              <a:extLst>
                <a:ext uri="{FF2B5EF4-FFF2-40B4-BE49-F238E27FC236}">
                  <a16:creationId xmlns:a16="http://schemas.microsoft.com/office/drawing/2014/main" id="{1C31D5DF-B150-7D45-87DA-99FEE40D4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60436" name="Group 38">
            <a:extLst>
              <a:ext uri="{FF2B5EF4-FFF2-40B4-BE49-F238E27FC236}">
                <a16:creationId xmlns:a16="http://schemas.microsoft.com/office/drawing/2014/main" id="{7F2B2F3D-5E4A-7A4D-8913-87A63D974835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648200"/>
            <a:ext cx="685800" cy="457200"/>
            <a:chOff x="960" y="2352"/>
            <a:chExt cx="432" cy="288"/>
          </a:xfrm>
        </p:grpSpPr>
        <p:sp>
          <p:nvSpPr>
            <p:cNvPr id="118823" name="Oval 39">
              <a:extLst>
                <a:ext uri="{FF2B5EF4-FFF2-40B4-BE49-F238E27FC236}">
                  <a16:creationId xmlns:a16="http://schemas.microsoft.com/office/drawing/2014/main" id="{FDA60BAA-C292-3341-89C6-C01896CE9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4" name="Text Box 40">
              <a:extLst>
                <a:ext uri="{FF2B5EF4-FFF2-40B4-BE49-F238E27FC236}">
                  <a16:creationId xmlns:a16="http://schemas.microsoft.com/office/drawing/2014/main" id="{91619325-C6E0-1C49-8F3C-9EF85CF2F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60437" name="Group 41">
            <a:extLst>
              <a:ext uri="{FF2B5EF4-FFF2-40B4-BE49-F238E27FC236}">
                <a16:creationId xmlns:a16="http://schemas.microsoft.com/office/drawing/2014/main" id="{3336E631-50EC-D443-9EEB-46E34F193128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648200"/>
            <a:ext cx="685800" cy="457200"/>
            <a:chOff x="960" y="2352"/>
            <a:chExt cx="432" cy="288"/>
          </a:xfrm>
        </p:grpSpPr>
        <p:sp>
          <p:nvSpPr>
            <p:cNvPr id="118826" name="Oval 42">
              <a:extLst>
                <a:ext uri="{FF2B5EF4-FFF2-40B4-BE49-F238E27FC236}">
                  <a16:creationId xmlns:a16="http://schemas.microsoft.com/office/drawing/2014/main" id="{AC8C9B74-8E8D-D142-A785-1E5A2C4DB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7" name="Text Box 43">
              <a:extLst>
                <a:ext uri="{FF2B5EF4-FFF2-40B4-BE49-F238E27FC236}">
                  <a16:creationId xmlns:a16="http://schemas.microsoft.com/office/drawing/2014/main" id="{CE49FAF7-E7AF-1D49-AAF2-8297B67F0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60438" name="Group 44">
            <a:extLst>
              <a:ext uri="{FF2B5EF4-FFF2-40B4-BE49-F238E27FC236}">
                <a16:creationId xmlns:a16="http://schemas.microsoft.com/office/drawing/2014/main" id="{AF192AC2-D05F-8E4E-95A7-269422E3BF09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648200"/>
            <a:ext cx="685800" cy="457200"/>
            <a:chOff x="960" y="2352"/>
            <a:chExt cx="432" cy="288"/>
          </a:xfrm>
        </p:grpSpPr>
        <p:sp>
          <p:nvSpPr>
            <p:cNvPr id="118829" name="Oval 45">
              <a:extLst>
                <a:ext uri="{FF2B5EF4-FFF2-40B4-BE49-F238E27FC236}">
                  <a16:creationId xmlns:a16="http://schemas.microsoft.com/office/drawing/2014/main" id="{228983B2-08E7-004E-84A5-862C5CCE0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0" name="Text Box 46">
              <a:extLst>
                <a:ext uri="{FF2B5EF4-FFF2-40B4-BE49-F238E27FC236}">
                  <a16:creationId xmlns:a16="http://schemas.microsoft.com/office/drawing/2014/main" id="{76936DC5-9BAD-CF4B-BE4B-ED18C7D46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118831" name="Oval 47">
            <a:extLst>
              <a:ext uri="{FF2B5EF4-FFF2-40B4-BE49-F238E27FC236}">
                <a16:creationId xmlns:a16="http://schemas.microsoft.com/office/drawing/2014/main" id="{087A6901-7B2F-F645-8B7A-6D5488F5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791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2" name="Text Box 48">
            <a:extLst>
              <a:ext uri="{FF2B5EF4-FFF2-40B4-BE49-F238E27FC236}">
                <a16:creationId xmlns:a16="http://schemas.microsoft.com/office/drawing/2014/main" id="{64F3B6BD-84E4-BF4B-A95A-8F8481AA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867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15</a:t>
            </a:r>
          </a:p>
        </p:txBody>
      </p:sp>
      <p:sp>
        <p:nvSpPr>
          <p:cNvPr id="118833" name="Line 49">
            <a:extLst>
              <a:ext uri="{FF2B5EF4-FFF2-40B4-BE49-F238E27FC236}">
                <a16:creationId xmlns:a16="http://schemas.microsoft.com/office/drawing/2014/main" id="{F398F8E6-859F-8745-930E-F438B9003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029200"/>
            <a:ext cx="304800" cy="762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4" name="AutoShape 50">
            <a:extLst>
              <a:ext uri="{FF2B5EF4-FFF2-40B4-BE49-F238E27FC236}">
                <a16:creationId xmlns:a16="http://schemas.microsoft.com/office/drawing/2014/main" id="{7773D32A-6A81-9B4E-9F52-E296D7079537}"/>
              </a:ext>
            </a:extLst>
          </p:cNvPr>
          <p:cNvSpPr>
            <a:spLocks noChangeArrowheads="1"/>
          </p:cNvSpPr>
          <p:nvPr/>
        </p:nvSpPr>
        <p:spPr bwMode="auto">
          <a:xfrm rot="-1054599">
            <a:off x="3733800" y="5105400"/>
            <a:ext cx="6096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5" name="Text Box 51">
            <a:extLst>
              <a:ext uri="{FF2B5EF4-FFF2-40B4-BE49-F238E27FC236}">
                <a16:creationId xmlns:a16="http://schemas.microsoft.com/office/drawing/2014/main" id="{4417C2D9-B9B1-AD42-849B-F8EC6B18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34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 value up</a:t>
            </a:r>
          </a:p>
        </p:txBody>
      </p:sp>
    </p:spTree>
    <p:extLst>
      <p:ext uri="{BB962C8B-B14F-4D97-AF65-F5344CB8AC3E}">
        <p14:creationId xmlns:p14="http://schemas.microsoft.com/office/powerpoint/2010/main" val="2456273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FDECE63-63E9-634E-A5F3-509A1818D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C316F12-3F8A-4647-B214-89250ADA3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55572"/>
            <a:ext cx="8229600" cy="685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Swap the value up until it’s in the right place</a:t>
            </a:r>
          </a:p>
        </p:txBody>
      </p:sp>
      <p:grpSp>
        <p:nvGrpSpPr>
          <p:cNvPr id="60419" name="Group 4">
            <a:extLst>
              <a:ext uri="{FF2B5EF4-FFF2-40B4-BE49-F238E27FC236}">
                <a16:creationId xmlns:a16="http://schemas.microsoft.com/office/drawing/2014/main" id="{FF2B9D75-1EC0-BB44-AD37-E89BED6D41D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838200" cy="457200"/>
            <a:chOff x="2016" y="1152"/>
            <a:chExt cx="528" cy="288"/>
          </a:xfrm>
        </p:grpSpPr>
        <p:sp>
          <p:nvSpPr>
            <p:cNvPr id="118789" name="Oval 5">
              <a:extLst>
                <a:ext uri="{FF2B5EF4-FFF2-40B4-BE49-F238E27FC236}">
                  <a16:creationId xmlns:a16="http://schemas.microsoft.com/office/drawing/2014/main" id="{2960368B-DA52-A148-8E76-611EF97EA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0" name="Text Box 6">
              <a:extLst>
                <a:ext uri="{FF2B5EF4-FFF2-40B4-BE49-F238E27FC236}">
                  <a16:creationId xmlns:a16="http://schemas.microsoft.com/office/drawing/2014/main" id="{F8E4E007-3B1F-7F4A-8FD4-4FDCDF92E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1" name="Text Box 7">
              <a:extLst>
                <a:ext uri="{FF2B5EF4-FFF2-40B4-BE49-F238E27FC236}">
                  <a16:creationId xmlns:a16="http://schemas.microsoft.com/office/drawing/2014/main" id="{CC627BC4-B831-6B44-8A4C-60DA23639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16</a:t>
              </a:r>
            </a:p>
          </p:txBody>
        </p:sp>
      </p:grpSp>
      <p:grpSp>
        <p:nvGrpSpPr>
          <p:cNvPr id="60420" name="Group 8">
            <a:extLst>
              <a:ext uri="{FF2B5EF4-FFF2-40B4-BE49-F238E27FC236}">
                <a16:creationId xmlns:a16="http://schemas.microsoft.com/office/drawing/2014/main" id="{242FCC8A-3190-F64A-AD86-F108C41FF98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657600"/>
            <a:ext cx="838200" cy="457200"/>
            <a:chOff x="2016" y="1152"/>
            <a:chExt cx="528" cy="288"/>
          </a:xfrm>
        </p:grpSpPr>
        <p:sp>
          <p:nvSpPr>
            <p:cNvPr id="118793" name="Oval 9">
              <a:extLst>
                <a:ext uri="{FF2B5EF4-FFF2-40B4-BE49-F238E27FC236}">
                  <a16:creationId xmlns:a16="http://schemas.microsoft.com/office/drawing/2014/main" id="{80E3BFEA-8328-1B41-BA0A-E52DBADE4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4" name="Text Box 10">
              <a:extLst>
                <a:ext uri="{FF2B5EF4-FFF2-40B4-BE49-F238E27FC236}">
                  <a16:creationId xmlns:a16="http://schemas.microsoft.com/office/drawing/2014/main" id="{09ACAF74-C7D5-5141-AFD9-0D9B4CBDB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5" name="Text Box 11">
              <a:extLst>
                <a:ext uri="{FF2B5EF4-FFF2-40B4-BE49-F238E27FC236}">
                  <a16:creationId xmlns:a16="http://schemas.microsoft.com/office/drawing/2014/main" id="{65A9E64F-DE80-7043-8581-BB38DC5B0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60421" name="Group 12">
            <a:extLst>
              <a:ext uri="{FF2B5EF4-FFF2-40B4-BE49-F238E27FC236}">
                <a16:creationId xmlns:a16="http://schemas.microsoft.com/office/drawing/2014/main" id="{1D618772-11FA-2640-A090-FA4E04C39405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657600"/>
            <a:ext cx="838200" cy="457200"/>
            <a:chOff x="2016" y="1152"/>
            <a:chExt cx="528" cy="288"/>
          </a:xfrm>
        </p:grpSpPr>
        <p:sp>
          <p:nvSpPr>
            <p:cNvPr id="118797" name="Oval 13">
              <a:extLst>
                <a:ext uri="{FF2B5EF4-FFF2-40B4-BE49-F238E27FC236}">
                  <a16:creationId xmlns:a16="http://schemas.microsoft.com/office/drawing/2014/main" id="{67B4D6F1-00E0-104C-ACE4-61E59F73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8" name="Text Box 14">
              <a:extLst>
                <a:ext uri="{FF2B5EF4-FFF2-40B4-BE49-F238E27FC236}">
                  <a16:creationId xmlns:a16="http://schemas.microsoft.com/office/drawing/2014/main" id="{1CA227C1-688E-F44C-AB5A-826AE654F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9" name="Text Box 15">
              <a:extLst>
                <a:ext uri="{FF2B5EF4-FFF2-40B4-BE49-F238E27FC236}">
                  <a16:creationId xmlns:a16="http://schemas.microsoft.com/office/drawing/2014/main" id="{78DFCCAA-B348-2F4A-BE7C-3EE12AA56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3C844A12-D2C6-0040-9CFC-B0018A75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62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23" name="Group 17">
            <a:extLst>
              <a:ext uri="{FF2B5EF4-FFF2-40B4-BE49-F238E27FC236}">
                <a16:creationId xmlns:a16="http://schemas.microsoft.com/office/drawing/2014/main" id="{C2C0DDA0-F0B4-164C-840B-5F26D9AA116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648200"/>
            <a:ext cx="685800" cy="457200"/>
            <a:chOff x="960" y="2352"/>
            <a:chExt cx="432" cy="288"/>
          </a:xfrm>
        </p:grpSpPr>
        <p:sp>
          <p:nvSpPr>
            <p:cNvPr id="118802" name="Oval 18">
              <a:extLst>
                <a:ext uri="{FF2B5EF4-FFF2-40B4-BE49-F238E27FC236}">
                  <a16:creationId xmlns:a16="http://schemas.microsoft.com/office/drawing/2014/main" id="{25BA023D-E34A-EF46-A1FF-A87E90E9C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03" name="Text Box 19">
              <a:extLst>
                <a:ext uri="{FF2B5EF4-FFF2-40B4-BE49-F238E27FC236}">
                  <a16:creationId xmlns:a16="http://schemas.microsoft.com/office/drawing/2014/main" id="{CC3B573E-DE1E-604C-9C6C-27199611E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118804" name="Line 20">
            <a:extLst>
              <a:ext uri="{FF2B5EF4-FFF2-40B4-BE49-F238E27FC236}">
                <a16:creationId xmlns:a16="http://schemas.microsoft.com/office/drawing/2014/main" id="{3EC2C58F-73F9-954D-95E8-DA3FFBEAA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5" name="Line 21">
            <a:extLst>
              <a:ext uri="{FF2B5EF4-FFF2-40B4-BE49-F238E27FC236}">
                <a16:creationId xmlns:a16="http://schemas.microsoft.com/office/drawing/2014/main" id="{D5C9B5B3-D432-5A40-8233-D1863463E7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114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6" name="Line 22">
            <a:extLst>
              <a:ext uri="{FF2B5EF4-FFF2-40B4-BE49-F238E27FC236}">
                <a16:creationId xmlns:a16="http://schemas.microsoft.com/office/drawing/2014/main" id="{22F19C23-03A4-3F48-93C7-F5948868CA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105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7" name="Line 23">
            <a:extLst>
              <a:ext uri="{FF2B5EF4-FFF2-40B4-BE49-F238E27FC236}">
                <a16:creationId xmlns:a16="http://schemas.microsoft.com/office/drawing/2014/main" id="{7ABFA364-CED0-F64B-A09B-9EB93990F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8" name="Line 24">
            <a:extLst>
              <a:ext uri="{FF2B5EF4-FFF2-40B4-BE49-F238E27FC236}">
                <a16:creationId xmlns:a16="http://schemas.microsoft.com/office/drawing/2014/main" id="{8840CB8F-ED0A-FE46-963B-88078D545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9" name="Line 25">
            <a:extLst>
              <a:ext uri="{FF2B5EF4-FFF2-40B4-BE49-F238E27FC236}">
                <a16:creationId xmlns:a16="http://schemas.microsoft.com/office/drawing/2014/main" id="{E78E8CAB-3681-A848-94A3-AA66E7117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038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0" name="Line 26">
            <a:extLst>
              <a:ext uri="{FF2B5EF4-FFF2-40B4-BE49-F238E27FC236}">
                <a16:creationId xmlns:a16="http://schemas.microsoft.com/office/drawing/2014/main" id="{38133908-AA2A-6242-B177-F33A67428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124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1" name="Line 27">
            <a:extLst>
              <a:ext uri="{FF2B5EF4-FFF2-40B4-BE49-F238E27FC236}">
                <a16:creationId xmlns:a16="http://schemas.microsoft.com/office/drawing/2014/main" id="{6C02EEBA-54B2-6249-9F0B-EA1220594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2" name="Line 28">
            <a:extLst>
              <a:ext uri="{FF2B5EF4-FFF2-40B4-BE49-F238E27FC236}">
                <a16:creationId xmlns:a16="http://schemas.microsoft.com/office/drawing/2014/main" id="{BB7C7DA0-5C30-464F-84F1-8BCC9D1DBD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33" name="Group 29">
            <a:extLst>
              <a:ext uri="{FF2B5EF4-FFF2-40B4-BE49-F238E27FC236}">
                <a16:creationId xmlns:a16="http://schemas.microsoft.com/office/drawing/2014/main" id="{7AD7FC56-B378-AD47-85F8-84201112EFC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791200"/>
            <a:ext cx="685800" cy="457200"/>
            <a:chOff x="960" y="2352"/>
            <a:chExt cx="432" cy="288"/>
          </a:xfrm>
        </p:grpSpPr>
        <p:sp>
          <p:nvSpPr>
            <p:cNvPr id="118814" name="Oval 30">
              <a:extLst>
                <a:ext uri="{FF2B5EF4-FFF2-40B4-BE49-F238E27FC236}">
                  <a16:creationId xmlns:a16="http://schemas.microsoft.com/office/drawing/2014/main" id="{D57DC585-709A-CF4E-96EA-CF89F8BC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5" name="Text Box 31">
              <a:extLst>
                <a:ext uri="{FF2B5EF4-FFF2-40B4-BE49-F238E27FC236}">
                  <a16:creationId xmlns:a16="http://schemas.microsoft.com/office/drawing/2014/main" id="{AC32F7C2-1ECF-E24A-9426-5E5B2A7C9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60434" name="Group 32">
            <a:extLst>
              <a:ext uri="{FF2B5EF4-FFF2-40B4-BE49-F238E27FC236}">
                <a16:creationId xmlns:a16="http://schemas.microsoft.com/office/drawing/2014/main" id="{28388486-266A-874B-9313-6B2A7F18D22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791200"/>
            <a:ext cx="685800" cy="457200"/>
            <a:chOff x="960" y="2352"/>
            <a:chExt cx="432" cy="288"/>
          </a:xfrm>
        </p:grpSpPr>
        <p:sp>
          <p:nvSpPr>
            <p:cNvPr id="118817" name="Oval 33">
              <a:extLst>
                <a:ext uri="{FF2B5EF4-FFF2-40B4-BE49-F238E27FC236}">
                  <a16:creationId xmlns:a16="http://schemas.microsoft.com/office/drawing/2014/main" id="{8B5EADB5-D43B-904D-86D1-770CEE012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8" name="Text Box 34">
              <a:extLst>
                <a:ext uri="{FF2B5EF4-FFF2-40B4-BE49-F238E27FC236}">
                  <a16:creationId xmlns:a16="http://schemas.microsoft.com/office/drawing/2014/main" id="{7A0C92DB-B814-A545-BD6A-934F25349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60435" name="Group 35">
            <a:extLst>
              <a:ext uri="{FF2B5EF4-FFF2-40B4-BE49-F238E27FC236}">
                <a16:creationId xmlns:a16="http://schemas.microsoft.com/office/drawing/2014/main" id="{A0C232D3-2CEC-CB44-AB33-586E04AF5D2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791200"/>
            <a:ext cx="685800" cy="457200"/>
            <a:chOff x="960" y="2352"/>
            <a:chExt cx="432" cy="288"/>
          </a:xfrm>
        </p:grpSpPr>
        <p:sp>
          <p:nvSpPr>
            <p:cNvPr id="118820" name="Oval 36">
              <a:extLst>
                <a:ext uri="{FF2B5EF4-FFF2-40B4-BE49-F238E27FC236}">
                  <a16:creationId xmlns:a16="http://schemas.microsoft.com/office/drawing/2014/main" id="{7D905E8B-3CF2-0942-B675-87678DA7E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1" name="Text Box 37">
              <a:extLst>
                <a:ext uri="{FF2B5EF4-FFF2-40B4-BE49-F238E27FC236}">
                  <a16:creationId xmlns:a16="http://schemas.microsoft.com/office/drawing/2014/main" id="{1C31D5DF-B150-7D45-87DA-99FEE40D4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60436" name="Group 38">
            <a:extLst>
              <a:ext uri="{FF2B5EF4-FFF2-40B4-BE49-F238E27FC236}">
                <a16:creationId xmlns:a16="http://schemas.microsoft.com/office/drawing/2014/main" id="{7F2B2F3D-5E4A-7A4D-8913-87A63D974835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648200"/>
            <a:ext cx="685800" cy="457200"/>
            <a:chOff x="960" y="2352"/>
            <a:chExt cx="432" cy="288"/>
          </a:xfrm>
        </p:grpSpPr>
        <p:sp>
          <p:nvSpPr>
            <p:cNvPr id="118823" name="Oval 39">
              <a:extLst>
                <a:ext uri="{FF2B5EF4-FFF2-40B4-BE49-F238E27FC236}">
                  <a16:creationId xmlns:a16="http://schemas.microsoft.com/office/drawing/2014/main" id="{FDA60BAA-C292-3341-89C6-C01896CE9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4" name="Text Box 40">
              <a:extLst>
                <a:ext uri="{FF2B5EF4-FFF2-40B4-BE49-F238E27FC236}">
                  <a16:creationId xmlns:a16="http://schemas.microsoft.com/office/drawing/2014/main" id="{91619325-C6E0-1C49-8F3C-9EF85CF2F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15</a:t>
              </a:r>
            </a:p>
          </p:txBody>
        </p:sp>
      </p:grpSp>
      <p:grpSp>
        <p:nvGrpSpPr>
          <p:cNvPr id="60437" name="Group 41">
            <a:extLst>
              <a:ext uri="{FF2B5EF4-FFF2-40B4-BE49-F238E27FC236}">
                <a16:creationId xmlns:a16="http://schemas.microsoft.com/office/drawing/2014/main" id="{3336E631-50EC-D443-9EEB-46E34F193128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648200"/>
            <a:ext cx="685800" cy="457200"/>
            <a:chOff x="960" y="2352"/>
            <a:chExt cx="432" cy="288"/>
          </a:xfrm>
        </p:grpSpPr>
        <p:sp>
          <p:nvSpPr>
            <p:cNvPr id="118826" name="Oval 42">
              <a:extLst>
                <a:ext uri="{FF2B5EF4-FFF2-40B4-BE49-F238E27FC236}">
                  <a16:creationId xmlns:a16="http://schemas.microsoft.com/office/drawing/2014/main" id="{AC8C9B74-8E8D-D142-A785-1E5A2C4DB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7" name="Text Box 43">
              <a:extLst>
                <a:ext uri="{FF2B5EF4-FFF2-40B4-BE49-F238E27FC236}">
                  <a16:creationId xmlns:a16="http://schemas.microsoft.com/office/drawing/2014/main" id="{CE49FAF7-E7AF-1D49-AAF2-8297B67F0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60438" name="Group 44">
            <a:extLst>
              <a:ext uri="{FF2B5EF4-FFF2-40B4-BE49-F238E27FC236}">
                <a16:creationId xmlns:a16="http://schemas.microsoft.com/office/drawing/2014/main" id="{AF192AC2-D05F-8E4E-95A7-269422E3BF09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648200"/>
            <a:ext cx="685800" cy="457200"/>
            <a:chOff x="960" y="2352"/>
            <a:chExt cx="432" cy="288"/>
          </a:xfrm>
        </p:grpSpPr>
        <p:sp>
          <p:nvSpPr>
            <p:cNvPr id="118829" name="Oval 45">
              <a:extLst>
                <a:ext uri="{FF2B5EF4-FFF2-40B4-BE49-F238E27FC236}">
                  <a16:creationId xmlns:a16="http://schemas.microsoft.com/office/drawing/2014/main" id="{228983B2-08E7-004E-84A5-862C5CCE0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0" name="Text Box 46">
              <a:extLst>
                <a:ext uri="{FF2B5EF4-FFF2-40B4-BE49-F238E27FC236}">
                  <a16:creationId xmlns:a16="http://schemas.microsoft.com/office/drawing/2014/main" id="{76936DC5-9BAD-CF4B-BE4B-ED18C7D46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118831" name="Oval 47">
            <a:extLst>
              <a:ext uri="{FF2B5EF4-FFF2-40B4-BE49-F238E27FC236}">
                <a16:creationId xmlns:a16="http://schemas.microsoft.com/office/drawing/2014/main" id="{087A6901-7B2F-F645-8B7A-6D5488F5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791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2" name="Text Box 48">
            <a:extLst>
              <a:ext uri="{FF2B5EF4-FFF2-40B4-BE49-F238E27FC236}">
                <a16:creationId xmlns:a16="http://schemas.microsoft.com/office/drawing/2014/main" id="{64F3B6BD-84E4-BF4B-A95A-8F8481AA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867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18833" name="Line 49">
            <a:extLst>
              <a:ext uri="{FF2B5EF4-FFF2-40B4-BE49-F238E27FC236}">
                <a16:creationId xmlns:a16="http://schemas.microsoft.com/office/drawing/2014/main" id="{F398F8E6-859F-8745-930E-F438B9003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029200"/>
            <a:ext cx="304800" cy="762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4" name="AutoShape 50">
            <a:extLst>
              <a:ext uri="{FF2B5EF4-FFF2-40B4-BE49-F238E27FC236}">
                <a16:creationId xmlns:a16="http://schemas.microsoft.com/office/drawing/2014/main" id="{7773D32A-6A81-9B4E-9F52-E296D7079537}"/>
              </a:ext>
            </a:extLst>
          </p:cNvPr>
          <p:cNvSpPr>
            <a:spLocks noChangeArrowheads="1"/>
          </p:cNvSpPr>
          <p:nvPr/>
        </p:nvSpPr>
        <p:spPr bwMode="auto">
          <a:xfrm rot="-1054599">
            <a:off x="3733800" y="5105400"/>
            <a:ext cx="6096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5" name="Text Box 51">
            <a:extLst>
              <a:ext uri="{FF2B5EF4-FFF2-40B4-BE49-F238E27FC236}">
                <a16:creationId xmlns:a16="http://schemas.microsoft.com/office/drawing/2014/main" id="{4417C2D9-B9B1-AD42-849B-F8EC6B18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34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 value up</a:t>
            </a:r>
          </a:p>
        </p:txBody>
      </p:sp>
    </p:spTree>
    <p:extLst>
      <p:ext uri="{BB962C8B-B14F-4D97-AF65-F5344CB8AC3E}">
        <p14:creationId xmlns:p14="http://schemas.microsoft.com/office/powerpoint/2010/main" val="3260822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FDECE63-63E9-634E-A5F3-509A1818D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C316F12-3F8A-4647-B214-89250ADA3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55572"/>
            <a:ext cx="8229600" cy="685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Swap the value up until it’s in the right place</a:t>
            </a:r>
          </a:p>
        </p:txBody>
      </p:sp>
      <p:grpSp>
        <p:nvGrpSpPr>
          <p:cNvPr id="60419" name="Group 4">
            <a:extLst>
              <a:ext uri="{FF2B5EF4-FFF2-40B4-BE49-F238E27FC236}">
                <a16:creationId xmlns:a16="http://schemas.microsoft.com/office/drawing/2014/main" id="{FF2B9D75-1EC0-BB44-AD37-E89BED6D41D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838200" cy="457200"/>
            <a:chOff x="2016" y="1152"/>
            <a:chExt cx="528" cy="288"/>
          </a:xfrm>
        </p:grpSpPr>
        <p:sp>
          <p:nvSpPr>
            <p:cNvPr id="118789" name="Oval 5">
              <a:extLst>
                <a:ext uri="{FF2B5EF4-FFF2-40B4-BE49-F238E27FC236}">
                  <a16:creationId xmlns:a16="http://schemas.microsoft.com/office/drawing/2014/main" id="{2960368B-DA52-A148-8E76-611EF97EA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0" name="Text Box 6">
              <a:extLst>
                <a:ext uri="{FF2B5EF4-FFF2-40B4-BE49-F238E27FC236}">
                  <a16:creationId xmlns:a16="http://schemas.microsoft.com/office/drawing/2014/main" id="{F8E4E007-3B1F-7F4A-8FD4-4FDCDF92E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1" name="Text Box 7">
              <a:extLst>
                <a:ext uri="{FF2B5EF4-FFF2-40B4-BE49-F238E27FC236}">
                  <a16:creationId xmlns:a16="http://schemas.microsoft.com/office/drawing/2014/main" id="{CC627BC4-B831-6B44-8A4C-60DA23639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16</a:t>
              </a:r>
            </a:p>
          </p:txBody>
        </p:sp>
      </p:grpSp>
      <p:grpSp>
        <p:nvGrpSpPr>
          <p:cNvPr id="60420" name="Group 8">
            <a:extLst>
              <a:ext uri="{FF2B5EF4-FFF2-40B4-BE49-F238E27FC236}">
                <a16:creationId xmlns:a16="http://schemas.microsoft.com/office/drawing/2014/main" id="{242FCC8A-3190-F64A-AD86-F108C41FF98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657600"/>
            <a:ext cx="838200" cy="457200"/>
            <a:chOff x="2016" y="1152"/>
            <a:chExt cx="528" cy="288"/>
          </a:xfrm>
        </p:grpSpPr>
        <p:sp>
          <p:nvSpPr>
            <p:cNvPr id="118793" name="Oval 9">
              <a:extLst>
                <a:ext uri="{FF2B5EF4-FFF2-40B4-BE49-F238E27FC236}">
                  <a16:creationId xmlns:a16="http://schemas.microsoft.com/office/drawing/2014/main" id="{80E3BFEA-8328-1B41-BA0A-E52DBADE4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4" name="Text Box 10">
              <a:extLst>
                <a:ext uri="{FF2B5EF4-FFF2-40B4-BE49-F238E27FC236}">
                  <a16:creationId xmlns:a16="http://schemas.microsoft.com/office/drawing/2014/main" id="{09ACAF74-C7D5-5141-AFD9-0D9B4CBDB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5" name="Text Box 11">
              <a:extLst>
                <a:ext uri="{FF2B5EF4-FFF2-40B4-BE49-F238E27FC236}">
                  <a16:creationId xmlns:a16="http://schemas.microsoft.com/office/drawing/2014/main" id="{65A9E64F-DE80-7043-8581-BB38DC5B0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60421" name="Group 12">
            <a:extLst>
              <a:ext uri="{FF2B5EF4-FFF2-40B4-BE49-F238E27FC236}">
                <a16:creationId xmlns:a16="http://schemas.microsoft.com/office/drawing/2014/main" id="{1D618772-11FA-2640-A090-FA4E04C39405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657600"/>
            <a:ext cx="838200" cy="457200"/>
            <a:chOff x="2016" y="1152"/>
            <a:chExt cx="528" cy="288"/>
          </a:xfrm>
        </p:grpSpPr>
        <p:sp>
          <p:nvSpPr>
            <p:cNvPr id="118797" name="Oval 13">
              <a:extLst>
                <a:ext uri="{FF2B5EF4-FFF2-40B4-BE49-F238E27FC236}">
                  <a16:creationId xmlns:a16="http://schemas.microsoft.com/office/drawing/2014/main" id="{67B4D6F1-00E0-104C-ACE4-61E59F73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8" name="Text Box 14">
              <a:extLst>
                <a:ext uri="{FF2B5EF4-FFF2-40B4-BE49-F238E27FC236}">
                  <a16:creationId xmlns:a16="http://schemas.microsoft.com/office/drawing/2014/main" id="{1CA227C1-688E-F44C-AB5A-826AE654F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9" name="Text Box 15">
              <a:extLst>
                <a:ext uri="{FF2B5EF4-FFF2-40B4-BE49-F238E27FC236}">
                  <a16:creationId xmlns:a16="http://schemas.microsoft.com/office/drawing/2014/main" id="{78DFCCAA-B348-2F4A-BE7C-3EE12AA56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3C844A12-D2C6-0040-9CFC-B0018A75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62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23" name="Group 17">
            <a:extLst>
              <a:ext uri="{FF2B5EF4-FFF2-40B4-BE49-F238E27FC236}">
                <a16:creationId xmlns:a16="http://schemas.microsoft.com/office/drawing/2014/main" id="{C2C0DDA0-F0B4-164C-840B-5F26D9AA116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648200"/>
            <a:ext cx="685800" cy="457200"/>
            <a:chOff x="960" y="2352"/>
            <a:chExt cx="432" cy="288"/>
          </a:xfrm>
        </p:grpSpPr>
        <p:sp>
          <p:nvSpPr>
            <p:cNvPr id="118802" name="Oval 18">
              <a:extLst>
                <a:ext uri="{FF2B5EF4-FFF2-40B4-BE49-F238E27FC236}">
                  <a16:creationId xmlns:a16="http://schemas.microsoft.com/office/drawing/2014/main" id="{25BA023D-E34A-EF46-A1FF-A87E90E9C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03" name="Text Box 19">
              <a:extLst>
                <a:ext uri="{FF2B5EF4-FFF2-40B4-BE49-F238E27FC236}">
                  <a16:creationId xmlns:a16="http://schemas.microsoft.com/office/drawing/2014/main" id="{CC3B573E-DE1E-604C-9C6C-27199611E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118804" name="Line 20">
            <a:extLst>
              <a:ext uri="{FF2B5EF4-FFF2-40B4-BE49-F238E27FC236}">
                <a16:creationId xmlns:a16="http://schemas.microsoft.com/office/drawing/2014/main" id="{3EC2C58F-73F9-954D-95E8-DA3FFBEAA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5" name="Line 21">
            <a:extLst>
              <a:ext uri="{FF2B5EF4-FFF2-40B4-BE49-F238E27FC236}">
                <a16:creationId xmlns:a16="http://schemas.microsoft.com/office/drawing/2014/main" id="{D5C9B5B3-D432-5A40-8233-D1863463E7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114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6" name="Line 22">
            <a:extLst>
              <a:ext uri="{FF2B5EF4-FFF2-40B4-BE49-F238E27FC236}">
                <a16:creationId xmlns:a16="http://schemas.microsoft.com/office/drawing/2014/main" id="{22F19C23-03A4-3F48-93C7-F5948868CA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105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7" name="Line 23">
            <a:extLst>
              <a:ext uri="{FF2B5EF4-FFF2-40B4-BE49-F238E27FC236}">
                <a16:creationId xmlns:a16="http://schemas.microsoft.com/office/drawing/2014/main" id="{7ABFA364-CED0-F64B-A09B-9EB93990F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8" name="Line 24">
            <a:extLst>
              <a:ext uri="{FF2B5EF4-FFF2-40B4-BE49-F238E27FC236}">
                <a16:creationId xmlns:a16="http://schemas.microsoft.com/office/drawing/2014/main" id="{8840CB8F-ED0A-FE46-963B-88078D545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9" name="Line 25">
            <a:extLst>
              <a:ext uri="{FF2B5EF4-FFF2-40B4-BE49-F238E27FC236}">
                <a16:creationId xmlns:a16="http://schemas.microsoft.com/office/drawing/2014/main" id="{E78E8CAB-3681-A848-94A3-AA66E7117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038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0" name="Line 26">
            <a:extLst>
              <a:ext uri="{FF2B5EF4-FFF2-40B4-BE49-F238E27FC236}">
                <a16:creationId xmlns:a16="http://schemas.microsoft.com/office/drawing/2014/main" id="{38133908-AA2A-6242-B177-F33A67428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124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1" name="Line 27">
            <a:extLst>
              <a:ext uri="{FF2B5EF4-FFF2-40B4-BE49-F238E27FC236}">
                <a16:creationId xmlns:a16="http://schemas.microsoft.com/office/drawing/2014/main" id="{6C02EEBA-54B2-6249-9F0B-EA1220594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2" name="Line 28">
            <a:extLst>
              <a:ext uri="{FF2B5EF4-FFF2-40B4-BE49-F238E27FC236}">
                <a16:creationId xmlns:a16="http://schemas.microsoft.com/office/drawing/2014/main" id="{BB7C7DA0-5C30-464F-84F1-8BCC9D1DBD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33" name="Group 29">
            <a:extLst>
              <a:ext uri="{FF2B5EF4-FFF2-40B4-BE49-F238E27FC236}">
                <a16:creationId xmlns:a16="http://schemas.microsoft.com/office/drawing/2014/main" id="{7AD7FC56-B378-AD47-85F8-84201112EFC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791200"/>
            <a:ext cx="685800" cy="457200"/>
            <a:chOff x="960" y="2352"/>
            <a:chExt cx="432" cy="288"/>
          </a:xfrm>
        </p:grpSpPr>
        <p:sp>
          <p:nvSpPr>
            <p:cNvPr id="118814" name="Oval 30">
              <a:extLst>
                <a:ext uri="{FF2B5EF4-FFF2-40B4-BE49-F238E27FC236}">
                  <a16:creationId xmlns:a16="http://schemas.microsoft.com/office/drawing/2014/main" id="{D57DC585-709A-CF4E-96EA-CF89F8BC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5" name="Text Box 31">
              <a:extLst>
                <a:ext uri="{FF2B5EF4-FFF2-40B4-BE49-F238E27FC236}">
                  <a16:creationId xmlns:a16="http://schemas.microsoft.com/office/drawing/2014/main" id="{AC32F7C2-1ECF-E24A-9426-5E5B2A7C9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60434" name="Group 32">
            <a:extLst>
              <a:ext uri="{FF2B5EF4-FFF2-40B4-BE49-F238E27FC236}">
                <a16:creationId xmlns:a16="http://schemas.microsoft.com/office/drawing/2014/main" id="{28388486-266A-874B-9313-6B2A7F18D22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791200"/>
            <a:ext cx="685800" cy="457200"/>
            <a:chOff x="960" y="2352"/>
            <a:chExt cx="432" cy="288"/>
          </a:xfrm>
        </p:grpSpPr>
        <p:sp>
          <p:nvSpPr>
            <p:cNvPr id="118817" name="Oval 33">
              <a:extLst>
                <a:ext uri="{FF2B5EF4-FFF2-40B4-BE49-F238E27FC236}">
                  <a16:creationId xmlns:a16="http://schemas.microsoft.com/office/drawing/2014/main" id="{8B5EADB5-D43B-904D-86D1-770CEE012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8" name="Text Box 34">
              <a:extLst>
                <a:ext uri="{FF2B5EF4-FFF2-40B4-BE49-F238E27FC236}">
                  <a16:creationId xmlns:a16="http://schemas.microsoft.com/office/drawing/2014/main" id="{7A0C92DB-B814-A545-BD6A-934F25349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60435" name="Group 35">
            <a:extLst>
              <a:ext uri="{FF2B5EF4-FFF2-40B4-BE49-F238E27FC236}">
                <a16:creationId xmlns:a16="http://schemas.microsoft.com/office/drawing/2014/main" id="{A0C232D3-2CEC-CB44-AB33-586E04AF5D2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791200"/>
            <a:ext cx="685800" cy="457200"/>
            <a:chOff x="960" y="2352"/>
            <a:chExt cx="432" cy="288"/>
          </a:xfrm>
        </p:grpSpPr>
        <p:sp>
          <p:nvSpPr>
            <p:cNvPr id="118820" name="Oval 36">
              <a:extLst>
                <a:ext uri="{FF2B5EF4-FFF2-40B4-BE49-F238E27FC236}">
                  <a16:creationId xmlns:a16="http://schemas.microsoft.com/office/drawing/2014/main" id="{7D905E8B-3CF2-0942-B675-87678DA7E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1" name="Text Box 37">
              <a:extLst>
                <a:ext uri="{FF2B5EF4-FFF2-40B4-BE49-F238E27FC236}">
                  <a16:creationId xmlns:a16="http://schemas.microsoft.com/office/drawing/2014/main" id="{1C31D5DF-B150-7D45-87DA-99FEE40D4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60436" name="Group 38">
            <a:extLst>
              <a:ext uri="{FF2B5EF4-FFF2-40B4-BE49-F238E27FC236}">
                <a16:creationId xmlns:a16="http://schemas.microsoft.com/office/drawing/2014/main" id="{7F2B2F3D-5E4A-7A4D-8913-87A63D974835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648200"/>
            <a:ext cx="685800" cy="457200"/>
            <a:chOff x="960" y="2352"/>
            <a:chExt cx="432" cy="288"/>
          </a:xfrm>
        </p:grpSpPr>
        <p:sp>
          <p:nvSpPr>
            <p:cNvPr id="118823" name="Oval 39">
              <a:extLst>
                <a:ext uri="{FF2B5EF4-FFF2-40B4-BE49-F238E27FC236}">
                  <a16:creationId xmlns:a16="http://schemas.microsoft.com/office/drawing/2014/main" id="{FDA60BAA-C292-3341-89C6-C01896CE9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4" name="Text Box 40">
              <a:extLst>
                <a:ext uri="{FF2B5EF4-FFF2-40B4-BE49-F238E27FC236}">
                  <a16:creationId xmlns:a16="http://schemas.microsoft.com/office/drawing/2014/main" id="{91619325-C6E0-1C49-8F3C-9EF85CF2F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15</a:t>
              </a:r>
            </a:p>
          </p:txBody>
        </p:sp>
      </p:grpSp>
      <p:grpSp>
        <p:nvGrpSpPr>
          <p:cNvPr id="60437" name="Group 41">
            <a:extLst>
              <a:ext uri="{FF2B5EF4-FFF2-40B4-BE49-F238E27FC236}">
                <a16:creationId xmlns:a16="http://schemas.microsoft.com/office/drawing/2014/main" id="{3336E631-50EC-D443-9EEB-46E34F193128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648200"/>
            <a:ext cx="685800" cy="457200"/>
            <a:chOff x="960" y="2352"/>
            <a:chExt cx="432" cy="288"/>
          </a:xfrm>
        </p:grpSpPr>
        <p:sp>
          <p:nvSpPr>
            <p:cNvPr id="118826" name="Oval 42">
              <a:extLst>
                <a:ext uri="{FF2B5EF4-FFF2-40B4-BE49-F238E27FC236}">
                  <a16:creationId xmlns:a16="http://schemas.microsoft.com/office/drawing/2014/main" id="{AC8C9B74-8E8D-D142-A785-1E5A2C4DB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7" name="Text Box 43">
              <a:extLst>
                <a:ext uri="{FF2B5EF4-FFF2-40B4-BE49-F238E27FC236}">
                  <a16:creationId xmlns:a16="http://schemas.microsoft.com/office/drawing/2014/main" id="{CE49FAF7-E7AF-1D49-AAF2-8297B67F0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60438" name="Group 44">
            <a:extLst>
              <a:ext uri="{FF2B5EF4-FFF2-40B4-BE49-F238E27FC236}">
                <a16:creationId xmlns:a16="http://schemas.microsoft.com/office/drawing/2014/main" id="{AF192AC2-D05F-8E4E-95A7-269422E3BF09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648200"/>
            <a:ext cx="685800" cy="457200"/>
            <a:chOff x="960" y="2352"/>
            <a:chExt cx="432" cy="288"/>
          </a:xfrm>
        </p:grpSpPr>
        <p:sp>
          <p:nvSpPr>
            <p:cNvPr id="118829" name="Oval 45">
              <a:extLst>
                <a:ext uri="{FF2B5EF4-FFF2-40B4-BE49-F238E27FC236}">
                  <a16:creationId xmlns:a16="http://schemas.microsoft.com/office/drawing/2014/main" id="{228983B2-08E7-004E-84A5-862C5CCE0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0" name="Text Box 46">
              <a:extLst>
                <a:ext uri="{FF2B5EF4-FFF2-40B4-BE49-F238E27FC236}">
                  <a16:creationId xmlns:a16="http://schemas.microsoft.com/office/drawing/2014/main" id="{76936DC5-9BAD-CF4B-BE4B-ED18C7D46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118831" name="Oval 47">
            <a:extLst>
              <a:ext uri="{FF2B5EF4-FFF2-40B4-BE49-F238E27FC236}">
                <a16:creationId xmlns:a16="http://schemas.microsoft.com/office/drawing/2014/main" id="{087A6901-7B2F-F645-8B7A-6D5488F5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791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2" name="Text Box 48">
            <a:extLst>
              <a:ext uri="{FF2B5EF4-FFF2-40B4-BE49-F238E27FC236}">
                <a16:creationId xmlns:a16="http://schemas.microsoft.com/office/drawing/2014/main" id="{64F3B6BD-84E4-BF4B-A95A-8F8481AA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089" y="5867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18833" name="Line 49">
            <a:extLst>
              <a:ext uri="{FF2B5EF4-FFF2-40B4-BE49-F238E27FC236}">
                <a16:creationId xmlns:a16="http://schemas.microsoft.com/office/drawing/2014/main" id="{F398F8E6-859F-8745-930E-F438B9003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029200"/>
            <a:ext cx="304800" cy="762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4" name="AutoShape 50">
            <a:extLst>
              <a:ext uri="{FF2B5EF4-FFF2-40B4-BE49-F238E27FC236}">
                <a16:creationId xmlns:a16="http://schemas.microsoft.com/office/drawing/2014/main" id="{7773D32A-6A81-9B4E-9F52-E296D7079537}"/>
              </a:ext>
            </a:extLst>
          </p:cNvPr>
          <p:cNvSpPr>
            <a:spLocks noChangeArrowheads="1"/>
          </p:cNvSpPr>
          <p:nvPr/>
        </p:nvSpPr>
        <p:spPr bwMode="auto">
          <a:xfrm rot="20545401">
            <a:off x="3159072" y="3994969"/>
            <a:ext cx="6096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5" name="Text Box 51">
            <a:extLst>
              <a:ext uri="{FF2B5EF4-FFF2-40B4-BE49-F238E27FC236}">
                <a16:creationId xmlns:a16="http://schemas.microsoft.com/office/drawing/2014/main" id="{4417C2D9-B9B1-AD42-849B-F8EC6B18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024313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 value up</a:t>
            </a:r>
          </a:p>
        </p:txBody>
      </p:sp>
    </p:spTree>
    <p:extLst>
      <p:ext uri="{BB962C8B-B14F-4D97-AF65-F5344CB8AC3E}">
        <p14:creationId xmlns:p14="http://schemas.microsoft.com/office/powerpoint/2010/main" val="2320696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FDECE63-63E9-634E-A5F3-509A1818D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C316F12-3F8A-4647-B214-89250ADA3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55572"/>
            <a:ext cx="8229600" cy="685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Swap the value up until it’s in the right place</a:t>
            </a:r>
          </a:p>
        </p:txBody>
      </p:sp>
      <p:grpSp>
        <p:nvGrpSpPr>
          <p:cNvPr id="60419" name="Group 4">
            <a:extLst>
              <a:ext uri="{FF2B5EF4-FFF2-40B4-BE49-F238E27FC236}">
                <a16:creationId xmlns:a16="http://schemas.microsoft.com/office/drawing/2014/main" id="{FF2B9D75-1EC0-BB44-AD37-E89BED6D41D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838200" cy="457200"/>
            <a:chOff x="2016" y="1152"/>
            <a:chExt cx="528" cy="288"/>
          </a:xfrm>
        </p:grpSpPr>
        <p:sp>
          <p:nvSpPr>
            <p:cNvPr id="118789" name="Oval 5">
              <a:extLst>
                <a:ext uri="{FF2B5EF4-FFF2-40B4-BE49-F238E27FC236}">
                  <a16:creationId xmlns:a16="http://schemas.microsoft.com/office/drawing/2014/main" id="{2960368B-DA52-A148-8E76-611EF97EA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0" name="Text Box 6">
              <a:extLst>
                <a:ext uri="{FF2B5EF4-FFF2-40B4-BE49-F238E27FC236}">
                  <a16:creationId xmlns:a16="http://schemas.microsoft.com/office/drawing/2014/main" id="{F8E4E007-3B1F-7F4A-8FD4-4FDCDF92E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1" name="Text Box 7">
              <a:extLst>
                <a:ext uri="{FF2B5EF4-FFF2-40B4-BE49-F238E27FC236}">
                  <a16:creationId xmlns:a16="http://schemas.microsoft.com/office/drawing/2014/main" id="{CC627BC4-B831-6B44-8A4C-60DA23639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16</a:t>
              </a:r>
            </a:p>
          </p:txBody>
        </p:sp>
      </p:grpSp>
      <p:grpSp>
        <p:nvGrpSpPr>
          <p:cNvPr id="60420" name="Group 8">
            <a:extLst>
              <a:ext uri="{FF2B5EF4-FFF2-40B4-BE49-F238E27FC236}">
                <a16:creationId xmlns:a16="http://schemas.microsoft.com/office/drawing/2014/main" id="{242FCC8A-3190-F64A-AD86-F108C41FF98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657600"/>
            <a:ext cx="838200" cy="457200"/>
            <a:chOff x="2016" y="1152"/>
            <a:chExt cx="528" cy="288"/>
          </a:xfrm>
        </p:grpSpPr>
        <p:sp>
          <p:nvSpPr>
            <p:cNvPr id="118793" name="Oval 9">
              <a:extLst>
                <a:ext uri="{FF2B5EF4-FFF2-40B4-BE49-F238E27FC236}">
                  <a16:creationId xmlns:a16="http://schemas.microsoft.com/office/drawing/2014/main" id="{80E3BFEA-8328-1B41-BA0A-E52DBADE4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4" name="Text Box 10">
              <a:extLst>
                <a:ext uri="{FF2B5EF4-FFF2-40B4-BE49-F238E27FC236}">
                  <a16:creationId xmlns:a16="http://schemas.microsoft.com/office/drawing/2014/main" id="{09ACAF74-C7D5-5141-AFD9-0D9B4CBDB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b="1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5" name="Text Box 11">
              <a:extLst>
                <a:ext uri="{FF2B5EF4-FFF2-40B4-BE49-F238E27FC236}">
                  <a16:creationId xmlns:a16="http://schemas.microsoft.com/office/drawing/2014/main" id="{65A9E64F-DE80-7043-8581-BB38DC5B0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15</a:t>
              </a:r>
            </a:p>
          </p:txBody>
        </p:sp>
      </p:grpSp>
      <p:grpSp>
        <p:nvGrpSpPr>
          <p:cNvPr id="60421" name="Group 12">
            <a:extLst>
              <a:ext uri="{FF2B5EF4-FFF2-40B4-BE49-F238E27FC236}">
                <a16:creationId xmlns:a16="http://schemas.microsoft.com/office/drawing/2014/main" id="{1D618772-11FA-2640-A090-FA4E04C39405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657600"/>
            <a:ext cx="838200" cy="457200"/>
            <a:chOff x="2016" y="1152"/>
            <a:chExt cx="528" cy="288"/>
          </a:xfrm>
        </p:grpSpPr>
        <p:sp>
          <p:nvSpPr>
            <p:cNvPr id="118797" name="Oval 13">
              <a:extLst>
                <a:ext uri="{FF2B5EF4-FFF2-40B4-BE49-F238E27FC236}">
                  <a16:creationId xmlns:a16="http://schemas.microsoft.com/office/drawing/2014/main" id="{67B4D6F1-00E0-104C-ACE4-61E59F73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8" name="Text Box 14">
              <a:extLst>
                <a:ext uri="{FF2B5EF4-FFF2-40B4-BE49-F238E27FC236}">
                  <a16:creationId xmlns:a16="http://schemas.microsoft.com/office/drawing/2014/main" id="{1CA227C1-688E-F44C-AB5A-826AE654F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9" name="Text Box 15">
              <a:extLst>
                <a:ext uri="{FF2B5EF4-FFF2-40B4-BE49-F238E27FC236}">
                  <a16:creationId xmlns:a16="http://schemas.microsoft.com/office/drawing/2014/main" id="{78DFCCAA-B348-2F4A-BE7C-3EE12AA56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3C844A12-D2C6-0040-9CFC-B0018A75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62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23" name="Group 17">
            <a:extLst>
              <a:ext uri="{FF2B5EF4-FFF2-40B4-BE49-F238E27FC236}">
                <a16:creationId xmlns:a16="http://schemas.microsoft.com/office/drawing/2014/main" id="{C2C0DDA0-F0B4-164C-840B-5F26D9AA116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648200"/>
            <a:ext cx="685800" cy="457200"/>
            <a:chOff x="960" y="2352"/>
            <a:chExt cx="432" cy="288"/>
          </a:xfrm>
        </p:grpSpPr>
        <p:sp>
          <p:nvSpPr>
            <p:cNvPr id="118802" name="Oval 18">
              <a:extLst>
                <a:ext uri="{FF2B5EF4-FFF2-40B4-BE49-F238E27FC236}">
                  <a16:creationId xmlns:a16="http://schemas.microsoft.com/office/drawing/2014/main" id="{25BA023D-E34A-EF46-A1FF-A87E90E9C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03" name="Text Box 19">
              <a:extLst>
                <a:ext uri="{FF2B5EF4-FFF2-40B4-BE49-F238E27FC236}">
                  <a16:creationId xmlns:a16="http://schemas.microsoft.com/office/drawing/2014/main" id="{CC3B573E-DE1E-604C-9C6C-27199611E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118804" name="Line 20">
            <a:extLst>
              <a:ext uri="{FF2B5EF4-FFF2-40B4-BE49-F238E27FC236}">
                <a16:creationId xmlns:a16="http://schemas.microsoft.com/office/drawing/2014/main" id="{3EC2C58F-73F9-954D-95E8-DA3FFBEAA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5" name="Line 21">
            <a:extLst>
              <a:ext uri="{FF2B5EF4-FFF2-40B4-BE49-F238E27FC236}">
                <a16:creationId xmlns:a16="http://schemas.microsoft.com/office/drawing/2014/main" id="{D5C9B5B3-D432-5A40-8233-D1863463E7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114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6" name="Line 22">
            <a:extLst>
              <a:ext uri="{FF2B5EF4-FFF2-40B4-BE49-F238E27FC236}">
                <a16:creationId xmlns:a16="http://schemas.microsoft.com/office/drawing/2014/main" id="{22F19C23-03A4-3F48-93C7-F5948868CA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105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7" name="Line 23">
            <a:extLst>
              <a:ext uri="{FF2B5EF4-FFF2-40B4-BE49-F238E27FC236}">
                <a16:creationId xmlns:a16="http://schemas.microsoft.com/office/drawing/2014/main" id="{7ABFA364-CED0-F64B-A09B-9EB93990F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8" name="Line 24">
            <a:extLst>
              <a:ext uri="{FF2B5EF4-FFF2-40B4-BE49-F238E27FC236}">
                <a16:creationId xmlns:a16="http://schemas.microsoft.com/office/drawing/2014/main" id="{8840CB8F-ED0A-FE46-963B-88078D545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9" name="Line 25">
            <a:extLst>
              <a:ext uri="{FF2B5EF4-FFF2-40B4-BE49-F238E27FC236}">
                <a16:creationId xmlns:a16="http://schemas.microsoft.com/office/drawing/2014/main" id="{E78E8CAB-3681-A848-94A3-AA66E7117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038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0" name="Line 26">
            <a:extLst>
              <a:ext uri="{FF2B5EF4-FFF2-40B4-BE49-F238E27FC236}">
                <a16:creationId xmlns:a16="http://schemas.microsoft.com/office/drawing/2014/main" id="{38133908-AA2A-6242-B177-F33A67428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124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1" name="Line 27">
            <a:extLst>
              <a:ext uri="{FF2B5EF4-FFF2-40B4-BE49-F238E27FC236}">
                <a16:creationId xmlns:a16="http://schemas.microsoft.com/office/drawing/2014/main" id="{6C02EEBA-54B2-6249-9F0B-EA1220594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2" name="Line 28">
            <a:extLst>
              <a:ext uri="{FF2B5EF4-FFF2-40B4-BE49-F238E27FC236}">
                <a16:creationId xmlns:a16="http://schemas.microsoft.com/office/drawing/2014/main" id="{BB7C7DA0-5C30-464F-84F1-8BCC9D1DBD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33" name="Group 29">
            <a:extLst>
              <a:ext uri="{FF2B5EF4-FFF2-40B4-BE49-F238E27FC236}">
                <a16:creationId xmlns:a16="http://schemas.microsoft.com/office/drawing/2014/main" id="{7AD7FC56-B378-AD47-85F8-84201112EFC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791200"/>
            <a:ext cx="685800" cy="457200"/>
            <a:chOff x="960" y="2352"/>
            <a:chExt cx="432" cy="288"/>
          </a:xfrm>
        </p:grpSpPr>
        <p:sp>
          <p:nvSpPr>
            <p:cNvPr id="118814" name="Oval 30">
              <a:extLst>
                <a:ext uri="{FF2B5EF4-FFF2-40B4-BE49-F238E27FC236}">
                  <a16:creationId xmlns:a16="http://schemas.microsoft.com/office/drawing/2014/main" id="{D57DC585-709A-CF4E-96EA-CF89F8BC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5" name="Text Box 31">
              <a:extLst>
                <a:ext uri="{FF2B5EF4-FFF2-40B4-BE49-F238E27FC236}">
                  <a16:creationId xmlns:a16="http://schemas.microsoft.com/office/drawing/2014/main" id="{AC32F7C2-1ECF-E24A-9426-5E5B2A7C9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60434" name="Group 32">
            <a:extLst>
              <a:ext uri="{FF2B5EF4-FFF2-40B4-BE49-F238E27FC236}">
                <a16:creationId xmlns:a16="http://schemas.microsoft.com/office/drawing/2014/main" id="{28388486-266A-874B-9313-6B2A7F18D22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791200"/>
            <a:ext cx="685800" cy="457200"/>
            <a:chOff x="960" y="2352"/>
            <a:chExt cx="432" cy="288"/>
          </a:xfrm>
        </p:grpSpPr>
        <p:sp>
          <p:nvSpPr>
            <p:cNvPr id="118817" name="Oval 33">
              <a:extLst>
                <a:ext uri="{FF2B5EF4-FFF2-40B4-BE49-F238E27FC236}">
                  <a16:creationId xmlns:a16="http://schemas.microsoft.com/office/drawing/2014/main" id="{8B5EADB5-D43B-904D-86D1-770CEE012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8" name="Text Box 34">
              <a:extLst>
                <a:ext uri="{FF2B5EF4-FFF2-40B4-BE49-F238E27FC236}">
                  <a16:creationId xmlns:a16="http://schemas.microsoft.com/office/drawing/2014/main" id="{7A0C92DB-B814-A545-BD6A-934F25349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60435" name="Group 35">
            <a:extLst>
              <a:ext uri="{FF2B5EF4-FFF2-40B4-BE49-F238E27FC236}">
                <a16:creationId xmlns:a16="http://schemas.microsoft.com/office/drawing/2014/main" id="{A0C232D3-2CEC-CB44-AB33-586E04AF5D2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791200"/>
            <a:ext cx="685800" cy="457200"/>
            <a:chOff x="960" y="2352"/>
            <a:chExt cx="432" cy="288"/>
          </a:xfrm>
        </p:grpSpPr>
        <p:sp>
          <p:nvSpPr>
            <p:cNvPr id="118820" name="Oval 36">
              <a:extLst>
                <a:ext uri="{FF2B5EF4-FFF2-40B4-BE49-F238E27FC236}">
                  <a16:creationId xmlns:a16="http://schemas.microsoft.com/office/drawing/2014/main" id="{7D905E8B-3CF2-0942-B675-87678DA7E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1" name="Text Box 37">
              <a:extLst>
                <a:ext uri="{FF2B5EF4-FFF2-40B4-BE49-F238E27FC236}">
                  <a16:creationId xmlns:a16="http://schemas.microsoft.com/office/drawing/2014/main" id="{1C31D5DF-B150-7D45-87DA-99FEE40D4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60436" name="Group 38">
            <a:extLst>
              <a:ext uri="{FF2B5EF4-FFF2-40B4-BE49-F238E27FC236}">
                <a16:creationId xmlns:a16="http://schemas.microsoft.com/office/drawing/2014/main" id="{7F2B2F3D-5E4A-7A4D-8913-87A63D974835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648200"/>
            <a:ext cx="685800" cy="457200"/>
            <a:chOff x="960" y="2352"/>
            <a:chExt cx="432" cy="288"/>
          </a:xfrm>
        </p:grpSpPr>
        <p:sp>
          <p:nvSpPr>
            <p:cNvPr id="118823" name="Oval 39">
              <a:extLst>
                <a:ext uri="{FF2B5EF4-FFF2-40B4-BE49-F238E27FC236}">
                  <a16:creationId xmlns:a16="http://schemas.microsoft.com/office/drawing/2014/main" id="{FDA60BAA-C292-3341-89C6-C01896CE9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4" name="Text Box 40">
              <a:extLst>
                <a:ext uri="{FF2B5EF4-FFF2-40B4-BE49-F238E27FC236}">
                  <a16:creationId xmlns:a16="http://schemas.microsoft.com/office/drawing/2014/main" id="{91619325-C6E0-1C49-8F3C-9EF85CF2F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60437" name="Group 41">
            <a:extLst>
              <a:ext uri="{FF2B5EF4-FFF2-40B4-BE49-F238E27FC236}">
                <a16:creationId xmlns:a16="http://schemas.microsoft.com/office/drawing/2014/main" id="{3336E631-50EC-D443-9EEB-46E34F193128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648200"/>
            <a:ext cx="685800" cy="457200"/>
            <a:chOff x="960" y="2352"/>
            <a:chExt cx="432" cy="288"/>
          </a:xfrm>
        </p:grpSpPr>
        <p:sp>
          <p:nvSpPr>
            <p:cNvPr id="118826" name="Oval 42">
              <a:extLst>
                <a:ext uri="{FF2B5EF4-FFF2-40B4-BE49-F238E27FC236}">
                  <a16:creationId xmlns:a16="http://schemas.microsoft.com/office/drawing/2014/main" id="{AC8C9B74-8E8D-D142-A785-1E5A2C4DB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7" name="Text Box 43">
              <a:extLst>
                <a:ext uri="{FF2B5EF4-FFF2-40B4-BE49-F238E27FC236}">
                  <a16:creationId xmlns:a16="http://schemas.microsoft.com/office/drawing/2014/main" id="{CE49FAF7-E7AF-1D49-AAF2-8297B67F0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60438" name="Group 44">
            <a:extLst>
              <a:ext uri="{FF2B5EF4-FFF2-40B4-BE49-F238E27FC236}">
                <a16:creationId xmlns:a16="http://schemas.microsoft.com/office/drawing/2014/main" id="{AF192AC2-D05F-8E4E-95A7-269422E3BF09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648200"/>
            <a:ext cx="685800" cy="457200"/>
            <a:chOff x="960" y="2352"/>
            <a:chExt cx="432" cy="288"/>
          </a:xfrm>
        </p:grpSpPr>
        <p:sp>
          <p:nvSpPr>
            <p:cNvPr id="118829" name="Oval 45">
              <a:extLst>
                <a:ext uri="{FF2B5EF4-FFF2-40B4-BE49-F238E27FC236}">
                  <a16:creationId xmlns:a16="http://schemas.microsoft.com/office/drawing/2014/main" id="{228983B2-08E7-004E-84A5-862C5CCE0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0" name="Text Box 46">
              <a:extLst>
                <a:ext uri="{FF2B5EF4-FFF2-40B4-BE49-F238E27FC236}">
                  <a16:creationId xmlns:a16="http://schemas.microsoft.com/office/drawing/2014/main" id="{76936DC5-9BAD-CF4B-BE4B-ED18C7D46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118831" name="Oval 47">
            <a:extLst>
              <a:ext uri="{FF2B5EF4-FFF2-40B4-BE49-F238E27FC236}">
                <a16:creationId xmlns:a16="http://schemas.microsoft.com/office/drawing/2014/main" id="{087A6901-7B2F-F645-8B7A-6D5488F5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791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2" name="Text Box 48">
            <a:extLst>
              <a:ext uri="{FF2B5EF4-FFF2-40B4-BE49-F238E27FC236}">
                <a16:creationId xmlns:a16="http://schemas.microsoft.com/office/drawing/2014/main" id="{64F3B6BD-84E4-BF4B-A95A-8F8481AA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089" y="5867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18833" name="Line 49">
            <a:extLst>
              <a:ext uri="{FF2B5EF4-FFF2-40B4-BE49-F238E27FC236}">
                <a16:creationId xmlns:a16="http://schemas.microsoft.com/office/drawing/2014/main" id="{F398F8E6-859F-8745-930E-F438B9003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029200"/>
            <a:ext cx="304800" cy="762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4" name="AutoShape 50">
            <a:extLst>
              <a:ext uri="{FF2B5EF4-FFF2-40B4-BE49-F238E27FC236}">
                <a16:creationId xmlns:a16="http://schemas.microsoft.com/office/drawing/2014/main" id="{7773D32A-6A81-9B4E-9F52-E296D7079537}"/>
              </a:ext>
            </a:extLst>
          </p:cNvPr>
          <p:cNvSpPr>
            <a:spLocks noChangeArrowheads="1"/>
          </p:cNvSpPr>
          <p:nvPr/>
        </p:nvSpPr>
        <p:spPr bwMode="auto">
          <a:xfrm rot="20545401">
            <a:off x="3159072" y="3994969"/>
            <a:ext cx="6096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5" name="Text Box 51">
            <a:extLst>
              <a:ext uri="{FF2B5EF4-FFF2-40B4-BE49-F238E27FC236}">
                <a16:creationId xmlns:a16="http://schemas.microsoft.com/office/drawing/2014/main" id="{4417C2D9-B9B1-AD42-849B-F8EC6B18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024313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 value up</a:t>
            </a:r>
          </a:p>
        </p:txBody>
      </p:sp>
    </p:spTree>
    <p:extLst>
      <p:ext uri="{BB962C8B-B14F-4D97-AF65-F5344CB8AC3E}">
        <p14:creationId xmlns:p14="http://schemas.microsoft.com/office/powerpoint/2010/main" val="3958943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FDECE63-63E9-634E-A5F3-509A1818D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C316F12-3F8A-4647-B214-89250ADA3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55572"/>
            <a:ext cx="8229600" cy="685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Swap the value up until it’s in the right place</a:t>
            </a:r>
          </a:p>
        </p:txBody>
      </p:sp>
      <p:grpSp>
        <p:nvGrpSpPr>
          <p:cNvPr id="60419" name="Group 4">
            <a:extLst>
              <a:ext uri="{FF2B5EF4-FFF2-40B4-BE49-F238E27FC236}">
                <a16:creationId xmlns:a16="http://schemas.microsoft.com/office/drawing/2014/main" id="{FF2B9D75-1EC0-BB44-AD37-E89BED6D41D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838200" cy="457200"/>
            <a:chOff x="2016" y="1152"/>
            <a:chExt cx="528" cy="288"/>
          </a:xfrm>
        </p:grpSpPr>
        <p:sp>
          <p:nvSpPr>
            <p:cNvPr id="118789" name="Oval 5">
              <a:extLst>
                <a:ext uri="{FF2B5EF4-FFF2-40B4-BE49-F238E27FC236}">
                  <a16:creationId xmlns:a16="http://schemas.microsoft.com/office/drawing/2014/main" id="{2960368B-DA52-A148-8E76-611EF97EA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0" name="Text Box 6">
              <a:extLst>
                <a:ext uri="{FF2B5EF4-FFF2-40B4-BE49-F238E27FC236}">
                  <a16:creationId xmlns:a16="http://schemas.microsoft.com/office/drawing/2014/main" id="{F8E4E007-3B1F-7F4A-8FD4-4FDCDF92E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1" name="Text Box 7">
              <a:extLst>
                <a:ext uri="{FF2B5EF4-FFF2-40B4-BE49-F238E27FC236}">
                  <a16:creationId xmlns:a16="http://schemas.microsoft.com/office/drawing/2014/main" id="{CC627BC4-B831-6B44-8A4C-60DA23639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16</a:t>
              </a:r>
            </a:p>
          </p:txBody>
        </p:sp>
      </p:grpSp>
      <p:grpSp>
        <p:nvGrpSpPr>
          <p:cNvPr id="60420" name="Group 8">
            <a:extLst>
              <a:ext uri="{FF2B5EF4-FFF2-40B4-BE49-F238E27FC236}">
                <a16:creationId xmlns:a16="http://schemas.microsoft.com/office/drawing/2014/main" id="{242FCC8A-3190-F64A-AD86-F108C41FF98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657600"/>
            <a:ext cx="838200" cy="457200"/>
            <a:chOff x="2016" y="1152"/>
            <a:chExt cx="528" cy="288"/>
          </a:xfrm>
        </p:grpSpPr>
        <p:sp>
          <p:nvSpPr>
            <p:cNvPr id="118793" name="Oval 9">
              <a:extLst>
                <a:ext uri="{FF2B5EF4-FFF2-40B4-BE49-F238E27FC236}">
                  <a16:creationId xmlns:a16="http://schemas.microsoft.com/office/drawing/2014/main" id="{80E3BFEA-8328-1B41-BA0A-E52DBADE4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4" name="Text Box 10">
              <a:extLst>
                <a:ext uri="{FF2B5EF4-FFF2-40B4-BE49-F238E27FC236}">
                  <a16:creationId xmlns:a16="http://schemas.microsoft.com/office/drawing/2014/main" id="{09ACAF74-C7D5-5141-AFD9-0D9B4CBDB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5" name="Text Box 11">
              <a:extLst>
                <a:ext uri="{FF2B5EF4-FFF2-40B4-BE49-F238E27FC236}">
                  <a16:creationId xmlns:a16="http://schemas.microsoft.com/office/drawing/2014/main" id="{65A9E64F-DE80-7043-8581-BB38DC5B0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15</a:t>
              </a:r>
            </a:p>
          </p:txBody>
        </p:sp>
      </p:grpSp>
      <p:grpSp>
        <p:nvGrpSpPr>
          <p:cNvPr id="60421" name="Group 12">
            <a:extLst>
              <a:ext uri="{FF2B5EF4-FFF2-40B4-BE49-F238E27FC236}">
                <a16:creationId xmlns:a16="http://schemas.microsoft.com/office/drawing/2014/main" id="{1D618772-11FA-2640-A090-FA4E04C39405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657600"/>
            <a:ext cx="838200" cy="457200"/>
            <a:chOff x="2016" y="1152"/>
            <a:chExt cx="528" cy="288"/>
          </a:xfrm>
        </p:grpSpPr>
        <p:sp>
          <p:nvSpPr>
            <p:cNvPr id="118797" name="Oval 13">
              <a:extLst>
                <a:ext uri="{FF2B5EF4-FFF2-40B4-BE49-F238E27FC236}">
                  <a16:creationId xmlns:a16="http://schemas.microsoft.com/office/drawing/2014/main" id="{67B4D6F1-00E0-104C-ACE4-61E59F73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8" name="Text Box 14">
              <a:extLst>
                <a:ext uri="{FF2B5EF4-FFF2-40B4-BE49-F238E27FC236}">
                  <a16:creationId xmlns:a16="http://schemas.microsoft.com/office/drawing/2014/main" id="{1CA227C1-688E-F44C-AB5A-826AE654F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9" name="Text Box 15">
              <a:extLst>
                <a:ext uri="{FF2B5EF4-FFF2-40B4-BE49-F238E27FC236}">
                  <a16:creationId xmlns:a16="http://schemas.microsoft.com/office/drawing/2014/main" id="{78DFCCAA-B348-2F4A-BE7C-3EE12AA56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3C844A12-D2C6-0040-9CFC-B0018A75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62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23" name="Group 17">
            <a:extLst>
              <a:ext uri="{FF2B5EF4-FFF2-40B4-BE49-F238E27FC236}">
                <a16:creationId xmlns:a16="http://schemas.microsoft.com/office/drawing/2014/main" id="{C2C0DDA0-F0B4-164C-840B-5F26D9AA116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648200"/>
            <a:ext cx="685800" cy="457200"/>
            <a:chOff x="960" y="2352"/>
            <a:chExt cx="432" cy="288"/>
          </a:xfrm>
        </p:grpSpPr>
        <p:sp>
          <p:nvSpPr>
            <p:cNvPr id="118802" name="Oval 18">
              <a:extLst>
                <a:ext uri="{FF2B5EF4-FFF2-40B4-BE49-F238E27FC236}">
                  <a16:creationId xmlns:a16="http://schemas.microsoft.com/office/drawing/2014/main" id="{25BA023D-E34A-EF46-A1FF-A87E90E9C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03" name="Text Box 19">
              <a:extLst>
                <a:ext uri="{FF2B5EF4-FFF2-40B4-BE49-F238E27FC236}">
                  <a16:creationId xmlns:a16="http://schemas.microsoft.com/office/drawing/2014/main" id="{CC3B573E-DE1E-604C-9C6C-27199611E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118804" name="Line 20">
            <a:extLst>
              <a:ext uri="{FF2B5EF4-FFF2-40B4-BE49-F238E27FC236}">
                <a16:creationId xmlns:a16="http://schemas.microsoft.com/office/drawing/2014/main" id="{3EC2C58F-73F9-954D-95E8-DA3FFBEAA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5" name="Line 21">
            <a:extLst>
              <a:ext uri="{FF2B5EF4-FFF2-40B4-BE49-F238E27FC236}">
                <a16:creationId xmlns:a16="http://schemas.microsoft.com/office/drawing/2014/main" id="{D5C9B5B3-D432-5A40-8233-D1863463E7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114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6" name="Line 22">
            <a:extLst>
              <a:ext uri="{FF2B5EF4-FFF2-40B4-BE49-F238E27FC236}">
                <a16:creationId xmlns:a16="http://schemas.microsoft.com/office/drawing/2014/main" id="{22F19C23-03A4-3F48-93C7-F5948868CA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105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7" name="Line 23">
            <a:extLst>
              <a:ext uri="{FF2B5EF4-FFF2-40B4-BE49-F238E27FC236}">
                <a16:creationId xmlns:a16="http://schemas.microsoft.com/office/drawing/2014/main" id="{7ABFA364-CED0-F64B-A09B-9EB93990F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8" name="Line 24">
            <a:extLst>
              <a:ext uri="{FF2B5EF4-FFF2-40B4-BE49-F238E27FC236}">
                <a16:creationId xmlns:a16="http://schemas.microsoft.com/office/drawing/2014/main" id="{8840CB8F-ED0A-FE46-963B-88078D545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9" name="Line 25">
            <a:extLst>
              <a:ext uri="{FF2B5EF4-FFF2-40B4-BE49-F238E27FC236}">
                <a16:creationId xmlns:a16="http://schemas.microsoft.com/office/drawing/2014/main" id="{E78E8CAB-3681-A848-94A3-AA66E7117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038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0" name="Line 26">
            <a:extLst>
              <a:ext uri="{FF2B5EF4-FFF2-40B4-BE49-F238E27FC236}">
                <a16:creationId xmlns:a16="http://schemas.microsoft.com/office/drawing/2014/main" id="{38133908-AA2A-6242-B177-F33A67428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124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1" name="Line 27">
            <a:extLst>
              <a:ext uri="{FF2B5EF4-FFF2-40B4-BE49-F238E27FC236}">
                <a16:creationId xmlns:a16="http://schemas.microsoft.com/office/drawing/2014/main" id="{6C02EEBA-54B2-6249-9F0B-EA1220594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2" name="Line 28">
            <a:extLst>
              <a:ext uri="{FF2B5EF4-FFF2-40B4-BE49-F238E27FC236}">
                <a16:creationId xmlns:a16="http://schemas.microsoft.com/office/drawing/2014/main" id="{BB7C7DA0-5C30-464F-84F1-8BCC9D1DBD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33" name="Group 29">
            <a:extLst>
              <a:ext uri="{FF2B5EF4-FFF2-40B4-BE49-F238E27FC236}">
                <a16:creationId xmlns:a16="http://schemas.microsoft.com/office/drawing/2014/main" id="{7AD7FC56-B378-AD47-85F8-84201112EFC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791200"/>
            <a:ext cx="685800" cy="457200"/>
            <a:chOff x="960" y="2352"/>
            <a:chExt cx="432" cy="288"/>
          </a:xfrm>
        </p:grpSpPr>
        <p:sp>
          <p:nvSpPr>
            <p:cNvPr id="118814" name="Oval 30">
              <a:extLst>
                <a:ext uri="{FF2B5EF4-FFF2-40B4-BE49-F238E27FC236}">
                  <a16:creationId xmlns:a16="http://schemas.microsoft.com/office/drawing/2014/main" id="{D57DC585-709A-CF4E-96EA-CF89F8BC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5" name="Text Box 31">
              <a:extLst>
                <a:ext uri="{FF2B5EF4-FFF2-40B4-BE49-F238E27FC236}">
                  <a16:creationId xmlns:a16="http://schemas.microsoft.com/office/drawing/2014/main" id="{AC32F7C2-1ECF-E24A-9426-5E5B2A7C9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60434" name="Group 32">
            <a:extLst>
              <a:ext uri="{FF2B5EF4-FFF2-40B4-BE49-F238E27FC236}">
                <a16:creationId xmlns:a16="http://schemas.microsoft.com/office/drawing/2014/main" id="{28388486-266A-874B-9313-6B2A7F18D22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791200"/>
            <a:ext cx="685800" cy="457200"/>
            <a:chOff x="960" y="2352"/>
            <a:chExt cx="432" cy="288"/>
          </a:xfrm>
        </p:grpSpPr>
        <p:sp>
          <p:nvSpPr>
            <p:cNvPr id="118817" name="Oval 33">
              <a:extLst>
                <a:ext uri="{FF2B5EF4-FFF2-40B4-BE49-F238E27FC236}">
                  <a16:creationId xmlns:a16="http://schemas.microsoft.com/office/drawing/2014/main" id="{8B5EADB5-D43B-904D-86D1-770CEE012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8" name="Text Box 34">
              <a:extLst>
                <a:ext uri="{FF2B5EF4-FFF2-40B4-BE49-F238E27FC236}">
                  <a16:creationId xmlns:a16="http://schemas.microsoft.com/office/drawing/2014/main" id="{7A0C92DB-B814-A545-BD6A-934F25349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60435" name="Group 35">
            <a:extLst>
              <a:ext uri="{FF2B5EF4-FFF2-40B4-BE49-F238E27FC236}">
                <a16:creationId xmlns:a16="http://schemas.microsoft.com/office/drawing/2014/main" id="{A0C232D3-2CEC-CB44-AB33-586E04AF5D2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791200"/>
            <a:ext cx="685800" cy="457200"/>
            <a:chOff x="960" y="2352"/>
            <a:chExt cx="432" cy="288"/>
          </a:xfrm>
        </p:grpSpPr>
        <p:sp>
          <p:nvSpPr>
            <p:cNvPr id="118820" name="Oval 36">
              <a:extLst>
                <a:ext uri="{FF2B5EF4-FFF2-40B4-BE49-F238E27FC236}">
                  <a16:creationId xmlns:a16="http://schemas.microsoft.com/office/drawing/2014/main" id="{7D905E8B-3CF2-0942-B675-87678DA7E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1" name="Text Box 37">
              <a:extLst>
                <a:ext uri="{FF2B5EF4-FFF2-40B4-BE49-F238E27FC236}">
                  <a16:creationId xmlns:a16="http://schemas.microsoft.com/office/drawing/2014/main" id="{1C31D5DF-B150-7D45-87DA-99FEE40D4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60436" name="Group 38">
            <a:extLst>
              <a:ext uri="{FF2B5EF4-FFF2-40B4-BE49-F238E27FC236}">
                <a16:creationId xmlns:a16="http://schemas.microsoft.com/office/drawing/2014/main" id="{7F2B2F3D-5E4A-7A4D-8913-87A63D974835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648200"/>
            <a:ext cx="685800" cy="457200"/>
            <a:chOff x="960" y="2352"/>
            <a:chExt cx="432" cy="288"/>
          </a:xfrm>
        </p:grpSpPr>
        <p:sp>
          <p:nvSpPr>
            <p:cNvPr id="118823" name="Oval 39">
              <a:extLst>
                <a:ext uri="{FF2B5EF4-FFF2-40B4-BE49-F238E27FC236}">
                  <a16:creationId xmlns:a16="http://schemas.microsoft.com/office/drawing/2014/main" id="{FDA60BAA-C292-3341-89C6-C01896CE9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4" name="Text Box 40">
              <a:extLst>
                <a:ext uri="{FF2B5EF4-FFF2-40B4-BE49-F238E27FC236}">
                  <a16:creationId xmlns:a16="http://schemas.microsoft.com/office/drawing/2014/main" id="{91619325-C6E0-1C49-8F3C-9EF85CF2F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60437" name="Group 41">
            <a:extLst>
              <a:ext uri="{FF2B5EF4-FFF2-40B4-BE49-F238E27FC236}">
                <a16:creationId xmlns:a16="http://schemas.microsoft.com/office/drawing/2014/main" id="{3336E631-50EC-D443-9EEB-46E34F193128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648200"/>
            <a:ext cx="685800" cy="457200"/>
            <a:chOff x="960" y="2352"/>
            <a:chExt cx="432" cy="288"/>
          </a:xfrm>
        </p:grpSpPr>
        <p:sp>
          <p:nvSpPr>
            <p:cNvPr id="118826" name="Oval 42">
              <a:extLst>
                <a:ext uri="{FF2B5EF4-FFF2-40B4-BE49-F238E27FC236}">
                  <a16:creationId xmlns:a16="http://schemas.microsoft.com/office/drawing/2014/main" id="{AC8C9B74-8E8D-D142-A785-1E5A2C4DB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7" name="Text Box 43">
              <a:extLst>
                <a:ext uri="{FF2B5EF4-FFF2-40B4-BE49-F238E27FC236}">
                  <a16:creationId xmlns:a16="http://schemas.microsoft.com/office/drawing/2014/main" id="{CE49FAF7-E7AF-1D49-AAF2-8297B67F0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60438" name="Group 44">
            <a:extLst>
              <a:ext uri="{FF2B5EF4-FFF2-40B4-BE49-F238E27FC236}">
                <a16:creationId xmlns:a16="http://schemas.microsoft.com/office/drawing/2014/main" id="{AF192AC2-D05F-8E4E-95A7-269422E3BF09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648200"/>
            <a:ext cx="685800" cy="457200"/>
            <a:chOff x="960" y="2352"/>
            <a:chExt cx="432" cy="288"/>
          </a:xfrm>
        </p:grpSpPr>
        <p:sp>
          <p:nvSpPr>
            <p:cNvPr id="118829" name="Oval 45">
              <a:extLst>
                <a:ext uri="{FF2B5EF4-FFF2-40B4-BE49-F238E27FC236}">
                  <a16:creationId xmlns:a16="http://schemas.microsoft.com/office/drawing/2014/main" id="{228983B2-08E7-004E-84A5-862C5CCE0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0" name="Text Box 46">
              <a:extLst>
                <a:ext uri="{FF2B5EF4-FFF2-40B4-BE49-F238E27FC236}">
                  <a16:creationId xmlns:a16="http://schemas.microsoft.com/office/drawing/2014/main" id="{76936DC5-9BAD-CF4B-BE4B-ED18C7D46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118831" name="Oval 47">
            <a:extLst>
              <a:ext uri="{FF2B5EF4-FFF2-40B4-BE49-F238E27FC236}">
                <a16:creationId xmlns:a16="http://schemas.microsoft.com/office/drawing/2014/main" id="{087A6901-7B2F-F645-8B7A-6D5488F5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791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2" name="Text Box 48">
            <a:extLst>
              <a:ext uri="{FF2B5EF4-FFF2-40B4-BE49-F238E27FC236}">
                <a16:creationId xmlns:a16="http://schemas.microsoft.com/office/drawing/2014/main" id="{64F3B6BD-84E4-BF4B-A95A-8F8481AA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089" y="5867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18833" name="Line 49">
            <a:extLst>
              <a:ext uri="{FF2B5EF4-FFF2-40B4-BE49-F238E27FC236}">
                <a16:creationId xmlns:a16="http://schemas.microsoft.com/office/drawing/2014/main" id="{F398F8E6-859F-8745-930E-F438B9003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029200"/>
            <a:ext cx="304800" cy="762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4" name="AutoShape 50">
            <a:extLst>
              <a:ext uri="{FF2B5EF4-FFF2-40B4-BE49-F238E27FC236}">
                <a16:creationId xmlns:a16="http://schemas.microsoft.com/office/drawing/2014/main" id="{7773D32A-6A81-9B4E-9F52-E296D7079537}"/>
              </a:ext>
            </a:extLst>
          </p:cNvPr>
          <p:cNvSpPr>
            <a:spLocks noChangeArrowheads="1"/>
          </p:cNvSpPr>
          <p:nvPr/>
        </p:nvSpPr>
        <p:spPr bwMode="auto">
          <a:xfrm rot="2617190">
            <a:off x="3188572" y="3043791"/>
            <a:ext cx="6096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5" name="Text Box 51">
            <a:extLst>
              <a:ext uri="{FF2B5EF4-FFF2-40B4-BE49-F238E27FC236}">
                <a16:creationId xmlns:a16="http://schemas.microsoft.com/office/drawing/2014/main" id="{4417C2D9-B9B1-AD42-849B-F8EC6B18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6853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 value up</a:t>
            </a:r>
          </a:p>
        </p:txBody>
      </p:sp>
    </p:spTree>
    <p:extLst>
      <p:ext uri="{BB962C8B-B14F-4D97-AF65-F5344CB8AC3E}">
        <p14:creationId xmlns:p14="http://schemas.microsoft.com/office/powerpoint/2010/main" val="49152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AE8BF41-ED9D-784B-8DDA-49B595FAC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heap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80C9A64-AB3E-9643-885F-2E799C957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A binary tree where the value of a parent is greater than or equal to the value of its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Additional restriction: the tree must be </a:t>
            </a:r>
            <a:r>
              <a:rPr lang="en-US" sz="2800" b="1" dirty="0">
                <a:cs typeface="+mn-cs"/>
              </a:rPr>
              <a:t>complete</a:t>
            </a:r>
            <a:r>
              <a:rPr lang="en-US" sz="2800" dirty="0">
                <a:cs typeface="+mn-cs"/>
              </a:rPr>
              <a:t>!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Max heap vs. min heap</a:t>
            </a:r>
          </a:p>
        </p:txBody>
      </p:sp>
    </p:spTree>
    <p:extLst>
      <p:ext uri="{BB962C8B-B14F-4D97-AF65-F5344CB8AC3E}">
        <p14:creationId xmlns:p14="http://schemas.microsoft.com/office/powerpoint/2010/main" val="3564639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FDECE63-63E9-634E-A5F3-509A1818D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C316F12-3F8A-4647-B214-89250ADA3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55572"/>
            <a:ext cx="8229600" cy="685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Swap the value up until it’s in the right place</a:t>
            </a:r>
          </a:p>
        </p:txBody>
      </p:sp>
      <p:grpSp>
        <p:nvGrpSpPr>
          <p:cNvPr id="60419" name="Group 4">
            <a:extLst>
              <a:ext uri="{FF2B5EF4-FFF2-40B4-BE49-F238E27FC236}">
                <a16:creationId xmlns:a16="http://schemas.microsoft.com/office/drawing/2014/main" id="{FF2B9D75-1EC0-BB44-AD37-E89BED6D41D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838200" cy="457200"/>
            <a:chOff x="2016" y="1152"/>
            <a:chExt cx="528" cy="288"/>
          </a:xfrm>
        </p:grpSpPr>
        <p:sp>
          <p:nvSpPr>
            <p:cNvPr id="118789" name="Oval 5">
              <a:extLst>
                <a:ext uri="{FF2B5EF4-FFF2-40B4-BE49-F238E27FC236}">
                  <a16:creationId xmlns:a16="http://schemas.microsoft.com/office/drawing/2014/main" id="{2960368B-DA52-A148-8E76-611EF97EA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0" name="Text Box 6">
              <a:extLst>
                <a:ext uri="{FF2B5EF4-FFF2-40B4-BE49-F238E27FC236}">
                  <a16:creationId xmlns:a16="http://schemas.microsoft.com/office/drawing/2014/main" id="{F8E4E007-3B1F-7F4A-8FD4-4FDCDF92E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1" name="Text Box 7">
              <a:extLst>
                <a:ext uri="{FF2B5EF4-FFF2-40B4-BE49-F238E27FC236}">
                  <a16:creationId xmlns:a16="http://schemas.microsoft.com/office/drawing/2014/main" id="{CC627BC4-B831-6B44-8A4C-60DA23639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16</a:t>
              </a:r>
            </a:p>
          </p:txBody>
        </p:sp>
      </p:grpSp>
      <p:grpSp>
        <p:nvGrpSpPr>
          <p:cNvPr id="60420" name="Group 8">
            <a:extLst>
              <a:ext uri="{FF2B5EF4-FFF2-40B4-BE49-F238E27FC236}">
                <a16:creationId xmlns:a16="http://schemas.microsoft.com/office/drawing/2014/main" id="{242FCC8A-3190-F64A-AD86-F108C41FF98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657600"/>
            <a:ext cx="838200" cy="457200"/>
            <a:chOff x="2016" y="1152"/>
            <a:chExt cx="528" cy="288"/>
          </a:xfrm>
        </p:grpSpPr>
        <p:sp>
          <p:nvSpPr>
            <p:cNvPr id="118793" name="Oval 9">
              <a:extLst>
                <a:ext uri="{FF2B5EF4-FFF2-40B4-BE49-F238E27FC236}">
                  <a16:creationId xmlns:a16="http://schemas.microsoft.com/office/drawing/2014/main" id="{80E3BFEA-8328-1B41-BA0A-E52DBADE4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4" name="Text Box 10">
              <a:extLst>
                <a:ext uri="{FF2B5EF4-FFF2-40B4-BE49-F238E27FC236}">
                  <a16:creationId xmlns:a16="http://schemas.microsoft.com/office/drawing/2014/main" id="{09ACAF74-C7D5-5141-AFD9-0D9B4CBDB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5" name="Text Box 11">
              <a:extLst>
                <a:ext uri="{FF2B5EF4-FFF2-40B4-BE49-F238E27FC236}">
                  <a16:creationId xmlns:a16="http://schemas.microsoft.com/office/drawing/2014/main" id="{65A9E64F-DE80-7043-8581-BB38DC5B0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15</a:t>
              </a:r>
            </a:p>
          </p:txBody>
        </p:sp>
      </p:grpSp>
      <p:grpSp>
        <p:nvGrpSpPr>
          <p:cNvPr id="60421" name="Group 12">
            <a:extLst>
              <a:ext uri="{FF2B5EF4-FFF2-40B4-BE49-F238E27FC236}">
                <a16:creationId xmlns:a16="http://schemas.microsoft.com/office/drawing/2014/main" id="{1D618772-11FA-2640-A090-FA4E04C39405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657600"/>
            <a:ext cx="838200" cy="457200"/>
            <a:chOff x="2016" y="1152"/>
            <a:chExt cx="528" cy="288"/>
          </a:xfrm>
        </p:grpSpPr>
        <p:sp>
          <p:nvSpPr>
            <p:cNvPr id="118797" name="Oval 13">
              <a:extLst>
                <a:ext uri="{FF2B5EF4-FFF2-40B4-BE49-F238E27FC236}">
                  <a16:creationId xmlns:a16="http://schemas.microsoft.com/office/drawing/2014/main" id="{67B4D6F1-00E0-104C-ACE4-61E59F73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8" name="Text Box 14">
              <a:extLst>
                <a:ext uri="{FF2B5EF4-FFF2-40B4-BE49-F238E27FC236}">
                  <a16:creationId xmlns:a16="http://schemas.microsoft.com/office/drawing/2014/main" id="{1CA227C1-688E-F44C-AB5A-826AE654F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9" name="Text Box 15">
              <a:extLst>
                <a:ext uri="{FF2B5EF4-FFF2-40B4-BE49-F238E27FC236}">
                  <a16:creationId xmlns:a16="http://schemas.microsoft.com/office/drawing/2014/main" id="{78DFCCAA-B348-2F4A-BE7C-3EE12AA56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3C844A12-D2C6-0040-9CFC-B0018A75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62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23" name="Group 17">
            <a:extLst>
              <a:ext uri="{FF2B5EF4-FFF2-40B4-BE49-F238E27FC236}">
                <a16:creationId xmlns:a16="http://schemas.microsoft.com/office/drawing/2014/main" id="{C2C0DDA0-F0B4-164C-840B-5F26D9AA116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648200"/>
            <a:ext cx="685800" cy="457200"/>
            <a:chOff x="960" y="2352"/>
            <a:chExt cx="432" cy="288"/>
          </a:xfrm>
        </p:grpSpPr>
        <p:sp>
          <p:nvSpPr>
            <p:cNvPr id="118802" name="Oval 18">
              <a:extLst>
                <a:ext uri="{FF2B5EF4-FFF2-40B4-BE49-F238E27FC236}">
                  <a16:creationId xmlns:a16="http://schemas.microsoft.com/office/drawing/2014/main" id="{25BA023D-E34A-EF46-A1FF-A87E90E9C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03" name="Text Box 19">
              <a:extLst>
                <a:ext uri="{FF2B5EF4-FFF2-40B4-BE49-F238E27FC236}">
                  <a16:creationId xmlns:a16="http://schemas.microsoft.com/office/drawing/2014/main" id="{CC3B573E-DE1E-604C-9C6C-27199611E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118804" name="Line 20">
            <a:extLst>
              <a:ext uri="{FF2B5EF4-FFF2-40B4-BE49-F238E27FC236}">
                <a16:creationId xmlns:a16="http://schemas.microsoft.com/office/drawing/2014/main" id="{3EC2C58F-73F9-954D-95E8-DA3FFBEAA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5" name="Line 21">
            <a:extLst>
              <a:ext uri="{FF2B5EF4-FFF2-40B4-BE49-F238E27FC236}">
                <a16:creationId xmlns:a16="http://schemas.microsoft.com/office/drawing/2014/main" id="{D5C9B5B3-D432-5A40-8233-D1863463E7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114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6" name="Line 22">
            <a:extLst>
              <a:ext uri="{FF2B5EF4-FFF2-40B4-BE49-F238E27FC236}">
                <a16:creationId xmlns:a16="http://schemas.microsoft.com/office/drawing/2014/main" id="{22F19C23-03A4-3F48-93C7-F5948868CA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105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7" name="Line 23">
            <a:extLst>
              <a:ext uri="{FF2B5EF4-FFF2-40B4-BE49-F238E27FC236}">
                <a16:creationId xmlns:a16="http://schemas.microsoft.com/office/drawing/2014/main" id="{7ABFA364-CED0-F64B-A09B-9EB93990F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8" name="Line 24">
            <a:extLst>
              <a:ext uri="{FF2B5EF4-FFF2-40B4-BE49-F238E27FC236}">
                <a16:creationId xmlns:a16="http://schemas.microsoft.com/office/drawing/2014/main" id="{8840CB8F-ED0A-FE46-963B-88078D545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9" name="Line 25">
            <a:extLst>
              <a:ext uri="{FF2B5EF4-FFF2-40B4-BE49-F238E27FC236}">
                <a16:creationId xmlns:a16="http://schemas.microsoft.com/office/drawing/2014/main" id="{E78E8CAB-3681-A848-94A3-AA66E7117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038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0" name="Line 26">
            <a:extLst>
              <a:ext uri="{FF2B5EF4-FFF2-40B4-BE49-F238E27FC236}">
                <a16:creationId xmlns:a16="http://schemas.microsoft.com/office/drawing/2014/main" id="{38133908-AA2A-6242-B177-F33A67428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124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1" name="Line 27">
            <a:extLst>
              <a:ext uri="{FF2B5EF4-FFF2-40B4-BE49-F238E27FC236}">
                <a16:creationId xmlns:a16="http://schemas.microsoft.com/office/drawing/2014/main" id="{6C02EEBA-54B2-6249-9F0B-EA1220594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2" name="Line 28">
            <a:extLst>
              <a:ext uri="{FF2B5EF4-FFF2-40B4-BE49-F238E27FC236}">
                <a16:creationId xmlns:a16="http://schemas.microsoft.com/office/drawing/2014/main" id="{BB7C7DA0-5C30-464F-84F1-8BCC9D1DBD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33" name="Group 29">
            <a:extLst>
              <a:ext uri="{FF2B5EF4-FFF2-40B4-BE49-F238E27FC236}">
                <a16:creationId xmlns:a16="http://schemas.microsoft.com/office/drawing/2014/main" id="{7AD7FC56-B378-AD47-85F8-84201112EFC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791200"/>
            <a:ext cx="685800" cy="457200"/>
            <a:chOff x="960" y="2352"/>
            <a:chExt cx="432" cy="288"/>
          </a:xfrm>
        </p:grpSpPr>
        <p:sp>
          <p:nvSpPr>
            <p:cNvPr id="118814" name="Oval 30">
              <a:extLst>
                <a:ext uri="{FF2B5EF4-FFF2-40B4-BE49-F238E27FC236}">
                  <a16:creationId xmlns:a16="http://schemas.microsoft.com/office/drawing/2014/main" id="{D57DC585-709A-CF4E-96EA-CF89F8BC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5" name="Text Box 31">
              <a:extLst>
                <a:ext uri="{FF2B5EF4-FFF2-40B4-BE49-F238E27FC236}">
                  <a16:creationId xmlns:a16="http://schemas.microsoft.com/office/drawing/2014/main" id="{AC32F7C2-1ECF-E24A-9426-5E5B2A7C9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60434" name="Group 32">
            <a:extLst>
              <a:ext uri="{FF2B5EF4-FFF2-40B4-BE49-F238E27FC236}">
                <a16:creationId xmlns:a16="http://schemas.microsoft.com/office/drawing/2014/main" id="{28388486-266A-874B-9313-6B2A7F18D22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791200"/>
            <a:ext cx="685800" cy="457200"/>
            <a:chOff x="960" y="2352"/>
            <a:chExt cx="432" cy="288"/>
          </a:xfrm>
        </p:grpSpPr>
        <p:sp>
          <p:nvSpPr>
            <p:cNvPr id="118817" name="Oval 33">
              <a:extLst>
                <a:ext uri="{FF2B5EF4-FFF2-40B4-BE49-F238E27FC236}">
                  <a16:creationId xmlns:a16="http://schemas.microsoft.com/office/drawing/2014/main" id="{8B5EADB5-D43B-904D-86D1-770CEE012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8" name="Text Box 34">
              <a:extLst>
                <a:ext uri="{FF2B5EF4-FFF2-40B4-BE49-F238E27FC236}">
                  <a16:creationId xmlns:a16="http://schemas.microsoft.com/office/drawing/2014/main" id="{7A0C92DB-B814-A545-BD6A-934F25349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60435" name="Group 35">
            <a:extLst>
              <a:ext uri="{FF2B5EF4-FFF2-40B4-BE49-F238E27FC236}">
                <a16:creationId xmlns:a16="http://schemas.microsoft.com/office/drawing/2014/main" id="{A0C232D3-2CEC-CB44-AB33-586E04AF5D2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791200"/>
            <a:ext cx="685800" cy="457200"/>
            <a:chOff x="960" y="2352"/>
            <a:chExt cx="432" cy="288"/>
          </a:xfrm>
        </p:grpSpPr>
        <p:sp>
          <p:nvSpPr>
            <p:cNvPr id="118820" name="Oval 36">
              <a:extLst>
                <a:ext uri="{FF2B5EF4-FFF2-40B4-BE49-F238E27FC236}">
                  <a16:creationId xmlns:a16="http://schemas.microsoft.com/office/drawing/2014/main" id="{7D905E8B-3CF2-0942-B675-87678DA7E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1" name="Text Box 37">
              <a:extLst>
                <a:ext uri="{FF2B5EF4-FFF2-40B4-BE49-F238E27FC236}">
                  <a16:creationId xmlns:a16="http://schemas.microsoft.com/office/drawing/2014/main" id="{1C31D5DF-B150-7D45-87DA-99FEE40D4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60436" name="Group 38">
            <a:extLst>
              <a:ext uri="{FF2B5EF4-FFF2-40B4-BE49-F238E27FC236}">
                <a16:creationId xmlns:a16="http://schemas.microsoft.com/office/drawing/2014/main" id="{7F2B2F3D-5E4A-7A4D-8913-87A63D974835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648200"/>
            <a:ext cx="685800" cy="457200"/>
            <a:chOff x="960" y="2352"/>
            <a:chExt cx="432" cy="288"/>
          </a:xfrm>
        </p:grpSpPr>
        <p:sp>
          <p:nvSpPr>
            <p:cNvPr id="118823" name="Oval 39">
              <a:extLst>
                <a:ext uri="{FF2B5EF4-FFF2-40B4-BE49-F238E27FC236}">
                  <a16:creationId xmlns:a16="http://schemas.microsoft.com/office/drawing/2014/main" id="{FDA60BAA-C292-3341-89C6-C01896CE9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4" name="Text Box 40">
              <a:extLst>
                <a:ext uri="{FF2B5EF4-FFF2-40B4-BE49-F238E27FC236}">
                  <a16:creationId xmlns:a16="http://schemas.microsoft.com/office/drawing/2014/main" id="{91619325-C6E0-1C49-8F3C-9EF85CF2F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60437" name="Group 41">
            <a:extLst>
              <a:ext uri="{FF2B5EF4-FFF2-40B4-BE49-F238E27FC236}">
                <a16:creationId xmlns:a16="http://schemas.microsoft.com/office/drawing/2014/main" id="{3336E631-50EC-D443-9EEB-46E34F193128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648200"/>
            <a:ext cx="685800" cy="457200"/>
            <a:chOff x="960" y="2352"/>
            <a:chExt cx="432" cy="288"/>
          </a:xfrm>
        </p:grpSpPr>
        <p:sp>
          <p:nvSpPr>
            <p:cNvPr id="118826" name="Oval 42">
              <a:extLst>
                <a:ext uri="{FF2B5EF4-FFF2-40B4-BE49-F238E27FC236}">
                  <a16:creationId xmlns:a16="http://schemas.microsoft.com/office/drawing/2014/main" id="{AC8C9B74-8E8D-D142-A785-1E5A2C4DB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7" name="Text Box 43">
              <a:extLst>
                <a:ext uri="{FF2B5EF4-FFF2-40B4-BE49-F238E27FC236}">
                  <a16:creationId xmlns:a16="http://schemas.microsoft.com/office/drawing/2014/main" id="{CE49FAF7-E7AF-1D49-AAF2-8297B67F0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60438" name="Group 44">
            <a:extLst>
              <a:ext uri="{FF2B5EF4-FFF2-40B4-BE49-F238E27FC236}">
                <a16:creationId xmlns:a16="http://schemas.microsoft.com/office/drawing/2014/main" id="{AF192AC2-D05F-8E4E-95A7-269422E3BF09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648200"/>
            <a:ext cx="685800" cy="457200"/>
            <a:chOff x="960" y="2352"/>
            <a:chExt cx="432" cy="288"/>
          </a:xfrm>
        </p:grpSpPr>
        <p:sp>
          <p:nvSpPr>
            <p:cNvPr id="118829" name="Oval 45">
              <a:extLst>
                <a:ext uri="{FF2B5EF4-FFF2-40B4-BE49-F238E27FC236}">
                  <a16:creationId xmlns:a16="http://schemas.microsoft.com/office/drawing/2014/main" id="{228983B2-08E7-004E-84A5-862C5CCE0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0" name="Text Box 46">
              <a:extLst>
                <a:ext uri="{FF2B5EF4-FFF2-40B4-BE49-F238E27FC236}">
                  <a16:creationId xmlns:a16="http://schemas.microsoft.com/office/drawing/2014/main" id="{76936DC5-9BAD-CF4B-BE4B-ED18C7D46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118831" name="Oval 47">
            <a:extLst>
              <a:ext uri="{FF2B5EF4-FFF2-40B4-BE49-F238E27FC236}">
                <a16:creationId xmlns:a16="http://schemas.microsoft.com/office/drawing/2014/main" id="{087A6901-7B2F-F645-8B7A-6D5488F5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791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2" name="Text Box 48">
            <a:extLst>
              <a:ext uri="{FF2B5EF4-FFF2-40B4-BE49-F238E27FC236}">
                <a16:creationId xmlns:a16="http://schemas.microsoft.com/office/drawing/2014/main" id="{64F3B6BD-84E4-BF4B-A95A-8F8481AA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089" y="5867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18833" name="Line 49">
            <a:extLst>
              <a:ext uri="{FF2B5EF4-FFF2-40B4-BE49-F238E27FC236}">
                <a16:creationId xmlns:a16="http://schemas.microsoft.com/office/drawing/2014/main" id="{F398F8E6-859F-8745-930E-F438B9003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029200"/>
            <a:ext cx="304800" cy="762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4" name="AutoShape 50">
            <a:extLst>
              <a:ext uri="{FF2B5EF4-FFF2-40B4-BE49-F238E27FC236}">
                <a16:creationId xmlns:a16="http://schemas.microsoft.com/office/drawing/2014/main" id="{7773D32A-6A81-9B4E-9F52-E296D7079537}"/>
              </a:ext>
            </a:extLst>
          </p:cNvPr>
          <p:cNvSpPr>
            <a:spLocks noChangeArrowheads="1"/>
          </p:cNvSpPr>
          <p:nvPr/>
        </p:nvSpPr>
        <p:spPr bwMode="auto">
          <a:xfrm rot="2617190">
            <a:off x="3188572" y="3043791"/>
            <a:ext cx="6096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5" name="Text Box 51">
            <a:extLst>
              <a:ext uri="{FF2B5EF4-FFF2-40B4-BE49-F238E27FC236}">
                <a16:creationId xmlns:a16="http://schemas.microsoft.com/office/drawing/2014/main" id="{4417C2D9-B9B1-AD42-849B-F8EC6B18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6853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 value 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D8242-E1E3-B640-934F-CB5386981457}"/>
              </a:ext>
            </a:extLst>
          </p:cNvPr>
          <p:cNvSpPr txBox="1"/>
          <p:nvPr/>
        </p:nvSpPr>
        <p:spPr>
          <a:xfrm>
            <a:off x="5904411" y="2756263"/>
            <a:ext cx="190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do we stop?</a:t>
            </a:r>
          </a:p>
        </p:txBody>
      </p:sp>
    </p:spTree>
    <p:extLst>
      <p:ext uri="{BB962C8B-B14F-4D97-AF65-F5344CB8AC3E}">
        <p14:creationId xmlns:p14="http://schemas.microsoft.com/office/powerpoint/2010/main" val="2997174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FDECE63-63E9-634E-A5F3-509A1818D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C316F12-3F8A-4647-B214-89250ADA3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55572"/>
            <a:ext cx="8229600" cy="685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Swap the value up until it’s in the right place</a:t>
            </a:r>
          </a:p>
        </p:txBody>
      </p:sp>
      <p:grpSp>
        <p:nvGrpSpPr>
          <p:cNvPr id="60419" name="Group 4">
            <a:extLst>
              <a:ext uri="{FF2B5EF4-FFF2-40B4-BE49-F238E27FC236}">
                <a16:creationId xmlns:a16="http://schemas.microsoft.com/office/drawing/2014/main" id="{FF2B9D75-1EC0-BB44-AD37-E89BED6D41D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838200" cy="457200"/>
            <a:chOff x="2016" y="1152"/>
            <a:chExt cx="528" cy="288"/>
          </a:xfrm>
        </p:grpSpPr>
        <p:sp>
          <p:nvSpPr>
            <p:cNvPr id="118789" name="Oval 5">
              <a:extLst>
                <a:ext uri="{FF2B5EF4-FFF2-40B4-BE49-F238E27FC236}">
                  <a16:creationId xmlns:a16="http://schemas.microsoft.com/office/drawing/2014/main" id="{2960368B-DA52-A148-8E76-611EF97EA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0" name="Text Box 6">
              <a:extLst>
                <a:ext uri="{FF2B5EF4-FFF2-40B4-BE49-F238E27FC236}">
                  <a16:creationId xmlns:a16="http://schemas.microsoft.com/office/drawing/2014/main" id="{F8E4E007-3B1F-7F4A-8FD4-4FDCDF92E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1" name="Text Box 7">
              <a:extLst>
                <a:ext uri="{FF2B5EF4-FFF2-40B4-BE49-F238E27FC236}">
                  <a16:creationId xmlns:a16="http://schemas.microsoft.com/office/drawing/2014/main" id="{CC627BC4-B831-6B44-8A4C-60DA23639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16</a:t>
              </a:r>
            </a:p>
          </p:txBody>
        </p:sp>
      </p:grpSp>
      <p:grpSp>
        <p:nvGrpSpPr>
          <p:cNvPr id="60420" name="Group 8">
            <a:extLst>
              <a:ext uri="{FF2B5EF4-FFF2-40B4-BE49-F238E27FC236}">
                <a16:creationId xmlns:a16="http://schemas.microsoft.com/office/drawing/2014/main" id="{242FCC8A-3190-F64A-AD86-F108C41FF98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657600"/>
            <a:ext cx="838200" cy="457200"/>
            <a:chOff x="2016" y="1152"/>
            <a:chExt cx="528" cy="288"/>
          </a:xfrm>
        </p:grpSpPr>
        <p:sp>
          <p:nvSpPr>
            <p:cNvPr id="118793" name="Oval 9">
              <a:extLst>
                <a:ext uri="{FF2B5EF4-FFF2-40B4-BE49-F238E27FC236}">
                  <a16:creationId xmlns:a16="http://schemas.microsoft.com/office/drawing/2014/main" id="{80E3BFEA-8328-1B41-BA0A-E52DBADE4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4" name="Text Box 10">
              <a:extLst>
                <a:ext uri="{FF2B5EF4-FFF2-40B4-BE49-F238E27FC236}">
                  <a16:creationId xmlns:a16="http://schemas.microsoft.com/office/drawing/2014/main" id="{09ACAF74-C7D5-5141-AFD9-0D9B4CBDB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5" name="Text Box 11">
              <a:extLst>
                <a:ext uri="{FF2B5EF4-FFF2-40B4-BE49-F238E27FC236}">
                  <a16:creationId xmlns:a16="http://schemas.microsoft.com/office/drawing/2014/main" id="{65A9E64F-DE80-7043-8581-BB38DC5B0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15</a:t>
              </a:r>
            </a:p>
          </p:txBody>
        </p:sp>
      </p:grpSp>
      <p:grpSp>
        <p:nvGrpSpPr>
          <p:cNvPr id="60421" name="Group 12">
            <a:extLst>
              <a:ext uri="{FF2B5EF4-FFF2-40B4-BE49-F238E27FC236}">
                <a16:creationId xmlns:a16="http://schemas.microsoft.com/office/drawing/2014/main" id="{1D618772-11FA-2640-A090-FA4E04C39405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657600"/>
            <a:ext cx="838200" cy="457200"/>
            <a:chOff x="2016" y="1152"/>
            <a:chExt cx="528" cy="288"/>
          </a:xfrm>
        </p:grpSpPr>
        <p:sp>
          <p:nvSpPr>
            <p:cNvPr id="118797" name="Oval 13">
              <a:extLst>
                <a:ext uri="{FF2B5EF4-FFF2-40B4-BE49-F238E27FC236}">
                  <a16:creationId xmlns:a16="http://schemas.microsoft.com/office/drawing/2014/main" id="{67B4D6F1-00E0-104C-ACE4-61E59F73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8" name="Text Box 14">
              <a:extLst>
                <a:ext uri="{FF2B5EF4-FFF2-40B4-BE49-F238E27FC236}">
                  <a16:creationId xmlns:a16="http://schemas.microsoft.com/office/drawing/2014/main" id="{1CA227C1-688E-F44C-AB5A-826AE654F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799" name="Text Box 15">
              <a:extLst>
                <a:ext uri="{FF2B5EF4-FFF2-40B4-BE49-F238E27FC236}">
                  <a16:creationId xmlns:a16="http://schemas.microsoft.com/office/drawing/2014/main" id="{78DFCCAA-B348-2F4A-BE7C-3EE12AA56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3C844A12-D2C6-0040-9CFC-B0018A75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62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23" name="Group 17">
            <a:extLst>
              <a:ext uri="{FF2B5EF4-FFF2-40B4-BE49-F238E27FC236}">
                <a16:creationId xmlns:a16="http://schemas.microsoft.com/office/drawing/2014/main" id="{C2C0DDA0-F0B4-164C-840B-5F26D9AA116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648200"/>
            <a:ext cx="685800" cy="457200"/>
            <a:chOff x="960" y="2352"/>
            <a:chExt cx="432" cy="288"/>
          </a:xfrm>
        </p:grpSpPr>
        <p:sp>
          <p:nvSpPr>
            <p:cNvPr id="118802" name="Oval 18">
              <a:extLst>
                <a:ext uri="{FF2B5EF4-FFF2-40B4-BE49-F238E27FC236}">
                  <a16:creationId xmlns:a16="http://schemas.microsoft.com/office/drawing/2014/main" id="{25BA023D-E34A-EF46-A1FF-A87E90E9C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03" name="Text Box 19">
              <a:extLst>
                <a:ext uri="{FF2B5EF4-FFF2-40B4-BE49-F238E27FC236}">
                  <a16:creationId xmlns:a16="http://schemas.microsoft.com/office/drawing/2014/main" id="{CC3B573E-DE1E-604C-9C6C-27199611E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118804" name="Line 20">
            <a:extLst>
              <a:ext uri="{FF2B5EF4-FFF2-40B4-BE49-F238E27FC236}">
                <a16:creationId xmlns:a16="http://schemas.microsoft.com/office/drawing/2014/main" id="{3EC2C58F-73F9-954D-95E8-DA3FFBEAA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5" name="Line 21">
            <a:extLst>
              <a:ext uri="{FF2B5EF4-FFF2-40B4-BE49-F238E27FC236}">
                <a16:creationId xmlns:a16="http://schemas.microsoft.com/office/drawing/2014/main" id="{D5C9B5B3-D432-5A40-8233-D1863463E7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114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6" name="Line 22">
            <a:extLst>
              <a:ext uri="{FF2B5EF4-FFF2-40B4-BE49-F238E27FC236}">
                <a16:creationId xmlns:a16="http://schemas.microsoft.com/office/drawing/2014/main" id="{22F19C23-03A4-3F48-93C7-F5948868CA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105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7" name="Line 23">
            <a:extLst>
              <a:ext uri="{FF2B5EF4-FFF2-40B4-BE49-F238E27FC236}">
                <a16:creationId xmlns:a16="http://schemas.microsoft.com/office/drawing/2014/main" id="{7ABFA364-CED0-F64B-A09B-9EB93990F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8" name="Line 24">
            <a:extLst>
              <a:ext uri="{FF2B5EF4-FFF2-40B4-BE49-F238E27FC236}">
                <a16:creationId xmlns:a16="http://schemas.microsoft.com/office/drawing/2014/main" id="{8840CB8F-ED0A-FE46-963B-88078D545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9" name="Line 25">
            <a:extLst>
              <a:ext uri="{FF2B5EF4-FFF2-40B4-BE49-F238E27FC236}">
                <a16:creationId xmlns:a16="http://schemas.microsoft.com/office/drawing/2014/main" id="{E78E8CAB-3681-A848-94A3-AA66E7117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038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0" name="Line 26">
            <a:extLst>
              <a:ext uri="{FF2B5EF4-FFF2-40B4-BE49-F238E27FC236}">
                <a16:creationId xmlns:a16="http://schemas.microsoft.com/office/drawing/2014/main" id="{38133908-AA2A-6242-B177-F33A67428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124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1" name="Line 27">
            <a:extLst>
              <a:ext uri="{FF2B5EF4-FFF2-40B4-BE49-F238E27FC236}">
                <a16:creationId xmlns:a16="http://schemas.microsoft.com/office/drawing/2014/main" id="{6C02EEBA-54B2-6249-9F0B-EA1220594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2" name="Line 28">
            <a:extLst>
              <a:ext uri="{FF2B5EF4-FFF2-40B4-BE49-F238E27FC236}">
                <a16:creationId xmlns:a16="http://schemas.microsoft.com/office/drawing/2014/main" id="{BB7C7DA0-5C30-464F-84F1-8BCC9D1DBD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33" name="Group 29">
            <a:extLst>
              <a:ext uri="{FF2B5EF4-FFF2-40B4-BE49-F238E27FC236}">
                <a16:creationId xmlns:a16="http://schemas.microsoft.com/office/drawing/2014/main" id="{7AD7FC56-B378-AD47-85F8-84201112EFC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791200"/>
            <a:ext cx="685800" cy="457200"/>
            <a:chOff x="960" y="2352"/>
            <a:chExt cx="432" cy="288"/>
          </a:xfrm>
        </p:grpSpPr>
        <p:sp>
          <p:nvSpPr>
            <p:cNvPr id="118814" name="Oval 30">
              <a:extLst>
                <a:ext uri="{FF2B5EF4-FFF2-40B4-BE49-F238E27FC236}">
                  <a16:creationId xmlns:a16="http://schemas.microsoft.com/office/drawing/2014/main" id="{D57DC585-709A-CF4E-96EA-CF89F8BC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5" name="Text Box 31">
              <a:extLst>
                <a:ext uri="{FF2B5EF4-FFF2-40B4-BE49-F238E27FC236}">
                  <a16:creationId xmlns:a16="http://schemas.microsoft.com/office/drawing/2014/main" id="{AC32F7C2-1ECF-E24A-9426-5E5B2A7C9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60434" name="Group 32">
            <a:extLst>
              <a:ext uri="{FF2B5EF4-FFF2-40B4-BE49-F238E27FC236}">
                <a16:creationId xmlns:a16="http://schemas.microsoft.com/office/drawing/2014/main" id="{28388486-266A-874B-9313-6B2A7F18D22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791200"/>
            <a:ext cx="685800" cy="457200"/>
            <a:chOff x="960" y="2352"/>
            <a:chExt cx="432" cy="288"/>
          </a:xfrm>
        </p:grpSpPr>
        <p:sp>
          <p:nvSpPr>
            <p:cNvPr id="118817" name="Oval 33">
              <a:extLst>
                <a:ext uri="{FF2B5EF4-FFF2-40B4-BE49-F238E27FC236}">
                  <a16:creationId xmlns:a16="http://schemas.microsoft.com/office/drawing/2014/main" id="{8B5EADB5-D43B-904D-86D1-770CEE012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18" name="Text Box 34">
              <a:extLst>
                <a:ext uri="{FF2B5EF4-FFF2-40B4-BE49-F238E27FC236}">
                  <a16:creationId xmlns:a16="http://schemas.microsoft.com/office/drawing/2014/main" id="{7A0C92DB-B814-A545-BD6A-934F25349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60435" name="Group 35">
            <a:extLst>
              <a:ext uri="{FF2B5EF4-FFF2-40B4-BE49-F238E27FC236}">
                <a16:creationId xmlns:a16="http://schemas.microsoft.com/office/drawing/2014/main" id="{A0C232D3-2CEC-CB44-AB33-586E04AF5D2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791200"/>
            <a:ext cx="685800" cy="457200"/>
            <a:chOff x="960" y="2352"/>
            <a:chExt cx="432" cy="288"/>
          </a:xfrm>
        </p:grpSpPr>
        <p:sp>
          <p:nvSpPr>
            <p:cNvPr id="118820" name="Oval 36">
              <a:extLst>
                <a:ext uri="{FF2B5EF4-FFF2-40B4-BE49-F238E27FC236}">
                  <a16:creationId xmlns:a16="http://schemas.microsoft.com/office/drawing/2014/main" id="{7D905E8B-3CF2-0942-B675-87678DA7E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1" name="Text Box 37">
              <a:extLst>
                <a:ext uri="{FF2B5EF4-FFF2-40B4-BE49-F238E27FC236}">
                  <a16:creationId xmlns:a16="http://schemas.microsoft.com/office/drawing/2014/main" id="{1C31D5DF-B150-7D45-87DA-99FEE40D4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60436" name="Group 38">
            <a:extLst>
              <a:ext uri="{FF2B5EF4-FFF2-40B4-BE49-F238E27FC236}">
                <a16:creationId xmlns:a16="http://schemas.microsoft.com/office/drawing/2014/main" id="{7F2B2F3D-5E4A-7A4D-8913-87A63D974835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648200"/>
            <a:ext cx="685800" cy="457200"/>
            <a:chOff x="960" y="2352"/>
            <a:chExt cx="432" cy="288"/>
          </a:xfrm>
        </p:grpSpPr>
        <p:sp>
          <p:nvSpPr>
            <p:cNvPr id="118823" name="Oval 39">
              <a:extLst>
                <a:ext uri="{FF2B5EF4-FFF2-40B4-BE49-F238E27FC236}">
                  <a16:creationId xmlns:a16="http://schemas.microsoft.com/office/drawing/2014/main" id="{FDA60BAA-C292-3341-89C6-C01896CE9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4" name="Text Box 40">
              <a:extLst>
                <a:ext uri="{FF2B5EF4-FFF2-40B4-BE49-F238E27FC236}">
                  <a16:creationId xmlns:a16="http://schemas.microsoft.com/office/drawing/2014/main" id="{91619325-C6E0-1C49-8F3C-9EF85CF2F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60437" name="Group 41">
            <a:extLst>
              <a:ext uri="{FF2B5EF4-FFF2-40B4-BE49-F238E27FC236}">
                <a16:creationId xmlns:a16="http://schemas.microsoft.com/office/drawing/2014/main" id="{3336E631-50EC-D443-9EEB-46E34F193128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648200"/>
            <a:ext cx="685800" cy="457200"/>
            <a:chOff x="960" y="2352"/>
            <a:chExt cx="432" cy="288"/>
          </a:xfrm>
        </p:grpSpPr>
        <p:sp>
          <p:nvSpPr>
            <p:cNvPr id="118826" name="Oval 42">
              <a:extLst>
                <a:ext uri="{FF2B5EF4-FFF2-40B4-BE49-F238E27FC236}">
                  <a16:creationId xmlns:a16="http://schemas.microsoft.com/office/drawing/2014/main" id="{AC8C9B74-8E8D-D142-A785-1E5A2C4DB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27" name="Text Box 43">
              <a:extLst>
                <a:ext uri="{FF2B5EF4-FFF2-40B4-BE49-F238E27FC236}">
                  <a16:creationId xmlns:a16="http://schemas.microsoft.com/office/drawing/2014/main" id="{CE49FAF7-E7AF-1D49-AAF2-8297B67F0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60438" name="Group 44">
            <a:extLst>
              <a:ext uri="{FF2B5EF4-FFF2-40B4-BE49-F238E27FC236}">
                <a16:creationId xmlns:a16="http://schemas.microsoft.com/office/drawing/2014/main" id="{AF192AC2-D05F-8E4E-95A7-269422E3BF09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648200"/>
            <a:ext cx="685800" cy="457200"/>
            <a:chOff x="960" y="2352"/>
            <a:chExt cx="432" cy="288"/>
          </a:xfrm>
        </p:grpSpPr>
        <p:sp>
          <p:nvSpPr>
            <p:cNvPr id="118829" name="Oval 45">
              <a:extLst>
                <a:ext uri="{FF2B5EF4-FFF2-40B4-BE49-F238E27FC236}">
                  <a16:creationId xmlns:a16="http://schemas.microsoft.com/office/drawing/2014/main" id="{228983B2-08E7-004E-84A5-862C5CCE0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0" name="Text Box 46">
              <a:extLst>
                <a:ext uri="{FF2B5EF4-FFF2-40B4-BE49-F238E27FC236}">
                  <a16:creationId xmlns:a16="http://schemas.microsoft.com/office/drawing/2014/main" id="{76936DC5-9BAD-CF4B-BE4B-ED18C7D46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118831" name="Oval 47">
            <a:extLst>
              <a:ext uri="{FF2B5EF4-FFF2-40B4-BE49-F238E27FC236}">
                <a16:creationId xmlns:a16="http://schemas.microsoft.com/office/drawing/2014/main" id="{087A6901-7B2F-F645-8B7A-6D5488F5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791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2" name="Text Box 48">
            <a:extLst>
              <a:ext uri="{FF2B5EF4-FFF2-40B4-BE49-F238E27FC236}">
                <a16:creationId xmlns:a16="http://schemas.microsoft.com/office/drawing/2014/main" id="{64F3B6BD-84E4-BF4B-A95A-8F8481AA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089" y="5867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18833" name="Line 49">
            <a:extLst>
              <a:ext uri="{FF2B5EF4-FFF2-40B4-BE49-F238E27FC236}">
                <a16:creationId xmlns:a16="http://schemas.microsoft.com/office/drawing/2014/main" id="{F398F8E6-859F-8745-930E-F438B9003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029200"/>
            <a:ext cx="304800" cy="762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4" name="AutoShape 50">
            <a:extLst>
              <a:ext uri="{FF2B5EF4-FFF2-40B4-BE49-F238E27FC236}">
                <a16:creationId xmlns:a16="http://schemas.microsoft.com/office/drawing/2014/main" id="{7773D32A-6A81-9B4E-9F52-E296D7079537}"/>
              </a:ext>
            </a:extLst>
          </p:cNvPr>
          <p:cNvSpPr>
            <a:spLocks noChangeArrowheads="1"/>
          </p:cNvSpPr>
          <p:nvPr/>
        </p:nvSpPr>
        <p:spPr bwMode="auto">
          <a:xfrm rot="2617190">
            <a:off x="3188572" y="3043791"/>
            <a:ext cx="6096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35" name="Text Box 51">
            <a:extLst>
              <a:ext uri="{FF2B5EF4-FFF2-40B4-BE49-F238E27FC236}">
                <a16:creationId xmlns:a16="http://schemas.microsoft.com/office/drawing/2014/main" id="{4417C2D9-B9B1-AD42-849B-F8EC6B18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6853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 value 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D8242-E1E3-B640-934F-CB5386981457}"/>
              </a:ext>
            </a:extLst>
          </p:cNvPr>
          <p:cNvSpPr txBox="1"/>
          <p:nvPr/>
        </p:nvSpPr>
        <p:spPr>
          <a:xfrm>
            <a:off x="5904411" y="2756263"/>
            <a:ext cx="190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do we stop?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7E45D-2C4B-8240-9197-4691A651E627}"/>
              </a:ext>
            </a:extLst>
          </p:cNvPr>
          <p:cNvSpPr txBox="1"/>
          <p:nvPr/>
        </p:nvSpPr>
        <p:spPr>
          <a:xfrm>
            <a:off x="6019800" y="3293846"/>
            <a:ext cx="2645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Less than our parent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or we’re the root</a:t>
            </a:r>
          </a:p>
        </p:txBody>
      </p:sp>
    </p:spTree>
    <p:extLst>
      <p:ext uri="{BB962C8B-B14F-4D97-AF65-F5344CB8AC3E}">
        <p14:creationId xmlns:p14="http://schemas.microsoft.com/office/powerpoint/2010/main" val="757145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536A-DB67-3345-8589-1DEDE125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swim/percolate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E10E8-989B-B847-AD98-03D576AA4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854200"/>
            <a:ext cx="68707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43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536A-DB67-3345-8589-1DEDE125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swim/percolate 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BA04A-0A04-4144-8268-81C7F5E7D6A6}"/>
              </a:ext>
            </a:extLst>
          </p:cNvPr>
          <p:cNvSpPr txBox="1"/>
          <p:nvPr/>
        </p:nvSpPr>
        <p:spPr>
          <a:xfrm>
            <a:off x="740575" y="5525589"/>
            <a:ext cx="39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worst case runtime?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9297B-04B8-F040-A250-7DCF6034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854200"/>
            <a:ext cx="68707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05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536A-DB67-3345-8589-1DEDE125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swim/percolate 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BA04A-0A04-4144-8268-81C7F5E7D6A6}"/>
              </a:ext>
            </a:extLst>
          </p:cNvPr>
          <p:cNvSpPr txBox="1"/>
          <p:nvPr/>
        </p:nvSpPr>
        <p:spPr>
          <a:xfrm>
            <a:off x="740575" y="5525589"/>
            <a:ext cx="39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worst case runtime?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9297B-04B8-F040-A250-7DCF6034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854200"/>
            <a:ext cx="6870700" cy="314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88A66-674D-DD46-B489-672C277236BB}"/>
              </a:ext>
            </a:extLst>
          </p:cNvPr>
          <p:cNvSpPr txBox="1"/>
          <p:nvPr/>
        </p:nvSpPr>
        <p:spPr>
          <a:xfrm>
            <a:off x="4846320" y="5525589"/>
            <a:ext cx="3736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O(height of tree) = O(log n) </a:t>
            </a:r>
          </a:p>
        </p:txBody>
      </p:sp>
    </p:spTree>
    <p:extLst>
      <p:ext uri="{BB962C8B-B14F-4D97-AF65-F5344CB8AC3E}">
        <p14:creationId xmlns:p14="http://schemas.microsoft.com/office/powerpoint/2010/main" val="3342518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D51C-B8D4-D04A-B6E8-9E788F80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09743-B235-F14D-B68B-999AEFCCE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2698750"/>
            <a:ext cx="42418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25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D51C-B8D4-D04A-B6E8-9E788F80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09743-B235-F14D-B68B-999AEFCCE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2698750"/>
            <a:ext cx="4241800" cy="146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5DFFA9-CD45-A24C-BDB4-7296BE65075F}"/>
              </a:ext>
            </a:extLst>
          </p:cNvPr>
          <p:cNvSpPr txBox="1"/>
          <p:nvPr/>
        </p:nvSpPr>
        <p:spPr>
          <a:xfrm>
            <a:off x="740575" y="5525589"/>
            <a:ext cx="39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worst case runtime?</a:t>
            </a:r>
          </a:p>
        </p:txBody>
      </p:sp>
    </p:spTree>
    <p:extLst>
      <p:ext uri="{BB962C8B-B14F-4D97-AF65-F5344CB8AC3E}">
        <p14:creationId xmlns:p14="http://schemas.microsoft.com/office/powerpoint/2010/main" val="1780535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D51C-B8D4-D04A-B6E8-9E788F80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09743-B235-F14D-B68B-999AEFCCE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2698750"/>
            <a:ext cx="4241800" cy="146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5DFFA9-CD45-A24C-BDB4-7296BE65075F}"/>
              </a:ext>
            </a:extLst>
          </p:cNvPr>
          <p:cNvSpPr txBox="1"/>
          <p:nvPr/>
        </p:nvSpPr>
        <p:spPr>
          <a:xfrm>
            <a:off x="740575" y="5525589"/>
            <a:ext cx="39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worst case runtime?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8D1FC-CCB5-B146-9838-5C539BE99367}"/>
              </a:ext>
            </a:extLst>
          </p:cNvPr>
          <p:cNvSpPr txBox="1"/>
          <p:nvPr/>
        </p:nvSpPr>
        <p:spPr>
          <a:xfrm>
            <a:off x="4951912" y="5525588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O(log n) </a:t>
            </a:r>
          </a:p>
        </p:txBody>
      </p:sp>
    </p:spTree>
    <p:extLst>
      <p:ext uri="{BB962C8B-B14F-4D97-AF65-F5344CB8AC3E}">
        <p14:creationId xmlns:p14="http://schemas.microsoft.com/office/powerpoint/2010/main" val="1219769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9D53-5A21-FC44-8A92-E34BC243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 summarized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A8E2-497B-834B-BD2B-A250204828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38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Very good at extracting min/max (depending on heap ordering)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07B1AC-6D01-DB41-AE77-F0096BBBC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29286"/>
              </p:ext>
            </p:extLst>
          </p:nvPr>
        </p:nvGraphicFramePr>
        <p:xfrm>
          <a:off x="1082909" y="3239590"/>
          <a:ext cx="651967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550">
                  <a:extLst>
                    <a:ext uri="{9D8B030D-6E8A-4147-A177-3AD203B41FA5}">
                      <a16:colId xmlns:a16="http://schemas.microsoft.com/office/drawing/2014/main" val="415981331"/>
                    </a:ext>
                  </a:extLst>
                </a:gridCol>
                <a:gridCol w="1417221">
                  <a:extLst>
                    <a:ext uri="{9D8B030D-6E8A-4147-A177-3AD203B41FA5}">
                      <a16:colId xmlns:a16="http://schemas.microsoft.com/office/drawing/2014/main" val="3241884801"/>
                    </a:ext>
                  </a:extLst>
                </a:gridCol>
                <a:gridCol w="1467984">
                  <a:extLst>
                    <a:ext uri="{9D8B030D-6E8A-4147-A177-3AD203B41FA5}">
                      <a16:colId xmlns:a16="http://schemas.microsoft.com/office/drawing/2014/main" val="309129723"/>
                    </a:ext>
                  </a:extLst>
                </a:gridCol>
                <a:gridCol w="1629918">
                  <a:extLst>
                    <a:ext uri="{9D8B030D-6E8A-4147-A177-3AD203B41FA5}">
                      <a16:colId xmlns:a16="http://schemas.microsoft.com/office/drawing/2014/main" val="2219894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worst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9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4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extractMax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66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10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change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6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705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EDF2-B1F3-7D4E-99DA-9EC72407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59229"/>
            <a:ext cx="8153400" cy="990600"/>
          </a:xfrm>
        </p:spPr>
        <p:txBody>
          <a:bodyPr/>
          <a:lstStyle/>
          <a:p>
            <a:r>
              <a:rPr lang="en-US" dirty="0"/>
              <a:t>Heapsort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755A98-71B2-6147-BED2-80F81A880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10478"/>
              </p:ext>
            </p:extLst>
          </p:nvPr>
        </p:nvGraphicFramePr>
        <p:xfrm>
          <a:off x="1187412" y="4212771"/>
          <a:ext cx="651967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550">
                  <a:extLst>
                    <a:ext uri="{9D8B030D-6E8A-4147-A177-3AD203B41FA5}">
                      <a16:colId xmlns:a16="http://schemas.microsoft.com/office/drawing/2014/main" val="415981331"/>
                    </a:ext>
                  </a:extLst>
                </a:gridCol>
                <a:gridCol w="1417221">
                  <a:extLst>
                    <a:ext uri="{9D8B030D-6E8A-4147-A177-3AD203B41FA5}">
                      <a16:colId xmlns:a16="http://schemas.microsoft.com/office/drawing/2014/main" val="3241884801"/>
                    </a:ext>
                  </a:extLst>
                </a:gridCol>
                <a:gridCol w="1467984">
                  <a:extLst>
                    <a:ext uri="{9D8B030D-6E8A-4147-A177-3AD203B41FA5}">
                      <a16:colId xmlns:a16="http://schemas.microsoft.com/office/drawing/2014/main" val="309129723"/>
                    </a:ext>
                  </a:extLst>
                </a:gridCol>
                <a:gridCol w="1629918">
                  <a:extLst>
                    <a:ext uri="{9D8B030D-6E8A-4147-A177-3AD203B41FA5}">
                      <a16:colId xmlns:a16="http://schemas.microsoft.com/office/drawing/2014/main" val="2219894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worst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9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4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extractMax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66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10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change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602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AE5F92-87AF-2943-9015-A0A0EE3C0DF8}"/>
              </a:ext>
            </a:extLst>
          </p:cNvPr>
          <p:cNvSpPr txBox="1"/>
          <p:nvPr/>
        </p:nvSpPr>
        <p:spPr>
          <a:xfrm>
            <a:off x="612648" y="1750248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Could we sort data with a heap?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What would be the runtime (best, average, worst)?</a:t>
            </a:r>
          </a:p>
        </p:txBody>
      </p:sp>
    </p:spTree>
    <p:extLst>
      <p:ext uri="{BB962C8B-B14F-4D97-AF65-F5344CB8AC3E}">
        <p14:creationId xmlns:p14="http://schemas.microsoft.com/office/powerpoint/2010/main" val="225997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63D1143-3C98-7B46-BFD2-D566789B2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Binary heap - references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93D3E614-1F88-A342-9158-6DF0DC3945A1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828800"/>
            <a:ext cx="838200" cy="457200"/>
            <a:chOff x="2016" y="1152"/>
            <a:chExt cx="528" cy="288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30212074-AA7F-144A-96CF-9D2E2CA68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397" name="Text Box 5">
              <a:extLst>
                <a:ext uri="{FF2B5EF4-FFF2-40B4-BE49-F238E27FC236}">
                  <a16:creationId xmlns:a16="http://schemas.microsoft.com/office/drawing/2014/main" id="{6013D057-9BC5-AC46-9EB7-6D01100B1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9BD50B28-9394-EF48-888A-118D000F1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16</a:t>
              </a:r>
            </a:p>
          </p:txBody>
        </p:sp>
      </p:grpSp>
      <p:grpSp>
        <p:nvGrpSpPr>
          <p:cNvPr id="59395" name="Group 8">
            <a:extLst>
              <a:ext uri="{FF2B5EF4-FFF2-40B4-BE49-F238E27FC236}">
                <a16:creationId xmlns:a16="http://schemas.microsoft.com/office/drawing/2014/main" id="{B6C3A24D-8B04-FF42-A579-5A99C5EF2EB7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743200"/>
            <a:ext cx="838200" cy="457200"/>
            <a:chOff x="2016" y="1152"/>
            <a:chExt cx="528" cy="288"/>
          </a:xfrm>
        </p:grpSpPr>
        <p:sp>
          <p:nvSpPr>
            <p:cNvPr id="59401" name="Oval 9">
              <a:extLst>
                <a:ext uri="{FF2B5EF4-FFF2-40B4-BE49-F238E27FC236}">
                  <a16:creationId xmlns:a16="http://schemas.microsoft.com/office/drawing/2014/main" id="{F625602F-6A0F-D240-AD39-50DDBC12F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02" name="Text Box 10">
              <a:extLst>
                <a:ext uri="{FF2B5EF4-FFF2-40B4-BE49-F238E27FC236}">
                  <a16:creationId xmlns:a16="http://schemas.microsoft.com/office/drawing/2014/main" id="{B0B96FAA-8032-B049-AA2E-81FA78CF8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03" name="Text Box 11">
              <a:extLst>
                <a:ext uri="{FF2B5EF4-FFF2-40B4-BE49-F238E27FC236}">
                  <a16:creationId xmlns:a16="http://schemas.microsoft.com/office/drawing/2014/main" id="{047E20C2-5E87-9149-B40F-BDAD50802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59396" name="Group 12">
            <a:extLst>
              <a:ext uri="{FF2B5EF4-FFF2-40B4-BE49-F238E27FC236}">
                <a16:creationId xmlns:a16="http://schemas.microsoft.com/office/drawing/2014/main" id="{A01127CF-0F57-0A46-93A8-A9427A202408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743200"/>
            <a:ext cx="838200" cy="457200"/>
            <a:chOff x="2016" y="1152"/>
            <a:chExt cx="528" cy="288"/>
          </a:xfrm>
        </p:grpSpPr>
        <p:sp>
          <p:nvSpPr>
            <p:cNvPr id="59405" name="Oval 13">
              <a:extLst>
                <a:ext uri="{FF2B5EF4-FFF2-40B4-BE49-F238E27FC236}">
                  <a16:creationId xmlns:a16="http://schemas.microsoft.com/office/drawing/2014/main" id="{3DB565CA-2B06-1646-A31A-70DF6297E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06" name="Text Box 14">
              <a:extLst>
                <a:ext uri="{FF2B5EF4-FFF2-40B4-BE49-F238E27FC236}">
                  <a16:creationId xmlns:a16="http://schemas.microsoft.com/office/drawing/2014/main" id="{36F2866F-14E3-8242-9648-68977D682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07" name="Text Box 15">
              <a:extLst>
                <a:ext uri="{FF2B5EF4-FFF2-40B4-BE49-F238E27FC236}">
                  <a16:creationId xmlns:a16="http://schemas.microsoft.com/office/drawing/2014/main" id="{61A4D22E-F4F3-CA4C-9CB9-B9194F581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59422" name="Text Box 30">
            <a:extLst>
              <a:ext uri="{FF2B5EF4-FFF2-40B4-BE49-F238E27FC236}">
                <a16:creationId xmlns:a16="http://schemas.microsoft.com/office/drawing/2014/main" id="{4EA8C6A3-1E3A-F145-B326-DB3AEFD9B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9398" name="Group 61">
            <a:extLst>
              <a:ext uri="{FF2B5EF4-FFF2-40B4-BE49-F238E27FC236}">
                <a16:creationId xmlns:a16="http://schemas.microsoft.com/office/drawing/2014/main" id="{C9241018-70CE-DC49-95AB-14AFCD275E0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733800"/>
            <a:ext cx="685800" cy="457200"/>
            <a:chOff x="960" y="2352"/>
            <a:chExt cx="432" cy="288"/>
          </a:xfrm>
        </p:grpSpPr>
        <p:sp>
          <p:nvSpPr>
            <p:cNvPr id="59421" name="Oval 29">
              <a:extLst>
                <a:ext uri="{FF2B5EF4-FFF2-40B4-BE49-F238E27FC236}">
                  <a16:creationId xmlns:a16="http://schemas.microsoft.com/office/drawing/2014/main" id="{920378D4-4D55-1F4D-B5D2-09FD8AD69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23" name="Text Box 31">
              <a:extLst>
                <a:ext uri="{FF2B5EF4-FFF2-40B4-BE49-F238E27FC236}">
                  <a16:creationId xmlns:a16="http://schemas.microsoft.com/office/drawing/2014/main" id="{975BD51B-61DF-9043-8CF9-F017127F8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59444" name="Line 52">
            <a:extLst>
              <a:ext uri="{FF2B5EF4-FFF2-40B4-BE49-F238E27FC236}">
                <a16:creationId xmlns:a16="http://schemas.microsoft.com/office/drawing/2014/main" id="{2CAD1181-95B0-6D4C-BA5C-BA5833494C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2098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45" name="Line 53">
            <a:extLst>
              <a:ext uri="{FF2B5EF4-FFF2-40B4-BE49-F238E27FC236}">
                <a16:creationId xmlns:a16="http://schemas.microsoft.com/office/drawing/2014/main" id="{6010EEEF-514C-1F43-9450-58C55ABCC2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200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46" name="Line 54">
            <a:extLst>
              <a:ext uri="{FF2B5EF4-FFF2-40B4-BE49-F238E27FC236}">
                <a16:creationId xmlns:a16="http://schemas.microsoft.com/office/drawing/2014/main" id="{F3F694C5-041E-B346-9850-90BD8327D8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41910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47" name="Line 55">
            <a:extLst>
              <a:ext uri="{FF2B5EF4-FFF2-40B4-BE49-F238E27FC236}">
                <a16:creationId xmlns:a16="http://schemas.microsoft.com/office/drawing/2014/main" id="{1AB06C7A-5AB2-4E4C-A754-CF78F138A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1910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48" name="Line 56">
            <a:extLst>
              <a:ext uri="{FF2B5EF4-FFF2-40B4-BE49-F238E27FC236}">
                <a16:creationId xmlns:a16="http://schemas.microsoft.com/office/drawing/2014/main" id="{29DBB5C7-31DD-8A44-94A2-33653CCB8E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1910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49" name="Line 57">
            <a:extLst>
              <a:ext uri="{FF2B5EF4-FFF2-40B4-BE49-F238E27FC236}">
                <a16:creationId xmlns:a16="http://schemas.microsoft.com/office/drawing/2014/main" id="{98C7C98A-8A92-D845-925A-6F7514722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1242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50" name="Line 58">
            <a:extLst>
              <a:ext uri="{FF2B5EF4-FFF2-40B4-BE49-F238E27FC236}">
                <a16:creationId xmlns:a16="http://schemas.microsoft.com/office/drawing/2014/main" id="{D2201FBC-76B6-0F4E-9B3C-68659A1DE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209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51" name="Line 59">
            <a:extLst>
              <a:ext uri="{FF2B5EF4-FFF2-40B4-BE49-F238E27FC236}">
                <a16:creationId xmlns:a16="http://schemas.microsoft.com/office/drawing/2014/main" id="{3CFDA335-175B-5C4C-BCBF-B9E609F86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124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52" name="Line 60">
            <a:extLst>
              <a:ext uri="{FF2B5EF4-FFF2-40B4-BE49-F238E27FC236}">
                <a16:creationId xmlns:a16="http://schemas.microsoft.com/office/drawing/2014/main" id="{F46BC0E1-C1BD-DC46-9541-73F5141AC0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3124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9408" name="Group 62">
            <a:extLst>
              <a:ext uri="{FF2B5EF4-FFF2-40B4-BE49-F238E27FC236}">
                <a16:creationId xmlns:a16="http://schemas.microsoft.com/office/drawing/2014/main" id="{F5904E99-2536-3D45-9F6B-D323AE232482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4876800"/>
            <a:ext cx="685800" cy="457200"/>
            <a:chOff x="960" y="2352"/>
            <a:chExt cx="432" cy="288"/>
          </a:xfrm>
        </p:grpSpPr>
        <p:sp>
          <p:nvSpPr>
            <p:cNvPr id="59455" name="Oval 63">
              <a:extLst>
                <a:ext uri="{FF2B5EF4-FFF2-40B4-BE49-F238E27FC236}">
                  <a16:creationId xmlns:a16="http://schemas.microsoft.com/office/drawing/2014/main" id="{ED5AFD36-E9C0-CD40-B2F3-81D8D5EF5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56" name="Text Box 64">
              <a:extLst>
                <a:ext uri="{FF2B5EF4-FFF2-40B4-BE49-F238E27FC236}">
                  <a16:creationId xmlns:a16="http://schemas.microsoft.com/office/drawing/2014/main" id="{927D5D6D-733A-B642-9E00-3203E9739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59409" name="Group 65">
            <a:extLst>
              <a:ext uri="{FF2B5EF4-FFF2-40B4-BE49-F238E27FC236}">
                <a16:creationId xmlns:a16="http://schemas.microsoft.com/office/drawing/2014/main" id="{D94B20C2-5373-8648-AD0D-549B156846B4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876800"/>
            <a:ext cx="685800" cy="457200"/>
            <a:chOff x="960" y="2352"/>
            <a:chExt cx="432" cy="288"/>
          </a:xfrm>
        </p:grpSpPr>
        <p:sp>
          <p:nvSpPr>
            <p:cNvPr id="59458" name="Oval 66">
              <a:extLst>
                <a:ext uri="{FF2B5EF4-FFF2-40B4-BE49-F238E27FC236}">
                  <a16:creationId xmlns:a16="http://schemas.microsoft.com/office/drawing/2014/main" id="{1F5CCCD2-BBC9-A24C-A961-7E26D0E16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59" name="Text Box 67">
              <a:extLst>
                <a:ext uri="{FF2B5EF4-FFF2-40B4-BE49-F238E27FC236}">
                  <a16:creationId xmlns:a16="http://schemas.microsoft.com/office/drawing/2014/main" id="{38AEF59D-D102-D445-A047-C08282A9C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59410" name="Group 68">
            <a:extLst>
              <a:ext uri="{FF2B5EF4-FFF2-40B4-BE49-F238E27FC236}">
                <a16:creationId xmlns:a16="http://schemas.microsoft.com/office/drawing/2014/main" id="{0FD75BCF-874E-9D4C-9279-A7BD97451ED6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876800"/>
            <a:ext cx="685800" cy="457200"/>
            <a:chOff x="960" y="2352"/>
            <a:chExt cx="432" cy="288"/>
          </a:xfrm>
        </p:grpSpPr>
        <p:sp>
          <p:nvSpPr>
            <p:cNvPr id="59461" name="Oval 69">
              <a:extLst>
                <a:ext uri="{FF2B5EF4-FFF2-40B4-BE49-F238E27FC236}">
                  <a16:creationId xmlns:a16="http://schemas.microsoft.com/office/drawing/2014/main" id="{0EBFDA2D-0971-F347-A89A-FA82332BE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62" name="Text Box 70">
              <a:extLst>
                <a:ext uri="{FF2B5EF4-FFF2-40B4-BE49-F238E27FC236}">
                  <a16:creationId xmlns:a16="http://schemas.microsoft.com/office/drawing/2014/main" id="{5EB50F37-EE99-1844-BED0-5F4C7E384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59411" name="Group 71">
            <a:extLst>
              <a:ext uri="{FF2B5EF4-FFF2-40B4-BE49-F238E27FC236}">
                <a16:creationId xmlns:a16="http://schemas.microsoft.com/office/drawing/2014/main" id="{A497F456-4D7C-854E-9F93-0E3D9C10700D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733800"/>
            <a:ext cx="685800" cy="457200"/>
            <a:chOff x="960" y="2352"/>
            <a:chExt cx="432" cy="288"/>
          </a:xfrm>
        </p:grpSpPr>
        <p:sp>
          <p:nvSpPr>
            <p:cNvPr id="59464" name="Oval 72">
              <a:extLst>
                <a:ext uri="{FF2B5EF4-FFF2-40B4-BE49-F238E27FC236}">
                  <a16:creationId xmlns:a16="http://schemas.microsoft.com/office/drawing/2014/main" id="{5FA20A2B-E01B-8C4B-BEDE-520B67033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65" name="Text Box 73">
              <a:extLst>
                <a:ext uri="{FF2B5EF4-FFF2-40B4-BE49-F238E27FC236}">
                  <a16:creationId xmlns:a16="http://schemas.microsoft.com/office/drawing/2014/main" id="{ABE4D750-60E5-EB4E-88BF-EE701EE72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59412" name="Group 74">
            <a:extLst>
              <a:ext uri="{FF2B5EF4-FFF2-40B4-BE49-F238E27FC236}">
                <a16:creationId xmlns:a16="http://schemas.microsoft.com/office/drawing/2014/main" id="{78D57633-F55C-8F4D-BCC2-8CED3C879B24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733800"/>
            <a:ext cx="685800" cy="457200"/>
            <a:chOff x="960" y="2352"/>
            <a:chExt cx="432" cy="288"/>
          </a:xfrm>
        </p:grpSpPr>
        <p:sp>
          <p:nvSpPr>
            <p:cNvPr id="59467" name="Oval 75">
              <a:extLst>
                <a:ext uri="{FF2B5EF4-FFF2-40B4-BE49-F238E27FC236}">
                  <a16:creationId xmlns:a16="http://schemas.microsoft.com/office/drawing/2014/main" id="{DD547D70-1BB7-DD48-8F07-5997D0796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68" name="Text Box 76">
              <a:extLst>
                <a:ext uri="{FF2B5EF4-FFF2-40B4-BE49-F238E27FC236}">
                  <a16:creationId xmlns:a16="http://schemas.microsoft.com/office/drawing/2014/main" id="{49F65EE8-F4A2-A548-A3E4-54DF16F66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59413" name="Group 77">
            <a:extLst>
              <a:ext uri="{FF2B5EF4-FFF2-40B4-BE49-F238E27FC236}">
                <a16:creationId xmlns:a16="http://schemas.microsoft.com/office/drawing/2014/main" id="{7BC6083B-9B74-7E40-8356-B69B2989F7F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733800"/>
            <a:ext cx="685800" cy="457200"/>
            <a:chOff x="960" y="2352"/>
            <a:chExt cx="432" cy="288"/>
          </a:xfrm>
        </p:grpSpPr>
        <p:sp>
          <p:nvSpPr>
            <p:cNvPr id="59470" name="Oval 78">
              <a:extLst>
                <a:ext uri="{FF2B5EF4-FFF2-40B4-BE49-F238E27FC236}">
                  <a16:creationId xmlns:a16="http://schemas.microsoft.com/office/drawing/2014/main" id="{7CBFCB63-91B4-164E-B31E-A7F819812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71" name="Text Box 79">
              <a:extLst>
                <a:ext uri="{FF2B5EF4-FFF2-40B4-BE49-F238E27FC236}">
                  <a16:creationId xmlns:a16="http://schemas.microsoft.com/office/drawing/2014/main" id="{6319B9D2-20AC-164B-9C00-AE7BA059E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59472" name="Text Box 80">
            <a:extLst>
              <a:ext uri="{FF2B5EF4-FFF2-40B4-BE49-F238E27FC236}">
                <a16:creationId xmlns:a16="http://schemas.microsoft.com/office/drawing/2014/main" id="{72BC1D5C-2E5A-F54F-954E-D10CA1290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828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parent </a:t>
            </a: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≥ child </a:t>
            </a:r>
          </a:p>
        </p:txBody>
      </p:sp>
      <p:sp>
        <p:nvSpPr>
          <p:cNvPr id="59473" name="Text Box 81">
            <a:extLst>
              <a:ext uri="{FF2B5EF4-FFF2-40B4-BE49-F238E27FC236}">
                <a16:creationId xmlns:a16="http://schemas.microsoft.com/office/drawing/2014/main" id="{18890C3D-C22B-B743-AA16-B38BEFEC0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24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complete tree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59474" name="AutoShape 82">
            <a:extLst>
              <a:ext uri="{FF2B5EF4-FFF2-40B4-BE49-F238E27FC236}">
                <a16:creationId xmlns:a16="http://schemas.microsoft.com/office/drawing/2014/main" id="{C79E53DC-5ED1-7E4B-8E73-4FBE0A7934DB}"/>
              </a:ext>
            </a:extLst>
          </p:cNvPr>
          <p:cNvSpPr>
            <a:spLocks/>
          </p:cNvSpPr>
          <p:nvPr/>
        </p:nvSpPr>
        <p:spPr bwMode="auto">
          <a:xfrm>
            <a:off x="5943600" y="1766139"/>
            <a:ext cx="609600" cy="3354977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78" name="Text Box 86">
            <a:extLst>
              <a:ext uri="{FF2B5EF4-FFF2-40B4-BE49-F238E27FC236}">
                <a16:creationId xmlns:a16="http://schemas.microsoft.com/office/drawing/2014/main" id="{72D7D353-F669-EF43-9065-01D7DE0D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152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0"/>
              </a:rPr>
              <a:t>all nodes in a heap are themselves heaps</a:t>
            </a:r>
          </a:p>
        </p:txBody>
      </p:sp>
      <p:sp>
        <p:nvSpPr>
          <p:cNvPr id="59479" name="Line 87">
            <a:extLst>
              <a:ext uri="{FF2B5EF4-FFF2-40B4-BE49-F238E27FC236}">
                <a16:creationId xmlns:a16="http://schemas.microsoft.com/office/drawing/2014/main" id="{4CC6D2CC-5273-C340-912B-5458E377C8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057400"/>
            <a:ext cx="1143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81" name="Line 89">
            <a:extLst>
              <a:ext uri="{FF2B5EF4-FFF2-40B4-BE49-F238E27FC236}">
                <a16:creationId xmlns:a16="http://schemas.microsoft.com/office/drawing/2014/main" id="{AA0229D0-1611-8D48-9291-A1731309A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438400"/>
            <a:ext cx="2286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82" name="Line 90">
            <a:extLst>
              <a:ext uri="{FF2B5EF4-FFF2-40B4-BE49-F238E27FC236}">
                <a16:creationId xmlns:a16="http://schemas.microsoft.com/office/drawing/2014/main" id="{2AA66E16-964D-5A49-87A5-AB217CD4F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124200"/>
            <a:ext cx="2286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83" name="Line 91">
            <a:extLst>
              <a:ext uri="{FF2B5EF4-FFF2-40B4-BE49-F238E27FC236}">
                <a16:creationId xmlns:a16="http://schemas.microsoft.com/office/drawing/2014/main" id="{5BDD2658-7F93-7B45-9F79-963C09D9A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276600"/>
            <a:ext cx="2286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35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FC29-CAE3-1448-9083-064B3AAB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7010-B6AD-4E4C-AEB2-0E7182A37C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3642" y="1965960"/>
            <a:ext cx="8153400" cy="23317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Build a heap out of the data (e.g., insert n items into heap)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Call </a:t>
            </a:r>
            <a:r>
              <a:rPr lang="en-US" dirty="0" err="1"/>
              <a:t>extractMin</a:t>
            </a:r>
            <a:r>
              <a:rPr lang="en-US" dirty="0"/>
              <a:t> n times and add to answer</a:t>
            </a:r>
          </a:p>
        </p:txBody>
      </p:sp>
    </p:spTree>
    <p:extLst>
      <p:ext uri="{BB962C8B-B14F-4D97-AF65-F5344CB8AC3E}">
        <p14:creationId xmlns:p14="http://schemas.microsoft.com/office/powerpoint/2010/main" val="2811231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FC29-CAE3-1448-9083-064B3AAB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7010-B6AD-4E4C-AEB2-0E7182A37C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3642" y="1965960"/>
            <a:ext cx="8153400" cy="23317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Build a heap out of the data (e.g., insert n items into heap)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Call </a:t>
            </a:r>
            <a:r>
              <a:rPr lang="en-US" dirty="0" err="1"/>
              <a:t>extractMin</a:t>
            </a:r>
            <a:r>
              <a:rPr lang="en-US" dirty="0"/>
              <a:t> n times and add to 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56EC7-475C-C346-8CC7-A8E77992D875}"/>
              </a:ext>
            </a:extLst>
          </p:cNvPr>
          <p:cNvSpPr txBox="1"/>
          <p:nvPr/>
        </p:nvSpPr>
        <p:spPr>
          <a:xfrm>
            <a:off x="403642" y="4545874"/>
            <a:ext cx="19795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Best case?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Worst case?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Average case?</a:t>
            </a:r>
          </a:p>
        </p:txBody>
      </p:sp>
    </p:spTree>
    <p:extLst>
      <p:ext uri="{BB962C8B-B14F-4D97-AF65-F5344CB8AC3E}">
        <p14:creationId xmlns:p14="http://schemas.microsoft.com/office/powerpoint/2010/main" val="3457048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FC29-CAE3-1448-9083-064B3AAB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 runtime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56EC7-475C-C346-8CC7-A8E77992D875}"/>
              </a:ext>
            </a:extLst>
          </p:cNvPr>
          <p:cNvSpPr txBox="1"/>
          <p:nvPr/>
        </p:nvSpPr>
        <p:spPr>
          <a:xfrm>
            <a:off x="612648" y="1698171"/>
            <a:ext cx="19795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Best case?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Worst case?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Average case?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8CC9D16-8490-2748-82B0-4C8E621A8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86741"/>
              </p:ext>
            </p:extLst>
          </p:nvPr>
        </p:nvGraphicFramePr>
        <p:xfrm>
          <a:off x="1187412" y="4212771"/>
          <a:ext cx="651967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550">
                  <a:extLst>
                    <a:ext uri="{9D8B030D-6E8A-4147-A177-3AD203B41FA5}">
                      <a16:colId xmlns:a16="http://schemas.microsoft.com/office/drawing/2014/main" val="415981331"/>
                    </a:ext>
                  </a:extLst>
                </a:gridCol>
                <a:gridCol w="1417221">
                  <a:extLst>
                    <a:ext uri="{9D8B030D-6E8A-4147-A177-3AD203B41FA5}">
                      <a16:colId xmlns:a16="http://schemas.microsoft.com/office/drawing/2014/main" val="3241884801"/>
                    </a:ext>
                  </a:extLst>
                </a:gridCol>
                <a:gridCol w="1467984">
                  <a:extLst>
                    <a:ext uri="{9D8B030D-6E8A-4147-A177-3AD203B41FA5}">
                      <a16:colId xmlns:a16="http://schemas.microsoft.com/office/drawing/2014/main" val="309129723"/>
                    </a:ext>
                  </a:extLst>
                </a:gridCol>
                <a:gridCol w="1629918">
                  <a:extLst>
                    <a:ext uri="{9D8B030D-6E8A-4147-A177-3AD203B41FA5}">
                      <a16:colId xmlns:a16="http://schemas.microsoft.com/office/drawing/2014/main" val="2219894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worst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9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4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extractMax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66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10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change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602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C853BD-BEE8-1C49-86F4-A9736E56491E}"/>
              </a:ext>
            </a:extLst>
          </p:cNvPr>
          <p:cNvSpPr txBox="1"/>
          <p:nvPr/>
        </p:nvSpPr>
        <p:spPr>
          <a:xfrm>
            <a:off x="2779647" y="1698171"/>
            <a:ext cx="534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O(n) – when all items have the same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370ED7-A7FB-4D4D-98A4-A9D846FD7A9C}"/>
              </a:ext>
            </a:extLst>
          </p:cNvPr>
          <p:cNvSpPr txBox="1"/>
          <p:nvPr/>
        </p:nvSpPr>
        <p:spPr>
          <a:xfrm>
            <a:off x="2779647" y="2425035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O(n log 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1B7EE-6447-EF49-B1CC-E0B9037BAED4}"/>
              </a:ext>
            </a:extLst>
          </p:cNvPr>
          <p:cNvSpPr txBox="1"/>
          <p:nvPr/>
        </p:nvSpPr>
        <p:spPr>
          <a:xfrm>
            <a:off x="2779647" y="3151899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O(n log n)</a:t>
            </a:r>
          </a:p>
        </p:txBody>
      </p:sp>
    </p:spTree>
    <p:extLst>
      <p:ext uri="{BB962C8B-B14F-4D97-AF65-F5344CB8AC3E}">
        <p14:creationId xmlns:p14="http://schemas.microsoft.com/office/powerpoint/2010/main" val="1449197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FC29-CAE3-1448-9083-064B3AAB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7010-B6AD-4E4C-AEB2-0E7182A37C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3642" y="1965960"/>
            <a:ext cx="8153400" cy="23317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Build a heap out of the data (e.g., insert n items into heap)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Call </a:t>
            </a:r>
            <a:r>
              <a:rPr lang="en-US" dirty="0" err="1"/>
              <a:t>extractMin</a:t>
            </a:r>
            <a:r>
              <a:rPr lang="en-US" dirty="0"/>
              <a:t> n times and add to 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56EC7-475C-C346-8CC7-A8E77992D875}"/>
              </a:ext>
            </a:extLst>
          </p:cNvPr>
          <p:cNvSpPr txBox="1"/>
          <p:nvPr/>
        </p:nvSpPr>
        <p:spPr>
          <a:xfrm>
            <a:off x="403642" y="4545874"/>
            <a:ext cx="1287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Stable?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In-place?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CF472-1CF2-D24D-A559-0CD39BDD0F7A}"/>
              </a:ext>
            </a:extLst>
          </p:cNvPr>
          <p:cNvSpPr txBox="1"/>
          <p:nvPr/>
        </p:nvSpPr>
        <p:spPr>
          <a:xfrm>
            <a:off x="2100379" y="4545874"/>
            <a:ext cx="60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84F84-914B-4D43-8EFA-4749B1C8561C}"/>
              </a:ext>
            </a:extLst>
          </p:cNvPr>
          <p:cNvSpPr txBox="1"/>
          <p:nvPr/>
        </p:nvSpPr>
        <p:spPr>
          <a:xfrm>
            <a:off x="2100379" y="5255733"/>
            <a:ext cx="6181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Not this implementation, but can be done without too much trouble</a:t>
            </a:r>
          </a:p>
        </p:txBody>
      </p:sp>
    </p:spTree>
    <p:extLst>
      <p:ext uri="{BB962C8B-B14F-4D97-AF65-F5344CB8AC3E}">
        <p14:creationId xmlns:p14="http://schemas.microsoft.com/office/powerpoint/2010/main" val="2603807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05D2-3B17-3C48-A8C0-6A7DC29D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summarized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AFB37B-20C2-6341-9A5D-283BD7C4428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3864928"/>
              </p:ext>
            </p:extLst>
          </p:nvPr>
        </p:nvGraphicFramePr>
        <p:xfrm>
          <a:off x="232752" y="2512411"/>
          <a:ext cx="867849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368">
                  <a:extLst>
                    <a:ext uri="{9D8B030D-6E8A-4147-A177-3AD203B41FA5}">
                      <a16:colId xmlns:a16="http://schemas.microsoft.com/office/drawing/2014/main" val="2068627464"/>
                    </a:ext>
                  </a:extLst>
                </a:gridCol>
                <a:gridCol w="1237072">
                  <a:extLst>
                    <a:ext uri="{9D8B030D-6E8A-4147-A177-3AD203B41FA5}">
                      <a16:colId xmlns:a16="http://schemas.microsoft.com/office/drawing/2014/main" val="4271318814"/>
                    </a:ext>
                  </a:extLst>
                </a:gridCol>
                <a:gridCol w="998339">
                  <a:extLst>
                    <a:ext uri="{9D8B030D-6E8A-4147-A177-3AD203B41FA5}">
                      <a16:colId xmlns:a16="http://schemas.microsoft.com/office/drawing/2014/main" val="2333454031"/>
                    </a:ext>
                  </a:extLst>
                </a:gridCol>
                <a:gridCol w="1258775">
                  <a:extLst>
                    <a:ext uri="{9D8B030D-6E8A-4147-A177-3AD203B41FA5}">
                      <a16:colId xmlns:a16="http://schemas.microsoft.com/office/drawing/2014/main" val="2292914953"/>
                    </a:ext>
                  </a:extLst>
                </a:gridCol>
                <a:gridCol w="1258775">
                  <a:extLst>
                    <a:ext uri="{9D8B030D-6E8A-4147-A177-3AD203B41FA5}">
                      <a16:colId xmlns:a16="http://schemas.microsoft.com/office/drawing/2014/main" val="3673719864"/>
                    </a:ext>
                  </a:extLst>
                </a:gridCol>
                <a:gridCol w="1269626">
                  <a:extLst>
                    <a:ext uri="{9D8B030D-6E8A-4147-A177-3AD203B41FA5}">
                      <a16:colId xmlns:a16="http://schemas.microsoft.com/office/drawing/2014/main" val="288172708"/>
                    </a:ext>
                  </a:extLst>
                </a:gridCol>
                <a:gridCol w="1454540">
                  <a:extLst>
                    <a:ext uri="{9D8B030D-6E8A-4147-A177-3AD203B41FA5}">
                      <a16:colId xmlns:a16="http://schemas.microsoft.com/office/drawing/2014/main" val="836010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in-place?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stable?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Worst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64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/>
                        <a:t>n swaps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for partially ordered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59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 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 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 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guaranteed, stable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1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Quick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 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 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fastest in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03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Heap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 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O(n 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guaranteed, in-place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96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254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1737-2F64-BC49-B955-A7E2DE67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Queues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A37A2-5033-2A4B-81EF-ECCBE9DB631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Queues work well for keeping track of sequential ordering when everything is equivalent (e.g., waiting in line to get lunch!)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queues everything is not equivalent (e.g., ER waiting room)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Priority queues support add/remove </a:t>
            </a:r>
            <a:r>
              <a:rPr lang="en-US" b="1" dirty="0" err="1"/>
              <a:t>orderd</a:t>
            </a:r>
            <a:r>
              <a:rPr lang="en-US" b="1" dirty="0"/>
              <a:t> by a weight/priority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0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3EE4-22E9-5543-8432-B3AD9450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16B87-1842-7447-800D-D442DCE9C8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Applications?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61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3EE4-22E9-5543-8432-B3AD9450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16B87-1842-7447-800D-D442DCE9C8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Applications?</a:t>
            </a:r>
          </a:p>
          <a:p>
            <a:r>
              <a:rPr lang="en-US" dirty="0"/>
              <a:t>process scheduling (e.g., ‘top’ command)</a:t>
            </a:r>
          </a:p>
          <a:p>
            <a:r>
              <a:rPr lang="en-US" dirty="0"/>
              <a:t>network traffic scheduling</a:t>
            </a:r>
          </a:p>
          <a:p>
            <a:r>
              <a:rPr lang="en-US" dirty="0"/>
              <a:t>Many algorithms</a:t>
            </a:r>
          </a:p>
          <a:p>
            <a:pPr lvl="1"/>
            <a:r>
              <a:rPr lang="en-US" dirty="0"/>
              <a:t>Search algorithms (A*)</a:t>
            </a:r>
          </a:p>
          <a:p>
            <a:pPr lvl="1"/>
            <a:r>
              <a:rPr lang="en-US" dirty="0"/>
              <a:t>Shortest paths algorithms (</a:t>
            </a:r>
            <a:r>
              <a:rPr lang="en-US" dirty="0" err="1"/>
              <a:t>Dijsktra’s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Minimum spanning trees (Prim’s)</a:t>
            </a:r>
          </a:p>
          <a:p>
            <a:pPr lvl="1"/>
            <a:r>
              <a:rPr lang="en-US"/>
              <a:t>Huffman </a:t>
            </a:r>
            <a:r>
              <a:rPr lang="en-US" dirty="0"/>
              <a:t>codes</a:t>
            </a:r>
          </a:p>
        </p:txBody>
      </p:sp>
    </p:spTree>
    <p:extLst>
      <p:ext uri="{BB962C8B-B14F-4D97-AF65-F5344CB8AC3E}">
        <p14:creationId xmlns:p14="http://schemas.microsoft.com/office/powerpoint/2010/main" val="2302327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EC85-2850-BE4D-B212-649557A7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1F35F-CF2F-3345-ABEF-01C82290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67" y="1674767"/>
            <a:ext cx="6501512" cy="51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4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3BDC-A057-2C4F-9992-1B4BDDD4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10C8-5249-314A-8DCF-A1F43207A0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32858"/>
            <a:ext cx="8153400" cy="44631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key methods:</a:t>
            </a:r>
          </a:p>
          <a:p>
            <a:pPr>
              <a:buFontTx/>
              <a:buChar char="-"/>
            </a:pPr>
            <a:r>
              <a:rPr lang="en-US" dirty="0"/>
              <a:t>add</a:t>
            </a:r>
          </a:p>
          <a:p>
            <a:pPr>
              <a:buFontTx/>
              <a:buChar char="-"/>
            </a:pPr>
            <a:r>
              <a:rPr lang="en-US" dirty="0" err="1"/>
              <a:t>extractMin</a:t>
            </a:r>
            <a:r>
              <a:rPr lang="en-US" dirty="0"/>
              <a:t> (highest priority)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can we do this?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See how many options you can come up with that have *different* runtimes for operations!</a:t>
            </a:r>
          </a:p>
        </p:txBody>
      </p:sp>
    </p:spTree>
    <p:extLst>
      <p:ext uri="{BB962C8B-B14F-4D97-AF65-F5344CB8AC3E}">
        <p14:creationId xmlns:p14="http://schemas.microsoft.com/office/powerpoint/2010/main" val="67172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C40A077-F0B1-B64A-900B-314DCA86C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heap - array</a:t>
            </a:r>
          </a:p>
        </p:txBody>
      </p:sp>
      <p:pic>
        <p:nvPicPr>
          <p:cNvPr id="60418" name="Picture 1">
            <a:extLst>
              <a:ext uri="{FF2B5EF4-FFF2-40B4-BE49-F238E27FC236}">
                <a16:creationId xmlns:a16="http://schemas.microsoft.com/office/drawing/2014/main" id="{7CFBCBEF-F9F3-6D4C-94CC-BCAF52D8A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27432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887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A82D-937B-DA44-A5B4-1D52E25E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unordered 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6BC8-009B-0F40-BAAC-3D163EFB8AE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extractMin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934836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A82D-937B-DA44-A5B4-1D52E25E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unordered 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6BC8-009B-0F40-BAAC-3D163EFB8A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10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add: add to the end of the </a:t>
            </a:r>
            <a:r>
              <a:rPr lang="en-US" dirty="0" err="1"/>
              <a:t>ArrayList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extractMin</a:t>
            </a:r>
            <a:r>
              <a:rPr lang="en-US" dirty="0"/>
              <a:t>: search for the smallest, return and remove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4CD67-8A13-A248-B917-D19A64CC1C01}"/>
              </a:ext>
            </a:extLst>
          </p:cNvPr>
          <p:cNvSpPr txBox="1"/>
          <p:nvPr/>
        </p:nvSpPr>
        <p:spPr>
          <a:xfrm>
            <a:off x="2117446" y="5257800"/>
            <a:ext cx="385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Worst case running times?</a:t>
            </a:r>
          </a:p>
        </p:txBody>
      </p:sp>
    </p:spTree>
    <p:extLst>
      <p:ext uri="{BB962C8B-B14F-4D97-AF65-F5344CB8AC3E}">
        <p14:creationId xmlns:p14="http://schemas.microsoft.com/office/powerpoint/2010/main" val="3884576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A82D-937B-DA44-A5B4-1D52E25E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unordered 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6BC8-009B-0F40-BAAC-3D163EFB8A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01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add: add to the end of the </a:t>
            </a:r>
            <a:r>
              <a:rPr lang="en-US" dirty="0" err="1"/>
              <a:t>ArrayList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O(1) amortized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extractMin</a:t>
            </a:r>
            <a:r>
              <a:rPr lang="en-US" dirty="0"/>
              <a:t>: search for the smallest, return and remove it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O(n)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4CD67-8A13-A248-B917-D19A64CC1C01}"/>
              </a:ext>
            </a:extLst>
          </p:cNvPr>
          <p:cNvSpPr txBox="1"/>
          <p:nvPr/>
        </p:nvSpPr>
        <p:spPr>
          <a:xfrm>
            <a:off x="2117446" y="5257800"/>
            <a:ext cx="385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Worst case running times?</a:t>
            </a:r>
          </a:p>
        </p:txBody>
      </p:sp>
    </p:spTree>
    <p:extLst>
      <p:ext uri="{BB962C8B-B14F-4D97-AF65-F5344CB8AC3E}">
        <p14:creationId xmlns:p14="http://schemas.microsoft.com/office/powerpoint/2010/main" val="3709195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A82D-937B-DA44-A5B4-1D52E25E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1b: unordered  LinkedList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6BC8-009B-0F40-BAAC-3D163EFB8A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add: add to the end of the linked 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extractMin</a:t>
            </a:r>
            <a:r>
              <a:rPr lang="en-US" dirty="0"/>
              <a:t>: search for the smallest, return and remove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4CD67-8A13-A248-B917-D19A64CC1C01}"/>
              </a:ext>
            </a:extLst>
          </p:cNvPr>
          <p:cNvSpPr txBox="1"/>
          <p:nvPr/>
        </p:nvSpPr>
        <p:spPr>
          <a:xfrm>
            <a:off x="2117446" y="5257800"/>
            <a:ext cx="385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Worst case running times?</a:t>
            </a:r>
          </a:p>
        </p:txBody>
      </p:sp>
    </p:spTree>
    <p:extLst>
      <p:ext uri="{BB962C8B-B14F-4D97-AF65-F5344CB8AC3E}">
        <p14:creationId xmlns:p14="http://schemas.microsoft.com/office/powerpoint/2010/main" val="30736353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A82D-937B-DA44-A5B4-1D52E25E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1b: unordered  LinkedList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6BC8-009B-0F40-BAAC-3D163EFB8A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01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add: add to the end of the linked list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O(1)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extractMin</a:t>
            </a:r>
            <a:r>
              <a:rPr lang="en-US" dirty="0"/>
              <a:t>: search for the smallest, return and remove it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O(n)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4CD67-8A13-A248-B917-D19A64CC1C01}"/>
              </a:ext>
            </a:extLst>
          </p:cNvPr>
          <p:cNvSpPr txBox="1"/>
          <p:nvPr/>
        </p:nvSpPr>
        <p:spPr>
          <a:xfrm>
            <a:off x="2117446" y="5257800"/>
            <a:ext cx="385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Worst case running times?</a:t>
            </a:r>
          </a:p>
        </p:txBody>
      </p:sp>
    </p:spTree>
    <p:extLst>
      <p:ext uri="{BB962C8B-B14F-4D97-AF65-F5344CB8AC3E}">
        <p14:creationId xmlns:p14="http://schemas.microsoft.com/office/powerpoint/2010/main" val="27747542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6BEE-0F1E-DA40-8231-A6C5C189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1b: unordered LinkedList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A572E-0FE4-0949-B708-17A1BCCEC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662970"/>
            <a:ext cx="7903029" cy="496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49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1352-1503-5040-B92E-2D984E17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sorted order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F9DB1-0C3F-4947-A79F-02DBB44A6E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extractMin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820968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1352-1503-5040-B92E-2D984E17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sorted order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F9DB1-0C3F-4947-A79F-02DBB44A6E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add: search for the correct location and insert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extractMin</a:t>
            </a:r>
            <a:r>
              <a:rPr lang="en-US" dirty="0"/>
              <a:t>: remove and return the first thing from the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4CE7B-972D-544A-A3CE-D4522A8FB6C7}"/>
              </a:ext>
            </a:extLst>
          </p:cNvPr>
          <p:cNvSpPr txBox="1"/>
          <p:nvPr/>
        </p:nvSpPr>
        <p:spPr>
          <a:xfrm>
            <a:off x="2117446" y="5257800"/>
            <a:ext cx="385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Worst case running times?</a:t>
            </a:r>
          </a:p>
        </p:txBody>
      </p:sp>
    </p:spTree>
    <p:extLst>
      <p:ext uri="{BB962C8B-B14F-4D97-AF65-F5344CB8AC3E}">
        <p14:creationId xmlns:p14="http://schemas.microsoft.com/office/powerpoint/2010/main" val="30202829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1352-1503-5040-B92E-2D984E17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sorted order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F9DB1-0C3F-4947-A79F-02DBB44A6E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add: search for the correct location and insert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O(n)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extractMin</a:t>
            </a:r>
            <a:r>
              <a:rPr lang="en-US" dirty="0"/>
              <a:t>: remove and return the first thing from the list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O(1)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4CE7B-972D-544A-A3CE-D4522A8FB6C7}"/>
              </a:ext>
            </a:extLst>
          </p:cNvPr>
          <p:cNvSpPr txBox="1"/>
          <p:nvPr/>
        </p:nvSpPr>
        <p:spPr>
          <a:xfrm>
            <a:off x="2117446" y="5257800"/>
            <a:ext cx="385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Worst case running times?</a:t>
            </a:r>
          </a:p>
        </p:txBody>
      </p:sp>
    </p:spTree>
    <p:extLst>
      <p:ext uri="{BB962C8B-B14F-4D97-AF65-F5344CB8AC3E}">
        <p14:creationId xmlns:p14="http://schemas.microsoft.com/office/powerpoint/2010/main" val="3547154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FE43-D255-6942-B35E-F3DAC6C5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3: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B0043-72A3-C54F-AA1E-C77704541CE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add/insert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extractMin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464DD-F70C-A54A-ACBA-1BDBF96B1D0A}"/>
              </a:ext>
            </a:extLst>
          </p:cNvPr>
          <p:cNvSpPr txBox="1"/>
          <p:nvPr/>
        </p:nvSpPr>
        <p:spPr>
          <a:xfrm>
            <a:off x="2117446" y="5257800"/>
            <a:ext cx="385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Worst case running times?</a:t>
            </a:r>
          </a:p>
        </p:txBody>
      </p:sp>
    </p:spTree>
    <p:extLst>
      <p:ext uri="{BB962C8B-B14F-4D97-AF65-F5344CB8AC3E}">
        <p14:creationId xmlns:p14="http://schemas.microsoft.com/office/powerpoint/2010/main" val="312754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CFAE1CE-0457-524E-8258-3CDCC7A3A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heap - array</a:t>
            </a:r>
          </a:p>
        </p:txBody>
      </p:sp>
      <p:grpSp>
        <p:nvGrpSpPr>
          <p:cNvPr id="66563" name="Group 32">
            <a:extLst>
              <a:ext uri="{FF2B5EF4-FFF2-40B4-BE49-F238E27FC236}">
                <a16:creationId xmlns:a16="http://schemas.microsoft.com/office/drawing/2014/main" id="{4DC2071C-9B1B-E349-B263-67C599228CD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124200"/>
            <a:ext cx="838200" cy="457200"/>
            <a:chOff x="2016" y="1152"/>
            <a:chExt cx="528" cy="288"/>
          </a:xfrm>
        </p:grpSpPr>
        <p:sp>
          <p:nvSpPr>
            <p:cNvPr id="68641" name="Oval 33">
              <a:extLst>
                <a:ext uri="{FF2B5EF4-FFF2-40B4-BE49-F238E27FC236}">
                  <a16:creationId xmlns:a16="http://schemas.microsoft.com/office/drawing/2014/main" id="{E1FF8585-9398-4242-8EE7-F25A4EB1E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42" name="Text Box 34">
              <a:extLst>
                <a:ext uri="{FF2B5EF4-FFF2-40B4-BE49-F238E27FC236}">
                  <a16:creationId xmlns:a16="http://schemas.microsoft.com/office/drawing/2014/main" id="{78002159-6D34-0048-845A-1B8DE2611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43" name="Text Box 35">
              <a:extLst>
                <a:ext uri="{FF2B5EF4-FFF2-40B4-BE49-F238E27FC236}">
                  <a16:creationId xmlns:a16="http://schemas.microsoft.com/office/drawing/2014/main" id="{F89799DB-3F23-5347-A901-2A9C187A1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16</a:t>
              </a:r>
            </a:p>
          </p:txBody>
        </p:sp>
      </p:grpSp>
      <p:grpSp>
        <p:nvGrpSpPr>
          <p:cNvPr id="66564" name="Group 36">
            <a:extLst>
              <a:ext uri="{FF2B5EF4-FFF2-40B4-BE49-F238E27FC236}">
                <a16:creationId xmlns:a16="http://schemas.microsoft.com/office/drawing/2014/main" id="{134925B7-50DD-3B48-A142-84B173C1D86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038600"/>
            <a:ext cx="838200" cy="457200"/>
            <a:chOff x="2016" y="1152"/>
            <a:chExt cx="528" cy="288"/>
          </a:xfrm>
        </p:grpSpPr>
        <p:sp>
          <p:nvSpPr>
            <p:cNvPr id="68645" name="Oval 37">
              <a:extLst>
                <a:ext uri="{FF2B5EF4-FFF2-40B4-BE49-F238E27FC236}">
                  <a16:creationId xmlns:a16="http://schemas.microsoft.com/office/drawing/2014/main" id="{694D5F60-8BE2-5B4E-9A6D-ADF7C6631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46" name="Text Box 38">
              <a:extLst>
                <a:ext uri="{FF2B5EF4-FFF2-40B4-BE49-F238E27FC236}">
                  <a16:creationId xmlns:a16="http://schemas.microsoft.com/office/drawing/2014/main" id="{DF46E123-2601-0640-A58C-42CCF3222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47" name="Text Box 39">
              <a:extLst>
                <a:ext uri="{FF2B5EF4-FFF2-40B4-BE49-F238E27FC236}">
                  <a16:creationId xmlns:a16="http://schemas.microsoft.com/office/drawing/2014/main" id="{3B873432-9F8D-E543-A9BA-F9AF6241E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66565" name="Group 40">
            <a:extLst>
              <a:ext uri="{FF2B5EF4-FFF2-40B4-BE49-F238E27FC236}">
                <a16:creationId xmlns:a16="http://schemas.microsoft.com/office/drawing/2014/main" id="{EEF9E397-451C-5C4F-9661-2908C8402EC7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038600"/>
            <a:ext cx="838200" cy="457200"/>
            <a:chOff x="2016" y="1152"/>
            <a:chExt cx="528" cy="288"/>
          </a:xfrm>
        </p:grpSpPr>
        <p:sp>
          <p:nvSpPr>
            <p:cNvPr id="68649" name="Oval 41">
              <a:extLst>
                <a:ext uri="{FF2B5EF4-FFF2-40B4-BE49-F238E27FC236}">
                  <a16:creationId xmlns:a16="http://schemas.microsoft.com/office/drawing/2014/main" id="{A3D3B0ED-1959-2745-871E-F59E98308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50" name="Text Box 42">
              <a:extLst>
                <a:ext uri="{FF2B5EF4-FFF2-40B4-BE49-F238E27FC236}">
                  <a16:creationId xmlns:a16="http://schemas.microsoft.com/office/drawing/2014/main" id="{740D9628-1011-EF4E-942B-1B398AD65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51" name="Text Box 43">
              <a:extLst>
                <a:ext uri="{FF2B5EF4-FFF2-40B4-BE49-F238E27FC236}">
                  <a16:creationId xmlns:a16="http://schemas.microsoft.com/office/drawing/2014/main" id="{0266FCA1-E871-4743-B20D-CE65DA267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68652" name="Text Box 44">
            <a:extLst>
              <a:ext uri="{FF2B5EF4-FFF2-40B4-BE49-F238E27FC236}">
                <a16:creationId xmlns:a16="http://schemas.microsoft.com/office/drawing/2014/main" id="{A177F05C-9867-E849-B00B-87111468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043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6567" name="Group 45">
            <a:extLst>
              <a:ext uri="{FF2B5EF4-FFF2-40B4-BE49-F238E27FC236}">
                <a16:creationId xmlns:a16="http://schemas.microsoft.com/office/drawing/2014/main" id="{28165241-2FCA-AB46-9C6C-50E55E5DD7AC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5029200"/>
            <a:ext cx="685800" cy="457200"/>
            <a:chOff x="960" y="2352"/>
            <a:chExt cx="432" cy="288"/>
          </a:xfrm>
        </p:grpSpPr>
        <p:sp>
          <p:nvSpPr>
            <p:cNvPr id="68654" name="Oval 46">
              <a:extLst>
                <a:ext uri="{FF2B5EF4-FFF2-40B4-BE49-F238E27FC236}">
                  <a16:creationId xmlns:a16="http://schemas.microsoft.com/office/drawing/2014/main" id="{4C77FF99-047C-0149-AFB4-DA24FBF15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55" name="Text Box 47">
              <a:extLst>
                <a:ext uri="{FF2B5EF4-FFF2-40B4-BE49-F238E27FC236}">
                  <a16:creationId xmlns:a16="http://schemas.microsoft.com/office/drawing/2014/main" id="{3ABF9D7B-AB8B-D846-813C-385C9443F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68656" name="Line 48">
            <a:extLst>
              <a:ext uri="{FF2B5EF4-FFF2-40B4-BE49-F238E27FC236}">
                <a16:creationId xmlns:a16="http://schemas.microsoft.com/office/drawing/2014/main" id="{4AA10F04-EE85-AA46-B057-7B848386BE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3505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57" name="Line 49">
            <a:extLst>
              <a:ext uri="{FF2B5EF4-FFF2-40B4-BE49-F238E27FC236}">
                <a16:creationId xmlns:a16="http://schemas.microsoft.com/office/drawing/2014/main" id="{04A2129D-795A-5946-87CE-E2EE9FBA7A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58" name="Line 50">
            <a:extLst>
              <a:ext uri="{FF2B5EF4-FFF2-40B4-BE49-F238E27FC236}">
                <a16:creationId xmlns:a16="http://schemas.microsoft.com/office/drawing/2014/main" id="{8D158369-9AD2-E748-B655-FA7FC19FA4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5486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59" name="Line 51">
            <a:extLst>
              <a:ext uri="{FF2B5EF4-FFF2-40B4-BE49-F238E27FC236}">
                <a16:creationId xmlns:a16="http://schemas.microsoft.com/office/drawing/2014/main" id="{B3DBA2C0-53D4-6943-B044-5E4F32B11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86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60" name="Line 52">
            <a:extLst>
              <a:ext uri="{FF2B5EF4-FFF2-40B4-BE49-F238E27FC236}">
                <a16:creationId xmlns:a16="http://schemas.microsoft.com/office/drawing/2014/main" id="{033BC5BD-BCCB-AA48-BB3A-78BBF200C7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5486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61" name="Line 53">
            <a:extLst>
              <a:ext uri="{FF2B5EF4-FFF2-40B4-BE49-F238E27FC236}">
                <a16:creationId xmlns:a16="http://schemas.microsoft.com/office/drawing/2014/main" id="{A794A59C-C62B-2A48-B580-8283F9B31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419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62" name="Line 54">
            <a:extLst>
              <a:ext uri="{FF2B5EF4-FFF2-40B4-BE49-F238E27FC236}">
                <a16:creationId xmlns:a16="http://schemas.microsoft.com/office/drawing/2014/main" id="{A328D8BA-4EFE-E444-9C78-4A1BE6D2A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63" name="Line 55">
            <a:extLst>
              <a:ext uri="{FF2B5EF4-FFF2-40B4-BE49-F238E27FC236}">
                <a16:creationId xmlns:a16="http://schemas.microsoft.com/office/drawing/2014/main" id="{8CCCD6EF-83A9-9749-9245-D48BEBE92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419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64" name="Line 56">
            <a:extLst>
              <a:ext uri="{FF2B5EF4-FFF2-40B4-BE49-F238E27FC236}">
                <a16:creationId xmlns:a16="http://schemas.microsoft.com/office/drawing/2014/main" id="{A562FCE1-2C97-9742-ACED-F54FBC1F28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4419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6577" name="Group 57">
            <a:extLst>
              <a:ext uri="{FF2B5EF4-FFF2-40B4-BE49-F238E27FC236}">
                <a16:creationId xmlns:a16="http://schemas.microsoft.com/office/drawing/2014/main" id="{DEEBF3D3-8B8C-014A-82A2-0B6EBFC40817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6172200"/>
            <a:ext cx="685800" cy="457200"/>
            <a:chOff x="960" y="2352"/>
            <a:chExt cx="432" cy="288"/>
          </a:xfrm>
        </p:grpSpPr>
        <p:sp>
          <p:nvSpPr>
            <p:cNvPr id="68666" name="Oval 58">
              <a:extLst>
                <a:ext uri="{FF2B5EF4-FFF2-40B4-BE49-F238E27FC236}">
                  <a16:creationId xmlns:a16="http://schemas.microsoft.com/office/drawing/2014/main" id="{D572B789-2E0A-F941-9DCC-56046356A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67" name="Text Box 59">
              <a:extLst>
                <a:ext uri="{FF2B5EF4-FFF2-40B4-BE49-F238E27FC236}">
                  <a16:creationId xmlns:a16="http://schemas.microsoft.com/office/drawing/2014/main" id="{20426EEF-F538-A34C-B5EA-28AF14301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66578" name="Group 60">
            <a:extLst>
              <a:ext uri="{FF2B5EF4-FFF2-40B4-BE49-F238E27FC236}">
                <a16:creationId xmlns:a16="http://schemas.microsoft.com/office/drawing/2014/main" id="{4C6DF9AE-46DB-904B-B0E5-1A5E86D1F821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6172200"/>
            <a:ext cx="685800" cy="457200"/>
            <a:chOff x="960" y="2352"/>
            <a:chExt cx="432" cy="288"/>
          </a:xfrm>
        </p:grpSpPr>
        <p:sp>
          <p:nvSpPr>
            <p:cNvPr id="68669" name="Oval 61">
              <a:extLst>
                <a:ext uri="{FF2B5EF4-FFF2-40B4-BE49-F238E27FC236}">
                  <a16:creationId xmlns:a16="http://schemas.microsoft.com/office/drawing/2014/main" id="{F03A48C8-67E8-4D44-864C-4F16B55CB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70" name="Text Box 62">
              <a:extLst>
                <a:ext uri="{FF2B5EF4-FFF2-40B4-BE49-F238E27FC236}">
                  <a16:creationId xmlns:a16="http://schemas.microsoft.com/office/drawing/2014/main" id="{90BCEFE3-CF51-124C-8FF3-A6B91BE3B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66579" name="Group 63">
            <a:extLst>
              <a:ext uri="{FF2B5EF4-FFF2-40B4-BE49-F238E27FC236}">
                <a16:creationId xmlns:a16="http://schemas.microsoft.com/office/drawing/2014/main" id="{63CE17A8-575A-C546-81D0-0C1FA9D74863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6172200"/>
            <a:ext cx="685800" cy="457200"/>
            <a:chOff x="960" y="2352"/>
            <a:chExt cx="432" cy="288"/>
          </a:xfrm>
        </p:grpSpPr>
        <p:sp>
          <p:nvSpPr>
            <p:cNvPr id="68672" name="Oval 64">
              <a:extLst>
                <a:ext uri="{FF2B5EF4-FFF2-40B4-BE49-F238E27FC236}">
                  <a16:creationId xmlns:a16="http://schemas.microsoft.com/office/drawing/2014/main" id="{4ADEEDA0-D775-944D-94CE-CD306917D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73" name="Text Box 65">
              <a:extLst>
                <a:ext uri="{FF2B5EF4-FFF2-40B4-BE49-F238E27FC236}">
                  <a16:creationId xmlns:a16="http://schemas.microsoft.com/office/drawing/2014/main" id="{0701EEA3-7704-C149-9868-75AE8E96C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66580" name="Group 66">
            <a:extLst>
              <a:ext uri="{FF2B5EF4-FFF2-40B4-BE49-F238E27FC236}">
                <a16:creationId xmlns:a16="http://schemas.microsoft.com/office/drawing/2014/main" id="{04D9AE2E-CF0F-2941-ACB1-C9A266EF89DA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5029200"/>
            <a:ext cx="685800" cy="457200"/>
            <a:chOff x="960" y="2352"/>
            <a:chExt cx="432" cy="288"/>
          </a:xfrm>
        </p:grpSpPr>
        <p:sp>
          <p:nvSpPr>
            <p:cNvPr id="68675" name="Oval 67">
              <a:extLst>
                <a:ext uri="{FF2B5EF4-FFF2-40B4-BE49-F238E27FC236}">
                  <a16:creationId xmlns:a16="http://schemas.microsoft.com/office/drawing/2014/main" id="{C04101B6-99C5-C34F-8267-29468ACF9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76" name="Text Box 68">
              <a:extLst>
                <a:ext uri="{FF2B5EF4-FFF2-40B4-BE49-F238E27FC236}">
                  <a16:creationId xmlns:a16="http://schemas.microsoft.com/office/drawing/2014/main" id="{A1A17AB1-5219-0B46-9897-F58C24A96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66581" name="Group 69">
            <a:extLst>
              <a:ext uri="{FF2B5EF4-FFF2-40B4-BE49-F238E27FC236}">
                <a16:creationId xmlns:a16="http://schemas.microsoft.com/office/drawing/2014/main" id="{B64AD1B3-7B91-6949-B7A9-A77124DA5AFF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029200"/>
            <a:ext cx="685800" cy="457200"/>
            <a:chOff x="960" y="2352"/>
            <a:chExt cx="432" cy="288"/>
          </a:xfrm>
        </p:grpSpPr>
        <p:sp>
          <p:nvSpPr>
            <p:cNvPr id="68678" name="Oval 70">
              <a:extLst>
                <a:ext uri="{FF2B5EF4-FFF2-40B4-BE49-F238E27FC236}">
                  <a16:creationId xmlns:a16="http://schemas.microsoft.com/office/drawing/2014/main" id="{E90DFD68-7E21-8446-AE69-89087DFBA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79" name="Text Box 71">
              <a:extLst>
                <a:ext uri="{FF2B5EF4-FFF2-40B4-BE49-F238E27FC236}">
                  <a16:creationId xmlns:a16="http://schemas.microsoft.com/office/drawing/2014/main" id="{F25A56A6-2FB9-AD42-B1F9-0FE161454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66582" name="Group 72">
            <a:extLst>
              <a:ext uri="{FF2B5EF4-FFF2-40B4-BE49-F238E27FC236}">
                <a16:creationId xmlns:a16="http://schemas.microsoft.com/office/drawing/2014/main" id="{D31752FD-9220-604F-9419-D11412BEAFC8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5029200"/>
            <a:ext cx="685800" cy="457200"/>
            <a:chOff x="960" y="2352"/>
            <a:chExt cx="432" cy="288"/>
          </a:xfrm>
        </p:grpSpPr>
        <p:sp>
          <p:nvSpPr>
            <p:cNvPr id="68681" name="Oval 73">
              <a:extLst>
                <a:ext uri="{FF2B5EF4-FFF2-40B4-BE49-F238E27FC236}">
                  <a16:creationId xmlns:a16="http://schemas.microsoft.com/office/drawing/2014/main" id="{1E6491C0-1491-6E49-A7DE-1DD74808D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682" name="Text Box 74">
              <a:extLst>
                <a:ext uri="{FF2B5EF4-FFF2-40B4-BE49-F238E27FC236}">
                  <a16:creationId xmlns:a16="http://schemas.microsoft.com/office/drawing/2014/main" id="{4705A414-C6EF-5945-8A37-1A0257C65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74" name="Rectangle 50">
            <a:extLst>
              <a:ext uri="{FF2B5EF4-FFF2-40B4-BE49-F238E27FC236}">
                <a16:creationId xmlns:a16="http://schemas.microsoft.com/office/drawing/2014/main" id="{2FEFADB4-015F-9C4D-A2F3-C362B02A8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834" y="1676400"/>
            <a:ext cx="6137366" cy="381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" name="Line 51">
            <a:extLst>
              <a:ext uri="{FF2B5EF4-FFF2-40B4-BE49-F238E27FC236}">
                <a16:creationId xmlns:a16="http://schemas.microsoft.com/office/drawing/2014/main" id="{C5CF6E1E-108A-DA46-85D7-D8F140BF2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6" name="Line 52">
            <a:extLst>
              <a:ext uri="{FF2B5EF4-FFF2-40B4-BE49-F238E27FC236}">
                <a16:creationId xmlns:a16="http://schemas.microsoft.com/office/drawing/2014/main" id="{1ECF1F05-BAD5-0646-B999-B010FF236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7" name="Line 53">
            <a:extLst>
              <a:ext uri="{FF2B5EF4-FFF2-40B4-BE49-F238E27FC236}">
                <a16:creationId xmlns:a16="http://schemas.microsoft.com/office/drawing/2014/main" id="{4ECD9D32-E7C3-5342-85C3-4325861EA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8" name="Line 54">
            <a:extLst>
              <a:ext uri="{FF2B5EF4-FFF2-40B4-BE49-F238E27FC236}">
                <a16:creationId xmlns:a16="http://schemas.microsoft.com/office/drawing/2014/main" id="{0EBB32EB-4EFA-054D-9D02-8968AFE3B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9" name="Line 55">
            <a:extLst>
              <a:ext uri="{FF2B5EF4-FFF2-40B4-BE49-F238E27FC236}">
                <a16:creationId xmlns:a16="http://schemas.microsoft.com/office/drawing/2014/main" id="{D62B0620-ED36-A34F-A4CC-00364B162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0" name="Line 56">
            <a:extLst>
              <a:ext uri="{FF2B5EF4-FFF2-40B4-BE49-F238E27FC236}">
                <a16:creationId xmlns:a16="http://schemas.microsoft.com/office/drawing/2014/main" id="{E7A40549-8099-444F-9BAA-4C494A638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" name="Line 57">
            <a:extLst>
              <a:ext uri="{FF2B5EF4-FFF2-40B4-BE49-F238E27FC236}">
                <a16:creationId xmlns:a16="http://schemas.microsoft.com/office/drawing/2014/main" id="{0374225C-8D15-C945-8461-2ADBE2FEA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" name="Line 58">
            <a:extLst>
              <a:ext uri="{FF2B5EF4-FFF2-40B4-BE49-F238E27FC236}">
                <a16:creationId xmlns:a16="http://schemas.microsoft.com/office/drawing/2014/main" id="{15B9B427-DD04-3649-9A59-8DED96B91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" name="Line 59">
            <a:extLst>
              <a:ext uri="{FF2B5EF4-FFF2-40B4-BE49-F238E27FC236}">
                <a16:creationId xmlns:a16="http://schemas.microsoft.com/office/drawing/2014/main" id="{B26255A6-F99E-6F44-844B-6954B05A6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4" name="Line 60">
            <a:extLst>
              <a:ext uri="{FF2B5EF4-FFF2-40B4-BE49-F238E27FC236}">
                <a16:creationId xmlns:a16="http://schemas.microsoft.com/office/drawing/2014/main" id="{51A25220-32D0-5B47-B935-D80904B68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5" name="Line 61">
            <a:extLst>
              <a:ext uri="{FF2B5EF4-FFF2-40B4-BE49-F238E27FC236}">
                <a16:creationId xmlns:a16="http://schemas.microsoft.com/office/drawing/2014/main" id="{E860125C-D6C6-7C41-BA67-80F7EA1FC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6" name="Line 62">
            <a:extLst>
              <a:ext uri="{FF2B5EF4-FFF2-40B4-BE49-F238E27FC236}">
                <a16:creationId xmlns:a16="http://schemas.microsoft.com/office/drawing/2014/main" id="{21FCBAA5-BD7D-244F-953A-8C3344ABE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7" name="Line 63">
            <a:extLst>
              <a:ext uri="{FF2B5EF4-FFF2-40B4-BE49-F238E27FC236}">
                <a16:creationId xmlns:a16="http://schemas.microsoft.com/office/drawing/2014/main" id="{CFAB638F-DB30-B34A-A3D3-3F1F69BB0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8" name="Line 64">
            <a:extLst>
              <a:ext uri="{FF2B5EF4-FFF2-40B4-BE49-F238E27FC236}">
                <a16:creationId xmlns:a16="http://schemas.microsoft.com/office/drawing/2014/main" id="{4742128B-5A85-7947-AA38-63D30D6D3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9" name="Text Box 66">
            <a:extLst>
              <a:ext uri="{FF2B5EF4-FFF2-40B4-BE49-F238E27FC236}">
                <a16:creationId xmlns:a16="http://schemas.microsoft.com/office/drawing/2014/main" id="{B2BB692D-8C47-2149-BB5F-71653B9F4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34" y="1694089"/>
            <a:ext cx="601326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 -    16  14  10   8    7    9    3    2    4    1</a:t>
            </a:r>
          </a:p>
        </p:txBody>
      </p:sp>
      <p:sp>
        <p:nvSpPr>
          <p:cNvPr id="90" name="Freeform 67">
            <a:extLst>
              <a:ext uri="{FF2B5EF4-FFF2-40B4-BE49-F238E27FC236}">
                <a16:creationId xmlns:a16="http://schemas.microsoft.com/office/drawing/2014/main" id="{DA42B5A1-EF73-1147-AF74-A9B82472E584}"/>
              </a:ext>
            </a:extLst>
          </p:cNvPr>
          <p:cNvSpPr>
            <a:spLocks/>
          </p:cNvSpPr>
          <p:nvPr/>
        </p:nvSpPr>
        <p:spPr bwMode="auto">
          <a:xfrm>
            <a:off x="1447800" y="1600200"/>
            <a:ext cx="304800" cy="76200"/>
          </a:xfrm>
          <a:custGeom>
            <a:avLst/>
            <a:gdLst>
              <a:gd name="T0" fmla="*/ 0 w 192"/>
              <a:gd name="T1" fmla="*/ 76200 h 96"/>
              <a:gd name="T2" fmla="*/ 152400 w 192"/>
              <a:gd name="T3" fmla="*/ 0 h 96"/>
              <a:gd name="T4" fmla="*/ 304800 w 192"/>
              <a:gd name="T5" fmla="*/ 762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68">
            <a:extLst>
              <a:ext uri="{FF2B5EF4-FFF2-40B4-BE49-F238E27FC236}">
                <a16:creationId xmlns:a16="http://schemas.microsoft.com/office/drawing/2014/main" id="{1B36FADC-12A4-4044-AA78-796733D7EB01}"/>
              </a:ext>
            </a:extLst>
          </p:cNvPr>
          <p:cNvSpPr>
            <a:spLocks/>
          </p:cNvSpPr>
          <p:nvPr/>
        </p:nvSpPr>
        <p:spPr bwMode="auto">
          <a:xfrm>
            <a:off x="1447800" y="1524000"/>
            <a:ext cx="685800" cy="152400"/>
          </a:xfrm>
          <a:custGeom>
            <a:avLst/>
            <a:gdLst>
              <a:gd name="T0" fmla="*/ 0 w 192"/>
              <a:gd name="T1" fmla="*/ 152400 h 96"/>
              <a:gd name="T2" fmla="*/ 342900 w 192"/>
              <a:gd name="T3" fmla="*/ 0 h 96"/>
              <a:gd name="T4" fmla="*/ 685800 w 192"/>
              <a:gd name="T5" fmla="*/ 1524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69">
            <a:extLst>
              <a:ext uri="{FF2B5EF4-FFF2-40B4-BE49-F238E27FC236}">
                <a16:creationId xmlns:a16="http://schemas.microsoft.com/office/drawing/2014/main" id="{0F60A67E-03DB-C14E-A4E4-3C5FC3F5A272}"/>
              </a:ext>
            </a:extLst>
          </p:cNvPr>
          <p:cNvSpPr>
            <a:spLocks/>
          </p:cNvSpPr>
          <p:nvPr/>
        </p:nvSpPr>
        <p:spPr bwMode="auto">
          <a:xfrm flipV="1">
            <a:off x="1752600" y="2057400"/>
            <a:ext cx="838200" cy="76200"/>
          </a:xfrm>
          <a:custGeom>
            <a:avLst/>
            <a:gdLst>
              <a:gd name="T0" fmla="*/ 0 w 192"/>
              <a:gd name="T1" fmla="*/ 76200 h 96"/>
              <a:gd name="T2" fmla="*/ 419100 w 192"/>
              <a:gd name="T3" fmla="*/ 0 h 96"/>
              <a:gd name="T4" fmla="*/ 838200 w 192"/>
              <a:gd name="T5" fmla="*/ 762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70">
            <a:extLst>
              <a:ext uri="{FF2B5EF4-FFF2-40B4-BE49-F238E27FC236}">
                <a16:creationId xmlns:a16="http://schemas.microsoft.com/office/drawing/2014/main" id="{66E8735F-2252-7D48-8BBC-EDBFDF031E74}"/>
              </a:ext>
            </a:extLst>
          </p:cNvPr>
          <p:cNvSpPr>
            <a:spLocks/>
          </p:cNvSpPr>
          <p:nvPr/>
        </p:nvSpPr>
        <p:spPr bwMode="auto">
          <a:xfrm flipV="1">
            <a:off x="1752600" y="2057400"/>
            <a:ext cx="1219200" cy="152400"/>
          </a:xfrm>
          <a:custGeom>
            <a:avLst/>
            <a:gdLst>
              <a:gd name="T0" fmla="*/ 0 w 192"/>
              <a:gd name="T1" fmla="*/ 152400 h 96"/>
              <a:gd name="T2" fmla="*/ 609600 w 192"/>
              <a:gd name="T3" fmla="*/ 0 h 96"/>
              <a:gd name="T4" fmla="*/ 1219200 w 192"/>
              <a:gd name="T5" fmla="*/ 1524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Text Box 71">
            <a:extLst>
              <a:ext uri="{FF2B5EF4-FFF2-40B4-BE49-F238E27FC236}">
                <a16:creationId xmlns:a16="http://schemas.microsoft.com/office/drawing/2014/main" id="{5F23BE2D-6F2A-1243-BE14-120B1450A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68" y="2300288"/>
            <a:ext cx="563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0   1   2    3    4    5    6    7    8    9    10</a:t>
            </a:r>
          </a:p>
        </p:txBody>
      </p:sp>
      <p:sp>
        <p:nvSpPr>
          <p:cNvPr id="95" name="Freeform 73">
            <a:extLst>
              <a:ext uri="{FF2B5EF4-FFF2-40B4-BE49-F238E27FC236}">
                <a16:creationId xmlns:a16="http://schemas.microsoft.com/office/drawing/2014/main" id="{38ABBDD6-B563-F641-ABCA-9C4CF1186D73}"/>
              </a:ext>
            </a:extLst>
          </p:cNvPr>
          <p:cNvSpPr>
            <a:spLocks/>
          </p:cNvSpPr>
          <p:nvPr/>
        </p:nvSpPr>
        <p:spPr bwMode="auto">
          <a:xfrm>
            <a:off x="2133600" y="1524000"/>
            <a:ext cx="1219200" cy="152400"/>
          </a:xfrm>
          <a:custGeom>
            <a:avLst/>
            <a:gdLst>
              <a:gd name="T0" fmla="*/ 0 w 192"/>
              <a:gd name="T1" fmla="*/ 152400 h 96"/>
              <a:gd name="T2" fmla="*/ 609600 w 192"/>
              <a:gd name="T3" fmla="*/ 0 h 96"/>
              <a:gd name="T4" fmla="*/ 1219200 w 192"/>
              <a:gd name="T5" fmla="*/ 1524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74">
            <a:extLst>
              <a:ext uri="{FF2B5EF4-FFF2-40B4-BE49-F238E27FC236}">
                <a16:creationId xmlns:a16="http://schemas.microsoft.com/office/drawing/2014/main" id="{4AB3365A-12EF-B146-AACF-B601458B0278}"/>
              </a:ext>
            </a:extLst>
          </p:cNvPr>
          <p:cNvSpPr>
            <a:spLocks/>
          </p:cNvSpPr>
          <p:nvPr/>
        </p:nvSpPr>
        <p:spPr bwMode="auto">
          <a:xfrm>
            <a:off x="2133600" y="1447800"/>
            <a:ext cx="1600200" cy="228600"/>
          </a:xfrm>
          <a:custGeom>
            <a:avLst/>
            <a:gdLst>
              <a:gd name="T0" fmla="*/ 0 w 192"/>
              <a:gd name="T1" fmla="*/ 228600 h 96"/>
              <a:gd name="T2" fmla="*/ 800100 w 192"/>
              <a:gd name="T3" fmla="*/ 0 h 96"/>
              <a:gd name="T4" fmla="*/ 1600200 w 192"/>
              <a:gd name="T5" fmla="*/ 2286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75">
            <a:extLst>
              <a:ext uri="{FF2B5EF4-FFF2-40B4-BE49-F238E27FC236}">
                <a16:creationId xmlns:a16="http://schemas.microsoft.com/office/drawing/2014/main" id="{462C60D8-CF9B-0842-9179-D209CED74255}"/>
              </a:ext>
            </a:extLst>
          </p:cNvPr>
          <p:cNvSpPr>
            <a:spLocks/>
          </p:cNvSpPr>
          <p:nvPr/>
        </p:nvSpPr>
        <p:spPr bwMode="auto">
          <a:xfrm flipV="1">
            <a:off x="2590800" y="2057400"/>
            <a:ext cx="1524000" cy="152400"/>
          </a:xfrm>
          <a:custGeom>
            <a:avLst/>
            <a:gdLst>
              <a:gd name="T0" fmla="*/ 0 w 192"/>
              <a:gd name="T1" fmla="*/ 152400 h 96"/>
              <a:gd name="T2" fmla="*/ 762000 w 192"/>
              <a:gd name="T3" fmla="*/ 0 h 96"/>
              <a:gd name="T4" fmla="*/ 1524000 w 192"/>
              <a:gd name="T5" fmla="*/ 1524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76">
            <a:extLst>
              <a:ext uri="{FF2B5EF4-FFF2-40B4-BE49-F238E27FC236}">
                <a16:creationId xmlns:a16="http://schemas.microsoft.com/office/drawing/2014/main" id="{8D9137AE-BF31-EB4B-B5B8-5F235C12A4CC}"/>
              </a:ext>
            </a:extLst>
          </p:cNvPr>
          <p:cNvSpPr>
            <a:spLocks/>
          </p:cNvSpPr>
          <p:nvPr/>
        </p:nvSpPr>
        <p:spPr bwMode="auto">
          <a:xfrm flipV="1">
            <a:off x="2590800" y="2057400"/>
            <a:ext cx="1905000" cy="228600"/>
          </a:xfrm>
          <a:custGeom>
            <a:avLst/>
            <a:gdLst>
              <a:gd name="T0" fmla="*/ 0 w 192"/>
              <a:gd name="T1" fmla="*/ 228600 h 96"/>
              <a:gd name="T2" fmla="*/ 952500 w 192"/>
              <a:gd name="T3" fmla="*/ 0 h 96"/>
              <a:gd name="T4" fmla="*/ 1905000 w 192"/>
              <a:gd name="T5" fmla="*/ 2286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77">
            <a:extLst>
              <a:ext uri="{FF2B5EF4-FFF2-40B4-BE49-F238E27FC236}">
                <a16:creationId xmlns:a16="http://schemas.microsoft.com/office/drawing/2014/main" id="{D21322E7-CDF1-664E-8C89-797CB512C279}"/>
              </a:ext>
            </a:extLst>
          </p:cNvPr>
          <p:cNvSpPr>
            <a:spLocks/>
          </p:cNvSpPr>
          <p:nvPr/>
        </p:nvSpPr>
        <p:spPr bwMode="auto">
          <a:xfrm>
            <a:off x="2971800" y="1524000"/>
            <a:ext cx="1905000" cy="152400"/>
          </a:xfrm>
          <a:custGeom>
            <a:avLst/>
            <a:gdLst>
              <a:gd name="T0" fmla="*/ 0 w 192"/>
              <a:gd name="T1" fmla="*/ 152400 h 96"/>
              <a:gd name="T2" fmla="*/ 952500 w 192"/>
              <a:gd name="T3" fmla="*/ 0 h 96"/>
              <a:gd name="T4" fmla="*/ 1905000 w 192"/>
              <a:gd name="T5" fmla="*/ 1524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51">
            <a:extLst>
              <a:ext uri="{FF2B5EF4-FFF2-40B4-BE49-F238E27FC236}">
                <a16:creationId xmlns:a16="http://schemas.microsoft.com/office/drawing/2014/main" id="{D58C73C5-286B-C94C-85CB-E7A231D33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0897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939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FE43-D255-6942-B35E-F3DAC6C5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3: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B0043-72A3-C54F-AA1E-C77704541CE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add/insert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O(log 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extractMin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O(log 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464DD-F70C-A54A-ACBA-1BDBF96B1D0A}"/>
              </a:ext>
            </a:extLst>
          </p:cNvPr>
          <p:cNvSpPr txBox="1"/>
          <p:nvPr/>
        </p:nvSpPr>
        <p:spPr>
          <a:xfrm>
            <a:off x="2117446" y="5257800"/>
            <a:ext cx="385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Worst case running times?</a:t>
            </a:r>
          </a:p>
        </p:txBody>
      </p:sp>
    </p:spTree>
    <p:extLst>
      <p:ext uri="{BB962C8B-B14F-4D97-AF65-F5344CB8AC3E}">
        <p14:creationId xmlns:p14="http://schemas.microsoft.com/office/powerpoint/2010/main" val="1985494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7EF8-5AB0-434F-BD5D-CB7E6F43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queues summarized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91F345-D870-6D4C-B59F-B46A9E5B90A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1361176"/>
              </p:ext>
            </p:extLst>
          </p:nvPr>
        </p:nvGraphicFramePr>
        <p:xfrm>
          <a:off x="364581" y="4121331"/>
          <a:ext cx="8153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3790241378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54897792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1086299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extractMin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1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unordered linked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229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sorted linked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83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heap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056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1CB829-4512-4C45-8D55-60A51AECA718}"/>
              </a:ext>
            </a:extLst>
          </p:cNvPr>
          <p:cNvSpPr txBox="1"/>
          <p:nvPr/>
        </p:nvSpPr>
        <p:spPr>
          <a:xfrm>
            <a:off x="364581" y="1828728"/>
            <a:ext cx="7316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Different scenarios may benefit from different implementations</a:t>
            </a:r>
          </a:p>
          <a:p>
            <a:endParaRPr lang="en-US" sz="2800" dirty="0"/>
          </a:p>
          <a:p>
            <a:r>
              <a:rPr lang="en-US" sz="2800" dirty="0"/>
              <a:t>Priority queue ≠ heap</a:t>
            </a:r>
          </a:p>
        </p:txBody>
      </p:sp>
    </p:spTree>
    <p:extLst>
      <p:ext uri="{BB962C8B-B14F-4D97-AF65-F5344CB8AC3E}">
        <p14:creationId xmlns:p14="http://schemas.microsoft.com/office/powerpoint/2010/main" val="23763430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C4AD-21E5-0B4C-92D1-DD869532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build a heap?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FA48-3845-6642-A6DD-A9A88FEDDD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have </a:t>
            </a:r>
            <a:r>
              <a:rPr lang="en-US" i="1" dirty="0"/>
              <a:t>n</a:t>
            </a:r>
            <a:r>
              <a:rPr lang="en-US" dirty="0"/>
              <a:t> values you want to build a heap out of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we build it?</a:t>
            </a:r>
          </a:p>
        </p:txBody>
      </p:sp>
    </p:spTree>
    <p:extLst>
      <p:ext uri="{BB962C8B-B14F-4D97-AF65-F5344CB8AC3E}">
        <p14:creationId xmlns:p14="http://schemas.microsoft.com/office/powerpoint/2010/main" val="7032412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D3884A32-10A6-D147-A30B-88D922754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One option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3602124-CBF5-0D40-AEB1-3723D0FFD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i="1" dirty="0"/>
              <a:t>n</a:t>
            </a:r>
            <a:r>
              <a:rPr lang="en-US" altLang="en-US" dirty="0"/>
              <a:t> calls to Insert – </a:t>
            </a:r>
            <a:r>
              <a:rPr lang="en-US" altLang="en-US" dirty="0">
                <a:solidFill>
                  <a:srgbClr val="0000FF"/>
                </a:solidFill>
              </a:rPr>
              <a:t>O(n log n)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Can we do better?</a:t>
            </a:r>
          </a:p>
        </p:txBody>
      </p:sp>
      <p:sp>
        <p:nvSpPr>
          <p:cNvPr id="122886" name="Oval 6">
            <a:extLst>
              <a:ext uri="{FF2B5EF4-FFF2-40B4-BE49-F238E27FC236}">
                <a16:creationId xmlns:a16="http://schemas.microsoft.com/office/drawing/2014/main" id="{8AEF9DC1-6E36-4C4B-8F04-82B0DA19A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14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28" name="Oval 48">
            <a:extLst>
              <a:ext uri="{FF2B5EF4-FFF2-40B4-BE49-F238E27FC236}">
                <a16:creationId xmlns:a16="http://schemas.microsoft.com/office/drawing/2014/main" id="{403EB81A-423D-F84E-83A6-9C11E3EC5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0386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29" name="Oval 49">
            <a:extLst>
              <a:ext uri="{FF2B5EF4-FFF2-40B4-BE49-F238E27FC236}">
                <a16:creationId xmlns:a16="http://schemas.microsoft.com/office/drawing/2014/main" id="{375CC43A-B88A-0E4A-BC93-E3D6D45CA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257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30" name="Line 50">
            <a:extLst>
              <a:ext uri="{FF2B5EF4-FFF2-40B4-BE49-F238E27FC236}">
                <a16:creationId xmlns:a16="http://schemas.microsoft.com/office/drawing/2014/main" id="{705A63B1-178A-384D-A63A-532EA8C873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44958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31" name="Oval 51">
            <a:extLst>
              <a:ext uri="{FF2B5EF4-FFF2-40B4-BE49-F238E27FC236}">
                <a16:creationId xmlns:a16="http://schemas.microsoft.com/office/drawing/2014/main" id="{00F0273C-0A91-6E46-9486-99988F30D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257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32" name="Oval 52">
            <a:extLst>
              <a:ext uri="{FF2B5EF4-FFF2-40B4-BE49-F238E27FC236}">
                <a16:creationId xmlns:a16="http://schemas.microsoft.com/office/drawing/2014/main" id="{4EAF6815-6378-2142-BF5E-1E251F251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0386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33" name="Line 53">
            <a:extLst>
              <a:ext uri="{FF2B5EF4-FFF2-40B4-BE49-F238E27FC236}">
                <a16:creationId xmlns:a16="http://schemas.microsoft.com/office/drawing/2014/main" id="{3723F90F-1591-904B-B736-B7FA9480B3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958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34" name="Oval 54">
            <a:extLst>
              <a:ext uri="{FF2B5EF4-FFF2-40B4-BE49-F238E27FC236}">
                <a16:creationId xmlns:a16="http://schemas.microsoft.com/office/drawing/2014/main" id="{22BF6A69-5058-3D46-9899-8A3724E3C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257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35" name="Line 55">
            <a:extLst>
              <a:ext uri="{FF2B5EF4-FFF2-40B4-BE49-F238E27FC236}">
                <a16:creationId xmlns:a16="http://schemas.microsoft.com/office/drawing/2014/main" id="{A01D19D1-4E09-3F45-A067-98082BFF1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495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36" name="AutoShape 56">
            <a:extLst>
              <a:ext uri="{FF2B5EF4-FFF2-40B4-BE49-F238E27FC236}">
                <a16:creationId xmlns:a16="http://schemas.microsoft.com/office/drawing/2014/main" id="{96BB5A72-8D06-884A-A547-30971CDC6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3434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37" name="AutoShape 57">
            <a:extLst>
              <a:ext uri="{FF2B5EF4-FFF2-40B4-BE49-F238E27FC236}">
                <a16:creationId xmlns:a16="http://schemas.microsoft.com/office/drawing/2014/main" id="{E079F313-B2D3-BA43-AF86-E44BE6A1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3434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38" name="AutoShape 58">
            <a:extLst>
              <a:ext uri="{FF2B5EF4-FFF2-40B4-BE49-F238E27FC236}">
                <a16:creationId xmlns:a16="http://schemas.microsoft.com/office/drawing/2014/main" id="{C8AF41F5-162C-5943-8CA1-A950D9FA5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434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39" name="Text Box 59">
            <a:extLst>
              <a:ext uri="{FF2B5EF4-FFF2-40B4-BE49-F238E27FC236}">
                <a16:creationId xmlns:a16="http://schemas.microsoft.com/office/drawing/2014/main" id="{E7A28A0C-B079-3042-9D08-E26743E9E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0386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4070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  <p:bldP spid="122928" grpId="0" animBg="1"/>
      <p:bldP spid="122929" grpId="0" animBg="1"/>
      <p:bldP spid="122931" grpId="0" animBg="1"/>
      <p:bldP spid="122932" grpId="0" animBg="1"/>
      <p:bldP spid="122934" grpId="0" animBg="1"/>
      <p:bldP spid="122936" grpId="0" animBg="1"/>
      <p:bldP spid="122937" grpId="0" animBg="1"/>
      <p:bldP spid="122938" grpId="0" animBg="1"/>
      <p:bldP spid="12293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F5CB-0752-F24E-912D-8AF6976A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option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3C8B-8E3A-2943-BC69-FCF2EA81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649367"/>
            <a:ext cx="70358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742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F5CB-0752-F24E-912D-8AF6976A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option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3C8B-8E3A-2943-BC69-FCF2EA81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649367"/>
            <a:ext cx="7035800" cy="2070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65FE9-8C40-D249-90A3-195E2897F7FE}"/>
              </a:ext>
            </a:extLst>
          </p:cNvPr>
          <p:cNvSpPr txBox="1"/>
          <p:nvPr/>
        </p:nvSpPr>
        <p:spPr>
          <a:xfrm>
            <a:off x="2220686" y="4493623"/>
            <a:ext cx="321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does this work?!</a:t>
            </a:r>
          </a:p>
        </p:txBody>
      </p:sp>
    </p:spTree>
    <p:extLst>
      <p:ext uri="{BB962C8B-B14F-4D97-AF65-F5344CB8AC3E}">
        <p14:creationId xmlns:p14="http://schemas.microsoft.com/office/powerpoint/2010/main" val="20681004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 4">
            <a:extLst>
              <a:ext uri="{FF2B5EF4-FFF2-40B4-BE49-F238E27FC236}">
                <a16:creationId xmlns:a16="http://schemas.microsoft.com/office/drawing/2014/main" id="{5A13DE47-0925-A543-90B5-99342F149DA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6400"/>
            <a:ext cx="5715000" cy="381000"/>
            <a:chOff x="768" y="624"/>
            <a:chExt cx="3600" cy="240"/>
          </a:xfrm>
        </p:grpSpPr>
        <p:sp>
          <p:nvSpPr>
            <p:cNvPr id="124933" name="Rectangle 5">
              <a:extLst>
                <a:ext uri="{FF2B5EF4-FFF2-40B4-BE49-F238E27FC236}">
                  <a16:creationId xmlns:a16="http://schemas.microsoft.com/office/drawing/2014/main" id="{C8CEDCE8-8CED-214F-B739-26554A134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3600" cy="24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34" name="Line 6">
              <a:extLst>
                <a:ext uri="{FF2B5EF4-FFF2-40B4-BE49-F238E27FC236}">
                  <a16:creationId xmlns:a16="http://schemas.microsoft.com/office/drawing/2014/main" id="{4D1A7C86-8B94-BB4F-9388-30D41E72F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35" name="Line 7">
              <a:extLst>
                <a:ext uri="{FF2B5EF4-FFF2-40B4-BE49-F238E27FC236}">
                  <a16:creationId xmlns:a16="http://schemas.microsoft.com/office/drawing/2014/main" id="{4A15DABF-6C20-EC47-A2D2-0ABADA095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36" name="Line 8">
              <a:extLst>
                <a:ext uri="{FF2B5EF4-FFF2-40B4-BE49-F238E27FC236}">
                  <a16:creationId xmlns:a16="http://schemas.microsoft.com/office/drawing/2014/main" id="{5B05D155-3012-FE4E-80FB-FFB1A6DD4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37" name="Line 9">
              <a:extLst>
                <a:ext uri="{FF2B5EF4-FFF2-40B4-BE49-F238E27FC236}">
                  <a16:creationId xmlns:a16="http://schemas.microsoft.com/office/drawing/2014/main" id="{30B6E76C-29D1-F748-A07B-89A5FE44D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38" name="Line 10">
              <a:extLst>
                <a:ext uri="{FF2B5EF4-FFF2-40B4-BE49-F238E27FC236}">
                  <a16:creationId xmlns:a16="http://schemas.microsoft.com/office/drawing/2014/main" id="{7CA256DE-BD8C-F248-B793-9AD9B3EE7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39" name="Line 11">
              <a:extLst>
                <a:ext uri="{FF2B5EF4-FFF2-40B4-BE49-F238E27FC236}">
                  <a16:creationId xmlns:a16="http://schemas.microsoft.com/office/drawing/2014/main" id="{3ECA3584-19E9-8344-BCCC-109CA3C98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40" name="Line 12">
              <a:extLst>
                <a:ext uri="{FF2B5EF4-FFF2-40B4-BE49-F238E27FC236}">
                  <a16:creationId xmlns:a16="http://schemas.microsoft.com/office/drawing/2014/main" id="{71CF4226-98B4-CB44-ABB8-9939E55E8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41" name="Line 13">
              <a:extLst>
                <a:ext uri="{FF2B5EF4-FFF2-40B4-BE49-F238E27FC236}">
                  <a16:creationId xmlns:a16="http://schemas.microsoft.com/office/drawing/2014/main" id="{1A2DB131-51E7-2D43-9AB3-4935851EF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42" name="Line 14">
              <a:extLst>
                <a:ext uri="{FF2B5EF4-FFF2-40B4-BE49-F238E27FC236}">
                  <a16:creationId xmlns:a16="http://schemas.microsoft.com/office/drawing/2014/main" id="{86505D4A-49D3-E149-B22E-6EED94D6B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43" name="Line 15">
              <a:extLst>
                <a:ext uri="{FF2B5EF4-FFF2-40B4-BE49-F238E27FC236}">
                  <a16:creationId xmlns:a16="http://schemas.microsoft.com/office/drawing/2014/main" id="{0483920E-1739-D547-8928-DA9371717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44" name="Line 16">
              <a:extLst>
                <a:ext uri="{FF2B5EF4-FFF2-40B4-BE49-F238E27FC236}">
                  <a16:creationId xmlns:a16="http://schemas.microsoft.com/office/drawing/2014/main" id="{98ABED33-AB2E-B74F-AA90-D54CB978A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45" name="Line 17">
              <a:extLst>
                <a:ext uri="{FF2B5EF4-FFF2-40B4-BE49-F238E27FC236}">
                  <a16:creationId xmlns:a16="http://schemas.microsoft.com/office/drawing/2014/main" id="{8BDC652C-3020-8347-B19B-C93F3BC9E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46" name="Line 18">
              <a:extLst>
                <a:ext uri="{FF2B5EF4-FFF2-40B4-BE49-F238E27FC236}">
                  <a16:creationId xmlns:a16="http://schemas.microsoft.com/office/drawing/2014/main" id="{D95FB28B-C6B2-EC40-B978-174B9C79D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47" name="Line 19">
              <a:extLst>
                <a:ext uri="{FF2B5EF4-FFF2-40B4-BE49-F238E27FC236}">
                  <a16:creationId xmlns:a16="http://schemas.microsoft.com/office/drawing/2014/main" id="{796B18C8-5670-9F41-997A-368EF123B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4948" name="Text Box 20">
            <a:extLst>
              <a:ext uri="{FF2B5EF4-FFF2-40B4-BE49-F238E27FC236}">
                <a16:creationId xmlns:a16="http://schemas.microsoft.com/office/drawing/2014/main" id="{5FE1D4E5-54FD-EB41-8BA7-7FB6BE0DB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4     1    3    2   16   9   10  14   8    7</a:t>
            </a:r>
          </a:p>
        </p:txBody>
      </p:sp>
      <p:sp>
        <p:nvSpPr>
          <p:cNvPr id="124953" name="Text Box 25">
            <a:extLst>
              <a:ext uri="{FF2B5EF4-FFF2-40B4-BE49-F238E27FC236}">
                <a16:creationId xmlns:a16="http://schemas.microsoft.com/office/drawing/2014/main" id="{7469DE2F-D371-5746-9463-5DE6B1C6D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1   2    3    4    5    6    7    8    9    10</a:t>
            </a:r>
          </a:p>
        </p:txBody>
      </p:sp>
      <p:sp>
        <p:nvSpPr>
          <p:cNvPr id="124961" name="Oval 33">
            <a:extLst>
              <a:ext uri="{FF2B5EF4-FFF2-40B4-BE49-F238E27FC236}">
                <a16:creationId xmlns:a16="http://schemas.microsoft.com/office/drawing/2014/main" id="{2ED6C7A5-D47A-FD4E-9192-9E4D2EFAC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62" name="Text Box 34">
            <a:extLst>
              <a:ext uri="{FF2B5EF4-FFF2-40B4-BE49-F238E27FC236}">
                <a16:creationId xmlns:a16="http://schemas.microsoft.com/office/drawing/2014/main" id="{6BFA899E-3968-2940-81A0-8EBF6A096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3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63" name="Text Box 35">
            <a:extLst>
              <a:ext uri="{FF2B5EF4-FFF2-40B4-BE49-F238E27FC236}">
                <a16:creationId xmlns:a16="http://schemas.microsoft.com/office/drawing/2014/main" id="{38B0DA90-D663-EE49-B97A-D2CCCCEA2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24965" name="Oval 37">
            <a:extLst>
              <a:ext uri="{FF2B5EF4-FFF2-40B4-BE49-F238E27FC236}">
                <a16:creationId xmlns:a16="http://schemas.microsoft.com/office/drawing/2014/main" id="{72432AD1-96B6-2B4D-82B9-48741765D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66" name="Text Box 38">
            <a:extLst>
              <a:ext uri="{FF2B5EF4-FFF2-40B4-BE49-F238E27FC236}">
                <a16:creationId xmlns:a16="http://schemas.microsoft.com/office/drawing/2014/main" id="{4C98FDAF-D93A-C24C-B1E1-4BF43759A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67" name="Text Box 39">
            <a:extLst>
              <a:ext uri="{FF2B5EF4-FFF2-40B4-BE49-F238E27FC236}">
                <a16:creationId xmlns:a16="http://schemas.microsoft.com/office/drawing/2014/main" id="{8FE37B0B-590E-4D4D-B840-F5B5AC724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24969" name="Oval 41">
            <a:extLst>
              <a:ext uri="{FF2B5EF4-FFF2-40B4-BE49-F238E27FC236}">
                <a16:creationId xmlns:a16="http://schemas.microsoft.com/office/drawing/2014/main" id="{A5818337-CE19-8C4A-ACD8-734BE4CCE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733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70" name="Text Box 42">
            <a:extLst>
              <a:ext uri="{FF2B5EF4-FFF2-40B4-BE49-F238E27FC236}">
                <a16:creationId xmlns:a16="http://schemas.microsoft.com/office/drawing/2014/main" id="{EF2CA4C0-598C-9149-9178-353303EA5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71" name="Text Box 43">
            <a:extLst>
              <a:ext uri="{FF2B5EF4-FFF2-40B4-BE49-F238E27FC236}">
                <a16:creationId xmlns:a16="http://schemas.microsoft.com/office/drawing/2014/main" id="{A66BACA2-BA59-D54F-9CF2-957553B38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24972" name="Text Box 44">
            <a:extLst>
              <a:ext uri="{FF2B5EF4-FFF2-40B4-BE49-F238E27FC236}">
                <a16:creationId xmlns:a16="http://schemas.microsoft.com/office/drawing/2014/main" id="{842C44C5-FC0E-9649-B2AC-9BD838C4F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38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7598" name="Group 45">
            <a:extLst>
              <a:ext uri="{FF2B5EF4-FFF2-40B4-BE49-F238E27FC236}">
                <a16:creationId xmlns:a16="http://schemas.microsoft.com/office/drawing/2014/main" id="{09ABA4C2-3DAF-1E47-B746-BD1EE0C0180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724400"/>
            <a:ext cx="685800" cy="457200"/>
            <a:chOff x="960" y="2352"/>
            <a:chExt cx="432" cy="288"/>
          </a:xfrm>
        </p:grpSpPr>
        <p:sp>
          <p:nvSpPr>
            <p:cNvPr id="124974" name="Oval 46">
              <a:extLst>
                <a:ext uri="{FF2B5EF4-FFF2-40B4-BE49-F238E27FC236}">
                  <a16:creationId xmlns:a16="http://schemas.microsoft.com/office/drawing/2014/main" id="{196A413B-4EE4-6B46-9DE4-EA6622853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975" name="Text Box 47">
              <a:extLst>
                <a:ext uri="{FF2B5EF4-FFF2-40B4-BE49-F238E27FC236}">
                  <a16:creationId xmlns:a16="http://schemas.microsoft.com/office/drawing/2014/main" id="{898B09D7-F2F0-8044-BF82-0358322EA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sp>
        <p:nvSpPr>
          <p:cNvPr id="124976" name="Line 48">
            <a:extLst>
              <a:ext uri="{FF2B5EF4-FFF2-40B4-BE49-F238E27FC236}">
                <a16:creationId xmlns:a16="http://schemas.microsoft.com/office/drawing/2014/main" id="{8CA5FC9B-7276-3645-9EA3-A13620B289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77" name="Line 49">
            <a:extLst>
              <a:ext uri="{FF2B5EF4-FFF2-40B4-BE49-F238E27FC236}">
                <a16:creationId xmlns:a16="http://schemas.microsoft.com/office/drawing/2014/main" id="{5FAAA483-F56C-AD40-AD73-FBC90632E0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191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78" name="Line 50">
            <a:extLst>
              <a:ext uri="{FF2B5EF4-FFF2-40B4-BE49-F238E27FC236}">
                <a16:creationId xmlns:a16="http://schemas.microsoft.com/office/drawing/2014/main" id="{0D08EBCD-6BF0-E944-B70F-40C7EC5120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181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79" name="Line 51">
            <a:extLst>
              <a:ext uri="{FF2B5EF4-FFF2-40B4-BE49-F238E27FC236}">
                <a16:creationId xmlns:a16="http://schemas.microsoft.com/office/drawing/2014/main" id="{4F499806-3E08-CD4B-BEDD-C77C5C81C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80" name="Line 52">
            <a:extLst>
              <a:ext uri="{FF2B5EF4-FFF2-40B4-BE49-F238E27FC236}">
                <a16:creationId xmlns:a16="http://schemas.microsoft.com/office/drawing/2014/main" id="{479D5942-C19D-AC4B-9A16-0FF0E82764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81" name="Line 53">
            <a:extLst>
              <a:ext uri="{FF2B5EF4-FFF2-40B4-BE49-F238E27FC236}">
                <a16:creationId xmlns:a16="http://schemas.microsoft.com/office/drawing/2014/main" id="{3AF8F140-30B0-F74F-8299-724D1697A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82" name="Line 54">
            <a:extLst>
              <a:ext uri="{FF2B5EF4-FFF2-40B4-BE49-F238E27FC236}">
                <a16:creationId xmlns:a16="http://schemas.microsoft.com/office/drawing/2014/main" id="{07EFCB7B-77B3-CA47-8CD0-8ED376406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200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83" name="Line 55">
            <a:extLst>
              <a:ext uri="{FF2B5EF4-FFF2-40B4-BE49-F238E27FC236}">
                <a16:creationId xmlns:a16="http://schemas.microsoft.com/office/drawing/2014/main" id="{13C90347-7FB6-8746-AD9D-9C662605E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14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84" name="Line 56">
            <a:extLst>
              <a:ext uri="{FF2B5EF4-FFF2-40B4-BE49-F238E27FC236}">
                <a16:creationId xmlns:a16="http://schemas.microsoft.com/office/drawing/2014/main" id="{7589E8B4-B47D-0F4F-98C3-B017529240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86" name="Oval 58">
            <a:extLst>
              <a:ext uri="{FF2B5EF4-FFF2-40B4-BE49-F238E27FC236}">
                <a16:creationId xmlns:a16="http://schemas.microsoft.com/office/drawing/2014/main" id="{55395B3B-B707-3545-AE92-38DFFE247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87" name="Text Box 59">
            <a:extLst>
              <a:ext uri="{FF2B5EF4-FFF2-40B4-BE49-F238E27FC236}">
                <a16:creationId xmlns:a16="http://schemas.microsoft.com/office/drawing/2014/main" id="{E532998A-3ADE-0346-B96D-6B4BCF28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14</a:t>
            </a:r>
          </a:p>
        </p:txBody>
      </p:sp>
      <p:sp>
        <p:nvSpPr>
          <p:cNvPr id="124989" name="Oval 61">
            <a:extLst>
              <a:ext uri="{FF2B5EF4-FFF2-40B4-BE49-F238E27FC236}">
                <a16:creationId xmlns:a16="http://schemas.microsoft.com/office/drawing/2014/main" id="{8DA6F853-CC38-D341-9671-9498CA380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90" name="Text Box 62">
            <a:extLst>
              <a:ext uri="{FF2B5EF4-FFF2-40B4-BE49-F238E27FC236}">
                <a16:creationId xmlns:a16="http://schemas.microsoft.com/office/drawing/2014/main" id="{C932A7C3-16F1-4C46-80EE-6EB21B5B0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24992" name="Oval 64">
            <a:extLst>
              <a:ext uri="{FF2B5EF4-FFF2-40B4-BE49-F238E27FC236}">
                <a16:creationId xmlns:a16="http://schemas.microsoft.com/office/drawing/2014/main" id="{DA41BDC6-0748-2C42-A0D5-3D17C3331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93" name="Text Box 65">
            <a:extLst>
              <a:ext uri="{FF2B5EF4-FFF2-40B4-BE49-F238E27FC236}">
                <a16:creationId xmlns:a16="http://schemas.microsoft.com/office/drawing/2014/main" id="{B2D2A23B-6FE7-D046-9ECA-D30B870A8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24995" name="Oval 67">
            <a:extLst>
              <a:ext uri="{FF2B5EF4-FFF2-40B4-BE49-F238E27FC236}">
                <a16:creationId xmlns:a16="http://schemas.microsoft.com/office/drawing/2014/main" id="{9960B287-D243-7F40-934E-9952F0126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96" name="Text Box 68">
            <a:extLst>
              <a:ext uri="{FF2B5EF4-FFF2-40B4-BE49-F238E27FC236}">
                <a16:creationId xmlns:a16="http://schemas.microsoft.com/office/drawing/2014/main" id="{3F318667-D7CA-084C-9230-1544D4D59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16</a:t>
            </a:r>
          </a:p>
        </p:txBody>
      </p:sp>
      <p:sp>
        <p:nvSpPr>
          <p:cNvPr id="124998" name="Oval 70">
            <a:extLst>
              <a:ext uri="{FF2B5EF4-FFF2-40B4-BE49-F238E27FC236}">
                <a16:creationId xmlns:a16="http://schemas.microsoft.com/office/drawing/2014/main" id="{8BE0734C-DFF0-6C41-9F91-46691EBF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99" name="Text Box 71">
            <a:extLst>
              <a:ext uri="{FF2B5EF4-FFF2-40B4-BE49-F238E27FC236}">
                <a16:creationId xmlns:a16="http://schemas.microsoft.com/office/drawing/2014/main" id="{FBD7B576-5100-A34F-8C30-205C57BF3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9</a:t>
            </a:r>
          </a:p>
        </p:txBody>
      </p:sp>
      <p:sp>
        <p:nvSpPr>
          <p:cNvPr id="125001" name="Oval 73">
            <a:extLst>
              <a:ext uri="{FF2B5EF4-FFF2-40B4-BE49-F238E27FC236}">
                <a16:creationId xmlns:a16="http://schemas.microsoft.com/office/drawing/2014/main" id="{EB68EAB2-BCB3-164C-922F-01BFFC497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5002" name="Text Box 74">
            <a:extLst>
              <a:ext uri="{FF2B5EF4-FFF2-40B4-BE49-F238E27FC236}">
                <a16:creationId xmlns:a16="http://schemas.microsoft.com/office/drawing/2014/main" id="{D65BCDD7-1CA0-BB4E-9581-D522AD92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10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F454270-F060-4F41-9B7F-5604A11A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77" y="30766"/>
            <a:ext cx="5194293" cy="15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67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2">
            <a:extLst>
              <a:ext uri="{FF2B5EF4-FFF2-40B4-BE49-F238E27FC236}">
                <a16:creationId xmlns:a16="http://schemas.microsoft.com/office/drawing/2014/main" id="{70D17656-29F3-1A45-90B5-1C8DB6969B6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6400"/>
            <a:ext cx="5715000" cy="381000"/>
            <a:chOff x="768" y="624"/>
            <a:chExt cx="3600" cy="240"/>
          </a:xfrm>
        </p:grpSpPr>
        <p:sp>
          <p:nvSpPr>
            <p:cNvPr id="136195" name="Rectangle 3">
              <a:extLst>
                <a:ext uri="{FF2B5EF4-FFF2-40B4-BE49-F238E27FC236}">
                  <a16:creationId xmlns:a16="http://schemas.microsoft.com/office/drawing/2014/main" id="{C9949116-3163-B645-BA36-DB506CDC5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3600" cy="24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196" name="Line 4">
              <a:extLst>
                <a:ext uri="{FF2B5EF4-FFF2-40B4-BE49-F238E27FC236}">
                  <a16:creationId xmlns:a16="http://schemas.microsoft.com/office/drawing/2014/main" id="{E741D4EA-98DC-3F45-967D-5C8A3A825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197" name="Line 5">
              <a:extLst>
                <a:ext uri="{FF2B5EF4-FFF2-40B4-BE49-F238E27FC236}">
                  <a16:creationId xmlns:a16="http://schemas.microsoft.com/office/drawing/2014/main" id="{A9350EB8-8557-A748-8721-0C4B11B22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198" name="Line 6">
              <a:extLst>
                <a:ext uri="{FF2B5EF4-FFF2-40B4-BE49-F238E27FC236}">
                  <a16:creationId xmlns:a16="http://schemas.microsoft.com/office/drawing/2014/main" id="{58BE14AD-3B60-9947-825C-3F3300B36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199" name="Line 7">
              <a:extLst>
                <a:ext uri="{FF2B5EF4-FFF2-40B4-BE49-F238E27FC236}">
                  <a16:creationId xmlns:a16="http://schemas.microsoft.com/office/drawing/2014/main" id="{0225FA66-593B-9646-B6AA-468D85A48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200" name="Line 8">
              <a:extLst>
                <a:ext uri="{FF2B5EF4-FFF2-40B4-BE49-F238E27FC236}">
                  <a16:creationId xmlns:a16="http://schemas.microsoft.com/office/drawing/2014/main" id="{AA30D2A7-D066-FF43-B1CC-907AD205D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201" name="Line 9">
              <a:extLst>
                <a:ext uri="{FF2B5EF4-FFF2-40B4-BE49-F238E27FC236}">
                  <a16:creationId xmlns:a16="http://schemas.microsoft.com/office/drawing/2014/main" id="{B815DBAB-B8D6-9341-87F6-BAEA4B638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202" name="Line 10">
              <a:extLst>
                <a:ext uri="{FF2B5EF4-FFF2-40B4-BE49-F238E27FC236}">
                  <a16:creationId xmlns:a16="http://schemas.microsoft.com/office/drawing/2014/main" id="{9EB39AF9-BD7A-9A45-B49F-9E3940E4D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203" name="Line 11">
              <a:extLst>
                <a:ext uri="{FF2B5EF4-FFF2-40B4-BE49-F238E27FC236}">
                  <a16:creationId xmlns:a16="http://schemas.microsoft.com/office/drawing/2014/main" id="{BA7AEA54-AD9B-8145-A584-D22A28524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204" name="Line 12">
              <a:extLst>
                <a:ext uri="{FF2B5EF4-FFF2-40B4-BE49-F238E27FC236}">
                  <a16:creationId xmlns:a16="http://schemas.microsoft.com/office/drawing/2014/main" id="{3379CC72-FF1E-F845-AC71-AA1D05718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205" name="Line 13">
              <a:extLst>
                <a:ext uri="{FF2B5EF4-FFF2-40B4-BE49-F238E27FC236}">
                  <a16:creationId xmlns:a16="http://schemas.microsoft.com/office/drawing/2014/main" id="{46EB5D2E-D95E-9B42-B794-68F059F11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206" name="Line 14">
              <a:extLst>
                <a:ext uri="{FF2B5EF4-FFF2-40B4-BE49-F238E27FC236}">
                  <a16:creationId xmlns:a16="http://schemas.microsoft.com/office/drawing/2014/main" id="{8926EE3F-8DA9-F948-B62C-34B5F1CB5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207" name="Line 15">
              <a:extLst>
                <a:ext uri="{FF2B5EF4-FFF2-40B4-BE49-F238E27FC236}">
                  <a16:creationId xmlns:a16="http://schemas.microsoft.com/office/drawing/2014/main" id="{BB71DDA7-E443-554C-9E9D-A61156741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208" name="Line 16">
              <a:extLst>
                <a:ext uri="{FF2B5EF4-FFF2-40B4-BE49-F238E27FC236}">
                  <a16:creationId xmlns:a16="http://schemas.microsoft.com/office/drawing/2014/main" id="{3AFAFD6B-27FA-E24A-93E6-D18B308D3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209" name="Line 17">
              <a:extLst>
                <a:ext uri="{FF2B5EF4-FFF2-40B4-BE49-F238E27FC236}">
                  <a16:creationId xmlns:a16="http://schemas.microsoft.com/office/drawing/2014/main" id="{DE457D5B-20AC-C64A-9FE7-7D1474C5B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6210" name="Text Box 18">
            <a:extLst>
              <a:ext uri="{FF2B5EF4-FFF2-40B4-BE49-F238E27FC236}">
                <a16:creationId xmlns:a16="http://schemas.microsoft.com/office/drawing/2014/main" id="{C05B2373-41EA-5446-8C7F-F8C1D9F5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4     1    3    2   16   9   10  14   8    7</a:t>
            </a:r>
          </a:p>
        </p:txBody>
      </p:sp>
      <p:sp>
        <p:nvSpPr>
          <p:cNvPr id="136211" name="Text Box 19">
            <a:extLst>
              <a:ext uri="{FF2B5EF4-FFF2-40B4-BE49-F238E27FC236}">
                <a16:creationId xmlns:a16="http://schemas.microsoft.com/office/drawing/2014/main" id="{BA61BF6F-E17A-BA46-A903-6AB7FD05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1   2    3    4    5    6    7    8    9    10</a:t>
            </a:r>
          </a:p>
        </p:txBody>
      </p:sp>
      <p:sp>
        <p:nvSpPr>
          <p:cNvPr id="136212" name="Oval 20">
            <a:extLst>
              <a:ext uri="{FF2B5EF4-FFF2-40B4-BE49-F238E27FC236}">
                <a16:creationId xmlns:a16="http://schemas.microsoft.com/office/drawing/2014/main" id="{4299D396-C849-BB4D-849A-3A1B41417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13" name="Text Box 21">
            <a:extLst>
              <a:ext uri="{FF2B5EF4-FFF2-40B4-BE49-F238E27FC236}">
                <a16:creationId xmlns:a16="http://schemas.microsoft.com/office/drawing/2014/main" id="{BD5F7CA1-6726-6B4D-8C48-F1A7FE4D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3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14" name="Text Box 22">
            <a:extLst>
              <a:ext uri="{FF2B5EF4-FFF2-40B4-BE49-F238E27FC236}">
                <a16:creationId xmlns:a16="http://schemas.microsoft.com/office/drawing/2014/main" id="{784CA4B3-8F6E-2D43-812E-41B4E9793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36215" name="Oval 23">
            <a:extLst>
              <a:ext uri="{FF2B5EF4-FFF2-40B4-BE49-F238E27FC236}">
                <a16:creationId xmlns:a16="http://schemas.microsoft.com/office/drawing/2014/main" id="{A3E5C74F-7EDD-CE4E-B72B-A1E2BDFA3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16" name="Text Box 24">
            <a:extLst>
              <a:ext uri="{FF2B5EF4-FFF2-40B4-BE49-F238E27FC236}">
                <a16:creationId xmlns:a16="http://schemas.microsoft.com/office/drawing/2014/main" id="{5CDD0311-9BC9-B443-843A-52CB7D91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17" name="Text Box 25">
            <a:extLst>
              <a:ext uri="{FF2B5EF4-FFF2-40B4-BE49-F238E27FC236}">
                <a16:creationId xmlns:a16="http://schemas.microsoft.com/office/drawing/2014/main" id="{264B0D9E-153D-8541-8282-1E13102C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6218" name="Oval 26">
            <a:extLst>
              <a:ext uri="{FF2B5EF4-FFF2-40B4-BE49-F238E27FC236}">
                <a16:creationId xmlns:a16="http://schemas.microsoft.com/office/drawing/2014/main" id="{AD979F49-3938-8E43-AA65-440D95F46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733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19" name="Text Box 27">
            <a:extLst>
              <a:ext uri="{FF2B5EF4-FFF2-40B4-BE49-F238E27FC236}">
                <a16:creationId xmlns:a16="http://schemas.microsoft.com/office/drawing/2014/main" id="{6C46BA36-E1D3-CA44-985A-9233CFCDF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20" name="Text Box 28">
            <a:extLst>
              <a:ext uri="{FF2B5EF4-FFF2-40B4-BE49-F238E27FC236}">
                <a16:creationId xmlns:a16="http://schemas.microsoft.com/office/drawing/2014/main" id="{AF2A57A8-4D88-0F43-BB69-20BD8BFD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36221" name="Text Box 29">
            <a:extLst>
              <a:ext uri="{FF2B5EF4-FFF2-40B4-BE49-F238E27FC236}">
                <a16:creationId xmlns:a16="http://schemas.microsoft.com/office/drawing/2014/main" id="{445B520D-C37B-5F4E-81DE-48BB7879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38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8622" name="Group 30">
            <a:extLst>
              <a:ext uri="{FF2B5EF4-FFF2-40B4-BE49-F238E27FC236}">
                <a16:creationId xmlns:a16="http://schemas.microsoft.com/office/drawing/2014/main" id="{050B6EEC-9886-3149-9937-D818B19B865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724400"/>
            <a:ext cx="685800" cy="457200"/>
            <a:chOff x="960" y="2352"/>
            <a:chExt cx="432" cy="288"/>
          </a:xfrm>
        </p:grpSpPr>
        <p:sp>
          <p:nvSpPr>
            <p:cNvPr id="136223" name="Oval 31">
              <a:extLst>
                <a:ext uri="{FF2B5EF4-FFF2-40B4-BE49-F238E27FC236}">
                  <a16:creationId xmlns:a16="http://schemas.microsoft.com/office/drawing/2014/main" id="{10DF594B-1118-5548-A91E-6BAD2D98B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224" name="Text Box 32">
              <a:extLst>
                <a:ext uri="{FF2B5EF4-FFF2-40B4-BE49-F238E27FC236}">
                  <a16:creationId xmlns:a16="http://schemas.microsoft.com/office/drawing/2014/main" id="{419F580F-1C14-264E-83B0-607166B0A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sp>
        <p:nvSpPr>
          <p:cNvPr id="136225" name="Line 33">
            <a:extLst>
              <a:ext uri="{FF2B5EF4-FFF2-40B4-BE49-F238E27FC236}">
                <a16:creationId xmlns:a16="http://schemas.microsoft.com/office/drawing/2014/main" id="{0650D0D5-A165-3F4A-8E68-4B5CDC5BE2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26" name="Line 34">
            <a:extLst>
              <a:ext uri="{FF2B5EF4-FFF2-40B4-BE49-F238E27FC236}">
                <a16:creationId xmlns:a16="http://schemas.microsoft.com/office/drawing/2014/main" id="{B88B3CEE-C0D4-F74B-BD0F-5B1C226DD9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191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27" name="Line 35">
            <a:extLst>
              <a:ext uri="{FF2B5EF4-FFF2-40B4-BE49-F238E27FC236}">
                <a16:creationId xmlns:a16="http://schemas.microsoft.com/office/drawing/2014/main" id="{747A3CEB-334C-9340-AF45-428510BA4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181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28" name="Line 36">
            <a:extLst>
              <a:ext uri="{FF2B5EF4-FFF2-40B4-BE49-F238E27FC236}">
                <a16:creationId xmlns:a16="http://schemas.microsoft.com/office/drawing/2014/main" id="{AABA8493-7807-6541-B330-9A6D3A2B8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29" name="Line 37">
            <a:extLst>
              <a:ext uri="{FF2B5EF4-FFF2-40B4-BE49-F238E27FC236}">
                <a16:creationId xmlns:a16="http://schemas.microsoft.com/office/drawing/2014/main" id="{C486E34B-0341-DF45-85E8-8B63D78E1A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30" name="Line 38">
            <a:extLst>
              <a:ext uri="{FF2B5EF4-FFF2-40B4-BE49-F238E27FC236}">
                <a16:creationId xmlns:a16="http://schemas.microsoft.com/office/drawing/2014/main" id="{24EF1269-5602-5549-ADDB-8EA7ED345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31" name="Line 39">
            <a:extLst>
              <a:ext uri="{FF2B5EF4-FFF2-40B4-BE49-F238E27FC236}">
                <a16:creationId xmlns:a16="http://schemas.microsoft.com/office/drawing/2014/main" id="{847D80BD-9DCA-4347-BC85-A3A4D34BA3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200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32" name="Line 40">
            <a:extLst>
              <a:ext uri="{FF2B5EF4-FFF2-40B4-BE49-F238E27FC236}">
                <a16:creationId xmlns:a16="http://schemas.microsoft.com/office/drawing/2014/main" id="{E6467C59-E1D7-3341-A306-452A252E8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14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33" name="Line 41">
            <a:extLst>
              <a:ext uri="{FF2B5EF4-FFF2-40B4-BE49-F238E27FC236}">
                <a16:creationId xmlns:a16="http://schemas.microsoft.com/office/drawing/2014/main" id="{D2495787-44E7-EE49-AA11-31B05C0DFB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42" name="Oval 50">
            <a:extLst>
              <a:ext uri="{FF2B5EF4-FFF2-40B4-BE49-F238E27FC236}">
                <a16:creationId xmlns:a16="http://schemas.microsoft.com/office/drawing/2014/main" id="{2E5819C0-DDEF-1F40-9C6E-4607759A5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43" name="Text Box 51">
            <a:extLst>
              <a:ext uri="{FF2B5EF4-FFF2-40B4-BE49-F238E27FC236}">
                <a16:creationId xmlns:a16="http://schemas.microsoft.com/office/drawing/2014/main" id="{8F2CFC62-E96C-FA46-A0A5-F7A150C3C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16</a:t>
            </a:r>
          </a:p>
        </p:txBody>
      </p:sp>
      <p:sp>
        <p:nvSpPr>
          <p:cNvPr id="136250" name="Line 58">
            <a:extLst>
              <a:ext uri="{FF2B5EF4-FFF2-40B4-BE49-F238E27FC236}">
                <a16:creationId xmlns:a16="http://schemas.microsoft.com/office/drawing/2014/main" id="{81A06C21-745D-C747-92A8-5B3706A6D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295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51" name="Text Box 59">
            <a:extLst>
              <a:ext uri="{FF2B5EF4-FFF2-40B4-BE49-F238E27FC236}">
                <a16:creationId xmlns:a16="http://schemas.microsoft.com/office/drawing/2014/main" id="{3592F6EA-E8F8-3F4E-9E32-794CFA3B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063" y="7762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</a:t>
            </a:r>
          </a:p>
        </p:txBody>
      </p:sp>
      <p:sp>
        <p:nvSpPr>
          <p:cNvPr id="136253" name="Oval 61">
            <a:extLst>
              <a:ext uri="{FF2B5EF4-FFF2-40B4-BE49-F238E27FC236}">
                <a16:creationId xmlns:a16="http://schemas.microsoft.com/office/drawing/2014/main" id="{2758F27E-43FD-394F-9BA1-FA951372A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54" name="Text Box 62">
            <a:extLst>
              <a:ext uri="{FF2B5EF4-FFF2-40B4-BE49-F238E27FC236}">
                <a16:creationId xmlns:a16="http://schemas.microsoft.com/office/drawing/2014/main" id="{145AC833-BB6B-8B43-A683-99189F79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14</a:t>
            </a:r>
          </a:p>
        </p:txBody>
      </p:sp>
      <p:sp>
        <p:nvSpPr>
          <p:cNvPr id="136255" name="Oval 63">
            <a:extLst>
              <a:ext uri="{FF2B5EF4-FFF2-40B4-BE49-F238E27FC236}">
                <a16:creationId xmlns:a16="http://schemas.microsoft.com/office/drawing/2014/main" id="{340D581D-6C00-3442-BBC6-5A7E495B5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56" name="Text Box 64">
            <a:extLst>
              <a:ext uri="{FF2B5EF4-FFF2-40B4-BE49-F238E27FC236}">
                <a16:creationId xmlns:a16="http://schemas.microsoft.com/office/drawing/2014/main" id="{FE11C646-F794-184E-B665-4748C759F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36257" name="Oval 65">
            <a:extLst>
              <a:ext uri="{FF2B5EF4-FFF2-40B4-BE49-F238E27FC236}">
                <a16:creationId xmlns:a16="http://schemas.microsoft.com/office/drawing/2014/main" id="{94111214-7BE2-B945-9ACC-577BF0EB8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58" name="Text Box 66">
            <a:extLst>
              <a:ext uri="{FF2B5EF4-FFF2-40B4-BE49-F238E27FC236}">
                <a16:creationId xmlns:a16="http://schemas.microsoft.com/office/drawing/2014/main" id="{0B2B54F8-EA71-884B-9E31-D25DC461D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36259" name="Oval 67">
            <a:extLst>
              <a:ext uri="{FF2B5EF4-FFF2-40B4-BE49-F238E27FC236}">
                <a16:creationId xmlns:a16="http://schemas.microsoft.com/office/drawing/2014/main" id="{E5B96585-1DDE-004D-8ACC-CDD8BE7F6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60" name="Text Box 68">
            <a:extLst>
              <a:ext uri="{FF2B5EF4-FFF2-40B4-BE49-F238E27FC236}">
                <a16:creationId xmlns:a16="http://schemas.microsoft.com/office/drawing/2014/main" id="{0DF094FD-8CFD-4B4A-AFD2-93D5FE750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9</a:t>
            </a:r>
          </a:p>
        </p:txBody>
      </p:sp>
      <p:sp>
        <p:nvSpPr>
          <p:cNvPr id="136261" name="Oval 69">
            <a:extLst>
              <a:ext uri="{FF2B5EF4-FFF2-40B4-BE49-F238E27FC236}">
                <a16:creationId xmlns:a16="http://schemas.microsoft.com/office/drawing/2014/main" id="{4F43FBFA-D25A-294D-A12D-64DC4EA2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6262" name="Text Box 70">
            <a:extLst>
              <a:ext uri="{FF2B5EF4-FFF2-40B4-BE49-F238E27FC236}">
                <a16:creationId xmlns:a16="http://schemas.microsoft.com/office/drawing/2014/main" id="{4C5BC0C9-B6D1-FC4C-8B1E-7D7A10087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10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812ABC0-C147-3B4F-81D8-0D4FF21D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77" y="30766"/>
            <a:ext cx="5194293" cy="15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509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up 2">
            <a:extLst>
              <a:ext uri="{FF2B5EF4-FFF2-40B4-BE49-F238E27FC236}">
                <a16:creationId xmlns:a16="http://schemas.microsoft.com/office/drawing/2014/main" id="{2FB924EF-135B-5F47-B78C-CD4B0F74F1D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6400"/>
            <a:ext cx="5715000" cy="381000"/>
            <a:chOff x="768" y="624"/>
            <a:chExt cx="3600" cy="240"/>
          </a:xfrm>
        </p:grpSpPr>
        <p:sp>
          <p:nvSpPr>
            <p:cNvPr id="137219" name="Rectangle 3">
              <a:extLst>
                <a:ext uri="{FF2B5EF4-FFF2-40B4-BE49-F238E27FC236}">
                  <a16:creationId xmlns:a16="http://schemas.microsoft.com/office/drawing/2014/main" id="{839D4987-5D76-2B45-8CCE-B2C636767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3600" cy="24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20" name="Line 4">
              <a:extLst>
                <a:ext uri="{FF2B5EF4-FFF2-40B4-BE49-F238E27FC236}">
                  <a16:creationId xmlns:a16="http://schemas.microsoft.com/office/drawing/2014/main" id="{BB5FA3FC-8A1E-0B4F-AD60-271479C1D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21" name="Line 5">
              <a:extLst>
                <a:ext uri="{FF2B5EF4-FFF2-40B4-BE49-F238E27FC236}">
                  <a16:creationId xmlns:a16="http://schemas.microsoft.com/office/drawing/2014/main" id="{98B6CEF7-5C56-B147-A51E-B5EBA6D26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22" name="Line 6">
              <a:extLst>
                <a:ext uri="{FF2B5EF4-FFF2-40B4-BE49-F238E27FC236}">
                  <a16:creationId xmlns:a16="http://schemas.microsoft.com/office/drawing/2014/main" id="{DD6B586D-4757-2241-A769-3E03D68D7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23" name="Line 7">
              <a:extLst>
                <a:ext uri="{FF2B5EF4-FFF2-40B4-BE49-F238E27FC236}">
                  <a16:creationId xmlns:a16="http://schemas.microsoft.com/office/drawing/2014/main" id="{91EB3542-0BA6-BF43-9F38-DB5D5914C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24" name="Line 8">
              <a:extLst>
                <a:ext uri="{FF2B5EF4-FFF2-40B4-BE49-F238E27FC236}">
                  <a16:creationId xmlns:a16="http://schemas.microsoft.com/office/drawing/2014/main" id="{75A0AB39-6401-1040-8A11-4952D743D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25" name="Line 9">
              <a:extLst>
                <a:ext uri="{FF2B5EF4-FFF2-40B4-BE49-F238E27FC236}">
                  <a16:creationId xmlns:a16="http://schemas.microsoft.com/office/drawing/2014/main" id="{184C7DE4-08FA-FD4F-8873-F2F55AB16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26" name="Line 10">
              <a:extLst>
                <a:ext uri="{FF2B5EF4-FFF2-40B4-BE49-F238E27FC236}">
                  <a16:creationId xmlns:a16="http://schemas.microsoft.com/office/drawing/2014/main" id="{3BB778D0-743F-7E40-B5E5-A47CCE73E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27" name="Line 11">
              <a:extLst>
                <a:ext uri="{FF2B5EF4-FFF2-40B4-BE49-F238E27FC236}">
                  <a16:creationId xmlns:a16="http://schemas.microsoft.com/office/drawing/2014/main" id="{BA62328C-C3DB-8245-A34C-39DDE5259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28" name="Line 12">
              <a:extLst>
                <a:ext uri="{FF2B5EF4-FFF2-40B4-BE49-F238E27FC236}">
                  <a16:creationId xmlns:a16="http://schemas.microsoft.com/office/drawing/2014/main" id="{95615846-F95C-9048-BF82-BCA3C3DDB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29" name="Line 13">
              <a:extLst>
                <a:ext uri="{FF2B5EF4-FFF2-40B4-BE49-F238E27FC236}">
                  <a16:creationId xmlns:a16="http://schemas.microsoft.com/office/drawing/2014/main" id="{A526790D-B95E-894C-80B0-0E436AA1F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30" name="Line 14">
              <a:extLst>
                <a:ext uri="{FF2B5EF4-FFF2-40B4-BE49-F238E27FC236}">
                  <a16:creationId xmlns:a16="http://schemas.microsoft.com/office/drawing/2014/main" id="{4EE64EDD-6167-AE45-ABC7-44782AF57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31" name="Line 15">
              <a:extLst>
                <a:ext uri="{FF2B5EF4-FFF2-40B4-BE49-F238E27FC236}">
                  <a16:creationId xmlns:a16="http://schemas.microsoft.com/office/drawing/2014/main" id="{3ACB9E92-2E50-914B-9F21-4489B3386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32" name="Line 16">
              <a:extLst>
                <a:ext uri="{FF2B5EF4-FFF2-40B4-BE49-F238E27FC236}">
                  <a16:creationId xmlns:a16="http://schemas.microsoft.com/office/drawing/2014/main" id="{A3167DE7-F34D-BC42-A94E-087856452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33" name="Line 17">
              <a:extLst>
                <a:ext uri="{FF2B5EF4-FFF2-40B4-BE49-F238E27FC236}">
                  <a16:creationId xmlns:a16="http://schemas.microsoft.com/office/drawing/2014/main" id="{37849FEA-7225-CE4A-A239-56368FABA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7234" name="Text Box 18">
            <a:extLst>
              <a:ext uri="{FF2B5EF4-FFF2-40B4-BE49-F238E27FC236}">
                <a16:creationId xmlns:a16="http://schemas.microsoft.com/office/drawing/2014/main" id="{0ABF1DFD-BFEB-7443-B4E3-005BB96B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4     1    3    2   16   9   10  14   8    7</a:t>
            </a:r>
          </a:p>
        </p:txBody>
      </p:sp>
      <p:sp>
        <p:nvSpPr>
          <p:cNvPr id="137235" name="Text Box 19">
            <a:extLst>
              <a:ext uri="{FF2B5EF4-FFF2-40B4-BE49-F238E27FC236}">
                <a16:creationId xmlns:a16="http://schemas.microsoft.com/office/drawing/2014/main" id="{287A8A93-07DC-1C45-86B8-2FAB146CE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1   2    3    4    5    6    7    8    9    10</a:t>
            </a:r>
          </a:p>
        </p:txBody>
      </p:sp>
      <p:sp>
        <p:nvSpPr>
          <p:cNvPr id="137236" name="Oval 20">
            <a:extLst>
              <a:ext uri="{FF2B5EF4-FFF2-40B4-BE49-F238E27FC236}">
                <a16:creationId xmlns:a16="http://schemas.microsoft.com/office/drawing/2014/main" id="{599444E2-FFD7-DB4F-9434-861B8040E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37" name="Text Box 21">
            <a:extLst>
              <a:ext uri="{FF2B5EF4-FFF2-40B4-BE49-F238E27FC236}">
                <a16:creationId xmlns:a16="http://schemas.microsoft.com/office/drawing/2014/main" id="{BE85F87C-C5AD-5540-903D-458B2EF6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3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38" name="Text Box 22">
            <a:extLst>
              <a:ext uri="{FF2B5EF4-FFF2-40B4-BE49-F238E27FC236}">
                <a16:creationId xmlns:a16="http://schemas.microsoft.com/office/drawing/2014/main" id="{AB7F87A7-05D9-7C46-BF25-353BEF413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37239" name="Oval 23">
            <a:extLst>
              <a:ext uri="{FF2B5EF4-FFF2-40B4-BE49-F238E27FC236}">
                <a16:creationId xmlns:a16="http://schemas.microsoft.com/office/drawing/2014/main" id="{9B0945C7-D8C5-F146-B2D6-BFF52682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40" name="Text Box 24">
            <a:extLst>
              <a:ext uri="{FF2B5EF4-FFF2-40B4-BE49-F238E27FC236}">
                <a16:creationId xmlns:a16="http://schemas.microsoft.com/office/drawing/2014/main" id="{C29C902C-22AC-D44A-866C-A20D9BBC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41" name="Text Box 25">
            <a:extLst>
              <a:ext uri="{FF2B5EF4-FFF2-40B4-BE49-F238E27FC236}">
                <a16:creationId xmlns:a16="http://schemas.microsoft.com/office/drawing/2014/main" id="{CC5C3B59-F1E8-884B-8100-76EA4035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7242" name="Oval 26">
            <a:extLst>
              <a:ext uri="{FF2B5EF4-FFF2-40B4-BE49-F238E27FC236}">
                <a16:creationId xmlns:a16="http://schemas.microsoft.com/office/drawing/2014/main" id="{7C5ECCDD-02E0-2B42-A642-2B6DF3AFC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733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43" name="Text Box 27">
            <a:extLst>
              <a:ext uri="{FF2B5EF4-FFF2-40B4-BE49-F238E27FC236}">
                <a16:creationId xmlns:a16="http://schemas.microsoft.com/office/drawing/2014/main" id="{73525B4E-435D-3D46-ADB9-A6725EFF4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44" name="Text Box 28">
            <a:extLst>
              <a:ext uri="{FF2B5EF4-FFF2-40B4-BE49-F238E27FC236}">
                <a16:creationId xmlns:a16="http://schemas.microsoft.com/office/drawing/2014/main" id="{4B7C07C6-1D78-AD46-AD54-2A5FCB818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37245" name="Text Box 29">
            <a:extLst>
              <a:ext uri="{FF2B5EF4-FFF2-40B4-BE49-F238E27FC236}">
                <a16:creationId xmlns:a16="http://schemas.microsoft.com/office/drawing/2014/main" id="{50A672F8-4715-194F-B582-5B7DE235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38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9646" name="Group 30">
            <a:extLst>
              <a:ext uri="{FF2B5EF4-FFF2-40B4-BE49-F238E27FC236}">
                <a16:creationId xmlns:a16="http://schemas.microsoft.com/office/drawing/2014/main" id="{91A9C9CA-4B20-8643-8976-B18EF3F78E2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724400"/>
            <a:ext cx="685800" cy="457200"/>
            <a:chOff x="960" y="2352"/>
            <a:chExt cx="432" cy="288"/>
          </a:xfrm>
        </p:grpSpPr>
        <p:sp>
          <p:nvSpPr>
            <p:cNvPr id="137247" name="Oval 31">
              <a:extLst>
                <a:ext uri="{FF2B5EF4-FFF2-40B4-BE49-F238E27FC236}">
                  <a16:creationId xmlns:a16="http://schemas.microsoft.com/office/drawing/2014/main" id="{C993B189-4FC3-174A-A804-86A2F784A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48" name="Text Box 32">
              <a:extLst>
                <a:ext uri="{FF2B5EF4-FFF2-40B4-BE49-F238E27FC236}">
                  <a16:creationId xmlns:a16="http://schemas.microsoft.com/office/drawing/2014/main" id="{5A890B2F-018F-5D4D-8AD3-E25AD1EBA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sp>
        <p:nvSpPr>
          <p:cNvPr id="137249" name="Line 33">
            <a:extLst>
              <a:ext uri="{FF2B5EF4-FFF2-40B4-BE49-F238E27FC236}">
                <a16:creationId xmlns:a16="http://schemas.microsoft.com/office/drawing/2014/main" id="{6FCF4335-25DC-A44A-9F55-D43C515117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50" name="Line 34">
            <a:extLst>
              <a:ext uri="{FF2B5EF4-FFF2-40B4-BE49-F238E27FC236}">
                <a16:creationId xmlns:a16="http://schemas.microsoft.com/office/drawing/2014/main" id="{FE2C28C0-BABB-B04D-8CC6-6176077417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191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51" name="Line 35">
            <a:extLst>
              <a:ext uri="{FF2B5EF4-FFF2-40B4-BE49-F238E27FC236}">
                <a16:creationId xmlns:a16="http://schemas.microsoft.com/office/drawing/2014/main" id="{F34FBFDF-84C2-F44D-91AB-AEC971490D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181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52" name="Line 36">
            <a:extLst>
              <a:ext uri="{FF2B5EF4-FFF2-40B4-BE49-F238E27FC236}">
                <a16:creationId xmlns:a16="http://schemas.microsoft.com/office/drawing/2014/main" id="{7EDA88AE-F4C7-854D-9D49-373360E03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53" name="Line 37">
            <a:extLst>
              <a:ext uri="{FF2B5EF4-FFF2-40B4-BE49-F238E27FC236}">
                <a16:creationId xmlns:a16="http://schemas.microsoft.com/office/drawing/2014/main" id="{E34EEA36-417B-E547-ADF8-35C1C1F902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54" name="Line 38">
            <a:extLst>
              <a:ext uri="{FF2B5EF4-FFF2-40B4-BE49-F238E27FC236}">
                <a16:creationId xmlns:a16="http://schemas.microsoft.com/office/drawing/2014/main" id="{A609AB06-F185-7742-9331-6F5E68AC4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55" name="Line 39">
            <a:extLst>
              <a:ext uri="{FF2B5EF4-FFF2-40B4-BE49-F238E27FC236}">
                <a16:creationId xmlns:a16="http://schemas.microsoft.com/office/drawing/2014/main" id="{04D517CE-D218-434B-B0EA-13392D000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200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56" name="Line 40">
            <a:extLst>
              <a:ext uri="{FF2B5EF4-FFF2-40B4-BE49-F238E27FC236}">
                <a16:creationId xmlns:a16="http://schemas.microsoft.com/office/drawing/2014/main" id="{E0970E9A-21B4-8847-B714-0ED5D559B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14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57" name="Line 41">
            <a:extLst>
              <a:ext uri="{FF2B5EF4-FFF2-40B4-BE49-F238E27FC236}">
                <a16:creationId xmlns:a16="http://schemas.microsoft.com/office/drawing/2014/main" id="{057C3798-13D3-4E45-B8E9-47F17BBB04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66" name="Oval 50">
            <a:extLst>
              <a:ext uri="{FF2B5EF4-FFF2-40B4-BE49-F238E27FC236}">
                <a16:creationId xmlns:a16="http://schemas.microsoft.com/office/drawing/2014/main" id="{FE038F23-C5EE-264E-B5F3-9CC93366F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67" name="Text Box 51">
            <a:extLst>
              <a:ext uri="{FF2B5EF4-FFF2-40B4-BE49-F238E27FC236}">
                <a16:creationId xmlns:a16="http://schemas.microsoft.com/office/drawing/2014/main" id="{703E5B9C-E3A8-3247-B9BA-250BDB0BA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16</a:t>
            </a:r>
          </a:p>
        </p:txBody>
      </p:sp>
      <p:sp>
        <p:nvSpPr>
          <p:cNvPr id="137274" name="Line 58">
            <a:extLst>
              <a:ext uri="{FF2B5EF4-FFF2-40B4-BE49-F238E27FC236}">
                <a16:creationId xmlns:a16="http://schemas.microsoft.com/office/drawing/2014/main" id="{DD2C4D27-38FF-F348-B4C4-CD22A485C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295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75" name="Text Box 59">
            <a:extLst>
              <a:ext uri="{FF2B5EF4-FFF2-40B4-BE49-F238E27FC236}">
                <a16:creationId xmlns:a16="http://schemas.microsoft.com/office/drawing/2014/main" id="{BB0F7AF9-DACB-0242-9440-6703E01B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</a:t>
            </a:r>
          </a:p>
        </p:txBody>
      </p:sp>
      <p:sp>
        <p:nvSpPr>
          <p:cNvPr id="137276" name="Oval 60">
            <a:extLst>
              <a:ext uri="{FF2B5EF4-FFF2-40B4-BE49-F238E27FC236}">
                <a16:creationId xmlns:a16="http://schemas.microsoft.com/office/drawing/2014/main" id="{3B9476C6-7013-1549-8BB5-D9301835B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77" name="Text Box 61">
            <a:extLst>
              <a:ext uri="{FF2B5EF4-FFF2-40B4-BE49-F238E27FC236}">
                <a16:creationId xmlns:a16="http://schemas.microsoft.com/office/drawing/2014/main" id="{F85BC259-2450-6D40-BF76-25921B00B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14</a:t>
            </a:r>
          </a:p>
        </p:txBody>
      </p:sp>
      <p:sp>
        <p:nvSpPr>
          <p:cNvPr id="137278" name="Oval 62">
            <a:extLst>
              <a:ext uri="{FF2B5EF4-FFF2-40B4-BE49-F238E27FC236}">
                <a16:creationId xmlns:a16="http://schemas.microsoft.com/office/drawing/2014/main" id="{9AB27273-B859-C247-9E7A-DC6FEBF6F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79" name="Text Box 63">
            <a:extLst>
              <a:ext uri="{FF2B5EF4-FFF2-40B4-BE49-F238E27FC236}">
                <a16:creationId xmlns:a16="http://schemas.microsoft.com/office/drawing/2014/main" id="{CC057CA4-BE64-EF4A-90FA-844E474D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37280" name="Oval 64">
            <a:extLst>
              <a:ext uri="{FF2B5EF4-FFF2-40B4-BE49-F238E27FC236}">
                <a16:creationId xmlns:a16="http://schemas.microsoft.com/office/drawing/2014/main" id="{9B2A6907-5516-CC40-8E3E-D12F3A2A8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81" name="Text Box 65">
            <a:extLst>
              <a:ext uri="{FF2B5EF4-FFF2-40B4-BE49-F238E27FC236}">
                <a16:creationId xmlns:a16="http://schemas.microsoft.com/office/drawing/2014/main" id="{87E2728E-729E-4E49-92DF-CCC860E90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37282" name="Oval 66">
            <a:extLst>
              <a:ext uri="{FF2B5EF4-FFF2-40B4-BE49-F238E27FC236}">
                <a16:creationId xmlns:a16="http://schemas.microsoft.com/office/drawing/2014/main" id="{7775B113-E094-524B-9930-47E3AD2F8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83" name="Text Box 67">
            <a:extLst>
              <a:ext uri="{FF2B5EF4-FFF2-40B4-BE49-F238E27FC236}">
                <a16:creationId xmlns:a16="http://schemas.microsoft.com/office/drawing/2014/main" id="{FDAE70AC-D701-1B41-B9AB-F733D900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9</a:t>
            </a:r>
          </a:p>
        </p:txBody>
      </p:sp>
      <p:sp>
        <p:nvSpPr>
          <p:cNvPr id="137284" name="Oval 68">
            <a:extLst>
              <a:ext uri="{FF2B5EF4-FFF2-40B4-BE49-F238E27FC236}">
                <a16:creationId xmlns:a16="http://schemas.microsoft.com/office/drawing/2014/main" id="{20640CEF-2CDE-9945-8A0B-C87896C3B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85" name="Text Box 69">
            <a:extLst>
              <a:ext uri="{FF2B5EF4-FFF2-40B4-BE49-F238E27FC236}">
                <a16:creationId xmlns:a16="http://schemas.microsoft.com/office/drawing/2014/main" id="{A5C9E749-35CB-174F-A2CA-555CF56D4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10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86AE793-EB83-7D42-9227-8D57A79BE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77" y="30766"/>
            <a:ext cx="5194293" cy="15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752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Group 2">
            <a:extLst>
              <a:ext uri="{FF2B5EF4-FFF2-40B4-BE49-F238E27FC236}">
                <a16:creationId xmlns:a16="http://schemas.microsoft.com/office/drawing/2014/main" id="{2030576F-22E7-AF41-A5AD-D5893C8AEC4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6400"/>
            <a:ext cx="5715000" cy="381000"/>
            <a:chOff x="768" y="624"/>
            <a:chExt cx="3600" cy="240"/>
          </a:xfrm>
        </p:grpSpPr>
        <p:sp>
          <p:nvSpPr>
            <p:cNvPr id="138243" name="Rectangle 3">
              <a:extLst>
                <a:ext uri="{FF2B5EF4-FFF2-40B4-BE49-F238E27FC236}">
                  <a16:creationId xmlns:a16="http://schemas.microsoft.com/office/drawing/2014/main" id="{E1881A32-FFA6-6447-AD49-1875DDE52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3600" cy="24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44" name="Line 4">
              <a:extLst>
                <a:ext uri="{FF2B5EF4-FFF2-40B4-BE49-F238E27FC236}">
                  <a16:creationId xmlns:a16="http://schemas.microsoft.com/office/drawing/2014/main" id="{A9C1C115-47B3-094F-A3C2-97CF94960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45" name="Line 5">
              <a:extLst>
                <a:ext uri="{FF2B5EF4-FFF2-40B4-BE49-F238E27FC236}">
                  <a16:creationId xmlns:a16="http://schemas.microsoft.com/office/drawing/2014/main" id="{F0BA2048-868B-3A4F-80CE-02892558E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46" name="Line 6">
              <a:extLst>
                <a:ext uri="{FF2B5EF4-FFF2-40B4-BE49-F238E27FC236}">
                  <a16:creationId xmlns:a16="http://schemas.microsoft.com/office/drawing/2014/main" id="{813598B5-2356-AD46-AE5B-F474A5C84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47" name="Line 7">
              <a:extLst>
                <a:ext uri="{FF2B5EF4-FFF2-40B4-BE49-F238E27FC236}">
                  <a16:creationId xmlns:a16="http://schemas.microsoft.com/office/drawing/2014/main" id="{622ECBCA-4C4D-954E-8287-D9028BC3B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48" name="Line 8">
              <a:extLst>
                <a:ext uri="{FF2B5EF4-FFF2-40B4-BE49-F238E27FC236}">
                  <a16:creationId xmlns:a16="http://schemas.microsoft.com/office/drawing/2014/main" id="{ECBA0782-C9F8-A446-BDAE-CFE49D8FA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49" name="Line 9">
              <a:extLst>
                <a:ext uri="{FF2B5EF4-FFF2-40B4-BE49-F238E27FC236}">
                  <a16:creationId xmlns:a16="http://schemas.microsoft.com/office/drawing/2014/main" id="{ACF337F1-615E-3046-A215-F95E7783B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50" name="Line 10">
              <a:extLst>
                <a:ext uri="{FF2B5EF4-FFF2-40B4-BE49-F238E27FC236}">
                  <a16:creationId xmlns:a16="http://schemas.microsoft.com/office/drawing/2014/main" id="{C69DA3A7-5296-9541-8CB8-B74C77072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51" name="Line 11">
              <a:extLst>
                <a:ext uri="{FF2B5EF4-FFF2-40B4-BE49-F238E27FC236}">
                  <a16:creationId xmlns:a16="http://schemas.microsoft.com/office/drawing/2014/main" id="{25F7506B-3AE5-6E44-8B23-30CF8FA8C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52" name="Line 12">
              <a:extLst>
                <a:ext uri="{FF2B5EF4-FFF2-40B4-BE49-F238E27FC236}">
                  <a16:creationId xmlns:a16="http://schemas.microsoft.com/office/drawing/2014/main" id="{B3C0B3D1-920B-3742-B8A9-5AD290889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53" name="Line 13">
              <a:extLst>
                <a:ext uri="{FF2B5EF4-FFF2-40B4-BE49-F238E27FC236}">
                  <a16:creationId xmlns:a16="http://schemas.microsoft.com/office/drawing/2014/main" id="{AE42A8B7-5BF0-AE45-8E62-A245B7BAB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54" name="Line 14">
              <a:extLst>
                <a:ext uri="{FF2B5EF4-FFF2-40B4-BE49-F238E27FC236}">
                  <a16:creationId xmlns:a16="http://schemas.microsoft.com/office/drawing/2014/main" id="{57470B36-3AB2-F34F-8C85-E36963547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55" name="Line 15">
              <a:extLst>
                <a:ext uri="{FF2B5EF4-FFF2-40B4-BE49-F238E27FC236}">
                  <a16:creationId xmlns:a16="http://schemas.microsoft.com/office/drawing/2014/main" id="{EB19E2C5-F044-E549-AF2F-5DBB3FBB0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56" name="Line 16">
              <a:extLst>
                <a:ext uri="{FF2B5EF4-FFF2-40B4-BE49-F238E27FC236}">
                  <a16:creationId xmlns:a16="http://schemas.microsoft.com/office/drawing/2014/main" id="{273CD233-26B0-1C4C-B161-6204DBE3B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257" name="Line 17">
              <a:extLst>
                <a:ext uri="{FF2B5EF4-FFF2-40B4-BE49-F238E27FC236}">
                  <a16:creationId xmlns:a16="http://schemas.microsoft.com/office/drawing/2014/main" id="{106CD0D9-EFE5-6442-A470-82A93BDD7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8258" name="Text Box 18">
            <a:extLst>
              <a:ext uri="{FF2B5EF4-FFF2-40B4-BE49-F238E27FC236}">
                <a16:creationId xmlns:a16="http://schemas.microsoft.com/office/drawing/2014/main" id="{6541D5AB-282D-4544-9C01-544BF4A24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4     1    3  14   16   9  10    2   8    7</a:t>
            </a:r>
          </a:p>
        </p:txBody>
      </p:sp>
      <p:sp>
        <p:nvSpPr>
          <p:cNvPr id="138259" name="Text Box 19">
            <a:extLst>
              <a:ext uri="{FF2B5EF4-FFF2-40B4-BE49-F238E27FC236}">
                <a16:creationId xmlns:a16="http://schemas.microsoft.com/office/drawing/2014/main" id="{3091A225-7C1B-1642-959A-F48F7785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1   2    3    4    5    6    7    8    9    10</a:t>
            </a:r>
          </a:p>
        </p:txBody>
      </p:sp>
      <p:sp>
        <p:nvSpPr>
          <p:cNvPr id="138260" name="Oval 20">
            <a:extLst>
              <a:ext uri="{FF2B5EF4-FFF2-40B4-BE49-F238E27FC236}">
                <a16:creationId xmlns:a16="http://schemas.microsoft.com/office/drawing/2014/main" id="{2C02E7E5-F832-554C-B40C-571312F55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61" name="Text Box 21">
            <a:extLst>
              <a:ext uri="{FF2B5EF4-FFF2-40B4-BE49-F238E27FC236}">
                <a16:creationId xmlns:a16="http://schemas.microsoft.com/office/drawing/2014/main" id="{9F94CE22-7CF4-7449-9C35-733A0E3E2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3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62" name="Text Box 22">
            <a:extLst>
              <a:ext uri="{FF2B5EF4-FFF2-40B4-BE49-F238E27FC236}">
                <a16:creationId xmlns:a16="http://schemas.microsoft.com/office/drawing/2014/main" id="{9CACBD57-67A8-C842-BE2D-F894C36F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38263" name="Oval 23">
            <a:extLst>
              <a:ext uri="{FF2B5EF4-FFF2-40B4-BE49-F238E27FC236}">
                <a16:creationId xmlns:a16="http://schemas.microsoft.com/office/drawing/2014/main" id="{A4FA46BF-9547-464C-9A3D-312495398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64" name="Text Box 24">
            <a:extLst>
              <a:ext uri="{FF2B5EF4-FFF2-40B4-BE49-F238E27FC236}">
                <a16:creationId xmlns:a16="http://schemas.microsoft.com/office/drawing/2014/main" id="{0EA39211-0895-9243-9701-8A1B4C623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65" name="Text Box 25">
            <a:extLst>
              <a:ext uri="{FF2B5EF4-FFF2-40B4-BE49-F238E27FC236}">
                <a16:creationId xmlns:a16="http://schemas.microsoft.com/office/drawing/2014/main" id="{918E39F7-EE4A-5340-814E-8F1AB25C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8266" name="Oval 26">
            <a:extLst>
              <a:ext uri="{FF2B5EF4-FFF2-40B4-BE49-F238E27FC236}">
                <a16:creationId xmlns:a16="http://schemas.microsoft.com/office/drawing/2014/main" id="{31B02DAA-614B-CF42-AC1B-FD6CF6E98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733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67" name="Text Box 27">
            <a:extLst>
              <a:ext uri="{FF2B5EF4-FFF2-40B4-BE49-F238E27FC236}">
                <a16:creationId xmlns:a16="http://schemas.microsoft.com/office/drawing/2014/main" id="{3F74E09B-4E8A-D646-B70D-01F6924DF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68" name="Text Box 28">
            <a:extLst>
              <a:ext uri="{FF2B5EF4-FFF2-40B4-BE49-F238E27FC236}">
                <a16:creationId xmlns:a16="http://schemas.microsoft.com/office/drawing/2014/main" id="{667BAAAB-42FD-B944-8C99-BBF77F2C1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38269" name="Text Box 29">
            <a:extLst>
              <a:ext uri="{FF2B5EF4-FFF2-40B4-BE49-F238E27FC236}">
                <a16:creationId xmlns:a16="http://schemas.microsoft.com/office/drawing/2014/main" id="{CEFB036C-6976-5648-AE62-2460E79C8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38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71" name="Oval 31">
            <a:extLst>
              <a:ext uri="{FF2B5EF4-FFF2-40B4-BE49-F238E27FC236}">
                <a16:creationId xmlns:a16="http://schemas.microsoft.com/office/drawing/2014/main" id="{C9550088-6E75-EA46-A15A-F0DBBEE1C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72" name="Text Box 32">
            <a:extLst>
              <a:ext uri="{FF2B5EF4-FFF2-40B4-BE49-F238E27FC236}">
                <a16:creationId xmlns:a16="http://schemas.microsoft.com/office/drawing/2014/main" id="{77D4FFEB-C3F0-4C42-909E-DBA21E6F8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14</a:t>
            </a:r>
          </a:p>
        </p:txBody>
      </p:sp>
      <p:sp>
        <p:nvSpPr>
          <p:cNvPr id="138273" name="Line 33">
            <a:extLst>
              <a:ext uri="{FF2B5EF4-FFF2-40B4-BE49-F238E27FC236}">
                <a16:creationId xmlns:a16="http://schemas.microsoft.com/office/drawing/2014/main" id="{6790F97E-2EDA-1949-8743-2575007BCF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74" name="Line 34">
            <a:extLst>
              <a:ext uri="{FF2B5EF4-FFF2-40B4-BE49-F238E27FC236}">
                <a16:creationId xmlns:a16="http://schemas.microsoft.com/office/drawing/2014/main" id="{756836D6-8064-154C-A7E8-1C5EE63E3E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191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75" name="Line 35">
            <a:extLst>
              <a:ext uri="{FF2B5EF4-FFF2-40B4-BE49-F238E27FC236}">
                <a16:creationId xmlns:a16="http://schemas.microsoft.com/office/drawing/2014/main" id="{2DE72966-8906-9442-91FD-9F0CC51526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181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76" name="Line 36">
            <a:extLst>
              <a:ext uri="{FF2B5EF4-FFF2-40B4-BE49-F238E27FC236}">
                <a16:creationId xmlns:a16="http://schemas.microsoft.com/office/drawing/2014/main" id="{D3F8F518-A380-0A4F-940C-F926B42F9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77" name="Line 37">
            <a:extLst>
              <a:ext uri="{FF2B5EF4-FFF2-40B4-BE49-F238E27FC236}">
                <a16:creationId xmlns:a16="http://schemas.microsoft.com/office/drawing/2014/main" id="{C57FFC75-DAEA-084D-A5E1-DD8B68E56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78" name="Line 38">
            <a:extLst>
              <a:ext uri="{FF2B5EF4-FFF2-40B4-BE49-F238E27FC236}">
                <a16:creationId xmlns:a16="http://schemas.microsoft.com/office/drawing/2014/main" id="{6807BE47-3B7A-1F45-B4A4-F099D1CC9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79" name="Line 39">
            <a:extLst>
              <a:ext uri="{FF2B5EF4-FFF2-40B4-BE49-F238E27FC236}">
                <a16:creationId xmlns:a16="http://schemas.microsoft.com/office/drawing/2014/main" id="{9FDC261D-47F3-2840-B072-C2FA1B4E8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200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80" name="Line 40">
            <a:extLst>
              <a:ext uri="{FF2B5EF4-FFF2-40B4-BE49-F238E27FC236}">
                <a16:creationId xmlns:a16="http://schemas.microsoft.com/office/drawing/2014/main" id="{BA53775E-2287-C748-80F0-097C4C926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14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81" name="Line 41">
            <a:extLst>
              <a:ext uri="{FF2B5EF4-FFF2-40B4-BE49-F238E27FC236}">
                <a16:creationId xmlns:a16="http://schemas.microsoft.com/office/drawing/2014/main" id="{DB1FE4BF-7FA2-F440-BE04-587D0DAF56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82" name="Oval 42">
            <a:extLst>
              <a:ext uri="{FF2B5EF4-FFF2-40B4-BE49-F238E27FC236}">
                <a16:creationId xmlns:a16="http://schemas.microsoft.com/office/drawing/2014/main" id="{D783AD47-793D-984C-8C09-ED85BEBEA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83" name="Text Box 43">
            <a:extLst>
              <a:ext uri="{FF2B5EF4-FFF2-40B4-BE49-F238E27FC236}">
                <a16:creationId xmlns:a16="http://schemas.microsoft.com/office/drawing/2014/main" id="{5345C174-5BE2-9D4F-8B4D-15DBF606B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38298" name="Line 58">
            <a:extLst>
              <a:ext uri="{FF2B5EF4-FFF2-40B4-BE49-F238E27FC236}">
                <a16:creationId xmlns:a16="http://schemas.microsoft.com/office/drawing/2014/main" id="{7EB287C9-7FF0-1D49-B90D-AD8831003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295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99" name="Text Box 59">
            <a:extLst>
              <a:ext uri="{FF2B5EF4-FFF2-40B4-BE49-F238E27FC236}">
                <a16:creationId xmlns:a16="http://schemas.microsoft.com/office/drawing/2014/main" id="{F7B239E9-852B-6C49-8942-6712BF65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</a:t>
            </a:r>
          </a:p>
        </p:txBody>
      </p:sp>
      <p:sp>
        <p:nvSpPr>
          <p:cNvPr id="138300" name="Oval 60">
            <a:extLst>
              <a:ext uri="{FF2B5EF4-FFF2-40B4-BE49-F238E27FC236}">
                <a16:creationId xmlns:a16="http://schemas.microsoft.com/office/drawing/2014/main" id="{D2EBB357-8412-6142-9CCE-9D88D840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301" name="Text Box 61">
            <a:extLst>
              <a:ext uri="{FF2B5EF4-FFF2-40B4-BE49-F238E27FC236}">
                <a16:creationId xmlns:a16="http://schemas.microsoft.com/office/drawing/2014/main" id="{4F6E3F63-9655-2F4F-B8D7-F5B10491D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38302" name="Oval 62">
            <a:extLst>
              <a:ext uri="{FF2B5EF4-FFF2-40B4-BE49-F238E27FC236}">
                <a16:creationId xmlns:a16="http://schemas.microsoft.com/office/drawing/2014/main" id="{CC641950-4C3A-8B48-920F-3B82EDD8B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303" name="Text Box 63">
            <a:extLst>
              <a:ext uri="{FF2B5EF4-FFF2-40B4-BE49-F238E27FC236}">
                <a16:creationId xmlns:a16="http://schemas.microsoft.com/office/drawing/2014/main" id="{44C60D32-41F5-1246-B3F8-003FA0175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38304" name="Oval 64">
            <a:extLst>
              <a:ext uri="{FF2B5EF4-FFF2-40B4-BE49-F238E27FC236}">
                <a16:creationId xmlns:a16="http://schemas.microsoft.com/office/drawing/2014/main" id="{3990E61B-2F0D-0D4C-945C-1FE1F6E31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305" name="Text Box 65">
            <a:extLst>
              <a:ext uri="{FF2B5EF4-FFF2-40B4-BE49-F238E27FC236}">
                <a16:creationId xmlns:a16="http://schemas.microsoft.com/office/drawing/2014/main" id="{077D4517-8A8A-3C4D-8E42-AEE0174C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16</a:t>
            </a:r>
          </a:p>
        </p:txBody>
      </p:sp>
      <p:sp>
        <p:nvSpPr>
          <p:cNvPr id="138306" name="Oval 66">
            <a:extLst>
              <a:ext uri="{FF2B5EF4-FFF2-40B4-BE49-F238E27FC236}">
                <a16:creationId xmlns:a16="http://schemas.microsoft.com/office/drawing/2014/main" id="{E7EE37AB-B550-8344-8F6F-731D2BF31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307" name="Text Box 67">
            <a:extLst>
              <a:ext uri="{FF2B5EF4-FFF2-40B4-BE49-F238E27FC236}">
                <a16:creationId xmlns:a16="http://schemas.microsoft.com/office/drawing/2014/main" id="{9D4B9E93-29DD-824E-B73A-2A102F58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9</a:t>
            </a:r>
          </a:p>
        </p:txBody>
      </p:sp>
      <p:sp>
        <p:nvSpPr>
          <p:cNvPr id="138308" name="Oval 68">
            <a:extLst>
              <a:ext uri="{FF2B5EF4-FFF2-40B4-BE49-F238E27FC236}">
                <a16:creationId xmlns:a16="http://schemas.microsoft.com/office/drawing/2014/main" id="{93BFC120-E69F-0D4F-BFD5-E416AF1B6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309" name="Text Box 69">
            <a:extLst>
              <a:ext uri="{FF2B5EF4-FFF2-40B4-BE49-F238E27FC236}">
                <a16:creationId xmlns:a16="http://schemas.microsoft.com/office/drawing/2014/main" id="{A10396FA-49B5-9A46-8643-9A2AF3E8D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10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F9E23AD-AD0C-7443-A33B-056827DD1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77" y="30766"/>
            <a:ext cx="5194293" cy="15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6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9B12-684C-3F4C-AC52-A1A50A58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heaps good for?</a:t>
            </a:r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06821CC1-57DE-9E4D-A9E6-537DAE9DAD90}"/>
              </a:ext>
            </a:extLst>
          </p:cNvPr>
          <p:cNvGrpSpPr>
            <a:grpSpLocks/>
          </p:cNvGrpSpPr>
          <p:nvPr/>
        </p:nvGrpSpPr>
        <p:grpSpPr bwMode="auto">
          <a:xfrm>
            <a:off x="6175248" y="2405743"/>
            <a:ext cx="838200" cy="457200"/>
            <a:chOff x="2016" y="1152"/>
            <a:chExt cx="528" cy="288"/>
          </a:xfrm>
        </p:grpSpPr>
        <p:sp>
          <p:nvSpPr>
            <p:cNvPr id="5" name="Oval 33">
              <a:extLst>
                <a:ext uri="{FF2B5EF4-FFF2-40B4-BE49-F238E27FC236}">
                  <a16:creationId xmlns:a16="http://schemas.microsoft.com/office/drawing/2014/main" id="{FE9E6435-2C3D-924F-AC93-ABA2D4BA8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A919F1D9-3B01-724B-8C99-F39492E43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B25AC4FA-3598-9848-A64A-600ADF47D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16</a:t>
              </a:r>
            </a:p>
          </p:txBody>
        </p:sp>
      </p:grpSp>
      <p:grpSp>
        <p:nvGrpSpPr>
          <p:cNvPr id="8" name="Group 36">
            <a:extLst>
              <a:ext uri="{FF2B5EF4-FFF2-40B4-BE49-F238E27FC236}">
                <a16:creationId xmlns:a16="http://schemas.microsoft.com/office/drawing/2014/main" id="{342CC622-5A67-6544-A836-4CE4BDE8A101}"/>
              </a:ext>
            </a:extLst>
          </p:cNvPr>
          <p:cNvGrpSpPr>
            <a:grpSpLocks/>
          </p:cNvGrpSpPr>
          <p:nvPr/>
        </p:nvGrpSpPr>
        <p:grpSpPr bwMode="auto">
          <a:xfrm>
            <a:off x="5032248" y="3320143"/>
            <a:ext cx="838200" cy="457200"/>
            <a:chOff x="2016" y="1152"/>
            <a:chExt cx="528" cy="288"/>
          </a:xfrm>
        </p:grpSpPr>
        <p:sp>
          <p:nvSpPr>
            <p:cNvPr id="9" name="Oval 37">
              <a:extLst>
                <a:ext uri="{FF2B5EF4-FFF2-40B4-BE49-F238E27FC236}">
                  <a16:creationId xmlns:a16="http://schemas.microsoft.com/office/drawing/2014/main" id="{B455F092-2414-2B4B-94B9-97189A949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E45C6708-7F38-F140-9860-F1F8E7D3A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865CFD10-7BAD-C34B-A59E-BE27F68A5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EB70D815-D08B-8049-9712-4325B1FA5497}"/>
              </a:ext>
            </a:extLst>
          </p:cNvPr>
          <p:cNvGrpSpPr>
            <a:grpSpLocks/>
          </p:cNvGrpSpPr>
          <p:nvPr/>
        </p:nvGrpSpPr>
        <p:grpSpPr bwMode="auto">
          <a:xfrm>
            <a:off x="7165848" y="3320143"/>
            <a:ext cx="838200" cy="457200"/>
            <a:chOff x="2016" y="1152"/>
            <a:chExt cx="528" cy="288"/>
          </a:xfrm>
        </p:grpSpPr>
        <p:sp>
          <p:nvSpPr>
            <p:cNvPr id="13" name="Oval 41">
              <a:extLst>
                <a:ext uri="{FF2B5EF4-FFF2-40B4-BE49-F238E27FC236}">
                  <a16:creationId xmlns:a16="http://schemas.microsoft.com/office/drawing/2014/main" id="{A13A9254-1BEB-7F4D-BF70-A3ED67D72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026100A7-408E-4644-935B-B472D4CEE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FD192BAB-5207-B84D-8942-0D783F1EA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16" name="Text Box 44">
            <a:extLst>
              <a:ext uri="{FF2B5EF4-FFF2-40B4-BE49-F238E27FC236}">
                <a16:creationId xmlns:a16="http://schemas.microsoft.com/office/drawing/2014/main" id="{369D9D7C-34B2-8742-98AD-D373F81B1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48" y="4325031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7" name="Group 45">
            <a:extLst>
              <a:ext uri="{FF2B5EF4-FFF2-40B4-BE49-F238E27FC236}">
                <a16:creationId xmlns:a16="http://schemas.microsoft.com/office/drawing/2014/main" id="{93727035-6C9E-FF47-9DF9-D87F310BCE09}"/>
              </a:ext>
            </a:extLst>
          </p:cNvPr>
          <p:cNvGrpSpPr>
            <a:grpSpLocks/>
          </p:cNvGrpSpPr>
          <p:nvPr/>
        </p:nvGrpSpPr>
        <p:grpSpPr bwMode="auto">
          <a:xfrm>
            <a:off x="4498848" y="4310743"/>
            <a:ext cx="685800" cy="457200"/>
            <a:chOff x="960" y="2352"/>
            <a:chExt cx="432" cy="288"/>
          </a:xfrm>
        </p:grpSpPr>
        <p:sp>
          <p:nvSpPr>
            <p:cNvPr id="18" name="Oval 46">
              <a:extLst>
                <a:ext uri="{FF2B5EF4-FFF2-40B4-BE49-F238E27FC236}">
                  <a16:creationId xmlns:a16="http://schemas.microsoft.com/office/drawing/2014/main" id="{02F50FBE-7510-2F4F-A3B6-E6DD7F7D1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25AEFA41-7129-1644-8471-DC0315A13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20" name="Line 48">
            <a:extLst>
              <a:ext uri="{FF2B5EF4-FFF2-40B4-BE49-F238E27FC236}">
                <a16:creationId xmlns:a16="http://schemas.microsoft.com/office/drawing/2014/main" id="{F9ABB6F7-3D67-F940-A139-DC46792719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1848" y="2786743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" name="Line 49">
            <a:extLst>
              <a:ext uri="{FF2B5EF4-FFF2-40B4-BE49-F238E27FC236}">
                <a16:creationId xmlns:a16="http://schemas.microsoft.com/office/drawing/2014/main" id="{B4D964C5-0395-D849-8BA0-79428F0364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9848" y="3777343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" name="Line 50">
            <a:extLst>
              <a:ext uri="{FF2B5EF4-FFF2-40B4-BE49-F238E27FC236}">
                <a16:creationId xmlns:a16="http://schemas.microsoft.com/office/drawing/2014/main" id="{08263585-45A4-4F46-A5AE-533045D0C7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0248" y="4767943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" name="Line 51">
            <a:extLst>
              <a:ext uri="{FF2B5EF4-FFF2-40B4-BE49-F238E27FC236}">
                <a16:creationId xmlns:a16="http://schemas.microsoft.com/office/drawing/2014/main" id="{6FB19ECC-F7ED-BF43-9548-A6F703DC5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6048" y="476794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" name="Line 52">
            <a:extLst>
              <a:ext uri="{FF2B5EF4-FFF2-40B4-BE49-F238E27FC236}">
                <a16:creationId xmlns:a16="http://schemas.microsoft.com/office/drawing/2014/main" id="{F50F8430-B758-744D-AB14-7CE6FC428C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0448" y="476794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" name="Line 53">
            <a:extLst>
              <a:ext uri="{FF2B5EF4-FFF2-40B4-BE49-F238E27FC236}">
                <a16:creationId xmlns:a16="http://schemas.microsoft.com/office/drawing/2014/main" id="{D63957EB-CAA3-9344-A59A-D3EE2377E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1848" y="3701143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" name="Line 54">
            <a:extLst>
              <a:ext uri="{FF2B5EF4-FFF2-40B4-BE49-F238E27FC236}">
                <a16:creationId xmlns:a16="http://schemas.microsoft.com/office/drawing/2014/main" id="{423655D7-C361-B349-9F97-8F1CC5B8F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4848" y="2786743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4CFD0F86-C0BC-1D4A-B68C-3E4907DF6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5448" y="3701143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" name="Line 56">
            <a:extLst>
              <a:ext uri="{FF2B5EF4-FFF2-40B4-BE49-F238E27FC236}">
                <a16:creationId xmlns:a16="http://schemas.microsoft.com/office/drawing/2014/main" id="{ECA51C96-F99E-8940-8E80-24F56CD587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9648" y="3701143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29" name="Group 57">
            <a:extLst>
              <a:ext uri="{FF2B5EF4-FFF2-40B4-BE49-F238E27FC236}">
                <a16:creationId xmlns:a16="http://schemas.microsoft.com/office/drawing/2014/main" id="{F286101C-0E0C-0840-8346-39692F5BA681}"/>
              </a:ext>
            </a:extLst>
          </p:cNvPr>
          <p:cNvGrpSpPr>
            <a:grpSpLocks/>
          </p:cNvGrpSpPr>
          <p:nvPr/>
        </p:nvGrpSpPr>
        <p:grpSpPr bwMode="auto">
          <a:xfrm>
            <a:off x="3965448" y="5453743"/>
            <a:ext cx="685800" cy="457200"/>
            <a:chOff x="960" y="2352"/>
            <a:chExt cx="432" cy="288"/>
          </a:xfrm>
        </p:grpSpPr>
        <p:sp>
          <p:nvSpPr>
            <p:cNvPr id="30" name="Oval 58">
              <a:extLst>
                <a:ext uri="{FF2B5EF4-FFF2-40B4-BE49-F238E27FC236}">
                  <a16:creationId xmlns:a16="http://schemas.microsoft.com/office/drawing/2014/main" id="{2DC4DA1F-A738-A445-881A-990C1488C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Text Box 59">
              <a:extLst>
                <a:ext uri="{FF2B5EF4-FFF2-40B4-BE49-F238E27FC236}">
                  <a16:creationId xmlns:a16="http://schemas.microsoft.com/office/drawing/2014/main" id="{C519C445-E03C-7E46-AE78-ED9842A7D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32" name="Group 60">
            <a:extLst>
              <a:ext uri="{FF2B5EF4-FFF2-40B4-BE49-F238E27FC236}">
                <a16:creationId xmlns:a16="http://schemas.microsoft.com/office/drawing/2014/main" id="{B02F1776-C267-5841-95A4-DBB7C490BB15}"/>
              </a:ext>
            </a:extLst>
          </p:cNvPr>
          <p:cNvGrpSpPr>
            <a:grpSpLocks/>
          </p:cNvGrpSpPr>
          <p:nvPr/>
        </p:nvGrpSpPr>
        <p:grpSpPr bwMode="auto">
          <a:xfrm>
            <a:off x="4803648" y="5453743"/>
            <a:ext cx="685800" cy="457200"/>
            <a:chOff x="960" y="2352"/>
            <a:chExt cx="432" cy="288"/>
          </a:xfrm>
        </p:grpSpPr>
        <p:sp>
          <p:nvSpPr>
            <p:cNvPr id="33" name="Oval 61">
              <a:extLst>
                <a:ext uri="{FF2B5EF4-FFF2-40B4-BE49-F238E27FC236}">
                  <a16:creationId xmlns:a16="http://schemas.microsoft.com/office/drawing/2014/main" id="{33FEEEBB-C2DA-3A43-8684-5AC45254A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Text Box 62">
              <a:extLst>
                <a:ext uri="{FF2B5EF4-FFF2-40B4-BE49-F238E27FC236}">
                  <a16:creationId xmlns:a16="http://schemas.microsoft.com/office/drawing/2014/main" id="{77E4EEDA-2376-A74C-B01E-50BB7A5E9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CD0C5245-5A40-7C4E-8B2C-1630AE5E440B}"/>
              </a:ext>
            </a:extLst>
          </p:cNvPr>
          <p:cNvGrpSpPr>
            <a:grpSpLocks/>
          </p:cNvGrpSpPr>
          <p:nvPr/>
        </p:nvGrpSpPr>
        <p:grpSpPr bwMode="auto">
          <a:xfrm>
            <a:off x="5565648" y="5453743"/>
            <a:ext cx="685800" cy="457200"/>
            <a:chOff x="960" y="2352"/>
            <a:chExt cx="432" cy="288"/>
          </a:xfrm>
        </p:grpSpPr>
        <p:sp>
          <p:nvSpPr>
            <p:cNvPr id="36" name="Oval 64">
              <a:extLst>
                <a:ext uri="{FF2B5EF4-FFF2-40B4-BE49-F238E27FC236}">
                  <a16:creationId xmlns:a16="http://schemas.microsoft.com/office/drawing/2014/main" id="{A6399AED-1FBA-7A45-8BB7-300244C51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Text Box 65">
              <a:extLst>
                <a:ext uri="{FF2B5EF4-FFF2-40B4-BE49-F238E27FC236}">
                  <a16:creationId xmlns:a16="http://schemas.microsoft.com/office/drawing/2014/main" id="{856E6A8E-29F4-0A44-A546-67B667FA7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8" name="Group 66">
            <a:extLst>
              <a:ext uri="{FF2B5EF4-FFF2-40B4-BE49-F238E27FC236}">
                <a16:creationId xmlns:a16="http://schemas.microsoft.com/office/drawing/2014/main" id="{2176311C-53B9-414B-B567-ED78784845E2}"/>
              </a:ext>
            </a:extLst>
          </p:cNvPr>
          <p:cNvGrpSpPr>
            <a:grpSpLocks/>
          </p:cNvGrpSpPr>
          <p:nvPr/>
        </p:nvGrpSpPr>
        <p:grpSpPr bwMode="auto">
          <a:xfrm>
            <a:off x="5794248" y="4310743"/>
            <a:ext cx="685800" cy="457200"/>
            <a:chOff x="960" y="2352"/>
            <a:chExt cx="432" cy="288"/>
          </a:xfrm>
        </p:grpSpPr>
        <p:sp>
          <p:nvSpPr>
            <p:cNvPr id="39" name="Oval 67">
              <a:extLst>
                <a:ext uri="{FF2B5EF4-FFF2-40B4-BE49-F238E27FC236}">
                  <a16:creationId xmlns:a16="http://schemas.microsoft.com/office/drawing/2014/main" id="{D6C8D6B0-C2E1-6140-BCA1-B4B27D567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Text Box 68">
              <a:extLst>
                <a:ext uri="{FF2B5EF4-FFF2-40B4-BE49-F238E27FC236}">
                  <a16:creationId xmlns:a16="http://schemas.microsoft.com/office/drawing/2014/main" id="{92CDCB92-9F7F-924A-867E-A31FAA4BD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41" name="Group 69">
            <a:extLst>
              <a:ext uri="{FF2B5EF4-FFF2-40B4-BE49-F238E27FC236}">
                <a16:creationId xmlns:a16="http://schemas.microsoft.com/office/drawing/2014/main" id="{9C34974A-BDDD-9446-AB0B-1E9A14D1297B}"/>
              </a:ext>
            </a:extLst>
          </p:cNvPr>
          <p:cNvGrpSpPr>
            <a:grpSpLocks/>
          </p:cNvGrpSpPr>
          <p:nvPr/>
        </p:nvGrpSpPr>
        <p:grpSpPr bwMode="auto">
          <a:xfrm>
            <a:off x="6784848" y="4310743"/>
            <a:ext cx="685800" cy="457200"/>
            <a:chOff x="960" y="2352"/>
            <a:chExt cx="432" cy="288"/>
          </a:xfrm>
        </p:grpSpPr>
        <p:sp>
          <p:nvSpPr>
            <p:cNvPr id="42" name="Oval 70">
              <a:extLst>
                <a:ext uri="{FF2B5EF4-FFF2-40B4-BE49-F238E27FC236}">
                  <a16:creationId xmlns:a16="http://schemas.microsoft.com/office/drawing/2014/main" id="{3E360D04-CC9C-EB42-8CE8-11967791D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Text Box 71">
              <a:extLst>
                <a:ext uri="{FF2B5EF4-FFF2-40B4-BE49-F238E27FC236}">
                  <a16:creationId xmlns:a16="http://schemas.microsoft.com/office/drawing/2014/main" id="{9E705437-7BFE-E54B-A320-C1858DB77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44" name="Group 72">
            <a:extLst>
              <a:ext uri="{FF2B5EF4-FFF2-40B4-BE49-F238E27FC236}">
                <a16:creationId xmlns:a16="http://schemas.microsoft.com/office/drawing/2014/main" id="{9590A3AD-2276-D545-B731-A69B553DC9E7}"/>
              </a:ext>
            </a:extLst>
          </p:cNvPr>
          <p:cNvGrpSpPr>
            <a:grpSpLocks/>
          </p:cNvGrpSpPr>
          <p:nvPr/>
        </p:nvGrpSpPr>
        <p:grpSpPr bwMode="auto">
          <a:xfrm>
            <a:off x="8080248" y="4310743"/>
            <a:ext cx="685800" cy="457200"/>
            <a:chOff x="960" y="2352"/>
            <a:chExt cx="432" cy="288"/>
          </a:xfrm>
        </p:grpSpPr>
        <p:sp>
          <p:nvSpPr>
            <p:cNvPr id="45" name="Oval 73">
              <a:extLst>
                <a:ext uri="{FF2B5EF4-FFF2-40B4-BE49-F238E27FC236}">
                  <a16:creationId xmlns:a16="http://schemas.microsoft.com/office/drawing/2014/main" id="{DBC846C5-757D-944A-B71A-A9547DC38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Text Box 74">
              <a:extLst>
                <a:ext uri="{FF2B5EF4-FFF2-40B4-BE49-F238E27FC236}">
                  <a16:creationId xmlns:a16="http://schemas.microsoft.com/office/drawing/2014/main" id="{736FD983-ACD0-484C-87DD-10EF8E5D0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2120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Group 2">
            <a:extLst>
              <a:ext uri="{FF2B5EF4-FFF2-40B4-BE49-F238E27FC236}">
                <a16:creationId xmlns:a16="http://schemas.microsoft.com/office/drawing/2014/main" id="{65DC20D5-109D-CB48-9B2B-633ABD6A97E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6400"/>
            <a:ext cx="5715000" cy="381000"/>
            <a:chOff x="768" y="624"/>
            <a:chExt cx="3600" cy="240"/>
          </a:xfrm>
        </p:grpSpPr>
        <p:sp>
          <p:nvSpPr>
            <p:cNvPr id="141315" name="Rectangle 3">
              <a:extLst>
                <a:ext uri="{FF2B5EF4-FFF2-40B4-BE49-F238E27FC236}">
                  <a16:creationId xmlns:a16="http://schemas.microsoft.com/office/drawing/2014/main" id="{7D71887E-28AC-D84A-9BCA-51D121C2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3600" cy="24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16" name="Line 4">
              <a:extLst>
                <a:ext uri="{FF2B5EF4-FFF2-40B4-BE49-F238E27FC236}">
                  <a16:creationId xmlns:a16="http://schemas.microsoft.com/office/drawing/2014/main" id="{E724CAF2-9FA3-4540-9376-38CDD30FE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17" name="Line 5">
              <a:extLst>
                <a:ext uri="{FF2B5EF4-FFF2-40B4-BE49-F238E27FC236}">
                  <a16:creationId xmlns:a16="http://schemas.microsoft.com/office/drawing/2014/main" id="{D5A1B419-E945-E04A-8BAE-8BBBCF4DE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18" name="Line 6">
              <a:extLst>
                <a:ext uri="{FF2B5EF4-FFF2-40B4-BE49-F238E27FC236}">
                  <a16:creationId xmlns:a16="http://schemas.microsoft.com/office/drawing/2014/main" id="{CED5AB94-34D2-7D4F-B96A-82F73A2CB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19" name="Line 7">
              <a:extLst>
                <a:ext uri="{FF2B5EF4-FFF2-40B4-BE49-F238E27FC236}">
                  <a16:creationId xmlns:a16="http://schemas.microsoft.com/office/drawing/2014/main" id="{77BD770E-328F-8344-95DD-691EC2FD4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20" name="Line 8">
              <a:extLst>
                <a:ext uri="{FF2B5EF4-FFF2-40B4-BE49-F238E27FC236}">
                  <a16:creationId xmlns:a16="http://schemas.microsoft.com/office/drawing/2014/main" id="{F8C2C8FD-541F-D24A-BA12-A3C00BFA4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21" name="Line 9">
              <a:extLst>
                <a:ext uri="{FF2B5EF4-FFF2-40B4-BE49-F238E27FC236}">
                  <a16:creationId xmlns:a16="http://schemas.microsoft.com/office/drawing/2014/main" id="{E4706184-346E-394C-B722-100BCAD34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22" name="Line 10">
              <a:extLst>
                <a:ext uri="{FF2B5EF4-FFF2-40B4-BE49-F238E27FC236}">
                  <a16:creationId xmlns:a16="http://schemas.microsoft.com/office/drawing/2014/main" id="{EF68B3CF-B0FF-2947-9181-5F13B2EC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23" name="Line 11">
              <a:extLst>
                <a:ext uri="{FF2B5EF4-FFF2-40B4-BE49-F238E27FC236}">
                  <a16:creationId xmlns:a16="http://schemas.microsoft.com/office/drawing/2014/main" id="{92068FC7-71BB-1841-BF7B-348582C92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24" name="Line 12">
              <a:extLst>
                <a:ext uri="{FF2B5EF4-FFF2-40B4-BE49-F238E27FC236}">
                  <a16:creationId xmlns:a16="http://schemas.microsoft.com/office/drawing/2014/main" id="{33515BDD-508C-234B-A939-744A55C97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25" name="Line 13">
              <a:extLst>
                <a:ext uri="{FF2B5EF4-FFF2-40B4-BE49-F238E27FC236}">
                  <a16:creationId xmlns:a16="http://schemas.microsoft.com/office/drawing/2014/main" id="{66BE9115-E094-1B4D-80BA-E22CE7AFC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26" name="Line 14">
              <a:extLst>
                <a:ext uri="{FF2B5EF4-FFF2-40B4-BE49-F238E27FC236}">
                  <a16:creationId xmlns:a16="http://schemas.microsoft.com/office/drawing/2014/main" id="{C07E0C9A-092C-8D4D-87C5-9EC7098B8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27" name="Line 15">
              <a:extLst>
                <a:ext uri="{FF2B5EF4-FFF2-40B4-BE49-F238E27FC236}">
                  <a16:creationId xmlns:a16="http://schemas.microsoft.com/office/drawing/2014/main" id="{950E7E32-4B4C-4645-AF32-368791B75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28" name="Line 16">
              <a:extLst>
                <a:ext uri="{FF2B5EF4-FFF2-40B4-BE49-F238E27FC236}">
                  <a16:creationId xmlns:a16="http://schemas.microsoft.com/office/drawing/2014/main" id="{EB736BA2-F8DE-7B46-815A-F207DEDB5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329" name="Line 17">
              <a:extLst>
                <a:ext uri="{FF2B5EF4-FFF2-40B4-BE49-F238E27FC236}">
                  <a16:creationId xmlns:a16="http://schemas.microsoft.com/office/drawing/2014/main" id="{0953CFD5-5C0E-2549-B7C4-A39CB9B9D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1330" name="Text Box 18">
            <a:extLst>
              <a:ext uri="{FF2B5EF4-FFF2-40B4-BE49-F238E27FC236}">
                <a16:creationId xmlns:a16="http://schemas.microsoft.com/office/drawing/2014/main" id="{045A8F98-438E-2349-986A-ADB9DA449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4     1    3  14   16   9  10    2   8    7</a:t>
            </a:r>
          </a:p>
        </p:txBody>
      </p:sp>
      <p:sp>
        <p:nvSpPr>
          <p:cNvPr id="141331" name="Text Box 19">
            <a:extLst>
              <a:ext uri="{FF2B5EF4-FFF2-40B4-BE49-F238E27FC236}">
                <a16:creationId xmlns:a16="http://schemas.microsoft.com/office/drawing/2014/main" id="{A55B1A26-6416-ED44-8561-FB0A5900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1   2    3    4    5    6    7    8    9    10</a:t>
            </a:r>
          </a:p>
        </p:txBody>
      </p:sp>
      <p:sp>
        <p:nvSpPr>
          <p:cNvPr id="141332" name="Oval 20">
            <a:extLst>
              <a:ext uri="{FF2B5EF4-FFF2-40B4-BE49-F238E27FC236}">
                <a16:creationId xmlns:a16="http://schemas.microsoft.com/office/drawing/2014/main" id="{E15B009F-27EF-5A4E-884E-22AE0E8A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33" name="Text Box 21">
            <a:extLst>
              <a:ext uri="{FF2B5EF4-FFF2-40B4-BE49-F238E27FC236}">
                <a16:creationId xmlns:a16="http://schemas.microsoft.com/office/drawing/2014/main" id="{17F3CDF1-E4AA-2046-8EC5-91B68B9F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3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34" name="Text Box 22">
            <a:extLst>
              <a:ext uri="{FF2B5EF4-FFF2-40B4-BE49-F238E27FC236}">
                <a16:creationId xmlns:a16="http://schemas.microsoft.com/office/drawing/2014/main" id="{6E2442A2-9CA6-2E41-8981-496E83B05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41335" name="Oval 23">
            <a:extLst>
              <a:ext uri="{FF2B5EF4-FFF2-40B4-BE49-F238E27FC236}">
                <a16:creationId xmlns:a16="http://schemas.microsoft.com/office/drawing/2014/main" id="{2B245408-470C-0349-BADE-B6BBD86B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36" name="Text Box 24">
            <a:extLst>
              <a:ext uri="{FF2B5EF4-FFF2-40B4-BE49-F238E27FC236}">
                <a16:creationId xmlns:a16="http://schemas.microsoft.com/office/drawing/2014/main" id="{FAE42975-287D-7C4A-9013-EFAED71C0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37" name="Text Box 25">
            <a:extLst>
              <a:ext uri="{FF2B5EF4-FFF2-40B4-BE49-F238E27FC236}">
                <a16:creationId xmlns:a16="http://schemas.microsoft.com/office/drawing/2014/main" id="{66D6C477-D8F0-A142-95A6-5E4CA5BEB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41338" name="Oval 26">
            <a:extLst>
              <a:ext uri="{FF2B5EF4-FFF2-40B4-BE49-F238E27FC236}">
                <a16:creationId xmlns:a16="http://schemas.microsoft.com/office/drawing/2014/main" id="{AE1C1EC4-7EA8-0948-8882-FC718EAF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733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39" name="Text Box 27">
            <a:extLst>
              <a:ext uri="{FF2B5EF4-FFF2-40B4-BE49-F238E27FC236}">
                <a16:creationId xmlns:a16="http://schemas.microsoft.com/office/drawing/2014/main" id="{96BB64D7-3DC4-6F4A-A70B-8DFF1E17C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40" name="Text Box 28">
            <a:extLst>
              <a:ext uri="{FF2B5EF4-FFF2-40B4-BE49-F238E27FC236}">
                <a16:creationId xmlns:a16="http://schemas.microsoft.com/office/drawing/2014/main" id="{10BDB083-B0A7-8447-963E-A2EE5EFA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41341" name="Text Box 29">
            <a:extLst>
              <a:ext uri="{FF2B5EF4-FFF2-40B4-BE49-F238E27FC236}">
                <a16:creationId xmlns:a16="http://schemas.microsoft.com/office/drawing/2014/main" id="{9A77BC33-BD2D-F348-AC09-F8231BA90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38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42" name="Oval 30">
            <a:extLst>
              <a:ext uri="{FF2B5EF4-FFF2-40B4-BE49-F238E27FC236}">
                <a16:creationId xmlns:a16="http://schemas.microsoft.com/office/drawing/2014/main" id="{924EA624-4207-C24B-9C6B-8AD6C344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43" name="Text Box 31">
            <a:extLst>
              <a:ext uri="{FF2B5EF4-FFF2-40B4-BE49-F238E27FC236}">
                <a16:creationId xmlns:a16="http://schemas.microsoft.com/office/drawing/2014/main" id="{AE7A541B-4750-7741-A03D-BF5EE823E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14</a:t>
            </a:r>
          </a:p>
        </p:txBody>
      </p:sp>
      <p:sp>
        <p:nvSpPr>
          <p:cNvPr id="141344" name="Line 32">
            <a:extLst>
              <a:ext uri="{FF2B5EF4-FFF2-40B4-BE49-F238E27FC236}">
                <a16:creationId xmlns:a16="http://schemas.microsoft.com/office/drawing/2014/main" id="{EF335C4D-6B7B-1443-9EA5-A9E560B057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45" name="Line 33">
            <a:extLst>
              <a:ext uri="{FF2B5EF4-FFF2-40B4-BE49-F238E27FC236}">
                <a16:creationId xmlns:a16="http://schemas.microsoft.com/office/drawing/2014/main" id="{1C5ED80F-AD26-C348-B8B4-60A3446EBF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191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46" name="Line 34">
            <a:extLst>
              <a:ext uri="{FF2B5EF4-FFF2-40B4-BE49-F238E27FC236}">
                <a16:creationId xmlns:a16="http://schemas.microsoft.com/office/drawing/2014/main" id="{AEB7F3A8-7206-A64A-905B-2DFC4AF3E7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181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47" name="Line 35">
            <a:extLst>
              <a:ext uri="{FF2B5EF4-FFF2-40B4-BE49-F238E27FC236}">
                <a16:creationId xmlns:a16="http://schemas.microsoft.com/office/drawing/2014/main" id="{C5B5626A-856B-754A-9308-78730DA40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48" name="Line 36">
            <a:extLst>
              <a:ext uri="{FF2B5EF4-FFF2-40B4-BE49-F238E27FC236}">
                <a16:creationId xmlns:a16="http://schemas.microsoft.com/office/drawing/2014/main" id="{989C8BE6-D1F2-F349-996E-90954AAC13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49" name="Line 37">
            <a:extLst>
              <a:ext uri="{FF2B5EF4-FFF2-40B4-BE49-F238E27FC236}">
                <a16:creationId xmlns:a16="http://schemas.microsoft.com/office/drawing/2014/main" id="{332FFE08-2BD7-A34B-89D5-2FA22AE25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50" name="Line 38">
            <a:extLst>
              <a:ext uri="{FF2B5EF4-FFF2-40B4-BE49-F238E27FC236}">
                <a16:creationId xmlns:a16="http://schemas.microsoft.com/office/drawing/2014/main" id="{F43234FB-D008-874D-95C0-37C65EB78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200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51" name="Line 39">
            <a:extLst>
              <a:ext uri="{FF2B5EF4-FFF2-40B4-BE49-F238E27FC236}">
                <a16:creationId xmlns:a16="http://schemas.microsoft.com/office/drawing/2014/main" id="{D5C9CB42-E32F-9441-9768-52381818A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14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52" name="Line 40">
            <a:extLst>
              <a:ext uri="{FF2B5EF4-FFF2-40B4-BE49-F238E27FC236}">
                <a16:creationId xmlns:a16="http://schemas.microsoft.com/office/drawing/2014/main" id="{88464D54-E147-6544-8556-8C18D868D6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53" name="Oval 41">
            <a:extLst>
              <a:ext uri="{FF2B5EF4-FFF2-40B4-BE49-F238E27FC236}">
                <a16:creationId xmlns:a16="http://schemas.microsoft.com/office/drawing/2014/main" id="{3C81CE7B-CAF3-A94C-8AF5-E6743CF78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54" name="Text Box 42">
            <a:extLst>
              <a:ext uri="{FF2B5EF4-FFF2-40B4-BE49-F238E27FC236}">
                <a16:creationId xmlns:a16="http://schemas.microsoft.com/office/drawing/2014/main" id="{A05CE346-43C9-E24E-99BC-DCCC600E9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41356" name="Line 44">
            <a:extLst>
              <a:ext uri="{FF2B5EF4-FFF2-40B4-BE49-F238E27FC236}">
                <a16:creationId xmlns:a16="http://schemas.microsoft.com/office/drawing/2014/main" id="{452FF8FA-E3A5-9644-9FAB-6D450C3DB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295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B73FBC5E-9898-0447-A3DC-1AB95D21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62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</a:t>
            </a:r>
          </a:p>
        </p:txBody>
      </p:sp>
      <p:sp>
        <p:nvSpPr>
          <p:cNvPr id="141358" name="Oval 46">
            <a:extLst>
              <a:ext uri="{FF2B5EF4-FFF2-40B4-BE49-F238E27FC236}">
                <a16:creationId xmlns:a16="http://schemas.microsoft.com/office/drawing/2014/main" id="{7ED6AC00-08D5-854E-8B55-2F54CF116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59" name="Text Box 47">
            <a:extLst>
              <a:ext uri="{FF2B5EF4-FFF2-40B4-BE49-F238E27FC236}">
                <a16:creationId xmlns:a16="http://schemas.microsoft.com/office/drawing/2014/main" id="{4B4ED74F-DF75-8A4A-8416-B91A5E6FA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41360" name="Oval 48">
            <a:extLst>
              <a:ext uri="{FF2B5EF4-FFF2-40B4-BE49-F238E27FC236}">
                <a16:creationId xmlns:a16="http://schemas.microsoft.com/office/drawing/2014/main" id="{CCE4680F-9756-6F41-AECF-2F64282B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61" name="Text Box 49">
            <a:extLst>
              <a:ext uri="{FF2B5EF4-FFF2-40B4-BE49-F238E27FC236}">
                <a16:creationId xmlns:a16="http://schemas.microsoft.com/office/drawing/2014/main" id="{23B07092-A645-2F45-90F3-3F67F3374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41362" name="Oval 50">
            <a:extLst>
              <a:ext uri="{FF2B5EF4-FFF2-40B4-BE49-F238E27FC236}">
                <a16:creationId xmlns:a16="http://schemas.microsoft.com/office/drawing/2014/main" id="{28F8BB3F-5770-0A45-9983-DCE016D42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63" name="Text Box 51">
            <a:extLst>
              <a:ext uri="{FF2B5EF4-FFF2-40B4-BE49-F238E27FC236}">
                <a16:creationId xmlns:a16="http://schemas.microsoft.com/office/drawing/2014/main" id="{6E9184E9-404E-5F4E-B935-500460F95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16</a:t>
            </a:r>
          </a:p>
        </p:txBody>
      </p:sp>
      <p:sp>
        <p:nvSpPr>
          <p:cNvPr id="141364" name="Oval 52">
            <a:extLst>
              <a:ext uri="{FF2B5EF4-FFF2-40B4-BE49-F238E27FC236}">
                <a16:creationId xmlns:a16="http://schemas.microsoft.com/office/drawing/2014/main" id="{47816502-4682-5A46-8CB7-19B5B9891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65" name="Text Box 53">
            <a:extLst>
              <a:ext uri="{FF2B5EF4-FFF2-40B4-BE49-F238E27FC236}">
                <a16:creationId xmlns:a16="http://schemas.microsoft.com/office/drawing/2014/main" id="{A70F1C7B-3A12-724C-9F10-9C38061AE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9</a:t>
            </a:r>
          </a:p>
        </p:txBody>
      </p:sp>
      <p:sp>
        <p:nvSpPr>
          <p:cNvPr id="141366" name="Oval 54">
            <a:extLst>
              <a:ext uri="{FF2B5EF4-FFF2-40B4-BE49-F238E27FC236}">
                <a16:creationId xmlns:a16="http://schemas.microsoft.com/office/drawing/2014/main" id="{C9279CE3-7A8C-3D4B-B8FB-39984B70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67" name="Text Box 55">
            <a:extLst>
              <a:ext uri="{FF2B5EF4-FFF2-40B4-BE49-F238E27FC236}">
                <a16:creationId xmlns:a16="http://schemas.microsoft.com/office/drawing/2014/main" id="{25C1E593-4321-2A4B-A112-FF4475F4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10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6224E8D-8445-5743-9A67-08C7BF9D4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77" y="30766"/>
            <a:ext cx="5194293" cy="15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219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Group 2">
            <a:extLst>
              <a:ext uri="{FF2B5EF4-FFF2-40B4-BE49-F238E27FC236}">
                <a16:creationId xmlns:a16="http://schemas.microsoft.com/office/drawing/2014/main" id="{2ADDBAC3-769C-CF43-94B5-9F0B0D05F1E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6400"/>
            <a:ext cx="5715000" cy="381000"/>
            <a:chOff x="768" y="624"/>
            <a:chExt cx="3600" cy="240"/>
          </a:xfrm>
        </p:grpSpPr>
        <p:sp>
          <p:nvSpPr>
            <p:cNvPr id="142339" name="Rectangle 3">
              <a:extLst>
                <a:ext uri="{FF2B5EF4-FFF2-40B4-BE49-F238E27FC236}">
                  <a16:creationId xmlns:a16="http://schemas.microsoft.com/office/drawing/2014/main" id="{74C85276-D337-724C-8AAF-989057A1B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3600" cy="24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40" name="Line 4">
              <a:extLst>
                <a:ext uri="{FF2B5EF4-FFF2-40B4-BE49-F238E27FC236}">
                  <a16:creationId xmlns:a16="http://schemas.microsoft.com/office/drawing/2014/main" id="{04DC948B-CC4A-CD4E-A972-926570257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41" name="Line 5">
              <a:extLst>
                <a:ext uri="{FF2B5EF4-FFF2-40B4-BE49-F238E27FC236}">
                  <a16:creationId xmlns:a16="http://schemas.microsoft.com/office/drawing/2014/main" id="{7270F673-9A1A-3246-A61A-93C8A7910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42" name="Line 6">
              <a:extLst>
                <a:ext uri="{FF2B5EF4-FFF2-40B4-BE49-F238E27FC236}">
                  <a16:creationId xmlns:a16="http://schemas.microsoft.com/office/drawing/2014/main" id="{9DF458F7-E18E-7447-8ABC-F96F75E34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43" name="Line 7">
              <a:extLst>
                <a:ext uri="{FF2B5EF4-FFF2-40B4-BE49-F238E27FC236}">
                  <a16:creationId xmlns:a16="http://schemas.microsoft.com/office/drawing/2014/main" id="{93046716-D4CA-6047-9F23-464B012D4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44" name="Line 8">
              <a:extLst>
                <a:ext uri="{FF2B5EF4-FFF2-40B4-BE49-F238E27FC236}">
                  <a16:creationId xmlns:a16="http://schemas.microsoft.com/office/drawing/2014/main" id="{74DDC5DA-1A6B-B146-BB21-3AE3D54F2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45" name="Line 9">
              <a:extLst>
                <a:ext uri="{FF2B5EF4-FFF2-40B4-BE49-F238E27FC236}">
                  <a16:creationId xmlns:a16="http://schemas.microsoft.com/office/drawing/2014/main" id="{691814BA-89E9-864E-929F-477E4F570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46" name="Line 10">
              <a:extLst>
                <a:ext uri="{FF2B5EF4-FFF2-40B4-BE49-F238E27FC236}">
                  <a16:creationId xmlns:a16="http://schemas.microsoft.com/office/drawing/2014/main" id="{BACF6663-2FF7-6544-BCD2-EF3F7C7BD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47" name="Line 11">
              <a:extLst>
                <a:ext uri="{FF2B5EF4-FFF2-40B4-BE49-F238E27FC236}">
                  <a16:creationId xmlns:a16="http://schemas.microsoft.com/office/drawing/2014/main" id="{1EABCD0D-2A84-7547-92CE-89B6C1B4F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48" name="Line 12">
              <a:extLst>
                <a:ext uri="{FF2B5EF4-FFF2-40B4-BE49-F238E27FC236}">
                  <a16:creationId xmlns:a16="http://schemas.microsoft.com/office/drawing/2014/main" id="{DECAB660-D92F-E04B-850A-3F0F52CA7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49" name="Line 13">
              <a:extLst>
                <a:ext uri="{FF2B5EF4-FFF2-40B4-BE49-F238E27FC236}">
                  <a16:creationId xmlns:a16="http://schemas.microsoft.com/office/drawing/2014/main" id="{5DDC270F-6E52-774A-81B4-9B449A410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50" name="Line 14">
              <a:extLst>
                <a:ext uri="{FF2B5EF4-FFF2-40B4-BE49-F238E27FC236}">
                  <a16:creationId xmlns:a16="http://schemas.microsoft.com/office/drawing/2014/main" id="{0436AA31-23D0-204F-87CE-7E0E5F731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51" name="Line 15">
              <a:extLst>
                <a:ext uri="{FF2B5EF4-FFF2-40B4-BE49-F238E27FC236}">
                  <a16:creationId xmlns:a16="http://schemas.microsoft.com/office/drawing/2014/main" id="{B7B8C5B4-C29E-354F-AA30-2BF156CDA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52" name="Line 16">
              <a:extLst>
                <a:ext uri="{FF2B5EF4-FFF2-40B4-BE49-F238E27FC236}">
                  <a16:creationId xmlns:a16="http://schemas.microsoft.com/office/drawing/2014/main" id="{DFBC883B-2E2D-474D-85DD-23E2C9133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353" name="Line 17">
              <a:extLst>
                <a:ext uri="{FF2B5EF4-FFF2-40B4-BE49-F238E27FC236}">
                  <a16:creationId xmlns:a16="http://schemas.microsoft.com/office/drawing/2014/main" id="{D289F09D-94B1-674D-A4CF-30109F204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2354" name="Text Box 18">
            <a:extLst>
              <a:ext uri="{FF2B5EF4-FFF2-40B4-BE49-F238E27FC236}">
                <a16:creationId xmlns:a16="http://schemas.microsoft.com/office/drawing/2014/main" id="{10EE2D22-BE37-A248-9198-F2A3DA86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4     1   10  14  16   9    3    2   8    7</a:t>
            </a:r>
          </a:p>
        </p:txBody>
      </p:sp>
      <p:sp>
        <p:nvSpPr>
          <p:cNvPr id="142355" name="Text Box 19">
            <a:extLst>
              <a:ext uri="{FF2B5EF4-FFF2-40B4-BE49-F238E27FC236}">
                <a16:creationId xmlns:a16="http://schemas.microsoft.com/office/drawing/2014/main" id="{C4D6156D-8A92-AD48-8FD7-300934CFF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1   2    3    4    5    6    7    8    9    10</a:t>
            </a:r>
          </a:p>
        </p:txBody>
      </p:sp>
      <p:sp>
        <p:nvSpPr>
          <p:cNvPr id="142356" name="Oval 20">
            <a:extLst>
              <a:ext uri="{FF2B5EF4-FFF2-40B4-BE49-F238E27FC236}">
                <a16:creationId xmlns:a16="http://schemas.microsoft.com/office/drawing/2014/main" id="{75341A7F-5878-0842-95AE-F47C7117B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57" name="Text Box 21">
            <a:extLst>
              <a:ext uri="{FF2B5EF4-FFF2-40B4-BE49-F238E27FC236}">
                <a16:creationId xmlns:a16="http://schemas.microsoft.com/office/drawing/2014/main" id="{4431154E-12D0-6E46-BF9C-C9FD88151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3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58" name="Text Box 22">
            <a:extLst>
              <a:ext uri="{FF2B5EF4-FFF2-40B4-BE49-F238E27FC236}">
                <a16:creationId xmlns:a16="http://schemas.microsoft.com/office/drawing/2014/main" id="{22840FC3-DD3D-7543-8AEB-BB373DA8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42359" name="Oval 23">
            <a:extLst>
              <a:ext uri="{FF2B5EF4-FFF2-40B4-BE49-F238E27FC236}">
                <a16:creationId xmlns:a16="http://schemas.microsoft.com/office/drawing/2014/main" id="{E41E9596-B7DC-6F48-BB9C-BE1AE8ABB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60" name="Text Box 24">
            <a:extLst>
              <a:ext uri="{FF2B5EF4-FFF2-40B4-BE49-F238E27FC236}">
                <a16:creationId xmlns:a16="http://schemas.microsoft.com/office/drawing/2014/main" id="{527E0066-5CC9-8043-AADC-54B09CD83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61" name="Text Box 25">
            <a:extLst>
              <a:ext uri="{FF2B5EF4-FFF2-40B4-BE49-F238E27FC236}">
                <a16:creationId xmlns:a16="http://schemas.microsoft.com/office/drawing/2014/main" id="{171AD20A-DA80-5942-AD2E-B00E98130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42362" name="Oval 26">
            <a:extLst>
              <a:ext uri="{FF2B5EF4-FFF2-40B4-BE49-F238E27FC236}">
                <a16:creationId xmlns:a16="http://schemas.microsoft.com/office/drawing/2014/main" id="{76E98922-1B2C-0444-B4C4-237348A42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7338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63" name="Text Box 27">
            <a:extLst>
              <a:ext uri="{FF2B5EF4-FFF2-40B4-BE49-F238E27FC236}">
                <a16:creationId xmlns:a16="http://schemas.microsoft.com/office/drawing/2014/main" id="{551CE609-6BBF-A646-80F2-69EC6FEC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64" name="Text Box 28">
            <a:extLst>
              <a:ext uri="{FF2B5EF4-FFF2-40B4-BE49-F238E27FC236}">
                <a16:creationId xmlns:a16="http://schemas.microsoft.com/office/drawing/2014/main" id="{CD318421-CBAB-7D4C-9B7C-70B9FBBEB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10</a:t>
            </a:r>
          </a:p>
        </p:txBody>
      </p:sp>
      <p:sp>
        <p:nvSpPr>
          <p:cNvPr id="142365" name="Text Box 29">
            <a:extLst>
              <a:ext uri="{FF2B5EF4-FFF2-40B4-BE49-F238E27FC236}">
                <a16:creationId xmlns:a16="http://schemas.microsoft.com/office/drawing/2014/main" id="{E9A4B53F-C3F4-8F48-BEE1-11070CA8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38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66" name="Oval 30">
            <a:extLst>
              <a:ext uri="{FF2B5EF4-FFF2-40B4-BE49-F238E27FC236}">
                <a16:creationId xmlns:a16="http://schemas.microsoft.com/office/drawing/2014/main" id="{259D1316-FF6B-E548-B781-152CD8D0A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67" name="Text Box 31">
            <a:extLst>
              <a:ext uri="{FF2B5EF4-FFF2-40B4-BE49-F238E27FC236}">
                <a16:creationId xmlns:a16="http://schemas.microsoft.com/office/drawing/2014/main" id="{D23A2CBA-7769-F042-B3D3-7AC6E39D3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14</a:t>
            </a:r>
          </a:p>
        </p:txBody>
      </p:sp>
      <p:sp>
        <p:nvSpPr>
          <p:cNvPr id="142368" name="Line 32">
            <a:extLst>
              <a:ext uri="{FF2B5EF4-FFF2-40B4-BE49-F238E27FC236}">
                <a16:creationId xmlns:a16="http://schemas.microsoft.com/office/drawing/2014/main" id="{06790568-71F7-A942-99AE-C8500697F4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69" name="Line 33">
            <a:extLst>
              <a:ext uri="{FF2B5EF4-FFF2-40B4-BE49-F238E27FC236}">
                <a16:creationId xmlns:a16="http://schemas.microsoft.com/office/drawing/2014/main" id="{98CE2407-0C84-D14E-9AB9-020E33D65D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191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70" name="Line 34">
            <a:extLst>
              <a:ext uri="{FF2B5EF4-FFF2-40B4-BE49-F238E27FC236}">
                <a16:creationId xmlns:a16="http://schemas.microsoft.com/office/drawing/2014/main" id="{68B5424D-BE31-9147-95C4-E681FA1BEF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181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71" name="Line 35">
            <a:extLst>
              <a:ext uri="{FF2B5EF4-FFF2-40B4-BE49-F238E27FC236}">
                <a16:creationId xmlns:a16="http://schemas.microsoft.com/office/drawing/2014/main" id="{83CD6B0C-D4B3-434C-8E84-A22FF017C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72" name="Line 36">
            <a:extLst>
              <a:ext uri="{FF2B5EF4-FFF2-40B4-BE49-F238E27FC236}">
                <a16:creationId xmlns:a16="http://schemas.microsoft.com/office/drawing/2014/main" id="{B0860C4E-FE5F-434A-9E24-0A58AF05CD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73" name="Line 37">
            <a:extLst>
              <a:ext uri="{FF2B5EF4-FFF2-40B4-BE49-F238E27FC236}">
                <a16:creationId xmlns:a16="http://schemas.microsoft.com/office/drawing/2014/main" id="{7FF9C841-B018-EA41-823B-E51A6CEB7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74" name="Line 38">
            <a:extLst>
              <a:ext uri="{FF2B5EF4-FFF2-40B4-BE49-F238E27FC236}">
                <a16:creationId xmlns:a16="http://schemas.microsoft.com/office/drawing/2014/main" id="{30E7DCA9-A031-F14F-85A3-C15A8E9DE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200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75" name="Line 39">
            <a:extLst>
              <a:ext uri="{FF2B5EF4-FFF2-40B4-BE49-F238E27FC236}">
                <a16:creationId xmlns:a16="http://schemas.microsoft.com/office/drawing/2014/main" id="{6867AB2A-B805-AC4C-95B6-81B52CCB1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14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76" name="Line 40">
            <a:extLst>
              <a:ext uri="{FF2B5EF4-FFF2-40B4-BE49-F238E27FC236}">
                <a16:creationId xmlns:a16="http://schemas.microsoft.com/office/drawing/2014/main" id="{CFEDF462-A607-234A-8448-87E8F23E8A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77" name="Oval 41">
            <a:extLst>
              <a:ext uri="{FF2B5EF4-FFF2-40B4-BE49-F238E27FC236}">
                <a16:creationId xmlns:a16="http://schemas.microsoft.com/office/drawing/2014/main" id="{D907A74E-D01B-F243-897A-B66EA5538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78" name="Text Box 42">
            <a:extLst>
              <a:ext uri="{FF2B5EF4-FFF2-40B4-BE49-F238E27FC236}">
                <a16:creationId xmlns:a16="http://schemas.microsoft.com/office/drawing/2014/main" id="{642F315C-BC91-C846-9929-86A5B502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42380" name="Line 44">
            <a:extLst>
              <a:ext uri="{FF2B5EF4-FFF2-40B4-BE49-F238E27FC236}">
                <a16:creationId xmlns:a16="http://schemas.microsoft.com/office/drawing/2014/main" id="{B731CEDE-FAC9-2A48-A441-66364D906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295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81" name="Text Box 45">
            <a:extLst>
              <a:ext uri="{FF2B5EF4-FFF2-40B4-BE49-F238E27FC236}">
                <a16:creationId xmlns:a16="http://schemas.microsoft.com/office/drawing/2014/main" id="{29B732B1-A7B6-9544-918E-F65D04FE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62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</a:t>
            </a:r>
          </a:p>
        </p:txBody>
      </p:sp>
      <p:sp>
        <p:nvSpPr>
          <p:cNvPr id="142382" name="Oval 46">
            <a:extLst>
              <a:ext uri="{FF2B5EF4-FFF2-40B4-BE49-F238E27FC236}">
                <a16:creationId xmlns:a16="http://schemas.microsoft.com/office/drawing/2014/main" id="{591E54EA-2F78-9346-AB84-6F578A385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83" name="Text Box 47">
            <a:extLst>
              <a:ext uri="{FF2B5EF4-FFF2-40B4-BE49-F238E27FC236}">
                <a16:creationId xmlns:a16="http://schemas.microsoft.com/office/drawing/2014/main" id="{A8DC7DCE-7271-9741-A07C-64D0773B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42384" name="Oval 48">
            <a:extLst>
              <a:ext uri="{FF2B5EF4-FFF2-40B4-BE49-F238E27FC236}">
                <a16:creationId xmlns:a16="http://schemas.microsoft.com/office/drawing/2014/main" id="{EC38A5D1-5B58-A741-A2E3-208A8F241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85" name="Text Box 49">
            <a:extLst>
              <a:ext uri="{FF2B5EF4-FFF2-40B4-BE49-F238E27FC236}">
                <a16:creationId xmlns:a16="http://schemas.microsoft.com/office/drawing/2014/main" id="{BBF9CC4A-7CD7-0C41-B24D-348DC100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42386" name="Oval 50">
            <a:extLst>
              <a:ext uri="{FF2B5EF4-FFF2-40B4-BE49-F238E27FC236}">
                <a16:creationId xmlns:a16="http://schemas.microsoft.com/office/drawing/2014/main" id="{7208A299-50E7-BD4F-98B4-0F6E09064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87" name="Text Box 51">
            <a:extLst>
              <a:ext uri="{FF2B5EF4-FFF2-40B4-BE49-F238E27FC236}">
                <a16:creationId xmlns:a16="http://schemas.microsoft.com/office/drawing/2014/main" id="{CD5010EA-FE7F-5C41-AAAF-B6C54B94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16</a:t>
            </a:r>
          </a:p>
        </p:txBody>
      </p:sp>
      <p:sp>
        <p:nvSpPr>
          <p:cNvPr id="142388" name="Oval 52">
            <a:extLst>
              <a:ext uri="{FF2B5EF4-FFF2-40B4-BE49-F238E27FC236}">
                <a16:creationId xmlns:a16="http://schemas.microsoft.com/office/drawing/2014/main" id="{BD1F33C5-6CD9-6B4F-8AFC-34E20B12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89" name="Text Box 53">
            <a:extLst>
              <a:ext uri="{FF2B5EF4-FFF2-40B4-BE49-F238E27FC236}">
                <a16:creationId xmlns:a16="http://schemas.microsoft.com/office/drawing/2014/main" id="{E883B160-9475-A343-95A7-63DEB5F8E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9</a:t>
            </a:r>
          </a:p>
        </p:txBody>
      </p:sp>
      <p:sp>
        <p:nvSpPr>
          <p:cNvPr id="142390" name="Oval 54">
            <a:extLst>
              <a:ext uri="{FF2B5EF4-FFF2-40B4-BE49-F238E27FC236}">
                <a16:creationId xmlns:a16="http://schemas.microsoft.com/office/drawing/2014/main" id="{F2F804D6-9E72-B340-823C-826A9D0F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2391" name="Text Box 55">
            <a:extLst>
              <a:ext uri="{FF2B5EF4-FFF2-40B4-BE49-F238E27FC236}">
                <a16:creationId xmlns:a16="http://schemas.microsoft.com/office/drawing/2014/main" id="{90CBB6D6-ED52-694C-83E6-12D55539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11A13FF-3D4F-244A-991C-C9639A7C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77" y="30766"/>
            <a:ext cx="5194293" cy="15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865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Group 2">
            <a:extLst>
              <a:ext uri="{FF2B5EF4-FFF2-40B4-BE49-F238E27FC236}">
                <a16:creationId xmlns:a16="http://schemas.microsoft.com/office/drawing/2014/main" id="{5D4EC79E-E0DB-D84C-A8FF-FFA35A054C0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6400"/>
            <a:ext cx="5715000" cy="381000"/>
            <a:chOff x="768" y="624"/>
            <a:chExt cx="3600" cy="240"/>
          </a:xfrm>
        </p:grpSpPr>
        <p:sp>
          <p:nvSpPr>
            <p:cNvPr id="144387" name="Rectangle 3">
              <a:extLst>
                <a:ext uri="{FF2B5EF4-FFF2-40B4-BE49-F238E27FC236}">
                  <a16:creationId xmlns:a16="http://schemas.microsoft.com/office/drawing/2014/main" id="{6B21C66A-3009-374E-8B9E-BA95D1F68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3600" cy="24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388" name="Line 4">
              <a:extLst>
                <a:ext uri="{FF2B5EF4-FFF2-40B4-BE49-F238E27FC236}">
                  <a16:creationId xmlns:a16="http://schemas.microsoft.com/office/drawing/2014/main" id="{E228DD73-FCB1-BB48-8A03-F264FBBA0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389" name="Line 5">
              <a:extLst>
                <a:ext uri="{FF2B5EF4-FFF2-40B4-BE49-F238E27FC236}">
                  <a16:creationId xmlns:a16="http://schemas.microsoft.com/office/drawing/2014/main" id="{ECABAA76-EF59-7349-9146-FBCF3A92C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390" name="Line 6">
              <a:extLst>
                <a:ext uri="{FF2B5EF4-FFF2-40B4-BE49-F238E27FC236}">
                  <a16:creationId xmlns:a16="http://schemas.microsoft.com/office/drawing/2014/main" id="{08200045-E4AF-0B4C-B3A5-CDACE83E4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391" name="Line 7">
              <a:extLst>
                <a:ext uri="{FF2B5EF4-FFF2-40B4-BE49-F238E27FC236}">
                  <a16:creationId xmlns:a16="http://schemas.microsoft.com/office/drawing/2014/main" id="{B6ECD9A9-85E8-AF44-88FA-BD944B9B2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392" name="Line 8">
              <a:extLst>
                <a:ext uri="{FF2B5EF4-FFF2-40B4-BE49-F238E27FC236}">
                  <a16:creationId xmlns:a16="http://schemas.microsoft.com/office/drawing/2014/main" id="{EB0311EB-13D4-D44C-8C77-FA64EE35F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393" name="Line 9">
              <a:extLst>
                <a:ext uri="{FF2B5EF4-FFF2-40B4-BE49-F238E27FC236}">
                  <a16:creationId xmlns:a16="http://schemas.microsoft.com/office/drawing/2014/main" id="{D1A00278-AA06-9647-8EE5-8E14A2016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394" name="Line 10">
              <a:extLst>
                <a:ext uri="{FF2B5EF4-FFF2-40B4-BE49-F238E27FC236}">
                  <a16:creationId xmlns:a16="http://schemas.microsoft.com/office/drawing/2014/main" id="{6CB53D95-7379-0445-ADAB-CAC2D1898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395" name="Line 11">
              <a:extLst>
                <a:ext uri="{FF2B5EF4-FFF2-40B4-BE49-F238E27FC236}">
                  <a16:creationId xmlns:a16="http://schemas.microsoft.com/office/drawing/2014/main" id="{554AF136-3B26-6E4B-A9CE-ABEB81831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396" name="Line 12">
              <a:extLst>
                <a:ext uri="{FF2B5EF4-FFF2-40B4-BE49-F238E27FC236}">
                  <a16:creationId xmlns:a16="http://schemas.microsoft.com/office/drawing/2014/main" id="{14535C15-B83E-9F4C-BF14-330279374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397" name="Line 13">
              <a:extLst>
                <a:ext uri="{FF2B5EF4-FFF2-40B4-BE49-F238E27FC236}">
                  <a16:creationId xmlns:a16="http://schemas.microsoft.com/office/drawing/2014/main" id="{18F9187E-E6C7-DC48-B6D5-E7A83B3BF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398" name="Line 14">
              <a:extLst>
                <a:ext uri="{FF2B5EF4-FFF2-40B4-BE49-F238E27FC236}">
                  <a16:creationId xmlns:a16="http://schemas.microsoft.com/office/drawing/2014/main" id="{12DE074B-55F9-F94A-8DE3-1A288CADB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399" name="Line 15">
              <a:extLst>
                <a:ext uri="{FF2B5EF4-FFF2-40B4-BE49-F238E27FC236}">
                  <a16:creationId xmlns:a16="http://schemas.microsoft.com/office/drawing/2014/main" id="{C6340EDD-C470-7344-A208-8339855BF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400" name="Line 16">
              <a:extLst>
                <a:ext uri="{FF2B5EF4-FFF2-40B4-BE49-F238E27FC236}">
                  <a16:creationId xmlns:a16="http://schemas.microsoft.com/office/drawing/2014/main" id="{C97DB92E-EF11-474F-89FB-59EF20C55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401" name="Line 17">
              <a:extLst>
                <a:ext uri="{FF2B5EF4-FFF2-40B4-BE49-F238E27FC236}">
                  <a16:creationId xmlns:a16="http://schemas.microsoft.com/office/drawing/2014/main" id="{F3AC60A5-49EB-F148-93D7-128E39C5B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4402" name="Text Box 18">
            <a:extLst>
              <a:ext uri="{FF2B5EF4-FFF2-40B4-BE49-F238E27FC236}">
                <a16:creationId xmlns:a16="http://schemas.microsoft.com/office/drawing/2014/main" id="{F3BB2061-E10E-2B45-B0D7-EFD75AB4A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4     1   10  14  16   9    3    2   8    7</a:t>
            </a:r>
          </a:p>
        </p:txBody>
      </p:sp>
      <p:sp>
        <p:nvSpPr>
          <p:cNvPr id="144403" name="Text Box 19">
            <a:extLst>
              <a:ext uri="{FF2B5EF4-FFF2-40B4-BE49-F238E27FC236}">
                <a16:creationId xmlns:a16="http://schemas.microsoft.com/office/drawing/2014/main" id="{6D379364-BE62-504B-9532-9E0EEC844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1   2    3    4    5    6    7    8    9    10</a:t>
            </a:r>
          </a:p>
        </p:txBody>
      </p:sp>
      <p:sp>
        <p:nvSpPr>
          <p:cNvPr id="144404" name="Oval 20">
            <a:extLst>
              <a:ext uri="{FF2B5EF4-FFF2-40B4-BE49-F238E27FC236}">
                <a16:creationId xmlns:a16="http://schemas.microsoft.com/office/drawing/2014/main" id="{72E7AE29-FE37-1C46-9F5B-D65A44F7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05" name="Text Box 21">
            <a:extLst>
              <a:ext uri="{FF2B5EF4-FFF2-40B4-BE49-F238E27FC236}">
                <a16:creationId xmlns:a16="http://schemas.microsoft.com/office/drawing/2014/main" id="{82943B7F-3ECF-0C42-946D-A93CFE331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3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06" name="Text Box 22">
            <a:extLst>
              <a:ext uri="{FF2B5EF4-FFF2-40B4-BE49-F238E27FC236}">
                <a16:creationId xmlns:a16="http://schemas.microsoft.com/office/drawing/2014/main" id="{24192B00-338A-2045-AF16-2C575C030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44407" name="Oval 23">
            <a:extLst>
              <a:ext uri="{FF2B5EF4-FFF2-40B4-BE49-F238E27FC236}">
                <a16:creationId xmlns:a16="http://schemas.microsoft.com/office/drawing/2014/main" id="{33A08B61-FA64-B644-AB5C-1B7700954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08" name="Text Box 24">
            <a:extLst>
              <a:ext uri="{FF2B5EF4-FFF2-40B4-BE49-F238E27FC236}">
                <a16:creationId xmlns:a16="http://schemas.microsoft.com/office/drawing/2014/main" id="{3A9AE877-EE22-5348-A397-56C3AD470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09" name="Text Box 25">
            <a:extLst>
              <a:ext uri="{FF2B5EF4-FFF2-40B4-BE49-F238E27FC236}">
                <a16:creationId xmlns:a16="http://schemas.microsoft.com/office/drawing/2014/main" id="{62EDC093-150E-9842-A325-26D4354C5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44410" name="Oval 26">
            <a:extLst>
              <a:ext uri="{FF2B5EF4-FFF2-40B4-BE49-F238E27FC236}">
                <a16:creationId xmlns:a16="http://schemas.microsoft.com/office/drawing/2014/main" id="{6D7F1792-C4B0-884E-A0FF-8141C901E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7338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11" name="Text Box 27">
            <a:extLst>
              <a:ext uri="{FF2B5EF4-FFF2-40B4-BE49-F238E27FC236}">
                <a16:creationId xmlns:a16="http://schemas.microsoft.com/office/drawing/2014/main" id="{CD60AB38-4CC0-2F49-B384-CA80C099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12" name="Text Box 28">
            <a:extLst>
              <a:ext uri="{FF2B5EF4-FFF2-40B4-BE49-F238E27FC236}">
                <a16:creationId xmlns:a16="http://schemas.microsoft.com/office/drawing/2014/main" id="{A8F529FD-913A-4143-B57E-5DA20B089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10</a:t>
            </a:r>
          </a:p>
        </p:txBody>
      </p:sp>
      <p:sp>
        <p:nvSpPr>
          <p:cNvPr id="144413" name="Text Box 29">
            <a:extLst>
              <a:ext uri="{FF2B5EF4-FFF2-40B4-BE49-F238E27FC236}">
                <a16:creationId xmlns:a16="http://schemas.microsoft.com/office/drawing/2014/main" id="{537647FA-6EA7-D449-B585-4DD80A0F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38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14" name="Oval 30">
            <a:extLst>
              <a:ext uri="{FF2B5EF4-FFF2-40B4-BE49-F238E27FC236}">
                <a16:creationId xmlns:a16="http://schemas.microsoft.com/office/drawing/2014/main" id="{DA582574-3A9F-B045-84FD-BB9ABA439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15" name="Text Box 31">
            <a:extLst>
              <a:ext uri="{FF2B5EF4-FFF2-40B4-BE49-F238E27FC236}">
                <a16:creationId xmlns:a16="http://schemas.microsoft.com/office/drawing/2014/main" id="{01199972-1684-F047-9396-C39200D04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14</a:t>
            </a:r>
          </a:p>
        </p:txBody>
      </p:sp>
      <p:sp>
        <p:nvSpPr>
          <p:cNvPr id="144416" name="Line 32">
            <a:extLst>
              <a:ext uri="{FF2B5EF4-FFF2-40B4-BE49-F238E27FC236}">
                <a16:creationId xmlns:a16="http://schemas.microsoft.com/office/drawing/2014/main" id="{E2FAA850-DC2E-BC44-B2A7-731B734CBC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17" name="Line 33">
            <a:extLst>
              <a:ext uri="{FF2B5EF4-FFF2-40B4-BE49-F238E27FC236}">
                <a16:creationId xmlns:a16="http://schemas.microsoft.com/office/drawing/2014/main" id="{F15D9AA4-F899-DA40-BAC3-4359604148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191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18" name="Line 34">
            <a:extLst>
              <a:ext uri="{FF2B5EF4-FFF2-40B4-BE49-F238E27FC236}">
                <a16:creationId xmlns:a16="http://schemas.microsoft.com/office/drawing/2014/main" id="{A752F4E7-8F76-CD4A-89AC-2A814A7EC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181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19" name="Line 35">
            <a:extLst>
              <a:ext uri="{FF2B5EF4-FFF2-40B4-BE49-F238E27FC236}">
                <a16:creationId xmlns:a16="http://schemas.microsoft.com/office/drawing/2014/main" id="{E666B733-271E-7A4A-B31B-AAB0FE864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20" name="Line 36">
            <a:extLst>
              <a:ext uri="{FF2B5EF4-FFF2-40B4-BE49-F238E27FC236}">
                <a16:creationId xmlns:a16="http://schemas.microsoft.com/office/drawing/2014/main" id="{1849CE16-858F-394A-AB2B-47C49F1E88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21" name="Line 37">
            <a:extLst>
              <a:ext uri="{FF2B5EF4-FFF2-40B4-BE49-F238E27FC236}">
                <a16:creationId xmlns:a16="http://schemas.microsoft.com/office/drawing/2014/main" id="{7C3A5FE3-EB9F-0840-8513-D7860CE28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22" name="Line 38">
            <a:extLst>
              <a:ext uri="{FF2B5EF4-FFF2-40B4-BE49-F238E27FC236}">
                <a16:creationId xmlns:a16="http://schemas.microsoft.com/office/drawing/2014/main" id="{4F7052EC-A444-FE4E-9D79-C000452DD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200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23" name="Line 39">
            <a:extLst>
              <a:ext uri="{FF2B5EF4-FFF2-40B4-BE49-F238E27FC236}">
                <a16:creationId xmlns:a16="http://schemas.microsoft.com/office/drawing/2014/main" id="{4FA0FCA1-CE37-9F4E-9E64-7F9758B62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14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24" name="Line 40">
            <a:extLst>
              <a:ext uri="{FF2B5EF4-FFF2-40B4-BE49-F238E27FC236}">
                <a16:creationId xmlns:a16="http://schemas.microsoft.com/office/drawing/2014/main" id="{58B71B96-5AF1-944B-922A-AB6DA6BBFB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25" name="Oval 41">
            <a:extLst>
              <a:ext uri="{FF2B5EF4-FFF2-40B4-BE49-F238E27FC236}">
                <a16:creationId xmlns:a16="http://schemas.microsoft.com/office/drawing/2014/main" id="{96534DD8-2FE5-9D47-A5A1-367A99EB0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26" name="Text Box 42">
            <a:extLst>
              <a:ext uri="{FF2B5EF4-FFF2-40B4-BE49-F238E27FC236}">
                <a16:creationId xmlns:a16="http://schemas.microsoft.com/office/drawing/2014/main" id="{3C96263D-2F90-E14B-A669-1AB34DD2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44428" name="Line 44">
            <a:extLst>
              <a:ext uri="{FF2B5EF4-FFF2-40B4-BE49-F238E27FC236}">
                <a16:creationId xmlns:a16="http://schemas.microsoft.com/office/drawing/2014/main" id="{04B4A70C-839F-6B4A-B343-BA172D326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295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29" name="Text Box 45">
            <a:extLst>
              <a:ext uri="{FF2B5EF4-FFF2-40B4-BE49-F238E27FC236}">
                <a16:creationId xmlns:a16="http://schemas.microsoft.com/office/drawing/2014/main" id="{683DC76F-46D5-9048-8913-CFEBB287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62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</a:t>
            </a:r>
          </a:p>
        </p:txBody>
      </p:sp>
      <p:sp>
        <p:nvSpPr>
          <p:cNvPr id="144430" name="Oval 46">
            <a:extLst>
              <a:ext uri="{FF2B5EF4-FFF2-40B4-BE49-F238E27FC236}">
                <a16:creationId xmlns:a16="http://schemas.microsoft.com/office/drawing/2014/main" id="{3DADCC29-496C-F347-9C22-7B0037F51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31" name="Text Box 47">
            <a:extLst>
              <a:ext uri="{FF2B5EF4-FFF2-40B4-BE49-F238E27FC236}">
                <a16:creationId xmlns:a16="http://schemas.microsoft.com/office/drawing/2014/main" id="{53E633CE-2FD7-8F43-81E6-B9C7DDBD6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44432" name="Oval 48">
            <a:extLst>
              <a:ext uri="{FF2B5EF4-FFF2-40B4-BE49-F238E27FC236}">
                <a16:creationId xmlns:a16="http://schemas.microsoft.com/office/drawing/2014/main" id="{506E3659-7041-FC44-BAC9-1EDC45089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33" name="Text Box 49">
            <a:extLst>
              <a:ext uri="{FF2B5EF4-FFF2-40B4-BE49-F238E27FC236}">
                <a16:creationId xmlns:a16="http://schemas.microsoft.com/office/drawing/2014/main" id="{1CEB67F4-9B53-6C4C-92A0-87E6C36B3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44434" name="Oval 50">
            <a:extLst>
              <a:ext uri="{FF2B5EF4-FFF2-40B4-BE49-F238E27FC236}">
                <a16:creationId xmlns:a16="http://schemas.microsoft.com/office/drawing/2014/main" id="{0937B140-2C30-B34C-956E-FE79286E6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35" name="Text Box 51">
            <a:extLst>
              <a:ext uri="{FF2B5EF4-FFF2-40B4-BE49-F238E27FC236}">
                <a16:creationId xmlns:a16="http://schemas.microsoft.com/office/drawing/2014/main" id="{6814FC98-6C8D-9E46-A0A3-F3E97ADBF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16</a:t>
            </a:r>
          </a:p>
        </p:txBody>
      </p:sp>
      <p:sp>
        <p:nvSpPr>
          <p:cNvPr id="144436" name="Oval 52">
            <a:extLst>
              <a:ext uri="{FF2B5EF4-FFF2-40B4-BE49-F238E27FC236}">
                <a16:creationId xmlns:a16="http://schemas.microsoft.com/office/drawing/2014/main" id="{A7A7005F-5F9A-E045-9CC3-0FA29CE8E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37" name="Text Box 53">
            <a:extLst>
              <a:ext uri="{FF2B5EF4-FFF2-40B4-BE49-F238E27FC236}">
                <a16:creationId xmlns:a16="http://schemas.microsoft.com/office/drawing/2014/main" id="{252E34EF-A9C5-9947-8185-81A607950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9</a:t>
            </a:r>
          </a:p>
        </p:txBody>
      </p:sp>
      <p:sp>
        <p:nvSpPr>
          <p:cNvPr id="144438" name="Oval 54">
            <a:extLst>
              <a:ext uri="{FF2B5EF4-FFF2-40B4-BE49-F238E27FC236}">
                <a16:creationId xmlns:a16="http://schemas.microsoft.com/office/drawing/2014/main" id="{3648DCE2-4D69-A346-ABF2-1112078C3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4439" name="Text Box 55">
            <a:extLst>
              <a:ext uri="{FF2B5EF4-FFF2-40B4-BE49-F238E27FC236}">
                <a16:creationId xmlns:a16="http://schemas.microsoft.com/office/drawing/2014/main" id="{491C90CA-19A9-7F4B-850A-D05BFB10A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3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ED95CA9-5B0F-794A-A991-0ADE9DDC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77" y="30766"/>
            <a:ext cx="5194293" cy="15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41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2">
            <a:extLst>
              <a:ext uri="{FF2B5EF4-FFF2-40B4-BE49-F238E27FC236}">
                <a16:creationId xmlns:a16="http://schemas.microsoft.com/office/drawing/2014/main" id="{E562564C-074F-8645-BBEC-932FC065BB9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6400"/>
            <a:ext cx="5715000" cy="381000"/>
            <a:chOff x="768" y="624"/>
            <a:chExt cx="3600" cy="240"/>
          </a:xfrm>
        </p:grpSpPr>
        <p:sp>
          <p:nvSpPr>
            <p:cNvPr id="145411" name="Rectangle 3">
              <a:extLst>
                <a:ext uri="{FF2B5EF4-FFF2-40B4-BE49-F238E27FC236}">
                  <a16:creationId xmlns:a16="http://schemas.microsoft.com/office/drawing/2014/main" id="{24994EAE-4A57-A644-AB1D-C4C28509B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3600" cy="24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12" name="Line 4">
              <a:extLst>
                <a:ext uri="{FF2B5EF4-FFF2-40B4-BE49-F238E27FC236}">
                  <a16:creationId xmlns:a16="http://schemas.microsoft.com/office/drawing/2014/main" id="{07A9BD14-D85A-8840-B08E-83226E41C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13" name="Line 5">
              <a:extLst>
                <a:ext uri="{FF2B5EF4-FFF2-40B4-BE49-F238E27FC236}">
                  <a16:creationId xmlns:a16="http://schemas.microsoft.com/office/drawing/2014/main" id="{C8512CAD-DE78-FA4B-A4C0-F753CE22C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14" name="Line 6">
              <a:extLst>
                <a:ext uri="{FF2B5EF4-FFF2-40B4-BE49-F238E27FC236}">
                  <a16:creationId xmlns:a16="http://schemas.microsoft.com/office/drawing/2014/main" id="{E8102920-8B16-9E43-9EF9-AA6597CFE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15" name="Line 7">
              <a:extLst>
                <a:ext uri="{FF2B5EF4-FFF2-40B4-BE49-F238E27FC236}">
                  <a16:creationId xmlns:a16="http://schemas.microsoft.com/office/drawing/2014/main" id="{1CD53FB8-B4E2-AC41-B281-03FEB39C0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16" name="Line 8">
              <a:extLst>
                <a:ext uri="{FF2B5EF4-FFF2-40B4-BE49-F238E27FC236}">
                  <a16:creationId xmlns:a16="http://schemas.microsoft.com/office/drawing/2014/main" id="{E4626C6F-8449-E54D-9FCD-CD6F7E24F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17" name="Line 9">
              <a:extLst>
                <a:ext uri="{FF2B5EF4-FFF2-40B4-BE49-F238E27FC236}">
                  <a16:creationId xmlns:a16="http://schemas.microsoft.com/office/drawing/2014/main" id="{A9B5998B-8A0B-8943-970C-372681E6C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18" name="Line 10">
              <a:extLst>
                <a:ext uri="{FF2B5EF4-FFF2-40B4-BE49-F238E27FC236}">
                  <a16:creationId xmlns:a16="http://schemas.microsoft.com/office/drawing/2014/main" id="{4FBB9693-7A81-A540-9197-C64C472AC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19" name="Line 11">
              <a:extLst>
                <a:ext uri="{FF2B5EF4-FFF2-40B4-BE49-F238E27FC236}">
                  <a16:creationId xmlns:a16="http://schemas.microsoft.com/office/drawing/2014/main" id="{29EE0DA7-558D-6447-86A2-E2F81DF96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20" name="Line 12">
              <a:extLst>
                <a:ext uri="{FF2B5EF4-FFF2-40B4-BE49-F238E27FC236}">
                  <a16:creationId xmlns:a16="http://schemas.microsoft.com/office/drawing/2014/main" id="{4EEC3E80-2885-B24F-91AC-742E23C57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21" name="Line 13">
              <a:extLst>
                <a:ext uri="{FF2B5EF4-FFF2-40B4-BE49-F238E27FC236}">
                  <a16:creationId xmlns:a16="http://schemas.microsoft.com/office/drawing/2014/main" id="{FA057D75-8FF8-B949-AFD8-5694C29D0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22" name="Line 14">
              <a:extLst>
                <a:ext uri="{FF2B5EF4-FFF2-40B4-BE49-F238E27FC236}">
                  <a16:creationId xmlns:a16="http://schemas.microsoft.com/office/drawing/2014/main" id="{CE73504E-8ABB-A447-9281-D6A03BBEC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23" name="Line 15">
              <a:extLst>
                <a:ext uri="{FF2B5EF4-FFF2-40B4-BE49-F238E27FC236}">
                  <a16:creationId xmlns:a16="http://schemas.microsoft.com/office/drawing/2014/main" id="{C00E905F-AAEC-BE41-951A-24575C02D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24" name="Line 16">
              <a:extLst>
                <a:ext uri="{FF2B5EF4-FFF2-40B4-BE49-F238E27FC236}">
                  <a16:creationId xmlns:a16="http://schemas.microsoft.com/office/drawing/2014/main" id="{724F147A-BE70-9642-84A4-FA575E2D6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425" name="Line 17">
              <a:extLst>
                <a:ext uri="{FF2B5EF4-FFF2-40B4-BE49-F238E27FC236}">
                  <a16:creationId xmlns:a16="http://schemas.microsoft.com/office/drawing/2014/main" id="{8723E9DF-752E-B84D-8C5F-5EE267042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5426" name="Text Box 18">
            <a:extLst>
              <a:ext uri="{FF2B5EF4-FFF2-40B4-BE49-F238E27FC236}">
                <a16:creationId xmlns:a16="http://schemas.microsoft.com/office/drawing/2014/main" id="{28057E2C-38BB-4544-B77A-3FD76CD9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4    16  10  14   7   9    3     2    8    1</a:t>
            </a:r>
          </a:p>
        </p:txBody>
      </p:sp>
      <p:sp>
        <p:nvSpPr>
          <p:cNvPr id="145427" name="Text Box 19">
            <a:extLst>
              <a:ext uri="{FF2B5EF4-FFF2-40B4-BE49-F238E27FC236}">
                <a16:creationId xmlns:a16="http://schemas.microsoft.com/office/drawing/2014/main" id="{4539CD0F-FDC1-A44B-9C02-D78A62C41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1   2    3    4    5    6    7    8    9    10</a:t>
            </a:r>
          </a:p>
        </p:txBody>
      </p:sp>
      <p:sp>
        <p:nvSpPr>
          <p:cNvPr id="145428" name="Oval 20">
            <a:extLst>
              <a:ext uri="{FF2B5EF4-FFF2-40B4-BE49-F238E27FC236}">
                <a16:creationId xmlns:a16="http://schemas.microsoft.com/office/drawing/2014/main" id="{4F2992A7-E8A9-AE40-AD5D-205933B8C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29" name="Text Box 21">
            <a:extLst>
              <a:ext uri="{FF2B5EF4-FFF2-40B4-BE49-F238E27FC236}">
                <a16:creationId xmlns:a16="http://schemas.microsoft.com/office/drawing/2014/main" id="{C56FDC1E-2766-6748-AB07-CEBD4541E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3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30" name="Text Box 22">
            <a:extLst>
              <a:ext uri="{FF2B5EF4-FFF2-40B4-BE49-F238E27FC236}">
                <a16:creationId xmlns:a16="http://schemas.microsoft.com/office/drawing/2014/main" id="{DB5B72B3-D6E4-ED44-A8CA-F8DFF2C0A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45431" name="Oval 23">
            <a:extLst>
              <a:ext uri="{FF2B5EF4-FFF2-40B4-BE49-F238E27FC236}">
                <a16:creationId xmlns:a16="http://schemas.microsoft.com/office/drawing/2014/main" id="{74145FA9-51C3-C143-B8B2-8AF1BAB51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32" name="Text Box 24">
            <a:extLst>
              <a:ext uri="{FF2B5EF4-FFF2-40B4-BE49-F238E27FC236}">
                <a16:creationId xmlns:a16="http://schemas.microsoft.com/office/drawing/2014/main" id="{3DBFBA85-5940-7344-B05D-58BDCD72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33" name="Text Box 25">
            <a:extLst>
              <a:ext uri="{FF2B5EF4-FFF2-40B4-BE49-F238E27FC236}">
                <a16:creationId xmlns:a16="http://schemas.microsoft.com/office/drawing/2014/main" id="{9FB7ED72-90B0-9B40-99F1-BECFDFA1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16</a:t>
            </a:r>
          </a:p>
        </p:txBody>
      </p:sp>
      <p:sp>
        <p:nvSpPr>
          <p:cNvPr id="145434" name="Oval 26">
            <a:extLst>
              <a:ext uri="{FF2B5EF4-FFF2-40B4-BE49-F238E27FC236}">
                <a16:creationId xmlns:a16="http://schemas.microsoft.com/office/drawing/2014/main" id="{9993D32B-36BE-8743-A6DF-B710DDD03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7338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35" name="Text Box 27">
            <a:extLst>
              <a:ext uri="{FF2B5EF4-FFF2-40B4-BE49-F238E27FC236}">
                <a16:creationId xmlns:a16="http://schemas.microsoft.com/office/drawing/2014/main" id="{CC248896-C8FC-6241-A7DC-4EFEE180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36" name="Text Box 28">
            <a:extLst>
              <a:ext uri="{FF2B5EF4-FFF2-40B4-BE49-F238E27FC236}">
                <a16:creationId xmlns:a16="http://schemas.microsoft.com/office/drawing/2014/main" id="{1DF13BF6-806D-654D-BA9E-FB2DE54F3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10</a:t>
            </a:r>
          </a:p>
        </p:txBody>
      </p:sp>
      <p:sp>
        <p:nvSpPr>
          <p:cNvPr id="145437" name="Text Box 29">
            <a:extLst>
              <a:ext uri="{FF2B5EF4-FFF2-40B4-BE49-F238E27FC236}">
                <a16:creationId xmlns:a16="http://schemas.microsoft.com/office/drawing/2014/main" id="{6572CCEA-8B45-3A4D-BE43-70B896CC7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38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38" name="Oval 30">
            <a:extLst>
              <a:ext uri="{FF2B5EF4-FFF2-40B4-BE49-F238E27FC236}">
                <a16:creationId xmlns:a16="http://schemas.microsoft.com/office/drawing/2014/main" id="{53BEF2DF-1C29-004C-A66A-FE4E13E7E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39" name="Text Box 31">
            <a:extLst>
              <a:ext uri="{FF2B5EF4-FFF2-40B4-BE49-F238E27FC236}">
                <a16:creationId xmlns:a16="http://schemas.microsoft.com/office/drawing/2014/main" id="{4A2A10B2-25FD-804E-B252-74AF55215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14</a:t>
            </a:r>
          </a:p>
        </p:txBody>
      </p:sp>
      <p:sp>
        <p:nvSpPr>
          <p:cNvPr id="145440" name="Line 32">
            <a:extLst>
              <a:ext uri="{FF2B5EF4-FFF2-40B4-BE49-F238E27FC236}">
                <a16:creationId xmlns:a16="http://schemas.microsoft.com/office/drawing/2014/main" id="{C36E4CB0-2A66-4A40-B510-A377029162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41" name="Line 33">
            <a:extLst>
              <a:ext uri="{FF2B5EF4-FFF2-40B4-BE49-F238E27FC236}">
                <a16:creationId xmlns:a16="http://schemas.microsoft.com/office/drawing/2014/main" id="{92E8103C-BC04-F843-B9C2-E5A02C89BD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191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42" name="Line 34">
            <a:extLst>
              <a:ext uri="{FF2B5EF4-FFF2-40B4-BE49-F238E27FC236}">
                <a16:creationId xmlns:a16="http://schemas.microsoft.com/office/drawing/2014/main" id="{86490045-0A2D-3541-A29D-14DAC09F5F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181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43" name="Line 35">
            <a:extLst>
              <a:ext uri="{FF2B5EF4-FFF2-40B4-BE49-F238E27FC236}">
                <a16:creationId xmlns:a16="http://schemas.microsoft.com/office/drawing/2014/main" id="{C0C0E6A1-B72D-874B-B1D9-AFBD860A1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44" name="Line 36">
            <a:extLst>
              <a:ext uri="{FF2B5EF4-FFF2-40B4-BE49-F238E27FC236}">
                <a16:creationId xmlns:a16="http://schemas.microsoft.com/office/drawing/2014/main" id="{C9E85DB0-2EC2-9C44-9E85-1DD43E9717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45" name="Line 37">
            <a:extLst>
              <a:ext uri="{FF2B5EF4-FFF2-40B4-BE49-F238E27FC236}">
                <a16:creationId xmlns:a16="http://schemas.microsoft.com/office/drawing/2014/main" id="{60E6EE75-2F0B-A64B-AF53-A6951361F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46" name="Line 38">
            <a:extLst>
              <a:ext uri="{FF2B5EF4-FFF2-40B4-BE49-F238E27FC236}">
                <a16:creationId xmlns:a16="http://schemas.microsoft.com/office/drawing/2014/main" id="{DA8F52BA-C8D2-0548-97F1-AE7B39E02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200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47" name="Line 39">
            <a:extLst>
              <a:ext uri="{FF2B5EF4-FFF2-40B4-BE49-F238E27FC236}">
                <a16:creationId xmlns:a16="http://schemas.microsoft.com/office/drawing/2014/main" id="{B7E1E05B-B168-3D4C-B745-39C755123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14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48" name="Line 40">
            <a:extLst>
              <a:ext uri="{FF2B5EF4-FFF2-40B4-BE49-F238E27FC236}">
                <a16:creationId xmlns:a16="http://schemas.microsoft.com/office/drawing/2014/main" id="{EC7AE221-D3CF-FE46-BD42-24FAF5B6E7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49" name="Oval 41">
            <a:extLst>
              <a:ext uri="{FF2B5EF4-FFF2-40B4-BE49-F238E27FC236}">
                <a16:creationId xmlns:a16="http://schemas.microsoft.com/office/drawing/2014/main" id="{88A130F0-118B-EC4B-B793-A1A499358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50" name="Text Box 42">
            <a:extLst>
              <a:ext uri="{FF2B5EF4-FFF2-40B4-BE49-F238E27FC236}">
                <a16:creationId xmlns:a16="http://schemas.microsoft.com/office/drawing/2014/main" id="{95587063-9A7A-2342-8B63-32C757295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45452" name="Line 44">
            <a:extLst>
              <a:ext uri="{FF2B5EF4-FFF2-40B4-BE49-F238E27FC236}">
                <a16:creationId xmlns:a16="http://schemas.microsoft.com/office/drawing/2014/main" id="{805F562D-88F2-F74E-B99C-E443061FF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295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53" name="Text Box 45">
            <a:extLst>
              <a:ext uri="{FF2B5EF4-FFF2-40B4-BE49-F238E27FC236}">
                <a16:creationId xmlns:a16="http://schemas.microsoft.com/office/drawing/2014/main" id="{5418F79B-10E3-9647-A418-1A6C965EB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62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</a:t>
            </a:r>
          </a:p>
        </p:txBody>
      </p:sp>
      <p:sp>
        <p:nvSpPr>
          <p:cNvPr id="145454" name="Oval 46">
            <a:extLst>
              <a:ext uri="{FF2B5EF4-FFF2-40B4-BE49-F238E27FC236}">
                <a16:creationId xmlns:a16="http://schemas.microsoft.com/office/drawing/2014/main" id="{6337A66A-B321-B840-92F2-7927807A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55" name="Text Box 47">
            <a:extLst>
              <a:ext uri="{FF2B5EF4-FFF2-40B4-BE49-F238E27FC236}">
                <a16:creationId xmlns:a16="http://schemas.microsoft.com/office/drawing/2014/main" id="{F47B0852-ABFA-9749-B510-24090DFC5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45456" name="Oval 48">
            <a:extLst>
              <a:ext uri="{FF2B5EF4-FFF2-40B4-BE49-F238E27FC236}">
                <a16:creationId xmlns:a16="http://schemas.microsoft.com/office/drawing/2014/main" id="{B8078DA0-714E-124D-A86B-EEF58D04E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57" name="Text Box 49">
            <a:extLst>
              <a:ext uri="{FF2B5EF4-FFF2-40B4-BE49-F238E27FC236}">
                <a16:creationId xmlns:a16="http://schemas.microsoft.com/office/drawing/2014/main" id="{4CDAA85F-C626-4A47-9A99-FE1F11077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45458" name="Oval 50">
            <a:extLst>
              <a:ext uri="{FF2B5EF4-FFF2-40B4-BE49-F238E27FC236}">
                <a16:creationId xmlns:a16="http://schemas.microsoft.com/office/drawing/2014/main" id="{7D3FC3D1-BBE8-3249-82E8-169E21E8E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59" name="Text Box 51">
            <a:extLst>
              <a:ext uri="{FF2B5EF4-FFF2-40B4-BE49-F238E27FC236}">
                <a16:creationId xmlns:a16="http://schemas.microsoft.com/office/drawing/2014/main" id="{D9CBC0CD-2879-8341-94A8-BBC1DB72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45460" name="Oval 52">
            <a:extLst>
              <a:ext uri="{FF2B5EF4-FFF2-40B4-BE49-F238E27FC236}">
                <a16:creationId xmlns:a16="http://schemas.microsoft.com/office/drawing/2014/main" id="{CDA4C3F3-73AC-E547-885C-13F7D5009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61" name="Text Box 53">
            <a:extLst>
              <a:ext uri="{FF2B5EF4-FFF2-40B4-BE49-F238E27FC236}">
                <a16:creationId xmlns:a16="http://schemas.microsoft.com/office/drawing/2014/main" id="{83DBB513-4478-FF4C-BB9E-4BD324DAB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9</a:t>
            </a:r>
          </a:p>
        </p:txBody>
      </p:sp>
      <p:sp>
        <p:nvSpPr>
          <p:cNvPr id="145462" name="Oval 54">
            <a:extLst>
              <a:ext uri="{FF2B5EF4-FFF2-40B4-BE49-F238E27FC236}">
                <a16:creationId xmlns:a16="http://schemas.microsoft.com/office/drawing/2014/main" id="{E0168F36-2EF4-294A-B9C7-9810504BF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5463" name="Text Box 55">
            <a:extLst>
              <a:ext uri="{FF2B5EF4-FFF2-40B4-BE49-F238E27FC236}">
                <a16:creationId xmlns:a16="http://schemas.microsoft.com/office/drawing/2014/main" id="{59FFE571-ADA8-FA4D-AD6B-FF800018A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3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8F15834-1A9E-0F4D-9A50-147F54AB2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77" y="30766"/>
            <a:ext cx="5194293" cy="15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991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up 2">
            <a:extLst>
              <a:ext uri="{FF2B5EF4-FFF2-40B4-BE49-F238E27FC236}">
                <a16:creationId xmlns:a16="http://schemas.microsoft.com/office/drawing/2014/main" id="{3E5378C5-9B16-7842-A63B-6EEF7BD98E9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6400"/>
            <a:ext cx="5715000" cy="381000"/>
            <a:chOff x="768" y="624"/>
            <a:chExt cx="3600" cy="240"/>
          </a:xfrm>
        </p:grpSpPr>
        <p:sp>
          <p:nvSpPr>
            <p:cNvPr id="146435" name="Rectangle 3">
              <a:extLst>
                <a:ext uri="{FF2B5EF4-FFF2-40B4-BE49-F238E27FC236}">
                  <a16:creationId xmlns:a16="http://schemas.microsoft.com/office/drawing/2014/main" id="{B0A853A0-6040-194E-B6FB-378B54CCC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3600" cy="24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36" name="Line 4">
              <a:extLst>
                <a:ext uri="{FF2B5EF4-FFF2-40B4-BE49-F238E27FC236}">
                  <a16:creationId xmlns:a16="http://schemas.microsoft.com/office/drawing/2014/main" id="{9D34082A-D0C9-5644-BA1D-6A8957720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37" name="Line 5">
              <a:extLst>
                <a:ext uri="{FF2B5EF4-FFF2-40B4-BE49-F238E27FC236}">
                  <a16:creationId xmlns:a16="http://schemas.microsoft.com/office/drawing/2014/main" id="{C96F2603-F5EA-204E-BE7E-306AF40E4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38" name="Line 6">
              <a:extLst>
                <a:ext uri="{FF2B5EF4-FFF2-40B4-BE49-F238E27FC236}">
                  <a16:creationId xmlns:a16="http://schemas.microsoft.com/office/drawing/2014/main" id="{E3E26F3D-93EB-3741-A37E-469EA555C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39" name="Line 7">
              <a:extLst>
                <a:ext uri="{FF2B5EF4-FFF2-40B4-BE49-F238E27FC236}">
                  <a16:creationId xmlns:a16="http://schemas.microsoft.com/office/drawing/2014/main" id="{FD23C3F5-D61F-7847-9C4B-9A453C3DE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40" name="Line 8">
              <a:extLst>
                <a:ext uri="{FF2B5EF4-FFF2-40B4-BE49-F238E27FC236}">
                  <a16:creationId xmlns:a16="http://schemas.microsoft.com/office/drawing/2014/main" id="{C1FF5C30-3887-A047-9093-865756C6A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41" name="Line 9">
              <a:extLst>
                <a:ext uri="{FF2B5EF4-FFF2-40B4-BE49-F238E27FC236}">
                  <a16:creationId xmlns:a16="http://schemas.microsoft.com/office/drawing/2014/main" id="{D4BACEB0-FECE-0D40-B1AC-B341FA916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42" name="Line 10">
              <a:extLst>
                <a:ext uri="{FF2B5EF4-FFF2-40B4-BE49-F238E27FC236}">
                  <a16:creationId xmlns:a16="http://schemas.microsoft.com/office/drawing/2014/main" id="{842D40EA-1341-1A4B-BC71-354E17374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43" name="Line 11">
              <a:extLst>
                <a:ext uri="{FF2B5EF4-FFF2-40B4-BE49-F238E27FC236}">
                  <a16:creationId xmlns:a16="http://schemas.microsoft.com/office/drawing/2014/main" id="{24A0600C-AE89-3344-8C98-92CAB076C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44" name="Line 12">
              <a:extLst>
                <a:ext uri="{FF2B5EF4-FFF2-40B4-BE49-F238E27FC236}">
                  <a16:creationId xmlns:a16="http://schemas.microsoft.com/office/drawing/2014/main" id="{70A47555-A846-854B-9097-CD18B21E8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45" name="Line 13">
              <a:extLst>
                <a:ext uri="{FF2B5EF4-FFF2-40B4-BE49-F238E27FC236}">
                  <a16:creationId xmlns:a16="http://schemas.microsoft.com/office/drawing/2014/main" id="{A2E9E25F-8629-A245-96AC-591B1E516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46" name="Line 14">
              <a:extLst>
                <a:ext uri="{FF2B5EF4-FFF2-40B4-BE49-F238E27FC236}">
                  <a16:creationId xmlns:a16="http://schemas.microsoft.com/office/drawing/2014/main" id="{229ACA8F-266E-0947-83A0-557D8E3FF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47" name="Line 15">
              <a:extLst>
                <a:ext uri="{FF2B5EF4-FFF2-40B4-BE49-F238E27FC236}">
                  <a16:creationId xmlns:a16="http://schemas.microsoft.com/office/drawing/2014/main" id="{EF6F3702-EAAA-FD45-AAC8-38331F3A2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48" name="Line 16">
              <a:extLst>
                <a:ext uri="{FF2B5EF4-FFF2-40B4-BE49-F238E27FC236}">
                  <a16:creationId xmlns:a16="http://schemas.microsoft.com/office/drawing/2014/main" id="{8AD84B6F-C45A-994D-995D-66552E119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449" name="Line 17">
              <a:extLst>
                <a:ext uri="{FF2B5EF4-FFF2-40B4-BE49-F238E27FC236}">
                  <a16:creationId xmlns:a16="http://schemas.microsoft.com/office/drawing/2014/main" id="{23174611-165A-4548-ACD8-5D312FD82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6450" name="Text Box 18">
            <a:extLst>
              <a:ext uri="{FF2B5EF4-FFF2-40B4-BE49-F238E27FC236}">
                <a16:creationId xmlns:a16="http://schemas.microsoft.com/office/drawing/2014/main" id="{1D256DC2-7FFD-4744-AF6B-6F76C3E65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4    16  10  14   7   9    3     2    8    1</a:t>
            </a:r>
          </a:p>
        </p:txBody>
      </p:sp>
      <p:sp>
        <p:nvSpPr>
          <p:cNvPr id="146451" name="Text Box 19">
            <a:extLst>
              <a:ext uri="{FF2B5EF4-FFF2-40B4-BE49-F238E27FC236}">
                <a16:creationId xmlns:a16="http://schemas.microsoft.com/office/drawing/2014/main" id="{61E945CC-5DE1-0649-9656-232A52182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1   2    3    4    5    6    7    8    9    10</a:t>
            </a:r>
          </a:p>
        </p:txBody>
      </p:sp>
      <p:sp>
        <p:nvSpPr>
          <p:cNvPr id="146452" name="Oval 20">
            <a:extLst>
              <a:ext uri="{FF2B5EF4-FFF2-40B4-BE49-F238E27FC236}">
                <a16:creationId xmlns:a16="http://schemas.microsoft.com/office/drawing/2014/main" id="{4FA86D29-B47E-BC4B-81DE-AC33CF217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53" name="Text Box 21">
            <a:extLst>
              <a:ext uri="{FF2B5EF4-FFF2-40B4-BE49-F238E27FC236}">
                <a16:creationId xmlns:a16="http://schemas.microsoft.com/office/drawing/2014/main" id="{20CC688A-EE23-4E44-BAF5-25255888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3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54" name="Text Box 22">
            <a:extLst>
              <a:ext uri="{FF2B5EF4-FFF2-40B4-BE49-F238E27FC236}">
                <a16:creationId xmlns:a16="http://schemas.microsoft.com/office/drawing/2014/main" id="{01CF1A86-1C58-2F41-9C05-CBB790EB0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46455" name="Oval 23">
            <a:extLst>
              <a:ext uri="{FF2B5EF4-FFF2-40B4-BE49-F238E27FC236}">
                <a16:creationId xmlns:a16="http://schemas.microsoft.com/office/drawing/2014/main" id="{1E3BF7C4-9CBD-A247-901B-020231959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56" name="Text Box 24">
            <a:extLst>
              <a:ext uri="{FF2B5EF4-FFF2-40B4-BE49-F238E27FC236}">
                <a16:creationId xmlns:a16="http://schemas.microsoft.com/office/drawing/2014/main" id="{2F6218D6-0917-CC49-87C1-F0C4E696F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57" name="Text Box 25">
            <a:extLst>
              <a:ext uri="{FF2B5EF4-FFF2-40B4-BE49-F238E27FC236}">
                <a16:creationId xmlns:a16="http://schemas.microsoft.com/office/drawing/2014/main" id="{E2A7DD0E-CA29-1643-80E1-87F4B8739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16</a:t>
            </a:r>
          </a:p>
        </p:txBody>
      </p:sp>
      <p:sp>
        <p:nvSpPr>
          <p:cNvPr id="146458" name="Oval 26">
            <a:extLst>
              <a:ext uri="{FF2B5EF4-FFF2-40B4-BE49-F238E27FC236}">
                <a16:creationId xmlns:a16="http://schemas.microsoft.com/office/drawing/2014/main" id="{1FBFE400-9D1D-6949-9A33-142914482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7338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59" name="Text Box 27">
            <a:extLst>
              <a:ext uri="{FF2B5EF4-FFF2-40B4-BE49-F238E27FC236}">
                <a16:creationId xmlns:a16="http://schemas.microsoft.com/office/drawing/2014/main" id="{632F4B9F-7E38-DC47-A044-AE8B4CFB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60" name="Text Box 28">
            <a:extLst>
              <a:ext uri="{FF2B5EF4-FFF2-40B4-BE49-F238E27FC236}">
                <a16:creationId xmlns:a16="http://schemas.microsoft.com/office/drawing/2014/main" id="{A6E1A27B-D4E7-F249-8554-8784DAFB5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10</a:t>
            </a:r>
          </a:p>
        </p:txBody>
      </p:sp>
      <p:sp>
        <p:nvSpPr>
          <p:cNvPr id="146461" name="Text Box 29">
            <a:extLst>
              <a:ext uri="{FF2B5EF4-FFF2-40B4-BE49-F238E27FC236}">
                <a16:creationId xmlns:a16="http://schemas.microsoft.com/office/drawing/2014/main" id="{DED65B58-D4EB-9045-A2D3-A550C5DBC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38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62" name="Oval 30">
            <a:extLst>
              <a:ext uri="{FF2B5EF4-FFF2-40B4-BE49-F238E27FC236}">
                <a16:creationId xmlns:a16="http://schemas.microsoft.com/office/drawing/2014/main" id="{63AAC5C2-0A3B-7E40-82A3-B7D68B302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63" name="Text Box 31">
            <a:extLst>
              <a:ext uri="{FF2B5EF4-FFF2-40B4-BE49-F238E27FC236}">
                <a16:creationId xmlns:a16="http://schemas.microsoft.com/office/drawing/2014/main" id="{A6C71125-2B37-9D40-ADD7-5A7C3AB9C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14</a:t>
            </a:r>
          </a:p>
        </p:txBody>
      </p:sp>
      <p:sp>
        <p:nvSpPr>
          <p:cNvPr id="146464" name="Line 32">
            <a:extLst>
              <a:ext uri="{FF2B5EF4-FFF2-40B4-BE49-F238E27FC236}">
                <a16:creationId xmlns:a16="http://schemas.microsoft.com/office/drawing/2014/main" id="{40AF53B8-9C61-7347-B2AC-CDD32252E9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65" name="Line 33">
            <a:extLst>
              <a:ext uri="{FF2B5EF4-FFF2-40B4-BE49-F238E27FC236}">
                <a16:creationId xmlns:a16="http://schemas.microsoft.com/office/drawing/2014/main" id="{8C53E0E4-39B9-F149-B965-3018C4606D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191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66" name="Line 34">
            <a:extLst>
              <a:ext uri="{FF2B5EF4-FFF2-40B4-BE49-F238E27FC236}">
                <a16:creationId xmlns:a16="http://schemas.microsoft.com/office/drawing/2014/main" id="{8D595921-271A-3C4D-AADA-F3BDDE5371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181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67" name="Line 35">
            <a:extLst>
              <a:ext uri="{FF2B5EF4-FFF2-40B4-BE49-F238E27FC236}">
                <a16:creationId xmlns:a16="http://schemas.microsoft.com/office/drawing/2014/main" id="{CB269D4C-D5F0-B44F-97CA-299A719A0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68" name="Line 36">
            <a:extLst>
              <a:ext uri="{FF2B5EF4-FFF2-40B4-BE49-F238E27FC236}">
                <a16:creationId xmlns:a16="http://schemas.microsoft.com/office/drawing/2014/main" id="{FB915A5C-1510-3341-BA4E-1D2E4FDA60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69" name="Line 37">
            <a:extLst>
              <a:ext uri="{FF2B5EF4-FFF2-40B4-BE49-F238E27FC236}">
                <a16:creationId xmlns:a16="http://schemas.microsoft.com/office/drawing/2014/main" id="{D6AB8839-C341-3640-9829-58A7F1A1C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70" name="Line 38">
            <a:extLst>
              <a:ext uri="{FF2B5EF4-FFF2-40B4-BE49-F238E27FC236}">
                <a16:creationId xmlns:a16="http://schemas.microsoft.com/office/drawing/2014/main" id="{222A5C19-A7C4-264C-B425-E7C3D81F6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200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71" name="Line 39">
            <a:extLst>
              <a:ext uri="{FF2B5EF4-FFF2-40B4-BE49-F238E27FC236}">
                <a16:creationId xmlns:a16="http://schemas.microsoft.com/office/drawing/2014/main" id="{1744E486-3174-254D-8353-6946E87D5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14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72" name="Line 40">
            <a:extLst>
              <a:ext uri="{FF2B5EF4-FFF2-40B4-BE49-F238E27FC236}">
                <a16:creationId xmlns:a16="http://schemas.microsoft.com/office/drawing/2014/main" id="{FD14DEF6-F91D-C647-9B70-2BE2C82990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73" name="Oval 41">
            <a:extLst>
              <a:ext uri="{FF2B5EF4-FFF2-40B4-BE49-F238E27FC236}">
                <a16:creationId xmlns:a16="http://schemas.microsoft.com/office/drawing/2014/main" id="{F2989D87-CDB3-3146-944D-79666E2E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74" name="Text Box 42">
            <a:extLst>
              <a:ext uri="{FF2B5EF4-FFF2-40B4-BE49-F238E27FC236}">
                <a16:creationId xmlns:a16="http://schemas.microsoft.com/office/drawing/2014/main" id="{082A880B-462E-C841-B8CB-DA2C75258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46476" name="Line 44">
            <a:extLst>
              <a:ext uri="{FF2B5EF4-FFF2-40B4-BE49-F238E27FC236}">
                <a16:creationId xmlns:a16="http://schemas.microsoft.com/office/drawing/2014/main" id="{1F017087-2C33-9C41-B379-EF63D2FF1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295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77" name="Text Box 45">
            <a:extLst>
              <a:ext uri="{FF2B5EF4-FFF2-40B4-BE49-F238E27FC236}">
                <a16:creationId xmlns:a16="http://schemas.microsoft.com/office/drawing/2014/main" id="{726902BD-E53D-E24D-B720-7C229B9B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</a:t>
            </a:r>
          </a:p>
        </p:txBody>
      </p:sp>
      <p:sp>
        <p:nvSpPr>
          <p:cNvPr id="146478" name="Oval 46">
            <a:extLst>
              <a:ext uri="{FF2B5EF4-FFF2-40B4-BE49-F238E27FC236}">
                <a16:creationId xmlns:a16="http://schemas.microsoft.com/office/drawing/2014/main" id="{8EF3FEE9-784C-BA4F-A292-3A4ACBB2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79" name="Text Box 47">
            <a:extLst>
              <a:ext uri="{FF2B5EF4-FFF2-40B4-BE49-F238E27FC236}">
                <a16:creationId xmlns:a16="http://schemas.microsoft.com/office/drawing/2014/main" id="{8DBB3B45-280B-DC4C-97FF-E0BE332D6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46480" name="Oval 48">
            <a:extLst>
              <a:ext uri="{FF2B5EF4-FFF2-40B4-BE49-F238E27FC236}">
                <a16:creationId xmlns:a16="http://schemas.microsoft.com/office/drawing/2014/main" id="{E6CADACF-A0DE-B94F-AD39-9229F2BEC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81" name="Text Box 49">
            <a:extLst>
              <a:ext uri="{FF2B5EF4-FFF2-40B4-BE49-F238E27FC236}">
                <a16:creationId xmlns:a16="http://schemas.microsoft.com/office/drawing/2014/main" id="{7911EE7A-EF63-D746-AC66-5463F7FE9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46482" name="Oval 50">
            <a:extLst>
              <a:ext uri="{FF2B5EF4-FFF2-40B4-BE49-F238E27FC236}">
                <a16:creationId xmlns:a16="http://schemas.microsoft.com/office/drawing/2014/main" id="{11B91382-5D7D-DB4D-9F54-EEA070C17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83" name="Text Box 51">
            <a:extLst>
              <a:ext uri="{FF2B5EF4-FFF2-40B4-BE49-F238E27FC236}">
                <a16:creationId xmlns:a16="http://schemas.microsoft.com/office/drawing/2014/main" id="{AC00C8AA-6AB4-434F-A62A-5EA09EF97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46484" name="Oval 52">
            <a:extLst>
              <a:ext uri="{FF2B5EF4-FFF2-40B4-BE49-F238E27FC236}">
                <a16:creationId xmlns:a16="http://schemas.microsoft.com/office/drawing/2014/main" id="{15E21B94-50E2-4C43-86FF-BF31CC542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85" name="Text Box 53">
            <a:extLst>
              <a:ext uri="{FF2B5EF4-FFF2-40B4-BE49-F238E27FC236}">
                <a16:creationId xmlns:a16="http://schemas.microsoft.com/office/drawing/2014/main" id="{DAE6A696-92D5-6D44-AD74-B2D682624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9</a:t>
            </a:r>
          </a:p>
        </p:txBody>
      </p:sp>
      <p:sp>
        <p:nvSpPr>
          <p:cNvPr id="146486" name="Oval 54">
            <a:extLst>
              <a:ext uri="{FF2B5EF4-FFF2-40B4-BE49-F238E27FC236}">
                <a16:creationId xmlns:a16="http://schemas.microsoft.com/office/drawing/2014/main" id="{F0589266-9214-E540-835B-5E9758476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6487" name="Text Box 55">
            <a:extLst>
              <a:ext uri="{FF2B5EF4-FFF2-40B4-BE49-F238E27FC236}">
                <a16:creationId xmlns:a16="http://schemas.microsoft.com/office/drawing/2014/main" id="{784FA484-4BCB-CC43-92AB-C3271E55C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3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E9844A6-47DE-9D4F-8E7B-52A6EAEF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77" y="30766"/>
            <a:ext cx="5194293" cy="15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645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2">
            <a:extLst>
              <a:ext uri="{FF2B5EF4-FFF2-40B4-BE49-F238E27FC236}">
                <a16:creationId xmlns:a16="http://schemas.microsoft.com/office/drawing/2014/main" id="{1C8588D3-FC0F-E041-B935-534BF1C5132E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6400"/>
            <a:ext cx="5715000" cy="381000"/>
            <a:chOff x="768" y="624"/>
            <a:chExt cx="3600" cy="240"/>
          </a:xfrm>
        </p:grpSpPr>
        <p:sp>
          <p:nvSpPr>
            <p:cNvPr id="147459" name="Rectangle 3">
              <a:extLst>
                <a:ext uri="{FF2B5EF4-FFF2-40B4-BE49-F238E27FC236}">
                  <a16:creationId xmlns:a16="http://schemas.microsoft.com/office/drawing/2014/main" id="{C44DB323-DBEE-CE41-BD8A-566F8288D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3600" cy="24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60" name="Line 4">
              <a:extLst>
                <a:ext uri="{FF2B5EF4-FFF2-40B4-BE49-F238E27FC236}">
                  <a16:creationId xmlns:a16="http://schemas.microsoft.com/office/drawing/2014/main" id="{42CED373-DBEC-0943-9F4B-8CEC4EC69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61" name="Line 5">
              <a:extLst>
                <a:ext uri="{FF2B5EF4-FFF2-40B4-BE49-F238E27FC236}">
                  <a16:creationId xmlns:a16="http://schemas.microsoft.com/office/drawing/2014/main" id="{5FF4670F-0D4B-8A47-B942-70614A60A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62" name="Line 6">
              <a:extLst>
                <a:ext uri="{FF2B5EF4-FFF2-40B4-BE49-F238E27FC236}">
                  <a16:creationId xmlns:a16="http://schemas.microsoft.com/office/drawing/2014/main" id="{9D4852D8-817A-1542-BC5B-57E3984AC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63" name="Line 7">
              <a:extLst>
                <a:ext uri="{FF2B5EF4-FFF2-40B4-BE49-F238E27FC236}">
                  <a16:creationId xmlns:a16="http://schemas.microsoft.com/office/drawing/2014/main" id="{C6BB20AD-B593-EA4F-AB93-0FDD1C423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64" name="Line 8">
              <a:extLst>
                <a:ext uri="{FF2B5EF4-FFF2-40B4-BE49-F238E27FC236}">
                  <a16:creationId xmlns:a16="http://schemas.microsoft.com/office/drawing/2014/main" id="{DC5BDD0A-536D-734B-AA56-7BC7CB685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65" name="Line 9">
              <a:extLst>
                <a:ext uri="{FF2B5EF4-FFF2-40B4-BE49-F238E27FC236}">
                  <a16:creationId xmlns:a16="http://schemas.microsoft.com/office/drawing/2014/main" id="{3731173E-F08C-3344-88DB-E5EAC8464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66" name="Line 10">
              <a:extLst>
                <a:ext uri="{FF2B5EF4-FFF2-40B4-BE49-F238E27FC236}">
                  <a16:creationId xmlns:a16="http://schemas.microsoft.com/office/drawing/2014/main" id="{09D6105E-65CD-844D-BA33-512D28109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67" name="Line 11">
              <a:extLst>
                <a:ext uri="{FF2B5EF4-FFF2-40B4-BE49-F238E27FC236}">
                  <a16:creationId xmlns:a16="http://schemas.microsoft.com/office/drawing/2014/main" id="{5BCBF513-A971-A441-B9ED-1E035EAED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68" name="Line 12">
              <a:extLst>
                <a:ext uri="{FF2B5EF4-FFF2-40B4-BE49-F238E27FC236}">
                  <a16:creationId xmlns:a16="http://schemas.microsoft.com/office/drawing/2014/main" id="{68BD4EFF-2472-614B-9731-6A641E85C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69" name="Line 13">
              <a:extLst>
                <a:ext uri="{FF2B5EF4-FFF2-40B4-BE49-F238E27FC236}">
                  <a16:creationId xmlns:a16="http://schemas.microsoft.com/office/drawing/2014/main" id="{0ADB33AF-2658-A441-93E8-2898B6262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70" name="Line 14">
              <a:extLst>
                <a:ext uri="{FF2B5EF4-FFF2-40B4-BE49-F238E27FC236}">
                  <a16:creationId xmlns:a16="http://schemas.microsoft.com/office/drawing/2014/main" id="{7347391F-2509-C449-8CD2-0970C5821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71" name="Line 15">
              <a:extLst>
                <a:ext uri="{FF2B5EF4-FFF2-40B4-BE49-F238E27FC236}">
                  <a16:creationId xmlns:a16="http://schemas.microsoft.com/office/drawing/2014/main" id="{DEACCA32-9BC7-2C42-98C2-B33970F45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72" name="Line 16">
              <a:extLst>
                <a:ext uri="{FF2B5EF4-FFF2-40B4-BE49-F238E27FC236}">
                  <a16:creationId xmlns:a16="http://schemas.microsoft.com/office/drawing/2014/main" id="{71C7D356-2738-9A41-A2F7-FEB274B2F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473" name="Line 17">
              <a:extLst>
                <a:ext uri="{FF2B5EF4-FFF2-40B4-BE49-F238E27FC236}">
                  <a16:creationId xmlns:a16="http://schemas.microsoft.com/office/drawing/2014/main" id="{365DF029-6616-B449-ADE9-CA5AFCAC5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7474" name="Text Box 18">
            <a:extLst>
              <a:ext uri="{FF2B5EF4-FFF2-40B4-BE49-F238E27FC236}">
                <a16:creationId xmlns:a16="http://schemas.microsoft.com/office/drawing/2014/main" id="{3DBEDFD6-9711-0246-BC8A-15AE92392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16  14  10   8    7   9     3    2    4    1</a:t>
            </a:r>
          </a:p>
        </p:txBody>
      </p:sp>
      <p:sp>
        <p:nvSpPr>
          <p:cNvPr id="147475" name="Text Box 19">
            <a:extLst>
              <a:ext uri="{FF2B5EF4-FFF2-40B4-BE49-F238E27FC236}">
                <a16:creationId xmlns:a16="http://schemas.microsoft.com/office/drawing/2014/main" id="{1B61C392-BA1C-F84F-8C69-9055A02CE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1   2    3    4    5    6    7    8    9    10</a:t>
            </a:r>
          </a:p>
        </p:txBody>
      </p:sp>
      <p:sp>
        <p:nvSpPr>
          <p:cNvPr id="147476" name="Oval 20">
            <a:extLst>
              <a:ext uri="{FF2B5EF4-FFF2-40B4-BE49-F238E27FC236}">
                <a16:creationId xmlns:a16="http://schemas.microsoft.com/office/drawing/2014/main" id="{F61CDE9E-82B8-5744-92ED-F8D27C1F0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77" name="Text Box 21">
            <a:extLst>
              <a:ext uri="{FF2B5EF4-FFF2-40B4-BE49-F238E27FC236}">
                <a16:creationId xmlns:a16="http://schemas.microsoft.com/office/drawing/2014/main" id="{91AFE042-6B35-C24C-93B7-5363C1BD6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3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78" name="Text Box 22">
            <a:extLst>
              <a:ext uri="{FF2B5EF4-FFF2-40B4-BE49-F238E27FC236}">
                <a16:creationId xmlns:a16="http://schemas.microsoft.com/office/drawing/2014/main" id="{FDA0EE79-1886-DE4B-AC6E-37F00C0B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16</a:t>
            </a:r>
          </a:p>
        </p:txBody>
      </p:sp>
      <p:sp>
        <p:nvSpPr>
          <p:cNvPr id="147479" name="Oval 23">
            <a:extLst>
              <a:ext uri="{FF2B5EF4-FFF2-40B4-BE49-F238E27FC236}">
                <a16:creationId xmlns:a16="http://schemas.microsoft.com/office/drawing/2014/main" id="{7A11C3B6-0893-C443-9BE2-33BC2546F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80" name="Text Box 24">
            <a:extLst>
              <a:ext uri="{FF2B5EF4-FFF2-40B4-BE49-F238E27FC236}">
                <a16:creationId xmlns:a16="http://schemas.microsoft.com/office/drawing/2014/main" id="{2FCB2AF5-B38E-0241-B52E-69C94C2A4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81" name="Text Box 25">
            <a:extLst>
              <a:ext uri="{FF2B5EF4-FFF2-40B4-BE49-F238E27FC236}">
                <a16:creationId xmlns:a16="http://schemas.microsoft.com/office/drawing/2014/main" id="{0166A430-AC7B-E944-96FA-6BB812E0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14</a:t>
            </a:r>
          </a:p>
        </p:txBody>
      </p:sp>
      <p:sp>
        <p:nvSpPr>
          <p:cNvPr id="147482" name="Oval 26">
            <a:extLst>
              <a:ext uri="{FF2B5EF4-FFF2-40B4-BE49-F238E27FC236}">
                <a16:creationId xmlns:a16="http://schemas.microsoft.com/office/drawing/2014/main" id="{9A9A354F-8AAF-1741-8648-5877E5ED6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7338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83" name="Text Box 27">
            <a:extLst>
              <a:ext uri="{FF2B5EF4-FFF2-40B4-BE49-F238E27FC236}">
                <a16:creationId xmlns:a16="http://schemas.microsoft.com/office/drawing/2014/main" id="{FA2AEC34-42C2-554D-9D94-E0051B42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48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84" name="Text Box 28">
            <a:extLst>
              <a:ext uri="{FF2B5EF4-FFF2-40B4-BE49-F238E27FC236}">
                <a16:creationId xmlns:a16="http://schemas.microsoft.com/office/drawing/2014/main" id="{9405E3EA-F28A-1D4E-AE7A-E98632206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10</a:t>
            </a:r>
          </a:p>
        </p:txBody>
      </p:sp>
      <p:sp>
        <p:nvSpPr>
          <p:cNvPr id="147485" name="Text Box 29">
            <a:extLst>
              <a:ext uri="{FF2B5EF4-FFF2-40B4-BE49-F238E27FC236}">
                <a16:creationId xmlns:a16="http://schemas.microsoft.com/office/drawing/2014/main" id="{21659115-13DC-3B49-9676-345B7E9E8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38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86" name="Oval 30">
            <a:extLst>
              <a:ext uri="{FF2B5EF4-FFF2-40B4-BE49-F238E27FC236}">
                <a16:creationId xmlns:a16="http://schemas.microsoft.com/office/drawing/2014/main" id="{77F4E2F7-EFB7-6840-BD23-AEECC641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87" name="Text Box 31">
            <a:extLst>
              <a:ext uri="{FF2B5EF4-FFF2-40B4-BE49-F238E27FC236}">
                <a16:creationId xmlns:a16="http://schemas.microsoft.com/office/drawing/2014/main" id="{A5174D95-3B88-DD46-A93D-4ECB72679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47488" name="Line 32">
            <a:extLst>
              <a:ext uri="{FF2B5EF4-FFF2-40B4-BE49-F238E27FC236}">
                <a16:creationId xmlns:a16="http://schemas.microsoft.com/office/drawing/2014/main" id="{1DD89740-8B89-FD46-B5F2-B5F4B80D7B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89" name="Line 33">
            <a:extLst>
              <a:ext uri="{FF2B5EF4-FFF2-40B4-BE49-F238E27FC236}">
                <a16:creationId xmlns:a16="http://schemas.microsoft.com/office/drawing/2014/main" id="{E2C6F5A7-4AC9-E543-B742-0930929E91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191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90" name="Line 34">
            <a:extLst>
              <a:ext uri="{FF2B5EF4-FFF2-40B4-BE49-F238E27FC236}">
                <a16:creationId xmlns:a16="http://schemas.microsoft.com/office/drawing/2014/main" id="{4E85790D-0336-6349-8C06-6A6D9D166E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181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91" name="Line 35">
            <a:extLst>
              <a:ext uri="{FF2B5EF4-FFF2-40B4-BE49-F238E27FC236}">
                <a16:creationId xmlns:a16="http://schemas.microsoft.com/office/drawing/2014/main" id="{F0C28D62-F999-E64F-A44A-4D16A0918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92" name="Line 36">
            <a:extLst>
              <a:ext uri="{FF2B5EF4-FFF2-40B4-BE49-F238E27FC236}">
                <a16:creationId xmlns:a16="http://schemas.microsoft.com/office/drawing/2014/main" id="{B5EAEB7F-F12A-424A-851D-E8AA990085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181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93" name="Line 37">
            <a:extLst>
              <a:ext uri="{FF2B5EF4-FFF2-40B4-BE49-F238E27FC236}">
                <a16:creationId xmlns:a16="http://schemas.microsoft.com/office/drawing/2014/main" id="{6DE7B5E6-0DAD-4E46-AF74-44218BC18A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94" name="Line 38">
            <a:extLst>
              <a:ext uri="{FF2B5EF4-FFF2-40B4-BE49-F238E27FC236}">
                <a16:creationId xmlns:a16="http://schemas.microsoft.com/office/drawing/2014/main" id="{241A323F-4BD8-4947-815B-D7092D652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200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95" name="Line 39">
            <a:extLst>
              <a:ext uri="{FF2B5EF4-FFF2-40B4-BE49-F238E27FC236}">
                <a16:creationId xmlns:a16="http://schemas.microsoft.com/office/drawing/2014/main" id="{2FF99301-E470-DC44-8855-4D90EB37D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14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96" name="Line 40">
            <a:extLst>
              <a:ext uri="{FF2B5EF4-FFF2-40B4-BE49-F238E27FC236}">
                <a16:creationId xmlns:a16="http://schemas.microsoft.com/office/drawing/2014/main" id="{4928C9A2-72C0-1D4D-B475-6AA7CE0C49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97" name="Oval 41">
            <a:extLst>
              <a:ext uri="{FF2B5EF4-FFF2-40B4-BE49-F238E27FC236}">
                <a16:creationId xmlns:a16="http://schemas.microsoft.com/office/drawing/2014/main" id="{75974472-E4BB-C84C-9226-06D6DD8E5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498" name="Text Box 42">
            <a:extLst>
              <a:ext uri="{FF2B5EF4-FFF2-40B4-BE49-F238E27FC236}">
                <a16:creationId xmlns:a16="http://schemas.microsoft.com/office/drawing/2014/main" id="{E0F7A3BA-3ABE-5B48-B264-D543FE8C8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47500" name="Line 44">
            <a:extLst>
              <a:ext uri="{FF2B5EF4-FFF2-40B4-BE49-F238E27FC236}">
                <a16:creationId xmlns:a16="http://schemas.microsoft.com/office/drawing/2014/main" id="{51ED11A4-24AC-C048-AB65-FC649F64D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295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501" name="Text Box 45">
            <a:extLst>
              <a:ext uri="{FF2B5EF4-FFF2-40B4-BE49-F238E27FC236}">
                <a16:creationId xmlns:a16="http://schemas.microsoft.com/office/drawing/2014/main" id="{9429139F-757A-2D4B-9DDC-13991F0E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swim</a:t>
            </a:r>
          </a:p>
        </p:txBody>
      </p:sp>
      <p:sp>
        <p:nvSpPr>
          <p:cNvPr id="147502" name="Oval 46">
            <a:extLst>
              <a:ext uri="{FF2B5EF4-FFF2-40B4-BE49-F238E27FC236}">
                <a16:creationId xmlns:a16="http://schemas.microsoft.com/office/drawing/2014/main" id="{DBED1B53-1692-094F-AF6A-1E7014D1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503" name="Text Box 47">
            <a:extLst>
              <a:ext uri="{FF2B5EF4-FFF2-40B4-BE49-F238E27FC236}">
                <a16:creationId xmlns:a16="http://schemas.microsoft.com/office/drawing/2014/main" id="{50D17EB9-0E25-E542-808A-64F43622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47504" name="Oval 48">
            <a:extLst>
              <a:ext uri="{FF2B5EF4-FFF2-40B4-BE49-F238E27FC236}">
                <a16:creationId xmlns:a16="http://schemas.microsoft.com/office/drawing/2014/main" id="{B7F82EDF-3B0A-5946-97E9-65E4EB0A3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7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505" name="Text Box 49">
            <a:extLst>
              <a:ext uri="{FF2B5EF4-FFF2-40B4-BE49-F238E27FC236}">
                <a16:creationId xmlns:a16="http://schemas.microsoft.com/office/drawing/2014/main" id="{A4754CCC-A649-574F-9CD6-CA6E933C5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47506" name="Oval 50">
            <a:extLst>
              <a:ext uri="{FF2B5EF4-FFF2-40B4-BE49-F238E27FC236}">
                <a16:creationId xmlns:a16="http://schemas.microsoft.com/office/drawing/2014/main" id="{5F025CC9-50B7-F949-A116-AB5102657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507" name="Text Box 51">
            <a:extLst>
              <a:ext uri="{FF2B5EF4-FFF2-40B4-BE49-F238E27FC236}">
                <a16:creationId xmlns:a16="http://schemas.microsoft.com/office/drawing/2014/main" id="{ECCD5898-38A1-C444-BA12-DEBE0543F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47508" name="Oval 52">
            <a:extLst>
              <a:ext uri="{FF2B5EF4-FFF2-40B4-BE49-F238E27FC236}">
                <a16:creationId xmlns:a16="http://schemas.microsoft.com/office/drawing/2014/main" id="{221A5ED1-7E81-7F4F-A878-34BA62566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509" name="Text Box 53">
            <a:extLst>
              <a:ext uri="{FF2B5EF4-FFF2-40B4-BE49-F238E27FC236}">
                <a16:creationId xmlns:a16="http://schemas.microsoft.com/office/drawing/2014/main" id="{F13215A0-0A6D-0B40-A91B-D5D0EF09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9</a:t>
            </a:r>
          </a:p>
        </p:txBody>
      </p:sp>
      <p:sp>
        <p:nvSpPr>
          <p:cNvPr id="147510" name="Oval 54">
            <a:extLst>
              <a:ext uri="{FF2B5EF4-FFF2-40B4-BE49-F238E27FC236}">
                <a16:creationId xmlns:a16="http://schemas.microsoft.com/office/drawing/2014/main" id="{9C66D88E-265D-0C47-9214-43D43716C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7511" name="Text Box 55">
            <a:extLst>
              <a:ext uri="{FF2B5EF4-FFF2-40B4-BE49-F238E27FC236}">
                <a16:creationId xmlns:a16="http://schemas.microsoft.com/office/drawing/2014/main" id="{DD15027E-BE79-694B-9022-DBC1F827C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3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9057122-FC41-594B-A741-BC93BE05F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77" y="30766"/>
            <a:ext cx="5194293" cy="15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33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FFB2-B990-AB44-BC4F-B7617D87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 revisited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381D0-A85B-B948-AB5C-1EAD5FA7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12" y="1607457"/>
            <a:ext cx="5740037" cy="3448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85A03D-C205-7F44-940B-C6B0C0B2F515}"/>
              </a:ext>
            </a:extLst>
          </p:cNvPr>
          <p:cNvSpPr txBox="1"/>
          <p:nvPr/>
        </p:nvSpPr>
        <p:spPr>
          <a:xfrm>
            <a:off x="1214845" y="5250543"/>
            <a:ext cx="5944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sink assume about the children of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2398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FFB2-B990-AB44-BC4F-B7617D87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 revisited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381D0-A85B-B948-AB5C-1EAD5FA7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12" y="1607457"/>
            <a:ext cx="5740037" cy="3448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85A03D-C205-7F44-940B-C6B0C0B2F515}"/>
              </a:ext>
            </a:extLst>
          </p:cNvPr>
          <p:cNvSpPr txBox="1"/>
          <p:nvPr/>
        </p:nvSpPr>
        <p:spPr>
          <a:xfrm>
            <a:off x="1214845" y="5250543"/>
            <a:ext cx="5944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sink assume about the children of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D728E-12BE-FD49-A1CB-BEF88E063720}"/>
              </a:ext>
            </a:extLst>
          </p:cNvPr>
          <p:cNvSpPr txBox="1"/>
          <p:nvPr/>
        </p:nvSpPr>
        <p:spPr>
          <a:xfrm>
            <a:off x="1319348" y="5907067"/>
            <a:ext cx="313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That they’re valid heaps</a:t>
            </a:r>
          </a:p>
        </p:txBody>
      </p:sp>
    </p:spTree>
    <p:extLst>
      <p:ext uri="{BB962C8B-B14F-4D97-AF65-F5344CB8AC3E}">
        <p14:creationId xmlns:p14="http://schemas.microsoft.com/office/powerpoint/2010/main" val="14179897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BE6E-FD32-8F4D-BC2F-1311308B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heap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A6C96-25B5-794E-98F4-D35312EAC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57" y="1580878"/>
            <a:ext cx="7035800" cy="20701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1FCB1E4-4D2E-8545-B0D7-6CC013161D7C}"/>
              </a:ext>
            </a:extLst>
          </p:cNvPr>
          <p:cNvSpPr txBox="1">
            <a:spLocks noChangeArrowheads="1"/>
          </p:cNvSpPr>
          <p:nvPr/>
        </p:nvSpPr>
        <p:spPr>
          <a:xfrm>
            <a:off x="536448" y="3546475"/>
            <a:ext cx="8229600" cy="308292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2400" dirty="0"/>
              <a:t>Start with n/2 </a:t>
            </a:r>
            <a:r>
              <a:rPr lang="ja-JP" altLang="en-US" sz="2400"/>
              <a:t>“</a:t>
            </a:r>
            <a:r>
              <a:rPr lang="en-US" altLang="ja-JP" sz="2400" dirty="0"/>
              <a:t>simple</a:t>
            </a:r>
            <a:r>
              <a:rPr lang="ja-JP" altLang="en-US" sz="2400"/>
              <a:t>”</a:t>
            </a:r>
            <a:r>
              <a:rPr lang="en-US" altLang="ja-JP" sz="2400" dirty="0"/>
              <a:t> heaps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/>
              <a:t>call swim on element n/2-1, n/2-2, n/2-3 …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/>
              <a:t>all children have smaller indices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/>
              <a:t>building from the bottom up, makes sure that all the children are heaps</a:t>
            </a:r>
          </a:p>
        </p:txBody>
      </p:sp>
    </p:spTree>
    <p:extLst>
      <p:ext uri="{BB962C8B-B14F-4D97-AF65-F5344CB8AC3E}">
        <p14:creationId xmlns:p14="http://schemas.microsoft.com/office/powerpoint/2010/main" val="7225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BE6E-FD32-8F4D-BC2F-1311308B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heap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A6C96-25B5-794E-98F4-D35312EAC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57" y="1580878"/>
            <a:ext cx="7035800" cy="2070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FDF52-4CE9-6540-B433-E5F3C1B427BE}"/>
              </a:ext>
            </a:extLst>
          </p:cNvPr>
          <p:cNvSpPr txBox="1"/>
          <p:nvPr/>
        </p:nvSpPr>
        <p:spPr>
          <a:xfrm>
            <a:off x="612648" y="4180114"/>
            <a:ext cx="3042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Worst case runtime?</a:t>
            </a:r>
          </a:p>
        </p:txBody>
      </p:sp>
    </p:spTree>
    <p:extLst>
      <p:ext uri="{BB962C8B-B14F-4D97-AF65-F5344CB8AC3E}">
        <p14:creationId xmlns:p14="http://schemas.microsoft.com/office/powerpoint/2010/main" val="217483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457BAFB-A791-334D-8A97-57B0811D1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ExtractMax</a:t>
            </a:r>
          </a:p>
        </p:txBody>
      </p:sp>
      <p:grpSp>
        <p:nvGrpSpPr>
          <p:cNvPr id="38915" name="Group 4">
            <a:extLst>
              <a:ext uri="{FF2B5EF4-FFF2-40B4-BE49-F238E27FC236}">
                <a16:creationId xmlns:a16="http://schemas.microsoft.com/office/drawing/2014/main" id="{9592F0DA-403E-8F4A-A3A4-BB4E92CBC52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38400"/>
            <a:ext cx="4800600" cy="3505200"/>
            <a:chOff x="720" y="1248"/>
            <a:chExt cx="3024" cy="2208"/>
          </a:xfrm>
        </p:grpSpPr>
        <p:grpSp>
          <p:nvGrpSpPr>
            <p:cNvPr id="38916" name="Group 5">
              <a:extLst>
                <a:ext uri="{FF2B5EF4-FFF2-40B4-BE49-F238E27FC236}">
                  <a16:creationId xmlns:a16="http://schemas.microsoft.com/office/drawing/2014/main" id="{5FA8D9A9-8503-7343-A32E-8EC7DE46B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248"/>
              <a:ext cx="528" cy="288"/>
              <a:chOff x="2016" y="1152"/>
              <a:chExt cx="528" cy="288"/>
            </a:xfrm>
          </p:grpSpPr>
          <p:sp>
            <p:nvSpPr>
              <p:cNvPr id="90118" name="Oval 6">
                <a:extLst>
                  <a:ext uri="{FF2B5EF4-FFF2-40B4-BE49-F238E27FC236}">
                    <a16:creationId xmlns:a16="http://schemas.microsoft.com/office/drawing/2014/main" id="{02987EDE-E86B-2047-BCD8-3B7D19928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152"/>
                <a:ext cx="384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19" name="Text Box 7">
                <a:extLst>
                  <a:ext uri="{FF2B5EF4-FFF2-40B4-BE49-F238E27FC236}">
                    <a16:creationId xmlns:a16="http://schemas.microsoft.com/office/drawing/2014/main" id="{31C1CA6D-4FCF-8D4E-97F4-AA557119D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1161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20" name="Text Box 8">
                <a:extLst>
                  <a:ext uri="{FF2B5EF4-FFF2-40B4-BE49-F238E27FC236}">
                    <a16:creationId xmlns:a16="http://schemas.microsoft.com/office/drawing/2014/main" id="{CF99728F-70E7-7746-9BAF-E9C4AE85F0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200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16</a:t>
                </a:r>
              </a:p>
            </p:txBody>
          </p:sp>
        </p:grpSp>
        <p:grpSp>
          <p:nvGrpSpPr>
            <p:cNvPr id="38917" name="Group 9">
              <a:extLst>
                <a:ext uri="{FF2B5EF4-FFF2-40B4-BE49-F238E27FC236}">
                  <a16:creationId xmlns:a16="http://schemas.microsoft.com/office/drawing/2014/main" id="{497E4A8C-E4AF-884E-BB84-EAACB4A4D4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824"/>
              <a:ext cx="528" cy="288"/>
              <a:chOff x="2016" y="1152"/>
              <a:chExt cx="528" cy="288"/>
            </a:xfrm>
          </p:grpSpPr>
          <p:sp>
            <p:nvSpPr>
              <p:cNvPr id="90122" name="Oval 10">
                <a:extLst>
                  <a:ext uri="{FF2B5EF4-FFF2-40B4-BE49-F238E27FC236}">
                    <a16:creationId xmlns:a16="http://schemas.microsoft.com/office/drawing/2014/main" id="{CB33403C-E370-1C4A-AC88-24B2D6A4F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152"/>
                <a:ext cx="384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23" name="Text Box 11">
                <a:extLst>
                  <a:ext uri="{FF2B5EF4-FFF2-40B4-BE49-F238E27FC236}">
                    <a16:creationId xmlns:a16="http://schemas.microsoft.com/office/drawing/2014/main" id="{5E467F07-89F3-E54C-BF85-5B4312E71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1161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24" name="Text Box 12">
                <a:extLst>
                  <a:ext uri="{FF2B5EF4-FFF2-40B4-BE49-F238E27FC236}">
                    <a16:creationId xmlns:a16="http://schemas.microsoft.com/office/drawing/2014/main" id="{D7D8F4F1-8CBB-FB47-89B9-E215A5F2B2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200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14</a:t>
                </a:r>
              </a:p>
            </p:txBody>
          </p:sp>
        </p:grpSp>
        <p:grpSp>
          <p:nvGrpSpPr>
            <p:cNvPr id="38918" name="Group 13">
              <a:extLst>
                <a:ext uri="{FF2B5EF4-FFF2-40B4-BE49-F238E27FC236}">
                  <a16:creationId xmlns:a16="http://schemas.microsoft.com/office/drawing/2014/main" id="{1B84B93D-D40E-9A4F-987A-5B43397E6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1824"/>
              <a:ext cx="528" cy="288"/>
              <a:chOff x="2016" y="1152"/>
              <a:chExt cx="528" cy="288"/>
            </a:xfrm>
          </p:grpSpPr>
          <p:sp>
            <p:nvSpPr>
              <p:cNvPr id="90126" name="Oval 14">
                <a:extLst>
                  <a:ext uri="{FF2B5EF4-FFF2-40B4-BE49-F238E27FC236}">
                    <a16:creationId xmlns:a16="http://schemas.microsoft.com/office/drawing/2014/main" id="{56930E16-C2C5-A64E-9ECC-BC1DE8CBC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152"/>
                <a:ext cx="384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27" name="Text Box 15">
                <a:extLst>
                  <a:ext uri="{FF2B5EF4-FFF2-40B4-BE49-F238E27FC236}">
                    <a16:creationId xmlns:a16="http://schemas.microsoft.com/office/drawing/2014/main" id="{A37B21BE-8915-0540-8E38-1EA27B8022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1161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28" name="Text Box 16">
                <a:extLst>
                  <a:ext uri="{FF2B5EF4-FFF2-40B4-BE49-F238E27FC236}">
                    <a16:creationId xmlns:a16="http://schemas.microsoft.com/office/drawing/2014/main" id="{5E308F85-ABD5-F443-8E58-170A00A674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200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10</a:t>
                </a:r>
              </a:p>
            </p:txBody>
          </p:sp>
        </p:grpSp>
        <p:sp>
          <p:nvSpPr>
            <p:cNvPr id="90129" name="Text Box 17">
              <a:extLst>
                <a:ext uri="{FF2B5EF4-FFF2-40B4-BE49-F238E27FC236}">
                  <a16:creationId xmlns:a16="http://schemas.microsoft.com/office/drawing/2014/main" id="{143EAE8B-9ED2-E044-9A3E-30494699B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457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8920" name="Group 18">
              <a:extLst>
                <a:ext uri="{FF2B5EF4-FFF2-40B4-BE49-F238E27FC236}">
                  <a16:creationId xmlns:a16="http://schemas.microsoft.com/office/drawing/2014/main" id="{63D99B0E-298A-A54D-93A8-431E7265C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448"/>
              <a:ext cx="432" cy="288"/>
              <a:chOff x="960" y="2352"/>
              <a:chExt cx="432" cy="288"/>
            </a:xfrm>
          </p:grpSpPr>
          <p:sp>
            <p:nvSpPr>
              <p:cNvPr id="90131" name="Oval 19">
                <a:extLst>
                  <a:ext uri="{FF2B5EF4-FFF2-40B4-BE49-F238E27FC236}">
                    <a16:creationId xmlns:a16="http://schemas.microsoft.com/office/drawing/2014/main" id="{0AECCD45-CE16-FC40-84D4-3BAE600D7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352"/>
                <a:ext cx="384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32" name="Text Box 20">
                <a:extLst>
                  <a:ext uri="{FF2B5EF4-FFF2-40B4-BE49-F238E27FC236}">
                    <a16:creationId xmlns:a16="http://schemas.microsoft.com/office/drawing/2014/main" id="{4C926143-82EB-5A4E-BFD5-E220F6F2B8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400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8</a:t>
                </a:r>
              </a:p>
            </p:txBody>
          </p:sp>
        </p:grpSp>
        <p:sp>
          <p:nvSpPr>
            <p:cNvPr id="90133" name="Line 21">
              <a:extLst>
                <a:ext uri="{FF2B5EF4-FFF2-40B4-BE49-F238E27FC236}">
                  <a16:creationId xmlns:a16="http://schemas.microsoft.com/office/drawing/2014/main" id="{ED53C90E-4D9F-C743-8915-A747CCB7E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6" y="1488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34" name="Line 22">
              <a:extLst>
                <a:ext uri="{FF2B5EF4-FFF2-40B4-BE49-F238E27FC236}">
                  <a16:creationId xmlns:a16="http://schemas.microsoft.com/office/drawing/2014/main" id="{4D8D5F18-4E1D-CC46-9A2A-1808C86234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35" name="Line 23">
              <a:extLst>
                <a:ext uri="{FF2B5EF4-FFF2-40B4-BE49-F238E27FC236}">
                  <a16:creationId xmlns:a16="http://schemas.microsoft.com/office/drawing/2014/main" id="{966EADF0-B761-5C40-AEE1-2D7A3BB8E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" y="273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36" name="Line 24">
              <a:extLst>
                <a:ext uri="{FF2B5EF4-FFF2-40B4-BE49-F238E27FC236}">
                  <a16:creationId xmlns:a16="http://schemas.microsoft.com/office/drawing/2014/main" id="{CEEA9E0A-6476-8F4F-B708-6235272EF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36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37" name="Line 25">
              <a:extLst>
                <a:ext uri="{FF2B5EF4-FFF2-40B4-BE49-F238E27FC236}">
                  <a16:creationId xmlns:a16="http://schemas.microsoft.com/office/drawing/2014/main" id="{BA4856EE-E53E-0E4B-A2E4-E4F5F6952D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2736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38" name="Line 26">
              <a:extLst>
                <a:ext uri="{FF2B5EF4-FFF2-40B4-BE49-F238E27FC236}">
                  <a16:creationId xmlns:a16="http://schemas.microsoft.com/office/drawing/2014/main" id="{5BDD0152-D838-C548-BAA6-C019C8141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064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39" name="Line 27">
              <a:extLst>
                <a:ext uri="{FF2B5EF4-FFF2-40B4-BE49-F238E27FC236}">
                  <a16:creationId xmlns:a16="http://schemas.microsoft.com/office/drawing/2014/main" id="{D6E8AA71-941B-AB47-ABAB-B88C962FE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488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40" name="Line 28">
              <a:extLst>
                <a:ext uri="{FF2B5EF4-FFF2-40B4-BE49-F238E27FC236}">
                  <a16:creationId xmlns:a16="http://schemas.microsoft.com/office/drawing/2014/main" id="{FB3F9920-E9A8-7048-B5B7-9850A1E2D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064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141" name="Line 29">
              <a:extLst>
                <a:ext uri="{FF2B5EF4-FFF2-40B4-BE49-F238E27FC236}">
                  <a16:creationId xmlns:a16="http://schemas.microsoft.com/office/drawing/2014/main" id="{32381844-4947-2142-8F7E-C168E2AC5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2064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8930" name="Group 30">
              <a:extLst>
                <a:ext uri="{FF2B5EF4-FFF2-40B4-BE49-F238E27FC236}">
                  <a16:creationId xmlns:a16="http://schemas.microsoft.com/office/drawing/2014/main" id="{957F1D36-311B-0D40-88A5-C8802B5FE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3168"/>
              <a:ext cx="432" cy="288"/>
              <a:chOff x="960" y="2352"/>
              <a:chExt cx="432" cy="288"/>
            </a:xfrm>
          </p:grpSpPr>
          <p:sp>
            <p:nvSpPr>
              <p:cNvPr id="90143" name="Oval 31">
                <a:extLst>
                  <a:ext uri="{FF2B5EF4-FFF2-40B4-BE49-F238E27FC236}">
                    <a16:creationId xmlns:a16="http://schemas.microsoft.com/office/drawing/2014/main" id="{BE734B98-0D7B-A14A-B513-76A34B376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352"/>
                <a:ext cx="384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44" name="Text Box 32">
                <a:extLst>
                  <a:ext uri="{FF2B5EF4-FFF2-40B4-BE49-F238E27FC236}">
                    <a16:creationId xmlns:a16="http://schemas.microsoft.com/office/drawing/2014/main" id="{3DAD0515-73F1-DA47-B9AA-6D38CE7DC3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400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2</a:t>
                </a:r>
              </a:p>
            </p:txBody>
          </p:sp>
        </p:grpSp>
        <p:grpSp>
          <p:nvGrpSpPr>
            <p:cNvPr id="38931" name="Group 33">
              <a:extLst>
                <a:ext uri="{FF2B5EF4-FFF2-40B4-BE49-F238E27FC236}">
                  <a16:creationId xmlns:a16="http://schemas.microsoft.com/office/drawing/2014/main" id="{7958D07A-F0D7-0F4F-920E-3D56E98BB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168"/>
              <a:ext cx="432" cy="288"/>
              <a:chOff x="960" y="2352"/>
              <a:chExt cx="432" cy="288"/>
            </a:xfrm>
          </p:grpSpPr>
          <p:sp>
            <p:nvSpPr>
              <p:cNvPr id="90146" name="Oval 34">
                <a:extLst>
                  <a:ext uri="{FF2B5EF4-FFF2-40B4-BE49-F238E27FC236}">
                    <a16:creationId xmlns:a16="http://schemas.microsoft.com/office/drawing/2014/main" id="{FA81A479-24A5-7F41-9AC8-222C5D392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352"/>
                <a:ext cx="384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47" name="Text Box 35">
                <a:extLst>
                  <a:ext uri="{FF2B5EF4-FFF2-40B4-BE49-F238E27FC236}">
                    <a16:creationId xmlns:a16="http://schemas.microsoft.com/office/drawing/2014/main" id="{8F1ECB81-0E3D-6348-89E6-2664AFC1D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400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4</a:t>
                </a:r>
              </a:p>
            </p:txBody>
          </p:sp>
        </p:grpSp>
        <p:grpSp>
          <p:nvGrpSpPr>
            <p:cNvPr id="38932" name="Group 36">
              <a:extLst>
                <a:ext uri="{FF2B5EF4-FFF2-40B4-BE49-F238E27FC236}">
                  <a16:creationId xmlns:a16="http://schemas.microsoft.com/office/drawing/2014/main" id="{E6FAB3CE-21A9-1744-9A13-33C41D15B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168"/>
              <a:ext cx="432" cy="288"/>
              <a:chOff x="960" y="2352"/>
              <a:chExt cx="432" cy="288"/>
            </a:xfrm>
          </p:grpSpPr>
          <p:sp>
            <p:nvSpPr>
              <p:cNvPr id="90149" name="Oval 37">
                <a:extLst>
                  <a:ext uri="{FF2B5EF4-FFF2-40B4-BE49-F238E27FC236}">
                    <a16:creationId xmlns:a16="http://schemas.microsoft.com/office/drawing/2014/main" id="{ED763C4E-7FF5-8B41-8F87-9E183C45C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352"/>
                <a:ext cx="384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50" name="Text Box 38">
                <a:extLst>
                  <a:ext uri="{FF2B5EF4-FFF2-40B4-BE49-F238E27FC236}">
                    <a16:creationId xmlns:a16="http://schemas.microsoft.com/office/drawing/2014/main" id="{846F062E-8865-A64B-AD41-36F9635045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400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1</a:t>
                </a:r>
              </a:p>
            </p:txBody>
          </p:sp>
        </p:grpSp>
        <p:grpSp>
          <p:nvGrpSpPr>
            <p:cNvPr id="38933" name="Group 39">
              <a:extLst>
                <a:ext uri="{FF2B5EF4-FFF2-40B4-BE49-F238E27FC236}">
                  <a16:creationId xmlns:a16="http://schemas.microsoft.com/office/drawing/2014/main" id="{DD5E5AF9-840D-B249-A635-9F7E54118B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448"/>
              <a:ext cx="432" cy="288"/>
              <a:chOff x="960" y="2352"/>
              <a:chExt cx="432" cy="288"/>
            </a:xfrm>
          </p:grpSpPr>
          <p:sp>
            <p:nvSpPr>
              <p:cNvPr id="90152" name="Oval 40">
                <a:extLst>
                  <a:ext uri="{FF2B5EF4-FFF2-40B4-BE49-F238E27FC236}">
                    <a16:creationId xmlns:a16="http://schemas.microsoft.com/office/drawing/2014/main" id="{40FF7021-5118-2141-A0C8-135ADF50A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352"/>
                <a:ext cx="384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53" name="Text Box 41">
                <a:extLst>
                  <a:ext uri="{FF2B5EF4-FFF2-40B4-BE49-F238E27FC236}">
                    <a16:creationId xmlns:a16="http://schemas.microsoft.com/office/drawing/2014/main" id="{196B2C7B-EB55-D44A-B645-7FD1C2DB0E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400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7</a:t>
                </a:r>
              </a:p>
            </p:txBody>
          </p:sp>
        </p:grpSp>
        <p:grpSp>
          <p:nvGrpSpPr>
            <p:cNvPr id="38934" name="Group 42">
              <a:extLst>
                <a:ext uri="{FF2B5EF4-FFF2-40B4-BE49-F238E27FC236}">
                  <a16:creationId xmlns:a16="http://schemas.microsoft.com/office/drawing/2014/main" id="{93311B16-C28B-2E4A-8EB1-CBC43AB40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448"/>
              <a:ext cx="432" cy="288"/>
              <a:chOff x="960" y="2352"/>
              <a:chExt cx="432" cy="288"/>
            </a:xfrm>
          </p:grpSpPr>
          <p:sp>
            <p:nvSpPr>
              <p:cNvPr id="90155" name="Oval 43">
                <a:extLst>
                  <a:ext uri="{FF2B5EF4-FFF2-40B4-BE49-F238E27FC236}">
                    <a16:creationId xmlns:a16="http://schemas.microsoft.com/office/drawing/2014/main" id="{7D4673BF-DA22-674B-AF61-2CCD67D1C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352"/>
                <a:ext cx="384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56" name="Text Box 44">
                <a:extLst>
                  <a:ext uri="{FF2B5EF4-FFF2-40B4-BE49-F238E27FC236}">
                    <a16:creationId xmlns:a16="http://schemas.microsoft.com/office/drawing/2014/main" id="{7577F1E2-B5FF-A447-A890-12F7829DC4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400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9</a:t>
                </a:r>
              </a:p>
            </p:txBody>
          </p:sp>
        </p:grpSp>
        <p:grpSp>
          <p:nvGrpSpPr>
            <p:cNvPr id="38935" name="Group 45">
              <a:extLst>
                <a:ext uri="{FF2B5EF4-FFF2-40B4-BE49-F238E27FC236}">
                  <a16:creationId xmlns:a16="http://schemas.microsoft.com/office/drawing/2014/main" id="{25EEE12D-C482-1748-A7E0-06CD6B3038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2448"/>
              <a:ext cx="432" cy="288"/>
              <a:chOff x="960" y="2352"/>
              <a:chExt cx="432" cy="288"/>
            </a:xfrm>
          </p:grpSpPr>
          <p:sp>
            <p:nvSpPr>
              <p:cNvPr id="90158" name="Oval 46">
                <a:extLst>
                  <a:ext uri="{FF2B5EF4-FFF2-40B4-BE49-F238E27FC236}">
                    <a16:creationId xmlns:a16="http://schemas.microsoft.com/office/drawing/2014/main" id="{D6EC6277-8ACE-F349-9B6F-8F9C05E5B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352"/>
                <a:ext cx="384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159" name="Text Box 47">
                <a:extLst>
                  <a:ext uri="{FF2B5EF4-FFF2-40B4-BE49-F238E27FC236}">
                    <a16:creationId xmlns:a16="http://schemas.microsoft.com/office/drawing/2014/main" id="{8DD72A93-6D7B-A840-BED6-6EB64A71E6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400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3</a:t>
                </a:r>
              </a:p>
            </p:txBody>
          </p:sp>
        </p:grpSp>
      </p:grpSp>
      <p:sp>
        <p:nvSpPr>
          <p:cNvPr id="50" name="Rectangle 3">
            <a:extLst>
              <a:ext uri="{FF2B5EF4-FFF2-40B4-BE49-F238E27FC236}">
                <a16:creationId xmlns:a16="http://schemas.microsoft.com/office/drawing/2014/main" id="{7804448E-491C-BD4C-814B-48CC308C032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308848" cy="8239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600"/>
              <a:t>Return and remove the largest element in the set.  The rest of the data should stay as a heap</a:t>
            </a:r>
          </a:p>
          <a:p>
            <a:pPr>
              <a:buFont typeface="Wingdings" charset="0"/>
              <a:buChar char="l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418878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BE6E-FD32-8F4D-BC2F-1311308B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heap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A6C96-25B5-794E-98F4-D35312EAC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57" y="1580878"/>
            <a:ext cx="7035800" cy="2070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FDF52-4CE9-6540-B433-E5F3C1B427BE}"/>
              </a:ext>
            </a:extLst>
          </p:cNvPr>
          <p:cNvSpPr txBox="1"/>
          <p:nvPr/>
        </p:nvSpPr>
        <p:spPr>
          <a:xfrm>
            <a:off x="612648" y="4180114"/>
            <a:ext cx="3042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Worst case runtime?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66B0A-D6A6-6241-875B-C2D748182458}"/>
              </a:ext>
            </a:extLst>
          </p:cNvPr>
          <p:cNvSpPr txBox="1"/>
          <p:nvPr/>
        </p:nvSpPr>
        <p:spPr>
          <a:xfrm>
            <a:off x="4081745" y="425705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351564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23EF6B6-3D46-224E-B946-0F4327538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ExtractMax</a:t>
            </a:r>
          </a:p>
        </p:txBody>
      </p:sp>
      <p:grpSp>
        <p:nvGrpSpPr>
          <p:cNvPr id="43011" name="Group 4">
            <a:extLst>
              <a:ext uri="{FF2B5EF4-FFF2-40B4-BE49-F238E27FC236}">
                <a16:creationId xmlns:a16="http://schemas.microsoft.com/office/drawing/2014/main" id="{57908B08-8ADD-4447-9463-391B79F5F210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352800"/>
            <a:ext cx="838200" cy="457200"/>
            <a:chOff x="2016" y="1152"/>
            <a:chExt cx="528" cy="288"/>
          </a:xfrm>
        </p:grpSpPr>
        <p:sp>
          <p:nvSpPr>
            <p:cNvPr id="95237" name="Oval 5">
              <a:extLst>
                <a:ext uri="{FF2B5EF4-FFF2-40B4-BE49-F238E27FC236}">
                  <a16:creationId xmlns:a16="http://schemas.microsoft.com/office/drawing/2014/main" id="{25DC00FA-29AE-EF4C-BD95-9144EF0D8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38" name="Text Box 6">
              <a:extLst>
                <a:ext uri="{FF2B5EF4-FFF2-40B4-BE49-F238E27FC236}">
                  <a16:creationId xmlns:a16="http://schemas.microsoft.com/office/drawing/2014/main" id="{89B18240-5F79-8349-A65F-635ABF9B5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39" name="Text Box 7">
              <a:extLst>
                <a:ext uri="{FF2B5EF4-FFF2-40B4-BE49-F238E27FC236}">
                  <a16:creationId xmlns:a16="http://schemas.microsoft.com/office/drawing/2014/main" id="{3742EA87-D9F9-FE4F-9DA8-7F0C322A2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14</a:t>
              </a:r>
            </a:p>
          </p:txBody>
        </p:sp>
      </p:grpSp>
      <p:grpSp>
        <p:nvGrpSpPr>
          <p:cNvPr id="43012" name="Group 8">
            <a:extLst>
              <a:ext uri="{FF2B5EF4-FFF2-40B4-BE49-F238E27FC236}">
                <a16:creationId xmlns:a16="http://schemas.microsoft.com/office/drawing/2014/main" id="{4F111587-D544-D244-BA03-5163632A9D25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352800"/>
            <a:ext cx="838200" cy="457200"/>
            <a:chOff x="2016" y="1152"/>
            <a:chExt cx="528" cy="288"/>
          </a:xfrm>
        </p:grpSpPr>
        <p:sp>
          <p:nvSpPr>
            <p:cNvPr id="95241" name="Oval 9">
              <a:extLst>
                <a:ext uri="{FF2B5EF4-FFF2-40B4-BE49-F238E27FC236}">
                  <a16:creationId xmlns:a16="http://schemas.microsoft.com/office/drawing/2014/main" id="{0E47A00D-7A98-C04E-9379-A5EE232F5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42" name="Text Box 10">
              <a:extLst>
                <a:ext uri="{FF2B5EF4-FFF2-40B4-BE49-F238E27FC236}">
                  <a16:creationId xmlns:a16="http://schemas.microsoft.com/office/drawing/2014/main" id="{E09F3BBD-9DFB-FA47-B930-D49922ACC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161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43" name="Text Box 11">
              <a:extLst>
                <a:ext uri="{FF2B5EF4-FFF2-40B4-BE49-F238E27FC236}">
                  <a16:creationId xmlns:a16="http://schemas.microsoft.com/office/drawing/2014/main" id="{46B15120-1D10-9E40-A170-04025438B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10</a:t>
              </a:r>
            </a:p>
          </p:txBody>
        </p:sp>
      </p:grpSp>
      <p:sp>
        <p:nvSpPr>
          <p:cNvPr id="95244" name="Text Box 12">
            <a:extLst>
              <a:ext uri="{FF2B5EF4-FFF2-40B4-BE49-F238E27FC236}">
                <a16:creationId xmlns:a16="http://schemas.microsoft.com/office/drawing/2014/main" id="{1F3A85C2-D34B-ED41-83AA-34E758DFB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57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3014" name="Group 13">
            <a:extLst>
              <a:ext uri="{FF2B5EF4-FFF2-40B4-BE49-F238E27FC236}">
                <a16:creationId xmlns:a16="http://schemas.microsoft.com/office/drawing/2014/main" id="{D6A78536-4844-004D-8A61-685A0ECC1EE6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343400"/>
            <a:ext cx="685800" cy="457200"/>
            <a:chOff x="960" y="2352"/>
            <a:chExt cx="432" cy="288"/>
          </a:xfrm>
        </p:grpSpPr>
        <p:sp>
          <p:nvSpPr>
            <p:cNvPr id="95246" name="Oval 14">
              <a:extLst>
                <a:ext uri="{FF2B5EF4-FFF2-40B4-BE49-F238E27FC236}">
                  <a16:creationId xmlns:a16="http://schemas.microsoft.com/office/drawing/2014/main" id="{E4500870-BE48-2542-B152-E20E36E0B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47" name="Text Box 15">
              <a:extLst>
                <a:ext uri="{FF2B5EF4-FFF2-40B4-BE49-F238E27FC236}">
                  <a16:creationId xmlns:a16="http://schemas.microsoft.com/office/drawing/2014/main" id="{384798D4-310A-6C4E-A228-8BDE1F57C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8</a:t>
              </a:r>
            </a:p>
          </p:txBody>
        </p:sp>
      </p:grpSp>
      <p:sp>
        <p:nvSpPr>
          <p:cNvPr id="95248" name="Line 16">
            <a:extLst>
              <a:ext uri="{FF2B5EF4-FFF2-40B4-BE49-F238E27FC236}">
                <a16:creationId xmlns:a16="http://schemas.microsoft.com/office/drawing/2014/main" id="{0F1CB49E-FF1F-E142-8BCA-0824E229D3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819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5249" name="Line 17">
            <a:extLst>
              <a:ext uri="{FF2B5EF4-FFF2-40B4-BE49-F238E27FC236}">
                <a16:creationId xmlns:a16="http://schemas.microsoft.com/office/drawing/2014/main" id="{047841F5-5E75-9B40-94C6-AFE513510D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810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5250" name="Line 18">
            <a:extLst>
              <a:ext uri="{FF2B5EF4-FFF2-40B4-BE49-F238E27FC236}">
                <a16:creationId xmlns:a16="http://schemas.microsoft.com/office/drawing/2014/main" id="{5EE51AD3-B2BC-EB4E-B48A-3035A2F29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800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5251" name="Line 19">
            <a:extLst>
              <a:ext uri="{FF2B5EF4-FFF2-40B4-BE49-F238E27FC236}">
                <a16:creationId xmlns:a16="http://schemas.microsoft.com/office/drawing/2014/main" id="{B9BDEABA-7BBF-0B4E-9201-5893CE136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5252" name="Line 20">
            <a:extLst>
              <a:ext uri="{FF2B5EF4-FFF2-40B4-BE49-F238E27FC236}">
                <a16:creationId xmlns:a16="http://schemas.microsoft.com/office/drawing/2014/main" id="{169FFF93-E8FC-7F4C-89C9-E38F5EE25F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4800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5253" name="Line 21">
            <a:extLst>
              <a:ext uri="{FF2B5EF4-FFF2-40B4-BE49-F238E27FC236}">
                <a16:creationId xmlns:a16="http://schemas.microsoft.com/office/drawing/2014/main" id="{21E48DD6-4C70-E244-843A-202D6533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5254" name="Line 22">
            <a:extLst>
              <a:ext uri="{FF2B5EF4-FFF2-40B4-BE49-F238E27FC236}">
                <a16:creationId xmlns:a16="http://schemas.microsoft.com/office/drawing/2014/main" id="{37E4B3DD-F216-2F45-90B2-07750B277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819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5255" name="Line 23">
            <a:extLst>
              <a:ext uri="{FF2B5EF4-FFF2-40B4-BE49-F238E27FC236}">
                <a16:creationId xmlns:a16="http://schemas.microsoft.com/office/drawing/2014/main" id="{ECAEF1F2-DAF8-6D4F-9703-20CEDF2FC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5256" name="Line 24">
            <a:extLst>
              <a:ext uri="{FF2B5EF4-FFF2-40B4-BE49-F238E27FC236}">
                <a16:creationId xmlns:a16="http://schemas.microsoft.com/office/drawing/2014/main" id="{4CC3B1D6-C8B2-5E4D-88B7-F7D5F0CABF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3024" name="Group 25">
            <a:extLst>
              <a:ext uri="{FF2B5EF4-FFF2-40B4-BE49-F238E27FC236}">
                <a16:creationId xmlns:a16="http://schemas.microsoft.com/office/drawing/2014/main" id="{43C0857F-4708-884E-8A83-DD22918D2B3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486400"/>
            <a:ext cx="685800" cy="457200"/>
            <a:chOff x="960" y="2352"/>
            <a:chExt cx="432" cy="288"/>
          </a:xfrm>
        </p:grpSpPr>
        <p:sp>
          <p:nvSpPr>
            <p:cNvPr id="95258" name="Oval 26">
              <a:extLst>
                <a:ext uri="{FF2B5EF4-FFF2-40B4-BE49-F238E27FC236}">
                  <a16:creationId xmlns:a16="http://schemas.microsoft.com/office/drawing/2014/main" id="{C904B867-FFA0-1D49-9687-E109CC557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59" name="Text Box 27">
              <a:extLst>
                <a:ext uri="{FF2B5EF4-FFF2-40B4-BE49-F238E27FC236}">
                  <a16:creationId xmlns:a16="http://schemas.microsoft.com/office/drawing/2014/main" id="{7B36D4F8-C0DF-FB44-BF50-735DD657E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43025" name="Group 28">
            <a:extLst>
              <a:ext uri="{FF2B5EF4-FFF2-40B4-BE49-F238E27FC236}">
                <a16:creationId xmlns:a16="http://schemas.microsoft.com/office/drawing/2014/main" id="{08A333AA-54B6-3646-8614-35BF5776284A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486400"/>
            <a:ext cx="685800" cy="457200"/>
            <a:chOff x="960" y="2352"/>
            <a:chExt cx="432" cy="288"/>
          </a:xfrm>
        </p:grpSpPr>
        <p:sp>
          <p:nvSpPr>
            <p:cNvPr id="95261" name="Oval 29">
              <a:extLst>
                <a:ext uri="{FF2B5EF4-FFF2-40B4-BE49-F238E27FC236}">
                  <a16:creationId xmlns:a16="http://schemas.microsoft.com/office/drawing/2014/main" id="{BEEB6D09-40F0-0B4C-B63C-92A452E84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62" name="Text Box 30">
              <a:extLst>
                <a:ext uri="{FF2B5EF4-FFF2-40B4-BE49-F238E27FC236}">
                  <a16:creationId xmlns:a16="http://schemas.microsoft.com/office/drawing/2014/main" id="{293CB587-59B8-764A-87B9-444B4BE00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43026" name="Group 31">
            <a:extLst>
              <a:ext uri="{FF2B5EF4-FFF2-40B4-BE49-F238E27FC236}">
                <a16:creationId xmlns:a16="http://schemas.microsoft.com/office/drawing/2014/main" id="{9EE73AE9-8FBB-EC47-BD80-9E3EDC462ED1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486400"/>
            <a:ext cx="685800" cy="457200"/>
            <a:chOff x="960" y="2352"/>
            <a:chExt cx="432" cy="288"/>
          </a:xfrm>
        </p:grpSpPr>
        <p:sp>
          <p:nvSpPr>
            <p:cNvPr id="95264" name="Oval 32">
              <a:extLst>
                <a:ext uri="{FF2B5EF4-FFF2-40B4-BE49-F238E27FC236}">
                  <a16:creationId xmlns:a16="http://schemas.microsoft.com/office/drawing/2014/main" id="{7DDC5112-7CC4-9E47-9445-C2DA88D8F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65" name="Text Box 33">
              <a:extLst>
                <a:ext uri="{FF2B5EF4-FFF2-40B4-BE49-F238E27FC236}">
                  <a16:creationId xmlns:a16="http://schemas.microsoft.com/office/drawing/2014/main" id="{9C4E3B09-410D-9249-96F1-C3FB9C27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43027" name="Group 34">
            <a:extLst>
              <a:ext uri="{FF2B5EF4-FFF2-40B4-BE49-F238E27FC236}">
                <a16:creationId xmlns:a16="http://schemas.microsoft.com/office/drawing/2014/main" id="{97F9B6EC-246E-E644-8697-FC78D22AFC0F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343400"/>
            <a:ext cx="685800" cy="457200"/>
            <a:chOff x="960" y="2352"/>
            <a:chExt cx="432" cy="288"/>
          </a:xfrm>
        </p:grpSpPr>
        <p:sp>
          <p:nvSpPr>
            <p:cNvPr id="95267" name="Oval 35">
              <a:extLst>
                <a:ext uri="{FF2B5EF4-FFF2-40B4-BE49-F238E27FC236}">
                  <a16:creationId xmlns:a16="http://schemas.microsoft.com/office/drawing/2014/main" id="{E3BD171D-5BD3-F04E-A034-330C66AC0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68" name="Text Box 36">
              <a:extLst>
                <a:ext uri="{FF2B5EF4-FFF2-40B4-BE49-F238E27FC236}">
                  <a16:creationId xmlns:a16="http://schemas.microsoft.com/office/drawing/2014/main" id="{EF737C2B-1430-F542-B7CE-CE162E621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43028" name="Group 37">
            <a:extLst>
              <a:ext uri="{FF2B5EF4-FFF2-40B4-BE49-F238E27FC236}">
                <a16:creationId xmlns:a16="http://schemas.microsoft.com/office/drawing/2014/main" id="{525FF907-EAEF-B141-BD94-1EE5A9F8E04D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43400"/>
            <a:ext cx="685800" cy="457200"/>
            <a:chOff x="960" y="2352"/>
            <a:chExt cx="432" cy="288"/>
          </a:xfrm>
        </p:grpSpPr>
        <p:sp>
          <p:nvSpPr>
            <p:cNvPr id="95270" name="Oval 38">
              <a:extLst>
                <a:ext uri="{FF2B5EF4-FFF2-40B4-BE49-F238E27FC236}">
                  <a16:creationId xmlns:a16="http://schemas.microsoft.com/office/drawing/2014/main" id="{B3CA2483-C211-6B4E-A4CC-0F096F276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71" name="Text Box 39">
              <a:extLst>
                <a:ext uri="{FF2B5EF4-FFF2-40B4-BE49-F238E27FC236}">
                  <a16:creationId xmlns:a16="http://schemas.microsoft.com/office/drawing/2014/main" id="{654F3110-3AC9-134A-987B-EC80441F0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43029" name="Group 40">
            <a:extLst>
              <a:ext uri="{FF2B5EF4-FFF2-40B4-BE49-F238E27FC236}">
                <a16:creationId xmlns:a16="http://schemas.microsoft.com/office/drawing/2014/main" id="{51C4986B-CBD8-C145-BC3E-3A04410E521D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4343400"/>
            <a:ext cx="685800" cy="457200"/>
            <a:chOff x="960" y="2352"/>
            <a:chExt cx="432" cy="288"/>
          </a:xfrm>
        </p:grpSpPr>
        <p:sp>
          <p:nvSpPr>
            <p:cNvPr id="95273" name="Oval 41">
              <a:extLst>
                <a:ext uri="{FF2B5EF4-FFF2-40B4-BE49-F238E27FC236}">
                  <a16:creationId xmlns:a16="http://schemas.microsoft.com/office/drawing/2014/main" id="{444F63D4-7BAD-B241-A8C7-770CDD7A2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74" name="Text Box 42">
              <a:extLst>
                <a:ext uri="{FF2B5EF4-FFF2-40B4-BE49-F238E27FC236}">
                  <a16:creationId xmlns:a16="http://schemas.microsoft.com/office/drawing/2014/main" id="{9A09CA76-62FF-A34B-A602-8C1147896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95275" name="Text Box 43">
            <a:extLst>
              <a:ext uri="{FF2B5EF4-FFF2-40B4-BE49-F238E27FC236}">
                <a16:creationId xmlns:a16="http://schemas.microsoft.com/office/drawing/2014/main" id="{86D9B012-5F29-354E-AA05-0ED2290EF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622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2C3CE69B-648F-EF48-9E19-61A294CB8B9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308848" cy="8239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600" dirty="0"/>
              <a:t>Remove the root</a:t>
            </a:r>
          </a:p>
          <a:p>
            <a:pPr>
              <a:buFont typeface="Wingdings" charset="0"/>
              <a:buChar char="l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30441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18519</TotalTime>
  <Words>2213</Words>
  <Application>Microsoft Macintosh PowerPoint</Application>
  <PresentationFormat>On-screen Show (4:3)</PresentationFormat>
  <Paragraphs>696</Paragraphs>
  <Slides>80</Slides>
  <Notes>2</Notes>
  <HiddenSlides>19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Tw Cen MT</vt:lpstr>
      <vt:lpstr>Wingdings</vt:lpstr>
      <vt:lpstr>Wingdings 2</vt:lpstr>
      <vt:lpstr>Median</vt:lpstr>
      <vt:lpstr>priority queues</vt:lpstr>
      <vt:lpstr>Admin</vt:lpstr>
      <vt:lpstr>Binary heap</vt:lpstr>
      <vt:lpstr>Binary heap - references</vt:lpstr>
      <vt:lpstr>Binary heap - array</vt:lpstr>
      <vt:lpstr>Binary heap - array</vt:lpstr>
      <vt:lpstr>What are heaps good for?</vt:lpstr>
      <vt:lpstr>ExtractMax</vt:lpstr>
      <vt:lpstr>ExtractMax</vt:lpstr>
      <vt:lpstr>ExtractMax</vt:lpstr>
      <vt:lpstr>Sink</vt:lpstr>
      <vt:lpstr>Sink</vt:lpstr>
      <vt:lpstr>Sink</vt:lpstr>
      <vt:lpstr>Sink</vt:lpstr>
      <vt:lpstr>Sink: when are we done?</vt:lpstr>
      <vt:lpstr>sink/heapify/demote</vt:lpstr>
      <vt:lpstr>sink runtime</vt:lpstr>
      <vt:lpstr>sink runtime</vt:lpstr>
      <vt:lpstr>sink runtime</vt:lpstr>
      <vt:lpstr>ExtractMax</vt:lpstr>
      <vt:lpstr>ExtractMax</vt:lpstr>
      <vt:lpstr>ExtractMax</vt:lpstr>
      <vt:lpstr>Insert</vt:lpstr>
      <vt:lpstr>Insert</vt:lpstr>
      <vt:lpstr>Insert</vt:lpstr>
      <vt:lpstr>Insert</vt:lpstr>
      <vt:lpstr>Insert</vt:lpstr>
      <vt:lpstr>Insert</vt:lpstr>
      <vt:lpstr>Insert</vt:lpstr>
      <vt:lpstr>Insert</vt:lpstr>
      <vt:lpstr>Insert</vt:lpstr>
      <vt:lpstr>swim/percolate up</vt:lpstr>
      <vt:lpstr>swim/percolate up</vt:lpstr>
      <vt:lpstr>swim/percolate up</vt:lpstr>
      <vt:lpstr>insert</vt:lpstr>
      <vt:lpstr>insert</vt:lpstr>
      <vt:lpstr>insert</vt:lpstr>
      <vt:lpstr>Heaps summarized</vt:lpstr>
      <vt:lpstr>Heapsort</vt:lpstr>
      <vt:lpstr>Heapsort</vt:lpstr>
      <vt:lpstr>Heapsort runtime</vt:lpstr>
      <vt:lpstr>Heapsort runtime</vt:lpstr>
      <vt:lpstr>Heapsort</vt:lpstr>
      <vt:lpstr>Sorting summarized</vt:lpstr>
      <vt:lpstr>Priority Queues</vt:lpstr>
      <vt:lpstr>Priority Queues</vt:lpstr>
      <vt:lpstr>Priority Queues</vt:lpstr>
      <vt:lpstr>Priority queue interface</vt:lpstr>
      <vt:lpstr>Priority queue</vt:lpstr>
      <vt:lpstr>Option 1: unordered  ArrayList</vt:lpstr>
      <vt:lpstr>Option 1: unordered  ArrayList</vt:lpstr>
      <vt:lpstr>Option 1: unordered  ArrayList</vt:lpstr>
      <vt:lpstr>Option 1b: unordered  LinkedList</vt:lpstr>
      <vt:lpstr>Option 1b: unordered  LinkedList</vt:lpstr>
      <vt:lpstr>Option 1b: unordered LinkedList</vt:lpstr>
      <vt:lpstr>Option 2: sorted order linked list</vt:lpstr>
      <vt:lpstr>Option 2: sorted order linked list</vt:lpstr>
      <vt:lpstr>Option 2: sorted order linked list</vt:lpstr>
      <vt:lpstr>Option 3: heap</vt:lpstr>
      <vt:lpstr>Option 3: heap</vt:lpstr>
      <vt:lpstr>Priority queues summarized</vt:lpstr>
      <vt:lpstr>How do we build a heap?</vt:lpstr>
      <vt:lpstr>One option</vt:lpstr>
      <vt:lpstr>Another option</vt:lpstr>
      <vt:lpstr>Another option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Sink revisited</vt:lpstr>
      <vt:lpstr>Sink revisited</vt:lpstr>
      <vt:lpstr>Building a heap</vt:lpstr>
      <vt:lpstr>Building a heap</vt:lpstr>
      <vt:lpstr>Building a heap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719</cp:revision>
  <cp:lastPrinted>2021-03-16T22:29:41Z</cp:lastPrinted>
  <dcterms:created xsi:type="dcterms:W3CDTF">2013-09-08T20:10:23Z</dcterms:created>
  <dcterms:modified xsi:type="dcterms:W3CDTF">2021-04-09T23:42:37Z</dcterms:modified>
</cp:coreProperties>
</file>