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0"/>
  </p:notesMasterIdLst>
  <p:sldIdLst>
    <p:sldId id="256" r:id="rId2"/>
    <p:sldId id="362" r:id="rId3"/>
    <p:sldId id="364" r:id="rId4"/>
    <p:sldId id="365" r:id="rId5"/>
    <p:sldId id="391" r:id="rId6"/>
    <p:sldId id="392" r:id="rId7"/>
    <p:sldId id="401" r:id="rId8"/>
    <p:sldId id="402" r:id="rId9"/>
    <p:sldId id="403" r:id="rId10"/>
    <p:sldId id="404" r:id="rId11"/>
    <p:sldId id="405" r:id="rId12"/>
    <p:sldId id="406" r:id="rId13"/>
    <p:sldId id="407" r:id="rId14"/>
    <p:sldId id="408" r:id="rId15"/>
    <p:sldId id="409" r:id="rId16"/>
    <p:sldId id="301" r:id="rId17"/>
    <p:sldId id="304" r:id="rId18"/>
    <p:sldId id="307" r:id="rId19"/>
    <p:sldId id="305" r:id="rId20"/>
    <p:sldId id="308" r:id="rId21"/>
    <p:sldId id="309" r:id="rId22"/>
    <p:sldId id="311" r:id="rId23"/>
    <p:sldId id="312" r:id="rId24"/>
    <p:sldId id="313" r:id="rId25"/>
    <p:sldId id="306" r:id="rId26"/>
    <p:sldId id="410" r:id="rId27"/>
    <p:sldId id="411" r:id="rId28"/>
    <p:sldId id="412" r:id="rId29"/>
    <p:sldId id="413" r:id="rId30"/>
    <p:sldId id="334" r:id="rId31"/>
    <p:sldId id="335" r:id="rId32"/>
    <p:sldId id="336" r:id="rId33"/>
    <p:sldId id="337" r:id="rId34"/>
    <p:sldId id="338" r:id="rId35"/>
    <p:sldId id="339" r:id="rId36"/>
    <p:sldId id="414" r:id="rId37"/>
    <p:sldId id="417" r:id="rId38"/>
    <p:sldId id="416" r:id="rId39"/>
    <p:sldId id="419" r:id="rId40"/>
    <p:sldId id="420" r:id="rId41"/>
    <p:sldId id="421" r:id="rId42"/>
    <p:sldId id="422" r:id="rId43"/>
    <p:sldId id="423" r:id="rId44"/>
    <p:sldId id="427" r:id="rId45"/>
    <p:sldId id="426" r:id="rId46"/>
    <p:sldId id="428" r:id="rId47"/>
    <p:sldId id="429" r:id="rId48"/>
    <p:sldId id="430" r:id="rId49"/>
    <p:sldId id="431" r:id="rId50"/>
    <p:sldId id="432" r:id="rId51"/>
    <p:sldId id="433" r:id="rId52"/>
    <p:sldId id="434" r:id="rId53"/>
    <p:sldId id="437" r:id="rId54"/>
    <p:sldId id="438" r:id="rId55"/>
    <p:sldId id="439" r:id="rId56"/>
    <p:sldId id="340" r:id="rId57"/>
    <p:sldId id="440" r:id="rId58"/>
    <p:sldId id="441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50"/>
    <a:srgbClr val="7030A0"/>
    <a:srgbClr val="FF9700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77687"/>
  </p:normalViewPr>
  <p:slideViewPr>
    <p:cSldViewPr snapToGrid="0" snapToObjects="1">
      <p:cViewPr varScale="1">
        <p:scale>
          <a:sx n="98" d="100"/>
          <a:sy n="98" d="100"/>
        </p:scale>
        <p:origin x="15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4/6/21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433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272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264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079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735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817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90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74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84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43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13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06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8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63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28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4/6/21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4/6/21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4/6/21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4/6/21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4/6/21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4/6/21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image" Target="../media/image9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hEAPS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62 – Spring 2021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240EE-6773-D944-A76C-9321ECAE6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traversals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D9AFA-E3DE-3846-ACA3-32606371C93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Inorder</a:t>
            </a:r>
            <a:r>
              <a:rPr lang="en-US" dirty="0"/>
              <a:t>(node):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Inorder</a:t>
            </a:r>
            <a:r>
              <a:rPr lang="en-US" dirty="0"/>
              <a:t>(left)</a:t>
            </a:r>
            <a:br>
              <a:rPr lang="en-US" dirty="0"/>
            </a:br>
            <a:r>
              <a:rPr lang="en-US" dirty="0"/>
              <a:t>   visit node (e.g., print)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Inorder</a:t>
            </a:r>
            <a:r>
              <a:rPr lang="en-US" dirty="0"/>
              <a:t>(right)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EC34C65E-4971-6944-83C8-83C682B90061}"/>
              </a:ext>
            </a:extLst>
          </p:cNvPr>
          <p:cNvGrpSpPr>
            <a:grpSpLocks/>
          </p:cNvGrpSpPr>
          <p:nvPr/>
        </p:nvGrpSpPr>
        <p:grpSpPr bwMode="auto">
          <a:xfrm>
            <a:off x="6397752" y="1738313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2FCD3D0-0654-C140-A040-22FAA0256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D1B6828E-8B08-A045-8978-491E96848D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95048249-7E68-2941-9735-23823A6DDF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B0A643AB-CB53-F745-85B9-237D1211E8A7}"/>
              </a:ext>
            </a:extLst>
          </p:cNvPr>
          <p:cNvGrpSpPr>
            <a:grpSpLocks/>
          </p:cNvGrpSpPr>
          <p:nvPr/>
        </p:nvGrpSpPr>
        <p:grpSpPr bwMode="auto">
          <a:xfrm>
            <a:off x="5254752" y="2652713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37A43172-BDB3-D94D-B624-6392EC272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88B2EBE3-4B09-6B4B-A0AD-09AD9B5F7A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AA67645C-F02F-B644-9334-282A0A6D11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1FB9AAF7-818F-194B-B8C4-1F61477C8DB6}"/>
              </a:ext>
            </a:extLst>
          </p:cNvPr>
          <p:cNvGrpSpPr>
            <a:grpSpLocks/>
          </p:cNvGrpSpPr>
          <p:nvPr/>
        </p:nvGrpSpPr>
        <p:grpSpPr bwMode="auto">
          <a:xfrm>
            <a:off x="7388352" y="2652713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B45A4CF2-A9B3-7B41-B22C-6E78D8A13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649015DF-FCE7-9F49-B9AF-ECBCD84D0E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6BBA8EAD-F94A-164F-8EA0-689527AF49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915A6F4D-CFF1-E14F-B32E-7672532B5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5152" y="3657601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C329E550-9584-7640-85B6-1A9511C7FEED}"/>
              </a:ext>
            </a:extLst>
          </p:cNvPr>
          <p:cNvGrpSpPr>
            <a:grpSpLocks/>
          </p:cNvGrpSpPr>
          <p:nvPr/>
        </p:nvGrpSpPr>
        <p:grpSpPr bwMode="auto">
          <a:xfrm>
            <a:off x="4721352" y="3643313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FE55EB54-FA02-B14E-9F41-7C3E6519E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0551CD6A-6E65-0542-A279-122EF94939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20" name="Line 53">
            <a:extLst>
              <a:ext uri="{FF2B5EF4-FFF2-40B4-BE49-F238E27FC236}">
                <a16:creationId xmlns:a16="http://schemas.microsoft.com/office/drawing/2014/main" id="{448FC173-5A40-3948-A887-1C966E1221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2352" y="3109913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" name="Line 54">
            <a:extLst>
              <a:ext uri="{FF2B5EF4-FFF2-40B4-BE49-F238E27FC236}">
                <a16:creationId xmlns:a16="http://schemas.microsoft.com/office/drawing/2014/main" id="{A91E1684-8B7C-0D47-BB7C-C63A3B807F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2752" y="4100513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5">
            <a:extLst>
              <a:ext uri="{FF2B5EF4-FFF2-40B4-BE49-F238E27FC236}">
                <a16:creationId xmlns:a16="http://schemas.microsoft.com/office/drawing/2014/main" id="{1FCAB4CE-F7E8-E844-98EC-EE84F197AF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4252" y="41148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7">
            <a:extLst>
              <a:ext uri="{FF2B5EF4-FFF2-40B4-BE49-F238E27FC236}">
                <a16:creationId xmlns:a16="http://schemas.microsoft.com/office/drawing/2014/main" id="{82B9240F-F80C-E24F-BBDF-5E3D22EE5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4352" y="3033713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8">
            <a:extLst>
              <a:ext uri="{FF2B5EF4-FFF2-40B4-BE49-F238E27FC236}">
                <a16:creationId xmlns:a16="http://schemas.microsoft.com/office/drawing/2014/main" id="{74088F3E-3B89-2B41-81D3-ED875785894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7352" y="2119313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9">
            <a:extLst>
              <a:ext uri="{FF2B5EF4-FFF2-40B4-BE49-F238E27FC236}">
                <a16:creationId xmlns:a16="http://schemas.microsoft.com/office/drawing/2014/main" id="{19711526-9951-164F-8BA4-AFE588860F2E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7952" y="3033713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60">
            <a:extLst>
              <a:ext uri="{FF2B5EF4-FFF2-40B4-BE49-F238E27FC236}">
                <a16:creationId xmlns:a16="http://schemas.microsoft.com/office/drawing/2014/main" id="{7935D07A-92D4-444D-90EE-90F66A4387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2152" y="3033713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A6FD2F3D-EF3D-B144-8871-72EE576FF411}"/>
              </a:ext>
            </a:extLst>
          </p:cNvPr>
          <p:cNvGrpSpPr>
            <a:grpSpLocks/>
          </p:cNvGrpSpPr>
          <p:nvPr/>
        </p:nvGrpSpPr>
        <p:grpSpPr bwMode="auto">
          <a:xfrm>
            <a:off x="4187952" y="4786313"/>
            <a:ext cx="685800" cy="457200"/>
            <a:chOff x="960" y="2352"/>
            <a:chExt cx="432" cy="288"/>
          </a:xfrm>
        </p:grpSpPr>
        <p:sp>
          <p:nvSpPr>
            <p:cNvPr id="28" name="Oval 63">
              <a:extLst>
                <a:ext uri="{FF2B5EF4-FFF2-40B4-BE49-F238E27FC236}">
                  <a16:creationId xmlns:a16="http://schemas.microsoft.com/office/drawing/2014/main" id="{E65E5129-1C16-F140-AE2A-08EFA4838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" name="Text Box 64">
              <a:extLst>
                <a:ext uri="{FF2B5EF4-FFF2-40B4-BE49-F238E27FC236}">
                  <a16:creationId xmlns:a16="http://schemas.microsoft.com/office/drawing/2014/main" id="{71E2440F-83D8-4842-A3F9-1A5509072A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0" name="Group 65">
            <a:extLst>
              <a:ext uri="{FF2B5EF4-FFF2-40B4-BE49-F238E27FC236}">
                <a16:creationId xmlns:a16="http://schemas.microsoft.com/office/drawing/2014/main" id="{3577AEE9-E82B-6D42-897B-673A64326353}"/>
              </a:ext>
            </a:extLst>
          </p:cNvPr>
          <p:cNvGrpSpPr>
            <a:grpSpLocks/>
          </p:cNvGrpSpPr>
          <p:nvPr/>
        </p:nvGrpSpPr>
        <p:grpSpPr bwMode="auto">
          <a:xfrm>
            <a:off x="4894218" y="4800600"/>
            <a:ext cx="685800" cy="457200"/>
            <a:chOff x="960" y="2352"/>
            <a:chExt cx="432" cy="288"/>
          </a:xfrm>
        </p:grpSpPr>
        <p:sp>
          <p:nvSpPr>
            <p:cNvPr id="31" name="Oval 66">
              <a:extLst>
                <a:ext uri="{FF2B5EF4-FFF2-40B4-BE49-F238E27FC236}">
                  <a16:creationId xmlns:a16="http://schemas.microsoft.com/office/drawing/2014/main" id="{B0F86116-82A9-204C-9199-645E77830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" name="Text Box 67">
              <a:extLst>
                <a:ext uri="{FF2B5EF4-FFF2-40B4-BE49-F238E27FC236}">
                  <a16:creationId xmlns:a16="http://schemas.microsoft.com/office/drawing/2014/main" id="{D4869D05-964B-DD41-9F77-9414D16A36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33" name="Group 71">
            <a:extLst>
              <a:ext uri="{FF2B5EF4-FFF2-40B4-BE49-F238E27FC236}">
                <a16:creationId xmlns:a16="http://schemas.microsoft.com/office/drawing/2014/main" id="{9382FA49-36BB-954A-9B3B-62F388AFFD21}"/>
              </a:ext>
            </a:extLst>
          </p:cNvPr>
          <p:cNvGrpSpPr>
            <a:grpSpLocks/>
          </p:cNvGrpSpPr>
          <p:nvPr/>
        </p:nvGrpSpPr>
        <p:grpSpPr bwMode="auto">
          <a:xfrm>
            <a:off x="6016752" y="3643313"/>
            <a:ext cx="685800" cy="457200"/>
            <a:chOff x="960" y="2352"/>
            <a:chExt cx="432" cy="288"/>
          </a:xfrm>
        </p:grpSpPr>
        <p:sp>
          <p:nvSpPr>
            <p:cNvPr id="34" name="Oval 72">
              <a:extLst>
                <a:ext uri="{FF2B5EF4-FFF2-40B4-BE49-F238E27FC236}">
                  <a16:creationId xmlns:a16="http://schemas.microsoft.com/office/drawing/2014/main" id="{7A84D655-78E6-074C-9378-3B9526A5F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" name="Text Box 73">
              <a:extLst>
                <a:ext uri="{FF2B5EF4-FFF2-40B4-BE49-F238E27FC236}">
                  <a16:creationId xmlns:a16="http://schemas.microsoft.com/office/drawing/2014/main" id="{B049DC7A-CA1B-D748-B837-DA3B68DEC0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36" name="Group 74">
            <a:extLst>
              <a:ext uri="{FF2B5EF4-FFF2-40B4-BE49-F238E27FC236}">
                <a16:creationId xmlns:a16="http://schemas.microsoft.com/office/drawing/2014/main" id="{9AF0C27E-DB58-504E-80A6-3A739D68E722}"/>
              </a:ext>
            </a:extLst>
          </p:cNvPr>
          <p:cNvGrpSpPr>
            <a:grpSpLocks/>
          </p:cNvGrpSpPr>
          <p:nvPr/>
        </p:nvGrpSpPr>
        <p:grpSpPr bwMode="auto">
          <a:xfrm>
            <a:off x="7007352" y="3643313"/>
            <a:ext cx="685800" cy="457200"/>
            <a:chOff x="960" y="2352"/>
            <a:chExt cx="432" cy="288"/>
          </a:xfrm>
        </p:grpSpPr>
        <p:sp>
          <p:nvSpPr>
            <p:cNvPr id="37" name="Oval 75">
              <a:extLst>
                <a:ext uri="{FF2B5EF4-FFF2-40B4-BE49-F238E27FC236}">
                  <a16:creationId xmlns:a16="http://schemas.microsoft.com/office/drawing/2014/main" id="{08C5A771-EC03-DB49-9B04-30BEE402D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8" name="Text Box 76">
              <a:extLst>
                <a:ext uri="{FF2B5EF4-FFF2-40B4-BE49-F238E27FC236}">
                  <a16:creationId xmlns:a16="http://schemas.microsoft.com/office/drawing/2014/main" id="{1A4C9AF0-917B-BE44-ADEA-00E4676954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sp>
        <p:nvSpPr>
          <p:cNvPr id="42" name="Line 52">
            <a:extLst>
              <a:ext uri="{FF2B5EF4-FFF2-40B4-BE49-F238E27FC236}">
                <a16:creationId xmlns:a16="http://schemas.microsoft.com/office/drawing/2014/main" id="{FE4D23DB-316D-8D42-9F4F-06EBA62B53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4352" y="2119313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AC99E96-CD33-194C-9231-91FD90192EFE}"/>
              </a:ext>
            </a:extLst>
          </p:cNvPr>
          <p:cNvSpPr txBox="1"/>
          <p:nvPr/>
        </p:nvSpPr>
        <p:spPr>
          <a:xfrm>
            <a:off x="1071154" y="5930537"/>
            <a:ext cx="2714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E G F C H F B A E</a:t>
            </a:r>
          </a:p>
        </p:txBody>
      </p:sp>
      <p:grpSp>
        <p:nvGrpSpPr>
          <p:cNvPr id="44" name="Group 77">
            <a:extLst>
              <a:ext uri="{FF2B5EF4-FFF2-40B4-BE49-F238E27FC236}">
                <a16:creationId xmlns:a16="http://schemas.microsoft.com/office/drawing/2014/main" id="{2622DB85-B62D-2448-8928-247F0B88F917}"/>
              </a:ext>
            </a:extLst>
          </p:cNvPr>
          <p:cNvGrpSpPr>
            <a:grpSpLocks/>
          </p:cNvGrpSpPr>
          <p:nvPr/>
        </p:nvGrpSpPr>
        <p:grpSpPr bwMode="auto">
          <a:xfrm>
            <a:off x="8264652" y="3674269"/>
            <a:ext cx="685800" cy="457200"/>
            <a:chOff x="960" y="2352"/>
            <a:chExt cx="432" cy="288"/>
          </a:xfrm>
        </p:grpSpPr>
        <p:sp>
          <p:nvSpPr>
            <p:cNvPr id="45" name="Oval 78">
              <a:extLst>
                <a:ext uri="{FF2B5EF4-FFF2-40B4-BE49-F238E27FC236}">
                  <a16:creationId xmlns:a16="http://schemas.microsoft.com/office/drawing/2014/main" id="{665397AB-9BFE-7949-84F3-EABC5FCA6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Text Box 79">
              <a:extLst>
                <a:ext uri="{FF2B5EF4-FFF2-40B4-BE49-F238E27FC236}">
                  <a16:creationId xmlns:a16="http://schemas.microsoft.com/office/drawing/2014/main" id="{7A1D95FC-DE0E-7E4C-BDBC-5411009A12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1937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240EE-6773-D944-A76C-9321ECAE6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traversals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D9AFA-E3DE-3846-ACA3-32606371C93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Postorder</a:t>
            </a:r>
            <a:r>
              <a:rPr lang="en-US" dirty="0"/>
              <a:t>(node):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Postorder</a:t>
            </a:r>
            <a:r>
              <a:rPr lang="en-US" dirty="0"/>
              <a:t>(left)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Postorder</a:t>
            </a:r>
            <a:r>
              <a:rPr lang="en-US" dirty="0"/>
              <a:t>(right)</a:t>
            </a:r>
            <a:br>
              <a:rPr lang="en-US" dirty="0"/>
            </a:br>
            <a:r>
              <a:rPr lang="en-US" dirty="0"/>
              <a:t>   visit node (e.g., print)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EC34C65E-4971-6944-83C8-83C682B90061}"/>
              </a:ext>
            </a:extLst>
          </p:cNvPr>
          <p:cNvGrpSpPr>
            <a:grpSpLocks/>
          </p:cNvGrpSpPr>
          <p:nvPr/>
        </p:nvGrpSpPr>
        <p:grpSpPr bwMode="auto">
          <a:xfrm>
            <a:off x="6397752" y="1738313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2FCD3D0-0654-C140-A040-22FAA0256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D1B6828E-8B08-A045-8978-491E96848D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95048249-7E68-2941-9735-23823A6DDF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B0A643AB-CB53-F745-85B9-237D1211E8A7}"/>
              </a:ext>
            </a:extLst>
          </p:cNvPr>
          <p:cNvGrpSpPr>
            <a:grpSpLocks/>
          </p:cNvGrpSpPr>
          <p:nvPr/>
        </p:nvGrpSpPr>
        <p:grpSpPr bwMode="auto">
          <a:xfrm>
            <a:off x="5254752" y="2652713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37A43172-BDB3-D94D-B624-6392EC272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88B2EBE3-4B09-6B4B-A0AD-09AD9B5F7A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AA67645C-F02F-B644-9334-282A0A6D11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1FB9AAF7-818F-194B-B8C4-1F61477C8DB6}"/>
              </a:ext>
            </a:extLst>
          </p:cNvPr>
          <p:cNvGrpSpPr>
            <a:grpSpLocks/>
          </p:cNvGrpSpPr>
          <p:nvPr/>
        </p:nvGrpSpPr>
        <p:grpSpPr bwMode="auto">
          <a:xfrm>
            <a:off x="7388352" y="2652713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B45A4CF2-A9B3-7B41-B22C-6E78D8A13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649015DF-FCE7-9F49-B9AF-ECBCD84D0E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6BBA8EAD-F94A-164F-8EA0-689527AF49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915A6F4D-CFF1-E14F-B32E-7672532B5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5152" y="3657601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C329E550-9584-7640-85B6-1A9511C7FEED}"/>
              </a:ext>
            </a:extLst>
          </p:cNvPr>
          <p:cNvGrpSpPr>
            <a:grpSpLocks/>
          </p:cNvGrpSpPr>
          <p:nvPr/>
        </p:nvGrpSpPr>
        <p:grpSpPr bwMode="auto">
          <a:xfrm>
            <a:off x="4721352" y="3643313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FE55EB54-FA02-B14E-9F41-7C3E6519E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0551CD6A-6E65-0542-A279-122EF94939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20" name="Line 53">
            <a:extLst>
              <a:ext uri="{FF2B5EF4-FFF2-40B4-BE49-F238E27FC236}">
                <a16:creationId xmlns:a16="http://schemas.microsoft.com/office/drawing/2014/main" id="{448FC173-5A40-3948-A887-1C966E1221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2352" y="3109913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" name="Line 54">
            <a:extLst>
              <a:ext uri="{FF2B5EF4-FFF2-40B4-BE49-F238E27FC236}">
                <a16:creationId xmlns:a16="http://schemas.microsoft.com/office/drawing/2014/main" id="{A91E1684-8B7C-0D47-BB7C-C63A3B807F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2752" y="4100513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5">
            <a:extLst>
              <a:ext uri="{FF2B5EF4-FFF2-40B4-BE49-F238E27FC236}">
                <a16:creationId xmlns:a16="http://schemas.microsoft.com/office/drawing/2014/main" id="{1FCAB4CE-F7E8-E844-98EC-EE84F197AF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4252" y="41148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7">
            <a:extLst>
              <a:ext uri="{FF2B5EF4-FFF2-40B4-BE49-F238E27FC236}">
                <a16:creationId xmlns:a16="http://schemas.microsoft.com/office/drawing/2014/main" id="{82B9240F-F80C-E24F-BBDF-5E3D22EE5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4352" y="3033713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8">
            <a:extLst>
              <a:ext uri="{FF2B5EF4-FFF2-40B4-BE49-F238E27FC236}">
                <a16:creationId xmlns:a16="http://schemas.microsoft.com/office/drawing/2014/main" id="{74088F3E-3B89-2B41-81D3-ED875785894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7352" y="2119313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9">
            <a:extLst>
              <a:ext uri="{FF2B5EF4-FFF2-40B4-BE49-F238E27FC236}">
                <a16:creationId xmlns:a16="http://schemas.microsoft.com/office/drawing/2014/main" id="{19711526-9951-164F-8BA4-AFE588860F2E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7952" y="3033713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60">
            <a:extLst>
              <a:ext uri="{FF2B5EF4-FFF2-40B4-BE49-F238E27FC236}">
                <a16:creationId xmlns:a16="http://schemas.microsoft.com/office/drawing/2014/main" id="{7935D07A-92D4-444D-90EE-90F66A4387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2152" y="3033713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A6FD2F3D-EF3D-B144-8871-72EE576FF411}"/>
              </a:ext>
            </a:extLst>
          </p:cNvPr>
          <p:cNvGrpSpPr>
            <a:grpSpLocks/>
          </p:cNvGrpSpPr>
          <p:nvPr/>
        </p:nvGrpSpPr>
        <p:grpSpPr bwMode="auto">
          <a:xfrm>
            <a:off x="4187952" y="4786313"/>
            <a:ext cx="685800" cy="457200"/>
            <a:chOff x="960" y="2352"/>
            <a:chExt cx="432" cy="288"/>
          </a:xfrm>
        </p:grpSpPr>
        <p:sp>
          <p:nvSpPr>
            <p:cNvPr id="28" name="Oval 63">
              <a:extLst>
                <a:ext uri="{FF2B5EF4-FFF2-40B4-BE49-F238E27FC236}">
                  <a16:creationId xmlns:a16="http://schemas.microsoft.com/office/drawing/2014/main" id="{E65E5129-1C16-F140-AE2A-08EFA4838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" name="Text Box 64">
              <a:extLst>
                <a:ext uri="{FF2B5EF4-FFF2-40B4-BE49-F238E27FC236}">
                  <a16:creationId xmlns:a16="http://schemas.microsoft.com/office/drawing/2014/main" id="{71E2440F-83D8-4842-A3F9-1A5509072A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0" name="Group 65">
            <a:extLst>
              <a:ext uri="{FF2B5EF4-FFF2-40B4-BE49-F238E27FC236}">
                <a16:creationId xmlns:a16="http://schemas.microsoft.com/office/drawing/2014/main" id="{3577AEE9-E82B-6D42-897B-673A64326353}"/>
              </a:ext>
            </a:extLst>
          </p:cNvPr>
          <p:cNvGrpSpPr>
            <a:grpSpLocks/>
          </p:cNvGrpSpPr>
          <p:nvPr/>
        </p:nvGrpSpPr>
        <p:grpSpPr bwMode="auto">
          <a:xfrm>
            <a:off x="4894218" y="4800600"/>
            <a:ext cx="685800" cy="457200"/>
            <a:chOff x="960" y="2352"/>
            <a:chExt cx="432" cy="288"/>
          </a:xfrm>
        </p:grpSpPr>
        <p:sp>
          <p:nvSpPr>
            <p:cNvPr id="31" name="Oval 66">
              <a:extLst>
                <a:ext uri="{FF2B5EF4-FFF2-40B4-BE49-F238E27FC236}">
                  <a16:creationId xmlns:a16="http://schemas.microsoft.com/office/drawing/2014/main" id="{B0F86116-82A9-204C-9199-645E77830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" name="Text Box 67">
              <a:extLst>
                <a:ext uri="{FF2B5EF4-FFF2-40B4-BE49-F238E27FC236}">
                  <a16:creationId xmlns:a16="http://schemas.microsoft.com/office/drawing/2014/main" id="{D4869D05-964B-DD41-9F77-9414D16A36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33" name="Group 71">
            <a:extLst>
              <a:ext uri="{FF2B5EF4-FFF2-40B4-BE49-F238E27FC236}">
                <a16:creationId xmlns:a16="http://schemas.microsoft.com/office/drawing/2014/main" id="{9382FA49-36BB-954A-9B3B-62F388AFFD21}"/>
              </a:ext>
            </a:extLst>
          </p:cNvPr>
          <p:cNvGrpSpPr>
            <a:grpSpLocks/>
          </p:cNvGrpSpPr>
          <p:nvPr/>
        </p:nvGrpSpPr>
        <p:grpSpPr bwMode="auto">
          <a:xfrm>
            <a:off x="6016752" y="3643313"/>
            <a:ext cx="685800" cy="457200"/>
            <a:chOff x="960" y="2352"/>
            <a:chExt cx="432" cy="288"/>
          </a:xfrm>
        </p:grpSpPr>
        <p:sp>
          <p:nvSpPr>
            <p:cNvPr id="34" name="Oval 72">
              <a:extLst>
                <a:ext uri="{FF2B5EF4-FFF2-40B4-BE49-F238E27FC236}">
                  <a16:creationId xmlns:a16="http://schemas.microsoft.com/office/drawing/2014/main" id="{7A84D655-78E6-074C-9378-3B9526A5F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" name="Text Box 73">
              <a:extLst>
                <a:ext uri="{FF2B5EF4-FFF2-40B4-BE49-F238E27FC236}">
                  <a16:creationId xmlns:a16="http://schemas.microsoft.com/office/drawing/2014/main" id="{B049DC7A-CA1B-D748-B837-DA3B68DEC0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36" name="Group 74">
            <a:extLst>
              <a:ext uri="{FF2B5EF4-FFF2-40B4-BE49-F238E27FC236}">
                <a16:creationId xmlns:a16="http://schemas.microsoft.com/office/drawing/2014/main" id="{9AF0C27E-DB58-504E-80A6-3A739D68E722}"/>
              </a:ext>
            </a:extLst>
          </p:cNvPr>
          <p:cNvGrpSpPr>
            <a:grpSpLocks/>
          </p:cNvGrpSpPr>
          <p:nvPr/>
        </p:nvGrpSpPr>
        <p:grpSpPr bwMode="auto">
          <a:xfrm>
            <a:off x="7007352" y="3643313"/>
            <a:ext cx="685800" cy="457200"/>
            <a:chOff x="960" y="2352"/>
            <a:chExt cx="432" cy="288"/>
          </a:xfrm>
        </p:grpSpPr>
        <p:sp>
          <p:nvSpPr>
            <p:cNvPr id="37" name="Oval 75">
              <a:extLst>
                <a:ext uri="{FF2B5EF4-FFF2-40B4-BE49-F238E27FC236}">
                  <a16:creationId xmlns:a16="http://schemas.microsoft.com/office/drawing/2014/main" id="{08C5A771-EC03-DB49-9B04-30BEE402D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8" name="Text Box 76">
              <a:extLst>
                <a:ext uri="{FF2B5EF4-FFF2-40B4-BE49-F238E27FC236}">
                  <a16:creationId xmlns:a16="http://schemas.microsoft.com/office/drawing/2014/main" id="{1A4C9AF0-917B-BE44-ADEA-00E4676954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39" name="Group 77">
            <a:extLst>
              <a:ext uri="{FF2B5EF4-FFF2-40B4-BE49-F238E27FC236}">
                <a16:creationId xmlns:a16="http://schemas.microsoft.com/office/drawing/2014/main" id="{A2F83666-D19B-514B-9E82-0F24B54520BA}"/>
              </a:ext>
            </a:extLst>
          </p:cNvPr>
          <p:cNvGrpSpPr>
            <a:grpSpLocks/>
          </p:cNvGrpSpPr>
          <p:nvPr/>
        </p:nvGrpSpPr>
        <p:grpSpPr bwMode="auto">
          <a:xfrm>
            <a:off x="8264652" y="3674269"/>
            <a:ext cx="685800" cy="457200"/>
            <a:chOff x="960" y="2352"/>
            <a:chExt cx="432" cy="288"/>
          </a:xfrm>
        </p:grpSpPr>
        <p:sp>
          <p:nvSpPr>
            <p:cNvPr id="40" name="Oval 78">
              <a:extLst>
                <a:ext uri="{FF2B5EF4-FFF2-40B4-BE49-F238E27FC236}">
                  <a16:creationId xmlns:a16="http://schemas.microsoft.com/office/drawing/2014/main" id="{426062D9-64D1-0541-997F-E8FD968844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1" name="Text Box 79">
              <a:extLst>
                <a:ext uri="{FF2B5EF4-FFF2-40B4-BE49-F238E27FC236}">
                  <a16:creationId xmlns:a16="http://schemas.microsoft.com/office/drawing/2014/main" id="{157C277C-BC47-DD4A-9D5D-32ED540332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42" name="Line 52">
            <a:extLst>
              <a:ext uri="{FF2B5EF4-FFF2-40B4-BE49-F238E27FC236}">
                <a16:creationId xmlns:a16="http://schemas.microsoft.com/office/drawing/2014/main" id="{FE4D23DB-316D-8D42-9F4F-06EBA62B53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4352" y="2119313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AC99E96-CD33-194C-9231-91FD90192EFE}"/>
              </a:ext>
            </a:extLst>
          </p:cNvPr>
          <p:cNvSpPr txBox="1"/>
          <p:nvPr/>
        </p:nvSpPr>
        <p:spPr>
          <a:xfrm>
            <a:off x="1071154" y="5930537"/>
            <a:ext cx="42218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would be printed out?</a:t>
            </a:r>
          </a:p>
        </p:txBody>
      </p:sp>
    </p:spTree>
    <p:extLst>
      <p:ext uri="{BB962C8B-B14F-4D97-AF65-F5344CB8AC3E}">
        <p14:creationId xmlns:p14="http://schemas.microsoft.com/office/powerpoint/2010/main" val="42518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240EE-6773-D944-A76C-9321ECAE6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traversals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D9AFA-E3DE-3846-ACA3-32606371C93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Postorder</a:t>
            </a:r>
            <a:r>
              <a:rPr lang="en-US" dirty="0"/>
              <a:t>(node):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Postorder</a:t>
            </a:r>
            <a:r>
              <a:rPr lang="en-US" dirty="0"/>
              <a:t>(left)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Postorder</a:t>
            </a:r>
            <a:r>
              <a:rPr lang="en-US" dirty="0"/>
              <a:t>(right)</a:t>
            </a:r>
            <a:br>
              <a:rPr lang="en-US" dirty="0"/>
            </a:br>
            <a:r>
              <a:rPr lang="en-US" dirty="0"/>
              <a:t>   visit node (e.g., print)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EC34C65E-4971-6944-83C8-83C682B90061}"/>
              </a:ext>
            </a:extLst>
          </p:cNvPr>
          <p:cNvGrpSpPr>
            <a:grpSpLocks/>
          </p:cNvGrpSpPr>
          <p:nvPr/>
        </p:nvGrpSpPr>
        <p:grpSpPr bwMode="auto">
          <a:xfrm>
            <a:off x="6397752" y="1738313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2FCD3D0-0654-C140-A040-22FAA0256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D1B6828E-8B08-A045-8978-491E96848D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95048249-7E68-2941-9735-23823A6DDF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B0A643AB-CB53-F745-85B9-237D1211E8A7}"/>
              </a:ext>
            </a:extLst>
          </p:cNvPr>
          <p:cNvGrpSpPr>
            <a:grpSpLocks/>
          </p:cNvGrpSpPr>
          <p:nvPr/>
        </p:nvGrpSpPr>
        <p:grpSpPr bwMode="auto">
          <a:xfrm>
            <a:off x="5254752" y="2652713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37A43172-BDB3-D94D-B624-6392EC272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88B2EBE3-4B09-6B4B-A0AD-09AD9B5F7A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AA67645C-F02F-B644-9334-282A0A6D11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1FB9AAF7-818F-194B-B8C4-1F61477C8DB6}"/>
              </a:ext>
            </a:extLst>
          </p:cNvPr>
          <p:cNvGrpSpPr>
            <a:grpSpLocks/>
          </p:cNvGrpSpPr>
          <p:nvPr/>
        </p:nvGrpSpPr>
        <p:grpSpPr bwMode="auto">
          <a:xfrm>
            <a:off x="7388352" y="2652713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B45A4CF2-A9B3-7B41-B22C-6E78D8A13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649015DF-FCE7-9F49-B9AF-ECBCD84D0E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6BBA8EAD-F94A-164F-8EA0-689527AF49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915A6F4D-CFF1-E14F-B32E-7672532B5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5152" y="3657601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C329E550-9584-7640-85B6-1A9511C7FEED}"/>
              </a:ext>
            </a:extLst>
          </p:cNvPr>
          <p:cNvGrpSpPr>
            <a:grpSpLocks/>
          </p:cNvGrpSpPr>
          <p:nvPr/>
        </p:nvGrpSpPr>
        <p:grpSpPr bwMode="auto">
          <a:xfrm>
            <a:off x="4721352" y="3643313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FE55EB54-FA02-B14E-9F41-7C3E6519E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0551CD6A-6E65-0542-A279-122EF94939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20" name="Line 53">
            <a:extLst>
              <a:ext uri="{FF2B5EF4-FFF2-40B4-BE49-F238E27FC236}">
                <a16:creationId xmlns:a16="http://schemas.microsoft.com/office/drawing/2014/main" id="{448FC173-5A40-3948-A887-1C966E1221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2352" y="3109913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" name="Line 54">
            <a:extLst>
              <a:ext uri="{FF2B5EF4-FFF2-40B4-BE49-F238E27FC236}">
                <a16:creationId xmlns:a16="http://schemas.microsoft.com/office/drawing/2014/main" id="{A91E1684-8B7C-0D47-BB7C-C63A3B807F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2752" y="4100513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5">
            <a:extLst>
              <a:ext uri="{FF2B5EF4-FFF2-40B4-BE49-F238E27FC236}">
                <a16:creationId xmlns:a16="http://schemas.microsoft.com/office/drawing/2014/main" id="{1FCAB4CE-F7E8-E844-98EC-EE84F197AF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4252" y="41148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7">
            <a:extLst>
              <a:ext uri="{FF2B5EF4-FFF2-40B4-BE49-F238E27FC236}">
                <a16:creationId xmlns:a16="http://schemas.microsoft.com/office/drawing/2014/main" id="{82B9240F-F80C-E24F-BBDF-5E3D22EE5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4352" y="3033713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8">
            <a:extLst>
              <a:ext uri="{FF2B5EF4-FFF2-40B4-BE49-F238E27FC236}">
                <a16:creationId xmlns:a16="http://schemas.microsoft.com/office/drawing/2014/main" id="{74088F3E-3B89-2B41-81D3-ED875785894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7352" y="2119313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9">
            <a:extLst>
              <a:ext uri="{FF2B5EF4-FFF2-40B4-BE49-F238E27FC236}">
                <a16:creationId xmlns:a16="http://schemas.microsoft.com/office/drawing/2014/main" id="{19711526-9951-164F-8BA4-AFE588860F2E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7952" y="3033713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60">
            <a:extLst>
              <a:ext uri="{FF2B5EF4-FFF2-40B4-BE49-F238E27FC236}">
                <a16:creationId xmlns:a16="http://schemas.microsoft.com/office/drawing/2014/main" id="{7935D07A-92D4-444D-90EE-90F66A4387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2152" y="3033713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A6FD2F3D-EF3D-B144-8871-72EE576FF411}"/>
              </a:ext>
            </a:extLst>
          </p:cNvPr>
          <p:cNvGrpSpPr>
            <a:grpSpLocks/>
          </p:cNvGrpSpPr>
          <p:nvPr/>
        </p:nvGrpSpPr>
        <p:grpSpPr bwMode="auto">
          <a:xfrm>
            <a:off x="4187952" y="4786313"/>
            <a:ext cx="685800" cy="457200"/>
            <a:chOff x="960" y="2352"/>
            <a:chExt cx="432" cy="288"/>
          </a:xfrm>
        </p:grpSpPr>
        <p:sp>
          <p:nvSpPr>
            <p:cNvPr id="28" name="Oval 63">
              <a:extLst>
                <a:ext uri="{FF2B5EF4-FFF2-40B4-BE49-F238E27FC236}">
                  <a16:creationId xmlns:a16="http://schemas.microsoft.com/office/drawing/2014/main" id="{E65E5129-1C16-F140-AE2A-08EFA4838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" name="Text Box 64">
              <a:extLst>
                <a:ext uri="{FF2B5EF4-FFF2-40B4-BE49-F238E27FC236}">
                  <a16:creationId xmlns:a16="http://schemas.microsoft.com/office/drawing/2014/main" id="{71E2440F-83D8-4842-A3F9-1A5509072A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0" name="Group 65">
            <a:extLst>
              <a:ext uri="{FF2B5EF4-FFF2-40B4-BE49-F238E27FC236}">
                <a16:creationId xmlns:a16="http://schemas.microsoft.com/office/drawing/2014/main" id="{3577AEE9-E82B-6D42-897B-673A64326353}"/>
              </a:ext>
            </a:extLst>
          </p:cNvPr>
          <p:cNvGrpSpPr>
            <a:grpSpLocks/>
          </p:cNvGrpSpPr>
          <p:nvPr/>
        </p:nvGrpSpPr>
        <p:grpSpPr bwMode="auto">
          <a:xfrm>
            <a:off x="4894218" y="4800600"/>
            <a:ext cx="685800" cy="457200"/>
            <a:chOff x="960" y="2352"/>
            <a:chExt cx="432" cy="288"/>
          </a:xfrm>
        </p:grpSpPr>
        <p:sp>
          <p:nvSpPr>
            <p:cNvPr id="31" name="Oval 66">
              <a:extLst>
                <a:ext uri="{FF2B5EF4-FFF2-40B4-BE49-F238E27FC236}">
                  <a16:creationId xmlns:a16="http://schemas.microsoft.com/office/drawing/2014/main" id="{B0F86116-82A9-204C-9199-645E77830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" name="Text Box 67">
              <a:extLst>
                <a:ext uri="{FF2B5EF4-FFF2-40B4-BE49-F238E27FC236}">
                  <a16:creationId xmlns:a16="http://schemas.microsoft.com/office/drawing/2014/main" id="{D4869D05-964B-DD41-9F77-9414D16A36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33" name="Group 71">
            <a:extLst>
              <a:ext uri="{FF2B5EF4-FFF2-40B4-BE49-F238E27FC236}">
                <a16:creationId xmlns:a16="http://schemas.microsoft.com/office/drawing/2014/main" id="{9382FA49-36BB-954A-9B3B-62F388AFFD21}"/>
              </a:ext>
            </a:extLst>
          </p:cNvPr>
          <p:cNvGrpSpPr>
            <a:grpSpLocks/>
          </p:cNvGrpSpPr>
          <p:nvPr/>
        </p:nvGrpSpPr>
        <p:grpSpPr bwMode="auto">
          <a:xfrm>
            <a:off x="6016752" y="3643313"/>
            <a:ext cx="685800" cy="457200"/>
            <a:chOff x="960" y="2352"/>
            <a:chExt cx="432" cy="288"/>
          </a:xfrm>
        </p:grpSpPr>
        <p:sp>
          <p:nvSpPr>
            <p:cNvPr id="34" name="Oval 72">
              <a:extLst>
                <a:ext uri="{FF2B5EF4-FFF2-40B4-BE49-F238E27FC236}">
                  <a16:creationId xmlns:a16="http://schemas.microsoft.com/office/drawing/2014/main" id="{7A84D655-78E6-074C-9378-3B9526A5F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" name="Text Box 73">
              <a:extLst>
                <a:ext uri="{FF2B5EF4-FFF2-40B4-BE49-F238E27FC236}">
                  <a16:creationId xmlns:a16="http://schemas.microsoft.com/office/drawing/2014/main" id="{B049DC7A-CA1B-D748-B837-DA3B68DEC0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36" name="Group 74">
            <a:extLst>
              <a:ext uri="{FF2B5EF4-FFF2-40B4-BE49-F238E27FC236}">
                <a16:creationId xmlns:a16="http://schemas.microsoft.com/office/drawing/2014/main" id="{9AF0C27E-DB58-504E-80A6-3A739D68E722}"/>
              </a:ext>
            </a:extLst>
          </p:cNvPr>
          <p:cNvGrpSpPr>
            <a:grpSpLocks/>
          </p:cNvGrpSpPr>
          <p:nvPr/>
        </p:nvGrpSpPr>
        <p:grpSpPr bwMode="auto">
          <a:xfrm>
            <a:off x="7007352" y="3643313"/>
            <a:ext cx="685800" cy="457200"/>
            <a:chOff x="960" y="2352"/>
            <a:chExt cx="432" cy="288"/>
          </a:xfrm>
        </p:grpSpPr>
        <p:sp>
          <p:nvSpPr>
            <p:cNvPr id="37" name="Oval 75">
              <a:extLst>
                <a:ext uri="{FF2B5EF4-FFF2-40B4-BE49-F238E27FC236}">
                  <a16:creationId xmlns:a16="http://schemas.microsoft.com/office/drawing/2014/main" id="{08C5A771-EC03-DB49-9B04-30BEE402D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8" name="Text Box 76">
              <a:extLst>
                <a:ext uri="{FF2B5EF4-FFF2-40B4-BE49-F238E27FC236}">
                  <a16:creationId xmlns:a16="http://schemas.microsoft.com/office/drawing/2014/main" id="{1A4C9AF0-917B-BE44-ADEA-00E4676954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39" name="Group 77">
            <a:extLst>
              <a:ext uri="{FF2B5EF4-FFF2-40B4-BE49-F238E27FC236}">
                <a16:creationId xmlns:a16="http://schemas.microsoft.com/office/drawing/2014/main" id="{A2F83666-D19B-514B-9E82-0F24B54520BA}"/>
              </a:ext>
            </a:extLst>
          </p:cNvPr>
          <p:cNvGrpSpPr>
            <a:grpSpLocks/>
          </p:cNvGrpSpPr>
          <p:nvPr/>
        </p:nvGrpSpPr>
        <p:grpSpPr bwMode="auto">
          <a:xfrm>
            <a:off x="8264652" y="3674269"/>
            <a:ext cx="685800" cy="457200"/>
            <a:chOff x="960" y="2352"/>
            <a:chExt cx="432" cy="288"/>
          </a:xfrm>
        </p:grpSpPr>
        <p:sp>
          <p:nvSpPr>
            <p:cNvPr id="40" name="Oval 78">
              <a:extLst>
                <a:ext uri="{FF2B5EF4-FFF2-40B4-BE49-F238E27FC236}">
                  <a16:creationId xmlns:a16="http://schemas.microsoft.com/office/drawing/2014/main" id="{426062D9-64D1-0541-997F-E8FD968844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1" name="Text Box 79">
              <a:extLst>
                <a:ext uri="{FF2B5EF4-FFF2-40B4-BE49-F238E27FC236}">
                  <a16:creationId xmlns:a16="http://schemas.microsoft.com/office/drawing/2014/main" id="{157C277C-BC47-DD4A-9D5D-32ED540332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42" name="Line 52">
            <a:extLst>
              <a:ext uri="{FF2B5EF4-FFF2-40B4-BE49-F238E27FC236}">
                <a16:creationId xmlns:a16="http://schemas.microsoft.com/office/drawing/2014/main" id="{FE4D23DB-316D-8D42-9F4F-06EBA62B53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4352" y="2119313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052858C-0D39-4047-A3AD-8CD3638CE4AF}"/>
              </a:ext>
            </a:extLst>
          </p:cNvPr>
          <p:cNvSpPr txBox="1"/>
          <p:nvPr/>
        </p:nvSpPr>
        <p:spPr>
          <a:xfrm>
            <a:off x="1071154" y="5930537"/>
            <a:ext cx="2714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E F G H C B E A F</a:t>
            </a:r>
          </a:p>
        </p:txBody>
      </p:sp>
    </p:spTree>
    <p:extLst>
      <p:ext uri="{BB962C8B-B14F-4D97-AF65-F5344CB8AC3E}">
        <p14:creationId xmlns:p14="http://schemas.microsoft.com/office/powerpoint/2010/main" val="209794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240EE-6773-D944-A76C-9321ECAE6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traversals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D9AFA-E3DE-3846-ACA3-32606371C93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Preorder(node):</a:t>
            </a:r>
          </a:p>
          <a:p>
            <a:pPr marL="0" indent="0">
              <a:buNone/>
            </a:pPr>
            <a:r>
              <a:rPr lang="en-US" dirty="0"/>
              <a:t>   visit node (e.g., print)</a:t>
            </a:r>
          </a:p>
          <a:p>
            <a:pPr marL="0" indent="0">
              <a:buNone/>
            </a:pPr>
            <a:r>
              <a:rPr lang="en-US" dirty="0"/>
              <a:t>   Preorder(left)</a:t>
            </a:r>
          </a:p>
          <a:p>
            <a:pPr marL="0" indent="0">
              <a:buNone/>
            </a:pPr>
            <a:r>
              <a:rPr lang="en-US" dirty="0"/>
              <a:t>   Preorder(right)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EC34C65E-4971-6944-83C8-83C682B90061}"/>
              </a:ext>
            </a:extLst>
          </p:cNvPr>
          <p:cNvGrpSpPr>
            <a:grpSpLocks/>
          </p:cNvGrpSpPr>
          <p:nvPr/>
        </p:nvGrpSpPr>
        <p:grpSpPr bwMode="auto">
          <a:xfrm>
            <a:off x="6397752" y="1738313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2FCD3D0-0654-C140-A040-22FAA0256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D1B6828E-8B08-A045-8978-491E96848D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95048249-7E68-2941-9735-23823A6DDF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B0A643AB-CB53-F745-85B9-237D1211E8A7}"/>
              </a:ext>
            </a:extLst>
          </p:cNvPr>
          <p:cNvGrpSpPr>
            <a:grpSpLocks/>
          </p:cNvGrpSpPr>
          <p:nvPr/>
        </p:nvGrpSpPr>
        <p:grpSpPr bwMode="auto">
          <a:xfrm>
            <a:off x="5254752" y="2652713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37A43172-BDB3-D94D-B624-6392EC272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88B2EBE3-4B09-6B4B-A0AD-09AD9B5F7A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AA67645C-F02F-B644-9334-282A0A6D11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1FB9AAF7-818F-194B-B8C4-1F61477C8DB6}"/>
              </a:ext>
            </a:extLst>
          </p:cNvPr>
          <p:cNvGrpSpPr>
            <a:grpSpLocks/>
          </p:cNvGrpSpPr>
          <p:nvPr/>
        </p:nvGrpSpPr>
        <p:grpSpPr bwMode="auto">
          <a:xfrm>
            <a:off x="7388352" y="2652713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B45A4CF2-A9B3-7B41-B22C-6E78D8A13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649015DF-FCE7-9F49-B9AF-ECBCD84D0E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6BBA8EAD-F94A-164F-8EA0-689527AF49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915A6F4D-CFF1-E14F-B32E-7672532B5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5152" y="3657601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C329E550-9584-7640-85B6-1A9511C7FEED}"/>
              </a:ext>
            </a:extLst>
          </p:cNvPr>
          <p:cNvGrpSpPr>
            <a:grpSpLocks/>
          </p:cNvGrpSpPr>
          <p:nvPr/>
        </p:nvGrpSpPr>
        <p:grpSpPr bwMode="auto">
          <a:xfrm>
            <a:off x="4721352" y="3643313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FE55EB54-FA02-B14E-9F41-7C3E6519E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0551CD6A-6E65-0542-A279-122EF94939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20" name="Line 53">
            <a:extLst>
              <a:ext uri="{FF2B5EF4-FFF2-40B4-BE49-F238E27FC236}">
                <a16:creationId xmlns:a16="http://schemas.microsoft.com/office/drawing/2014/main" id="{448FC173-5A40-3948-A887-1C966E1221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2352" y="3109913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" name="Line 54">
            <a:extLst>
              <a:ext uri="{FF2B5EF4-FFF2-40B4-BE49-F238E27FC236}">
                <a16:creationId xmlns:a16="http://schemas.microsoft.com/office/drawing/2014/main" id="{A91E1684-8B7C-0D47-BB7C-C63A3B807F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2752" y="4100513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5">
            <a:extLst>
              <a:ext uri="{FF2B5EF4-FFF2-40B4-BE49-F238E27FC236}">
                <a16:creationId xmlns:a16="http://schemas.microsoft.com/office/drawing/2014/main" id="{1FCAB4CE-F7E8-E844-98EC-EE84F197AF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4252" y="41148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7">
            <a:extLst>
              <a:ext uri="{FF2B5EF4-FFF2-40B4-BE49-F238E27FC236}">
                <a16:creationId xmlns:a16="http://schemas.microsoft.com/office/drawing/2014/main" id="{82B9240F-F80C-E24F-BBDF-5E3D22EE5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4352" y="3033713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8">
            <a:extLst>
              <a:ext uri="{FF2B5EF4-FFF2-40B4-BE49-F238E27FC236}">
                <a16:creationId xmlns:a16="http://schemas.microsoft.com/office/drawing/2014/main" id="{74088F3E-3B89-2B41-81D3-ED875785894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7352" y="2119313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9">
            <a:extLst>
              <a:ext uri="{FF2B5EF4-FFF2-40B4-BE49-F238E27FC236}">
                <a16:creationId xmlns:a16="http://schemas.microsoft.com/office/drawing/2014/main" id="{19711526-9951-164F-8BA4-AFE588860F2E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7952" y="3033713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60">
            <a:extLst>
              <a:ext uri="{FF2B5EF4-FFF2-40B4-BE49-F238E27FC236}">
                <a16:creationId xmlns:a16="http://schemas.microsoft.com/office/drawing/2014/main" id="{7935D07A-92D4-444D-90EE-90F66A4387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2152" y="3033713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A6FD2F3D-EF3D-B144-8871-72EE576FF411}"/>
              </a:ext>
            </a:extLst>
          </p:cNvPr>
          <p:cNvGrpSpPr>
            <a:grpSpLocks/>
          </p:cNvGrpSpPr>
          <p:nvPr/>
        </p:nvGrpSpPr>
        <p:grpSpPr bwMode="auto">
          <a:xfrm>
            <a:off x="4187952" y="4786313"/>
            <a:ext cx="685800" cy="457200"/>
            <a:chOff x="960" y="2352"/>
            <a:chExt cx="432" cy="288"/>
          </a:xfrm>
        </p:grpSpPr>
        <p:sp>
          <p:nvSpPr>
            <p:cNvPr id="28" name="Oval 63">
              <a:extLst>
                <a:ext uri="{FF2B5EF4-FFF2-40B4-BE49-F238E27FC236}">
                  <a16:creationId xmlns:a16="http://schemas.microsoft.com/office/drawing/2014/main" id="{E65E5129-1C16-F140-AE2A-08EFA4838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" name="Text Box 64">
              <a:extLst>
                <a:ext uri="{FF2B5EF4-FFF2-40B4-BE49-F238E27FC236}">
                  <a16:creationId xmlns:a16="http://schemas.microsoft.com/office/drawing/2014/main" id="{71E2440F-83D8-4842-A3F9-1A5509072A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0" name="Group 65">
            <a:extLst>
              <a:ext uri="{FF2B5EF4-FFF2-40B4-BE49-F238E27FC236}">
                <a16:creationId xmlns:a16="http://schemas.microsoft.com/office/drawing/2014/main" id="{3577AEE9-E82B-6D42-897B-673A64326353}"/>
              </a:ext>
            </a:extLst>
          </p:cNvPr>
          <p:cNvGrpSpPr>
            <a:grpSpLocks/>
          </p:cNvGrpSpPr>
          <p:nvPr/>
        </p:nvGrpSpPr>
        <p:grpSpPr bwMode="auto">
          <a:xfrm>
            <a:off x="4894218" y="4800600"/>
            <a:ext cx="685800" cy="457200"/>
            <a:chOff x="960" y="2352"/>
            <a:chExt cx="432" cy="288"/>
          </a:xfrm>
        </p:grpSpPr>
        <p:sp>
          <p:nvSpPr>
            <p:cNvPr id="31" name="Oval 66">
              <a:extLst>
                <a:ext uri="{FF2B5EF4-FFF2-40B4-BE49-F238E27FC236}">
                  <a16:creationId xmlns:a16="http://schemas.microsoft.com/office/drawing/2014/main" id="{B0F86116-82A9-204C-9199-645E77830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" name="Text Box 67">
              <a:extLst>
                <a:ext uri="{FF2B5EF4-FFF2-40B4-BE49-F238E27FC236}">
                  <a16:creationId xmlns:a16="http://schemas.microsoft.com/office/drawing/2014/main" id="{D4869D05-964B-DD41-9F77-9414D16A36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33" name="Group 71">
            <a:extLst>
              <a:ext uri="{FF2B5EF4-FFF2-40B4-BE49-F238E27FC236}">
                <a16:creationId xmlns:a16="http://schemas.microsoft.com/office/drawing/2014/main" id="{9382FA49-36BB-954A-9B3B-62F388AFFD21}"/>
              </a:ext>
            </a:extLst>
          </p:cNvPr>
          <p:cNvGrpSpPr>
            <a:grpSpLocks/>
          </p:cNvGrpSpPr>
          <p:nvPr/>
        </p:nvGrpSpPr>
        <p:grpSpPr bwMode="auto">
          <a:xfrm>
            <a:off x="6016752" y="3643313"/>
            <a:ext cx="685800" cy="457200"/>
            <a:chOff x="960" y="2352"/>
            <a:chExt cx="432" cy="288"/>
          </a:xfrm>
        </p:grpSpPr>
        <p:sp>
          <p:nvSpPr>
            <p:cNvPr id="34" name="Oval 72">
              <a:extLst>
                <a:ext uri="{FF2B5EF4-FFF2-40B4-BE49-F238E27FC236}">
                  <a16:creationId xmlns:a16="http://schemas.microsoft.com/office/drawing/2014/main" id="{7A84D655-78E6-074C-9378-3B9526A5F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" name="Text Box 73">
              <a:extLst>
                <a:ext uri="{FF2B5EF4-FFF2-40B4-BE49-F238E27FC236}">
                  <a16:creationId xmlns:a16="http://schemas.microsoft.com/office/drawing/2014/main" id="{B049DC7A-CA1B-D748-B837-DA3B68DEC0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36" name="Group 74">
            <a:extLst>
              <a:ext uri="{FF2B5EF4-FFF2-40B4-BE49-F238E27FC236}">
                <a16:creationId xmlns:a16="http://schemas.microsoft.com/office/drawing/2014/main" id="{9AF0C27E-DB58-504E-80A6-3A739D68E722}"/>
              </a:ext>
            </a:extLst>
          </p:cNvPr>
          <p:cNvGrpSpPr>
            <a:grpSpLocks/>
          </p:cNvGrpSpPr>
          <p:nvPr/>
        </p:nvGrpSpPr>
        <p:grpSpPr bwMode="auto">
          <a:xfrm>
            <a:off x="7007352" y="3643313"/>
            <a:ext cx="685800" cy="457200"/>
            <a:chOff x="960" y="2352"/>
            <a:chExt cx="432" cy="288"/>
          </a:xfrm>
        </p:grpSpPr>
        <p:sp>
          <p:nvSpPr>
            <p:cNvPr id="37" name="Oval 75">
              <a:extLst>
                <a:ext uri="{FF2B5EF4-FFF2-40B4-BE49-F238E27FC236}">
                  <a16:creationId xmlns:a16="http://schemas.microsoft.com/office/drawing/2014/main" id="{08C5A771-EC03-DB49-9B04-30BEE402D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8" name="Text Box 76">
              <a:extLst>
                <a:ext uri="{FF2B5EF4-FFF2-40B4-BE49-F238E27FC236}">
                  <a16:creationId xmlns:a16="http://schemas.microsoft.com/office/drawing/2014/main" id="{1A4C9AF0-917B-BE44-ADEA-00E4676954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39" name="Group 77">
            <a:extLst>
              <a:ext uri="{FF2B5EF4-FFF2-40B4-BE49-F238E27FC236}">
                <a16:creationId xmlns:a16="http://schemas.microsoft.com/office/drawing/2014/main" id="{A2F83666-D19B-514B-9E82-0F24B54520BA}"/>
              </a:ext>
            </a:extLst>
          </p:cNvPr>
          <p:cNvGrpSpPr>
            <a:grpSpLocks/>
          </p:cNvGrpSpPr>
          <p:nvPr/>
        </p:nvGrpSpPr>
        <p:grpSpPr bwMode="auto">
          <a:xfrm>
            <a:off x="8264652" y="3674269"/>
            <a:ext cx="685800" cy="457200"/>
            <a:chOff x="960" y="2352"/>
            <a:chExt cx="432" cy="288"/>
          </a:xfrm>
        </p:grpSpPr>
        <p:sp>
          <p:nvSpPr>
            <p:cNvPr id="40" name="Oval 78">
              <a:extLst>
                <a:ext uri="{FF2B5EF4-FFF2-40B4-BE49-F238E27FC236}">
                  <a16:creationId xmlns:a16="http://schemas.microsoft.com/office/drawing/2014/main" id="{426062D9-64D1-0541-997F-E8FD968844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1" name="Text Box 79">
              <a:extLst>
                <a:ext uri="{FF2B5EF4-FFF2-40B4-BE49-F238E27FC236}">
                  <a16:creationId xmlns:a16="http://schemas.microsoft.com/office/drawing/2014/main" id="{157C277C-BC47-DD4A-9D5D-32ED540332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42" name="Line 52">
            <a:extLst>
              <a:ext uri="{FF2B5EF4-FFF2-40B4-BE49-F238E27FC236}">
                <a16:creationId xmlns:a16="http://schemas.microsoft.com/office/drawing/2014/main" id="{FE4D23DB-316D-8D42-9F4F-06EBA62B53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4352" y="2119313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AC99E96-CD33-194C-9231-91FD90192EFE}"/>
              </a:ext>
            </a:extLst>
          </p:cNvPr>
          <p:cNvSpPr txBox="1"/>
          <p:nvPr/>
        </p:nvSpPr>
        <p:spPr>
          <a:xfrm>
            <a:off x="1071154" y="5930537"/>
            <a:ext cx="42218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would be printed out?</a:t>
            </a:r>
          </a:p>
        </p:txBody>
      </p:sp>
    </p:spTree>
    <p:extLst>
      <p:ext uri="{BB962C8B-B14F-4D97-AF65-F5344CB8AC3E}">
        <p14:creationId xmlns:p14="http://schemas.microsoft.com/office/powerpoint/2010/main" val="872106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240EE-6773-D944-A76C-9321ECAE6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traversals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D9AFA-E3DE-3846-ACA3-32606371C93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Preorder(node):</a:t>
            </a:r>
          </a:p>
          <a:p>
            <a:pPr marL="0" indent="0">
              <a:buNone/>
            </a:pPr>
            <a:r>
              <a:rPr lang="en-US" dirty="0"/>
              <a:t>   visit node (e.g., print)</a:t>
            </a:r>
          </a:p>
          <a:p>
            <a:pPr marL="0" indent="0">
              <a:buNone/>
            </a:pPr>
            <a:r>
              <a:rPr lang="en-US" dirty="0"/>
              <a:t>   Preorder(left)</a:t>
            </a:r>
          </a:p>
          <a:p>
            <a:pPr marL="0" indent="0">
              <a:buNone/>
            </a:pPr>
            <a:r>
              <a:rPr lang="en-US" dirty="0"/>
              <a:t>   Preorder(right)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EC34C65E-4971-6944-83C8-83C682B90061}"/>
              </a:ext>
            </a:extLst>
          </p:cNvPr>
          <p:cNvGrpSpPr>
            <a:grpSpLocks/>
          </p:cNvGrpSpPr>
          <p:nvPr/>
        </p:nvGrpSpPr>
        <p:grpSpPr bwMode="auto">
          <a:xfrm>
            <a:off x="6397752" y="1738313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2FCD3D0-0654-C140-A040-22FAA0256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D1B6828E-8B08-A045-8978-491E96848D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95048249-7E68-2941-9735-23823A6DDF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B0A643AB-CB53-F745-85B9-237D1211E8A7}"/>
              </a:ext>
            </a:extLst>
          </p:cNvPr>
          <p:cNvGrpSpPr>
            <a:grpSpLocks/>
          </p:cNvGrpSpPr>
          <p:nvPr/>
        </p:nvGrpSpPr>
        <p:grpSpPr bwMode="auto">
          <a:xfrm>
            <a:off x="5254752" y="2652713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37A43172-BDB3-D94D-B624-6392EC272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88B2EBE3-4B09-6B4B-A0AD-09AD9B5F7A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AA67645C-F02F-B644-9334-282A0A6D11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1FB9AAF7-818F-194B-B8C4-1F61477C8DB6}"/>
              </a:ext>
            </a:extLst>
          </p:cNvPr>
          <p:cNvGrpSpPr>
            <a:grpSpLocks/>
          </p:cNvGrpSpPr>
          <p:nvPr/>
        </p:nvGrpSpPr>
        <p:grpSpPr bwMode="auto">
          <a:xfrm>
            <a:off x="7388352" y="2652713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B45A4CF2-A9B3-7B41-B22C-6E78D8A13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649015DF-FCE7-9F49-B9AF-ECBCD84D0E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6BBA8EAD-F94A-164F-8EA0-689527AF49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915A6F4D-CFF1-E14F-B32E-7672532B5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5152" y="3657601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C329E550-9584-7640-85B6-1A9511C7FEED}"/>
              </a:ext>
            </a:extLst>
          </p:cNvPr>
          <p:cNvGrpSpPr>
            <a:grpSpLocks/>
          </p:cNvGrpSpPr>
          <p:nvPr/>
        </p:nvGrpSpPr>
        <p:grpSpPr bwMode="auto">
          <a:xfrm>
            <a:off x="4721352" y="3643313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FE55EB54-FA02-B14E-9F41-7C3E6519E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0551CD6A-6E65-0542-A279-122EF94939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20" name="Line 53">
            <a:extLst>
              <a:ext uri="{FF2B5EF4-FFF2-40B4-BE49-F238E27FC236}">
                <a16:creationId xmlns:a16="http://schemas.microsoft.com/office/drawing/2014/main" id="{448FC173-5A40-3948-A887-1C966E1221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2352" y="3109913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" name="Line 54">
            <a:extLst>
              <a:ext uri="{FF2B5EF4-FFF2-40B4-BE49-F238E27FC236}">
                <a16:creationId xmlns:a16="http://schemas.microsoft.com/office/drawing/2014/main" id="{A91E1684-8B7C-0D47-BB7C-C63A3B807F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2752" y="4100513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5">
            <a:extLst>
              <a:ext uri="{FF2B5EF4-FFF2-40B4-BE49-F238E27FC236}">
                <a16:creationId xmlns:a16="http://schemas.microsoft.com/office/drawing/2014/main" id="{1FCAB4CE-F7E8-E844-98EC-EE84F197AF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4252" y="41148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7">
            <a:extLst>
              <a:ext uri="{FF2B5EF4-FFF2-40B4-BE49-F238E27FC236}">
                <a16:creationId xmlns:a16="http://schemas.microsoft.com/office/drawing/2014/main" id="{82B9240F-F80C-E24F-BBDF-5E3D22EE5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4352" y="3033713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8">
            <a:extLst>
              <a:ext uri="{FF2B5EF4-FFF2-40B4-BE49-F238E27FC236}">
                <a16:creationId xmlns:a16="http://schemas.microsoft.com/office/drawing/2014/main" id="{74088F3E-3B89-2B41-81D3-ED875785894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7352" y="2119313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9">
            <a:extLst>
              <a:ext uri="{FF2B5EF4-FFF2-40B4-BE49-F238E27FC236}">
                <a16:creationId xmlns:a16="http://schemas.microsoft.com/office/drawing/2014/main" id="{19711526-9951-164F-8BA4-AFE588860F2E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7952" y="3033713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60">
            <a:extLst>
              <a:ext uri="{FF2B5EF4-FFF2-40B4-BE49-F238E27FC236}">
                <a16:creationId xmlns:a16="http://schemas.microsoft.com/office/drawing/2014/main" id="{7935D07A-92D4-444D-90EE-90F66A4387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2152" y="3033713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A6FD2F3D-EF3D-B144-8871-72EE576FF411}"/>
              </a:ext>
            </a:extLst>
          </p:cNvPr>
          <p:cNvGrpSpPr>
            <a:grpSpLocks/>
          </p:cNvGrpSpPr>
          <p:nvPr/>
        </p:nvGrpSpPr>
        <p:grpSpPr bwMode="auto">
          <a:xfrm>
            <a:off x="4187952" y="4786313"/>
            <a:ext cx="685800" cy="457200"/>
            <a:chOff x="960" y="2352"/>
            <a:chExt cx="432" cy="288"/>
          </a:xfrm>
        </p:grpSpPr>
        <p:sp>
          <p:nvSpPr>
            <p:cNvPr id="28" name="Oval 63">
              <a:extLst>
                <a:ext uri="{FF2B5EF4-FFF2-40B4-BE49-F238E27FC236}">
                  <a16:creationId xmlns:a16="http://schemas.microsoft.com/office/drawing/2014/main" id="{E65E5129-1C16-F140-AE2A-08EFA4838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" name="Text Box 64">
              <a:extLst>
                <a:ext uri="{FF2B5EF4-FFF2-40B4-BE49-F238E27FC236}">
                  <a16:creationId xmlns:a16="http://schemas.microsoft.com/office/drawing/2014/main" id="{71E2440F-83D8-4842-A3F9-1A5509072A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0" name="Group 65">
            <a:extLst>
              <a:ext uri="{FF2B5EF4-FFF2-40B4-BE49-F238E27FC236}">
                <a16:creationId xmlns:a16="http://schemas.microsoft.com/office/drawing/2014/main" id="{3577AEE9-E82B-6D42-897B-673A64326353}"/>
              </a:ext>
            </a:extLst>
          </p:cNvPr>
          <p:cNvGrpSpPr>
            <a:grpSpLocks/>
          </p:cNvGrpSpPr>
          <p:nvPr/>
        </p:nvGrpSpPr>
        <p:grpSpPr bwMode="auto">
          <a:xfrm>
            <a:off x="4894218" y="4800600"/>
            <a:ext cx="685800" cy="457200"/>
            <a:chOff x="960" y="2352"/>
            <a:chExt cx="432" cy="288"/>
          </a:xfrm>
        </p:grpSpPr>
        <p:sp>
          <p:nvSpPr>
            <p:cNvPr id="31" name="Oval 66">
              <a:extLst>
                <a:ext uri="{FF2B5EF4-FFF2-40B4-BE49-F238E27FC236}">
                  <a16:creationId xmlns:a16="http://schemas.microsoft.com/office/drawing/2014/main" id="{B0F86116-82A9-204C-9199-645E77830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" name="Text Box 67">
              <a:extLst>
                <a:ext uri="{FF2B5EF4-FFF2-40B4-BE49-F238E27FC236}">
                  <a16:creationId xmlns:a16="http://schemas.microsoft.com/office/drawing/2014/main" id="{D4869D05-964B-DD41-9F77-9414D16A36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33" name="Group 71">
            <a:extLst>
              <a:ext uri="{FF2B5EF4-FFF2-40B4-BE49-F238E27FC236}">
                <a16:creationId xmlns:a16="http://schemas.microsoft.com/office/drawing/2014/main" id="{9382FA49-36BB-954A-9B3B-62F388AFFD21}"/>
              </a:ext>
            </a:extLst>
          </p:cNvPr>
          <p:cNvGrpSpPr>
            <a:grpSpLocks/>
          </p:cNvGrpSpPr>
          <p:nvPr/>
        </p:nvGrpSpPr>
        <p:grpSpPr bwMode="auto">
          <a:xfrm>
            <a:off x="6016752" y="3643313"/>
            <a:ext cx="685800" cy="457200"/>
            <a:chOff x="960" y="2352"/>
            <a:chExt cx="432" cy="288"/>
          </a:xfrm>
        </p:grpSpPr>
        <p:sp>
          <p:nvSpPr>
            <p:cNvPr id="34" name="Oval 72">
              <a:extLst>
                <a:ext uri="{FF2B5EF4-FFF2-40B4-BE49-F238E27FC236}">
                  <a16:creationId xmlns:a16="http://schemas.microsoft.com/office/drawing/2014/main" id="{7A84D655-78E6-074C-9378-3B9526A5F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" name="Text Box 73">
              <a:extLst>
                <a:ext uri="{FF2B5EF4-FFF2-40B4-BE49-F238E27FC236}">
                  <a16:creationId xmlns:a16="http://schemas.microsoft.com/office/drawing/2014/main" id="{B049DC7A-CA1B-D748-B837-DA3B68DEC0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36" name="Group 74">
            <a:extLst>
              <a:ext uri="{FF2B5EF4-FFF2-40B4-BE49-F238E27FC236}">
                <a16:creationId xmlns:a16="http://schemas.microsoft.com/office/drawing/2014/main" id="{9AF0C27E-DB58-504E-80A6-3A739D68E722}"/>
              </a:ext>
            </a:extLst>
          </p:cNvPr>
          <p:cNvGrpSpPr>
            <a:grpSpLocks/>
          </p:cNvGrpSpPr>
          <p:nvPr/>
        </p:nvGrpSpPr>
        <p:grpSpPr bwMode="auto">
          <a:xfrm>
            <a:off x="7007352" y="3643313"/>
            <a:ext cx="685800" cy="457200"/>
            <a:chOff x="960" y="2352"/>
            <a:chExt cx="432" cy="288"/>
          </a:xfrm>
        </p:grpSpPr>
        <p:sp>
          <p:nvSpPr>
            <p:cNvPr id="37" name="Oval 75">
              <a:extLst>
                <a:ext uri="{FF2B5EF4-FFF2-40B4-BE49-F238E27FC236}">
                  <a16:creationId xmlns:a16="http://schemas.microsoft.com/office/drawing/2014/main" id="{08C5A771-EC03-DB49-9B04-30BEE402D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8" name="Text Box 76">
              <a:extLst>
                <a:ext uri="{FF2B5EF4-FFF2-40B4-BE49-F238E27FC236}">
                  <a16:creationId xmlns:a16="http://schemas.microsoft.com/office/drawing/2014/main" id="{1A4C9AF0-917B-BE44-ADEA-00E4676954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39" name="Group 77">
            <a:extLst>
              <a:ext uri="{FF2B5EF4-FFF2-40B4-BE49-F238E27FC236}">
                <a16:creationId xmlns:a16="http://schemas.microsoft.com/office/drawing/2014/main" id="{A2F83666-D19B-514B-9E82-0F24B54520BA}"/>
              </a:ext>
            </a:extLst>
          </p:cNvPr>
          <p:cNvGrpSpPr>
            <a:grpSpLocks/>
          </p:cNvGrpSpPr>
          <p:nvPr/>
        </p:nvGrpSpPr>
        <p:grpSpPr bwMode="auto">
          <a:xfrm>
            <a:off x="8264652" y="3674269"/>
            <a:ext cx="685800" cy="457200"/>
            <a:chOff x="960" y="2352"/>
            <a:chExt cx="432" cy="288"/>
          </a:xfrm>
        </p:grpSpPr>
        <p:sp>
          <p:nvSpPr>
            <p:cNvPr id="40" name="Oval 78">
              <a:extLst>
                <a:ext uri="{FF2B5EF4-FFF2-40B4-BE49-F238E27FC236}">
                  <a16:creationId xmlns:a16="http://schemas.microsoft.com/office/drawing/2014/main" id="{426062D9-64D1-0541-997F-E8FD968844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1" name="Text Box 79">
              <a:extLst>
                <a:ext uri="{FF2B5EF4-FFF2-40B4-BE49-F238E27FC236}">
                  <a16:creationId xmlns:a16="http://schemas.microsoft.com/office/drawing/2014/main" id="{157C277C-BC47-DD4A-9D5D-32ED540332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42" name="Line 52">
            <a:extLst>
              <a:ext uri="{FF2B5EF4-FFF2-40B4-BE49-F238E27FC236}">
                <a16:creationId xmlns:a16="http://schemas.microsoft.com/office/drawing/2014/main" id="{FE4D23DB-316D-8D42-9F4F-06EBA62B53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4352" y="2119313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DFCF28F-132B-0842-82DE-4ED848A020C9}"/>
              </a:ext>
            </a:extLst>
          </p:cNvPr>
          <p:cNvSpPr txBox="1"/>
          <p:nvPr/>
        </p:nvSpPr>
        <p:spPr>
          <a:xfrm>
            <a:off x="1071154" y="5930537"/>
            <a:ext cx="2714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F C G E F H A B E</a:t>
            </a:r>
          </a:p>
        </p:txBody>
      </p:sp>
    </p:spTree>
    <p:extLst>
      <p:ext uri="{BB962C8B-B14F-4D97-AF65-F5344CB8AC3E}">
        <p14:creationId xmlns:p14="http://schemas.microsoft.com/office/powerpoint/2010/main" val="4290981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E623F-0A89-314A-AFF4-7AD3B0F71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41663"/>
            <a:ext cx="8153400" cy="9906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in-order, post-order, pre-order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2AF530-74CB-3147-8577-6AB5D0D9A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0352" y="1519101"/>
            <a:ext cx="3517900" cy="30099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655ABE6-4628-5A46-A3B1-21C11B6E68F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978252" y="4828902"/>
            <a:ext cx="3031889" cy="20051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Preorder(node):</a:t>
            </a:r>
          </a:p>
          <a:p>
            <a:pPr marL="0" indent="0">
              <a:buNone/>
            </a:pPr>
            <a:r>
              <a:rPr lang="en-US" sz="2000" dirty="0"/>
              <a:t>   visit node (e.g., print)</a:t>
            </a:r>
          </a:p>
          <a:p>
            <a:pPr marL="0" indent="0">
              <a:buNone/>
            </a:pPr>
            <a:r>
              <a:rPr lang="en-US" sz="2000" dirty="0"/>
              <a:t>   Preorder(left)</a:t>
            </a:r>
          </a:p>
          <a:p>
            <a:pPr marL="0" indent="0">
              <a:buNone/>
            </a:pPr>
            <a:r>
              <a:rPr lang="en-US" sz="2000" dirty="0"/>
              <a:t>   Preorder(right)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644BEC-7AD1-9240-AD3E-B60C76583E4D}"/>
              </a:ext>
            </a:extLst>
          </p:cNvPr>
          <p:cNvSpPr txBox="1">
            <a:spLocks/>
          </p:cNvSpPr>
          <p:nvPr/>
        </p:nvSpPr>
        <p:spPr>
          <a:xfrm>
            <a:off x="3299713" y="4910544"/>
            <a:ext cx="4194483" cy="214884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000"/>
              <a:t>Postorder(node):</a:t>
            </a:r>
          </a:p>
          <a:p>
            <a:pPr marL="0" indent="0">
              <a:buFont typeface="Wingdings"/>
              <a:buNone/>
            </a:pPr>
            <a:r>
              <a:rPr lang="en-US" sz="2000"/>
              <a:t>   Postorder(left)</a:t>
            </a:r>
          </a:p>
          <a:p>
            <a:pPr marL="0" indent="0">
              <a:buFont typeface="Wingdings"/>
              <a:buNone/>
            </a:pPr>
            <a:r>
              <a:rPr lang="en-US" sz="2000"/>
              <a:t>   Postorder(right)</a:t>
            </a:r>
            <a:br>
              <a:rPr lang="en-US" sz="2000"/>
            </a:br>
            <a:r>
              <a:rPr lang="en-US" sz="2000"/>
              <a:t>   visit node (e.g., print)</a:t>
            </a:r>
            <a:endParaRPr lang="en-US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34B30C2-7357-734A-AA7B-CC2603753BC2}"/>
              </a:ext>
            </a:extLst>
          </p:cNvPr>
          <p:cNvSpPr txBox="1">
            <a:spLocks/>
          </p:cNvSpPr>
          <p:nvPr/>
        </p:nvSpPr>
        <p:spPr>
          <a:xfrm>
            <a:off x="351391" y="4910544"/>
            <a:ext cx="3110266" cy="1828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000"/>
              <a:t>Inorder(node):</a:t>
            </a:r>
          </a:p>
          <a:p>
            <a:pPr marL="0" indent="0">
              <a:buFont typeface="Wingdings"/>
              <a:buNone/>
            </a:pPr>
            <a:r>
              <a:rPr lang="en-US" sz="2000"/>
              <a:t>   Inorder(left)</a:t>
            </a:r>
            <a:br>
              <a:rPr lang="en-US" sz="2000"/>
            </a:br>
            <a:r>
              <a:rPr lang="en-US" sz="2000"/>
              <a:t>   visit node (e.g., print)</a:t>
            </a:r>
          </a:p>
          <a:p>
            <a:pPr marL="0" indent="0">
              <a:buFont typeface="Wingdings"/>
              <a:buNone/>
            </a:pPr>
            <a:r>
              <a:rPr lang="en-US" sz="2000"/>
              <a:t>   Inorder(right)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30902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3AE8BF41-ED9D-784B-8DDA-49B595FACE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Binary heap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880C9A64-AB3E-9643-885F-2E799C9572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A binary tree where the value of a parent is greater than or equal to the value of its children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Additional restriction: the tree must be </a:t>
            </a:r>
            <a:r>
              <a:rPr lang="en-US" sz="2800" b="1" dirty="0">
                <a:cs typeface="+mn-cs"/>
              </a:rPr>
              <a:t>complete</a:t>
            </a:r>
            <a:r>
              <a:rPr lang="en-US" sz="2800" dirty="0">
                <a:cs typeface="+mn-cs"/>
              </a:rPr>
              <a:t>!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Max heap vs. min heap</a:t>
            </a:r>
          </a:p>
        </p:txBody>
      </p:sp>
    </p:spTree>
    <p:extLst>
      <p:ext uri="{BB962C8B-B14F-4D97-AF65-F5344CB8AC3E}">
        <p14:creationId xmlns:p14="http://schemas.microsoft.com/office/powerpoint/2010/main" val="3564639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763D1143-3C98-7B46-BFD2-D566789B24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Binary heap - references</a:t>
            </a:r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id="{93D3E614-1F88-A342-9158-6DF0DC3945A1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1828800"/>
            <a:ext cx="838200" cy="457200"/>
            <a:chOff x="2016" y="1152"/>
            <a:chExt cx="528" cy="288"/>
          </a:xfrm>
        </p:grpSpPr>
        <p:sp>
          <p:nvSpPr>
            <p:cNvPr id="3" name="Oval 4">
              <a:extLst>
                <a:ext uri="{FF2B5EF4-FFF2-40B4-BE49-F238E27FC236}">
                  <a16:creationId xmlns:a16="http://schemas.microsoft.com/office/drawing/2014/main" id="{30212074-AA7F-144A-96CF-9D2E2CA685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397" name="Text Box 5">
              <a:extLst>
                <a:ext uri="{FF2B5EF4-FFF2-40B4-BE49-F238E27FC236}">
                  <a16:creationId xmlns:a16="http://schemas.microsoft.com/office/drawing/2014/main" id="{6013D057-9BC5-AC46-9EB7-6D01100B19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" name="Text Box 6">
              <a:extLst>
                <a:ext uri="{FF2B5EF4-FFF2-40B4-BE49-F238E27FC236}">
                  <a16:creationId xmlns:a16="http://schemas.microsoft.com/office/drawing/2014/main" id="{9BD50B28-9394-EF48-888A-118D000F13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59395" name="Group 8">
            <a:extLst>
              <a:ext uri="{FF2B5EF4-FFF2-40B4-BE49-F238E27FC236}">
                <a16:creationId xmlns:a16="http://schemas.microsoft.com/office/drawing/2014/main" id="{B6C3A24D-8B04-FF42-A579-5A99C5EF2EB7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2743200"/>
            <a:ext cx="838200" cy="457200"/>
            <a:chOff x="2016" y="1152"/>
            <a:chExt cx="528" cy="288"/>
          </a:xfrm>
        </p:grpSpPr>
        <p:sp>
          <p:nvSpPr>
            <p:cNvPr id="59401" name="Oval 9">
              <a:extLst>
                <a:ext uri="{FF2B5EF4-FFF2-40B4-BE49-F238E27FC236}">
                  <a16:creationId xmlns:a16="http://schemas.microsoft.com/office/drawing/2014/main" id="{F625602F-6A0F-D240-AD39-50DDBC12FB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402" name="Text Box 10">
              <a:extLst>
                <a:ext uri="{FF2B5EF4-FFF2-40B4-BE49-F238E27FC236}">
                  <a16:creationId xmlns:a16="http://schemas.microsoft.com/office/drawing/2014/main" id="{B0B96FAA-8032-B049-AA2E-81FA78CF8E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403" name="Text Box 11">
              <a:extLst>
                <a:ext uri="{FF2B5EF4-FFF2-40B4-BE49-F238E27FC236}">
                  <a16:creationId xmlns:a16="http://schemas.microsoft.com/office/drawing/2014/main" id="{047E20C2-5E87-9149-B40F-BDAD50802A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59396" name="Group 12">
            <a:extLst>
              <a:ext uri="{FF2B5EF4-FFF2-40B4-BE49-F238E27FC236}">
                <a16:creationId xmlns:a16="http://schemas.microsoft.com/office/drawing/2014/main" id="{A01127CF-0F57-0A46-93A8-A9427A202408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2743200"/>
            <a:ext cx="838200" cy="457200"/>
            <a:chOff x="2016" y="1152"/>
            <a:chExt cx="528" cy="288"/>
          </a:xfrm>
        </p:grpSpPr>
        <p:sp>
          <p:nvSpPr>
            <p:cNvPr id="59405" name="Oval 13">
              <a:extLst>
                <a:ext uri="{FF2B5EF4-FFF2-40B4-BE49-F238E27FC236}">
                  <a16:creationId xmlns:a16="http://schemas.microsoft.com/office/drawing/2014/main" id="{3DB565CA-2B06-1646-A31A-70DF6297E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406" name="Text Box 14">
              <a:extLst>
                <a:ext uri="{FF2B5EF4-FFF2-40B4-BE49-F238E27FC236}">
                  <a16:creationId xmlns:a16="http://schemas.microsoft.com/office/drawing/2014/main" id="{36F2866F-14E3-8242-9648-68977D6821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407" name="Text Box 15">
              <a:extLst>
                <a:ext uri="{FF2B5EF4-FFF2-40B4-BE49-F238E27FC236}">
                  <a16:creationId xmlns:a16="http://schemas.microsoft.com/office/drawing/2014/main" id="{61A4D22E-F4F3-CA4C-9CB9-B9194F581E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59422" name="Text Box 30">
            <a:extLst>
              <a:ext uri="{FF2B5EF4-FFF2-40B4-BE49-F238E27FC236}">
                <a16:creationId xmlns:a16="http://schemas.microsoft.com/office/drawing/2014/main" id="{4EA8C6A3-1E3A-F145-B326-DB3AEFD9B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9398" name="Group 61">
            <a:extLst>
              <a:ext uri="{FF2B5EF4-FFF2-40B4-BE49-F238E27FC236}">
                <a16:creationId xmlns:a16="http://schemas.microsoft.com/office/drawing/2014/main" id="{C9241018-70CE-DC49-95AB-14AFCD275E0B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733800"/>
            <a:ext cx="685800" cy="457200"/>
            <a:chOff x="960" y="2352"/>
            <a:chExt cx="432" cy="288"/>
          </a:xfrm>
        </p:grpSpPr>
        <p:sp>
          <p:nvSpPr>
            <p:cNvPr id="59421" name="Oval 29">
              <a:extLst>
                <a:ext uri="{FF2B5EF4-FFF2-40B4-BE49-F238E27FC236}">
                  <a16:creationId xmlns:a16="http://schemas.microsoft.com/office/drawing/2014/main" id="{920378D4-4D55-1F4D-B5D2-09FD8AD69A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423" name="Text Box 31">
              <a:extLst>
                <a:ext uri="{FF2B5EF4-FFF2-40B4-BE49-F238E27FC236}">
                  <a16:creationId xmlns:a16="http://schemas.microsoft.com/office/drawing/2014/main" id="{975BD51B-61DF-9043-8CF9-F017127F82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59444" name="Line 52">
            <a:extLst>
              <a:ext uri="{FF2B5EF4-FFF2-40B4-BE49-F238E27FC236}">
                <a16:creationId xmlns:a16="http://schemas.microsoft.com/office/drawing/2014/main" id="{2CAD1181-95B0-6D4C-BA5C-BA5833494C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45" name="Line 53">
            <a:extLst>
              <a:ext uri="{FF2B5EF4-FFF2-40B4-BE49-F238E27FC236}">
                <a16:creationId xmlns:a16="http://schemas.microsoft.com/office/drawing/2014/main" id="{6010EEEF-514C-1F43-9450-58C55ABCC2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200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46" name="Line 54">
            <a:extLst>
              <a:ext uri="{FF2B5EF4-FFF2-40B4-BE49-F238E27FC236}">
                <a16:creationId xmlns:a16="http://schemas.microsoft.com/office/drawing/2014/main" id="{F3F694C5-041E-B346-9850-90BD8327D8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4191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47" name="Line 55">
            <a:extLst>
              <a:ext uri="{FF2B5EF4-FFF2-40B4-BE49-F238E27FC236}">
                <a16:creationId xmlns:a16="http://schemas.microsoft.com/office/drawing/2014/main" id="{1AB06C7A-5AB2-4E4C-A754-CF78F138AC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48" name="Line 56">
            <a:extLst>
              <a:ext uri="{FF2B5EF4-FFF2-40B4-BE49-F238E27FC236}">
                <a16:creationId xmlns:a16="http://schemas.microsoft.com/office/drawing/2014/main" id="{29DBB5C7-31DD-8A44-94A2-33653CCB8E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41910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49" name="Line 57">
            <a:extLst>
              <a:ext uri="{FF2B5EF4-FFF2-40B4-BE49-F238E27FC236}">
                <a16:creationId xmlns:a16="http://schemas.microsoft.com/office/drawing/2014/main" id="{98C7C98A-8A92-D845-925A-6F75147227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1242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50" name="Line 58">
            <a:extLst>
              <a:ext uri="{FF2B5EF4-FFF2-40B4-BE49-F238E27FC236}">
                <a16:creationId xmlns:a16="http://schemas.microsoft.com/office/drawing/2014/main" id="{D2201FBC-76B6-0F4E-9B3C-68659A1DE7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2209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51" name="Line 59">
            <a:extLst>
              <a:ext uri="{FF2B5EF4-FFF2-40B4-BE49-F238E27FC236}">
                <a16:creationId xmlns:a16="http://schemas.microsoft.com/office/drawing/2014/main" id="{3CFDA335-175B-5C4C-BCBF-B9E609F863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124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52" name="Line 60">
            <a:extLst>
              <a:ext uri="{FF2B5EF4-FFF2-40B4-BE49-F238E27FC236}">
                <a16:creationId xmlns:a16="http://schemas.microsoft.com/office/drawing/2014/main" id="{F46BC0E1-C1BD-DC46-9541-73F5141AC0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3124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9408" name="Group 62">
            <a:extLst>
              <a:ext uri="{FF2B5EF4-FFF2-40B4-BE49-F238E27FC236}">
                <a16:creationId xmlns:a16="http://schemas.microsoft.com/office/drawing/2014/main" id="{F5904E99-2536-3D45-9F6B-D323AE232482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4876800"/>
            <a:ext cx="685800" cy="457200"/>
            <a:chOff x="960" y="2352"/>
            <a:chExt cx="432" cy="288"/>
          </a:xfrm>
        </p:grpSpPr>
        <p:sp>
          <p:nvSpPr>
            <p:cNvPr id="59455" name="Oval 63">
              <a:extLst>
                <a:ext uri="{FF2B5EF4-FFF2-40B4-BE49-F238E27FC236}">
                  <a16:creationId xmlns:a16="http://schemas.microsoft.com/office/drawing/2014/main" id="{ED5AFD36-E9C0-CD40-B2F3-81D8D5EF5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456" name="Text Box 64">
              <a:extLst>
                <a:ext uri="{FF2B5EF4-FFF2-40B4-BE49-F238E27FC236}">
                  <a16:creationId xmlns:a16="http://schemas.microsoft.com/office/drawing/2014/main" id="{927D5D6D-733A-B642-9E00-3203E9739C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59409" name="Group 65">
            <a:extLst>
              <a:ext uri="{FF2B5EF4-FFF2-40B4-BE49-F238E27FC236}">
                <a16:creationId xmlns:a16="http://schemas.microsoft.com/office/drawing/2014/main" id="{D94B20C2-5373-8648-AD0D-549B156846B4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876800"/>
            <a:ext cx="685800" cy="457200"/>
            <a:chOff x="960" y="2352"/>
            <a:chExt cx="432" cy="288"/>
          </a:xfrm>
        </p:grpSpPr>
        <p:sp>
          <p:nvSpPr>
            <p:cNvPr id="59458" name="Oval 66">
              <a:extLst>
                <a:ext uri="{FF2B5EF4-FFF2-40B4-BE49-F238E27FC236}">
                  <a16:creationId xmlns:a16="http://schemas.microsoft.com/office/drawing/2014/main" id="{1F5CCCD2-BBC9-A24C-A961-7E26D0E164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459" name="Text Box 67">
              <a:extLst>
                <a:ext uri="{FF2B5EF4-FFF2-40B4-BE49-F238E27FC236}">
                  <a16:creationId xmlns:a16="http://schemas.microsoft.com/office/drawing/2014/main" id="{38AEF59D-D102-D445-A047-C08282A9C5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59410" name="Group 68">
            <a:extLst>
              <a:ext uri="{FF2B5EF4-FFF2-40B4-BE49-F238E27FC236}">
                <a16:creationId xmlns:a16="http://schemas.microsoft.com/office/drawing/2014/main" id="{0FD75BCF-874E-9D4C-9279-A7BD97451ED6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876800"/>
            <a:ext cx="685800" cy="457200"/>
            <a:chOff x="960" y="2352"/>
            <a:chExt cx="432" cy="288"/>
          </a:xfrm>
        </p:grpSpPr>
        <p:sp>
          <p:nvSpPr>
            <p:cNvPr id="59461" name="Oval 69">
              <a:extLst>
                <a:ext uri="{FF2B5EF4-FFF2-40B4-BE49-F238E27FC236}">
                  <a16:creationId xmlns:a16="http://schemas.microsoft.com/office/drawing/2014/main" id="{0EBFDA2D-0971-F347-A89A-FA82332BEE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462" name="Text Box 70">
              <a:extLst>
                <a:ext uri="{FF2B5EF4-FFF2-40B4-BE49-F238E27FC236}">
                  <a16:creationId xmlns:a16="http://schemas.microsoft.com/office/drawing/2014/main" id="{5EB50F37-EE99-1844-BED0-5F4C7E384C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59411" name="Group 71">
            <a:extLst>
              <a:ext uri="{FF2B5EF4-FFF2-40B4-BE49-F238E27FC236}">
                <a16:creationId xmlns:a16="http://schemas.microsoft.com/office/drawing/2014/main" id="{A497F456-4D7C-854E-9F93-0E3D9C10700D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3733800"/>
            <a:ext cx="685800" cy="457200"/>
            <a:chOff x="960" y="2352"/>
            <a:chExt cx="432" cy="288"/>
          </a:xfrm>
        </p:grpSpPr>
        <p:sp>
          <p:nvSpPr>
            <p:cNvPr id="59464" name="Oval 72">
              <a:extLst>
                <a:ext uri="{FF2B5EF4-FFF2-40B4-BE49-F238E27FC236}">
                  <a16:creationId xmlns:a16="http://schemas.microsoft.com/office/drawing/2014/main" id="{5FA20A2B-E01B-8C4B-BEDE-520B67033E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465" name="Text Box 73">
              <a:extLst>
                <a:ext uri="{FF2B5EF4-FFF2-40B4-BE49-F238E27FC236}">
                  <a16:creationId xmlns:a16="http://schemas.microsoft.com/office/drawing/2014/main" id="{ABE4D750-60E5-EB4E-88BF-EE701EE72B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59412" name="Group 74">
            <a:extLst>
              <a:ext uri="{FF2B5EF4-FFF2-40B4-BE49-F238E27FC236}">
                <a16:creationId xmlns:a16="http://schemas.microsoft.com/office/drawing/2014/main" id="{78D57633-F55C-8F4D-BCC2-8CED3C879B24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733800"/>
            <a:ext cx="685800" cy="457200"/>
            <a:chOff x="960" y="2352"/>
            <a:chExt cx="432" cy="288"/>
          </a:xfrm>
        </p:grpSpPr>
        <p:sp>
          <p:nvSpPr>
            <p:cNvPr id="59467" name="Oval 75">
              <a:extLst>
                <a:ext uri="{FF2B5EF4-FFF2-40B4-BE49-F238E27FC236}">
                  <a16:creationId xmlns:a16="http://schemas.microsoft.com/office/drawing/2014/main" id="{DD547D70-1BB7-DD48-8F07-5997D0796A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468" name="Text Box 76">
              <a:extLst>
                <a:ext uri="{FF2B5EF4-FFF2-40B4-BE49-F238E27FC236}">
                  <a16:creationId xmlns:a16="http://schemas.microsoft.com/office/drawing/2014/main" id="{49F65EE8-F4A2-A548-A3E4-54DF16F66F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59413" name="Group 77">
            <a:extLst>
              <a:ext uri="{FF2B5EF4-FFF2-40B4-BE49-F238E27FC236}">
                <a16:creationId xmlns:a16="http://schemas.microsoft.com/office/drawing/2014/main" id="{7BC6083B-9B74-7E40-8356-B69B2989F7F9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3733800"/>
            <a:ext cx="685800" cy="457200"/>
            <a:chOff x="960" y="2352"/>
            <a:chExt cx="432" cy="288"/>
          </a:xfrm>
        </p:grpSpPr>
        <p:sp>
          <p:nvSpPr>
            <p:cNvPr id="59470" name="Oval 78">
              <a:extLst>
                <a:ext uri="{FF2B5EF4-FFF2-40B4-BE49-F238E27FC236}">
                  <a16:creationId xmlns:a16="http://schemas.microsoft.com/office/drawing/2014/main" id="{7CBFCB63-91B4-164E-B31E-A7F8198126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471" name="Text Box 79">
              <a:extLst>
                <a:ext uri="{FF2B5EF4-FFF2-40B4-BE49-F238E27FC236}">
                  <a16:creationId xmlns:a16="http://schemas.microsoft.com/office/drawing/2014/main" id="{6319B9D2-20AC-164B-9C00-AE7BA059E6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59472" name="Text Box 80">
            <a:extLst>
              <a:ext uri="{FF2B5EF4-FFF2-40B4-BE49-F238E27FC236}">
                <a16:creationId xmlns:a16="http://schemas.microsoft.com/office/drawing/2014/main" id="{72BC1D5C-2E5A-F54F-954E-D10CA1290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18288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parent </a:t>
            </a: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≥ child </a:t>
            </a:r>
          </a:p>
        </p:txBody>
      </p:sp>
      <p:sp>
        <p:nvSpPr>
          <p:cNvPr id="59473" name="Text Box 81">
            <a:extLst>
              <a:ext uri="{FF2B5EF4-FFF2-40B4-BE49-F238E27FC236}">
                <a16:creationId xmlns:a16="http://schemas.microsoft.com/office/drawing/2014/main" id="{18890C3D-C22B-B743-AA16-B38BEFEC0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124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complete tree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</a:p>
        </p:txBody>
      </p:sp>
      <p:sp>
        <p:nvSpPr>
          <p:cNvPr id="59474" name="AutoShape 82">
            <a:extLst>
              <a:ext uri="{FF2B5EF4-FFF2-40B4-BE49-F238E27FC236}">
                <a16:creationId xmlns:a16="http://schemas.microsoft.com/office/drawing/2014/main" id="{C79E53DC-5ED1-7E4B-8E73-4FBE0A7934DB}"/>
              </a:ext>
            </a:extLst>
          </p:cNvPr>
          <p:cNvSpPr>
            <a:spLocks/>
          </p:cNvSpPr>
          <p:nvPr/>
        </p:nvSpPr>
        <p:spPr bwMode="auto">
          <a:xfrm>
            <a:off x="5943600" y="1766139"/>
            <a:ext cx="609600" cy="3354977"/>
          </a:xfrm>
          <a:prstGeom prst="rightBrace">
            <a:avLst>
              <a:gd name="adj1" fmla="val 33333"/>
              <a:gd name="adj2" fmla="val 50000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75" name="Line 83">
            <a:extLst>
              <a:ext uri="{FF2B5EF4-FFF2-40B4-BE49-F238E27FC236}">
                <a16:creationId xmlns:a16="http://schemas.microsoft.com/office/drawing/2014/main" id="{038BBE17-53F4-4C49-8DA6-2A2255BFE27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62600" y="4267200"/>
            <a:ext cx="304800" cy="990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76" name="Line 84">
            <a:extLst>
              <a:ext uri="{FF2B5EF4-FFF2-40B4-BE49-F238E27FC236}">
                <a16:creationId xmlns:a16="http://schemas.microsoft.com/office/drawing/2014/main" id="{A232E458-8E00-084D-8E30-5D21846C5A2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29000" y="4114800"/>
            <a:ext cx="2286000" cy="1219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77" name="Text Box 85">
            <a:extLst>
              <a:ext uri="{FF2B5EF4-FFF2-40B4-BE49-F238E27FC236}">
                <a16:creationId xmlns:a16="http://schemas.microsoft.com/office/drawing/2014/main" id="{B48F03C3-100C-2C45-89E2-0A1BC955C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257800"/>
            <a:ext cx="281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level does </a:t>
            </a:r>
            <a:r>
              <a:rPr lang="en-US" sz="2400" b="1">
                <a:solidFill>
                  <a:srgbClr val="0000FF"/>
                </a:solidFill>
                <a:latin typeface="Arial" charset="0"/>
                <a:ea typeface="ＭＳ Ｐゴシック" charset="0"/>
              </a:rPr>
              <a:t>not</a:t>
            </a: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 indicate size</a:t>
            </a:r>
            <a:endParaRPr lang="en-US" sz="2400" b="1">
              <a:solidFill>
                <a:srgbClr val="0000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9478" name="Text Box 86">
            <a:extLst>
              <a:ext uri="{FF2B5EF4-FFF2-40B4-BE49-F238E27FC236}">
                <a16:creationId xmlns:a16="http://schemas.microsoft.com/office/drawing/2014/main" id="{72D7D353-F669-EF43-9065-01D7DE0D2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28800"/>
            <a:ext cx="152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Arial" charset="0"/>
                <a:ea typeface="ＭＳ Ｐゴシック" charset="0"/>
              </a:rPr>
              <a:t>all nodes in a heap are themselves heaps</a:t>
            </a:r>
          </a:p>
        </p:txBody>
      </p:sp>
      <p:sp>
        <p:nvSpPr>
          <p:cNvPr id="59479" name="Line 87">
            <a:extLst>
              <a:ext uri="{FF2B5EF4-FFF2-40B4-BE49-F238E27FC236}">
                <a16:creationId xmlns:a16="http://schemas.microsoft.com/office/drawing/2014/main" id="{4CC6D2CC-5273-C340-912B-5458E377C8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2057400"/>
            <a:ext cx="114300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81" name="Line 89">
            <a:extLst>
              <a:ext uri="{FF2B5EF4-FFF2-40B4-BE49-F238E27FC236}">
                <a16:creationId xmlns:a16="http://schemas.microsoft.com/office/drawing/2014/main" id="{AA0229D0-1611-8D48-9291-A1731309A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438400"/>
            <a:ext cx="22860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82" name="Line 90">
            <a:extLst>
              <a:ext uri="{FF2B5EF4-FFF2-40B4-BE49-F238E27FC236}">
                <a16:creationId xmlns:a16="http://schemas.microsoft.com/office/drawing/2014/main" id="{2AA66E16-964D-5A49-87A5-AB217CD4F19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3124200"/>
            <a:ext cx="228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83" name="Line 91">
            <a:extLst>
              <a:ext uri="{FF2B5EF4-FFF2-40B4-BE49-F238E27FC236}">
                <a16:creationId xmlns:a16="http://schemas.microsoft.com/office/drawing/2014/main" id="{5BDD2658-7F93-7B45-9F79-963C09D9A5E4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3276600"/>
            <a:ext cx="228600" cy="1371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33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72" grpId="0"/>
      <p:bldP spid="59473" grpId="0"/>
      <p:bldP spid="59474" grpId="0" animBg="1"/>
      <p:bldP spid="59477" grpId="0"/>
      <p:bldP spid="5947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6C40A077-F0B1-B64A-900B-314DCA86C3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Binary heap - array</a:t>
            </a:r>
          </a:p>
        </p:txBody>
      </p:sp>
      <p:pic>
        <p:nvPicPr>
          <p:cNvPr id="60418" name="Picture 1">
            <a:extLst>
              <a:ext uri="{FF2B5EF4-FFF2-40B4-BE49-F238E27FC236}">
                <a16:creationId xmlns:a16="http://schemas.microsoft.com/office/drawing/2014/main" id="{7CFBCBEF-F9F3-6D4C-94CC-BCAF52D8AA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752600"/>
            <a:ext cx="2743200" cy="416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7887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8BDD734B-A159-1F49-A496-7672781BAE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Binary heap - array</a:t>
            </a:r>
          </a:p>
        </p:txBody>
      </p:sp>
      <p:sp>
        <p:nvSpPr>
          <p:cNvPr id="60466" name="Rectangle 50">
            <a:extLst>
              <a:ext uri="{FF2B5EF4-FFF2-40B4-BE49-F238E27FC236}">
                <a16:creationId xmlns:a16="http://schemas.microsoft.com/office/drawing/2014/main" id="{38B2BB65-52C4-C34B-AE58-FE922E4B0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834" y="1676400"/>
            <a:ext cx="6137366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0467" name="Line 51">
            <a:extLst>
              <a:ext uri="{FF2B5EF4-FFF2-40B4-BE49-F238E27FC236}">
                <a16:creationId xmlns:a16="http://schemas.microsoft.com/office/drawing/2014/main" id="{461C9D42-D7AD-A140-8133-86695DA2BA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0468" name="Line 52">
            <a:extLst>
              <a:ext uri="{FF2B5EF4-FFF2-40B4-BE49-F238E27FC236}">
                <a16:creationId xmlns:a16="http://schemas.microsoft.com/office/drawing/2014/main" id="{BCF20B63-5996-AB43-9E30-3E901AF1E88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0469" name="Line 53">
            <a:extLst>
              <a:ext uri="{FF2B5EF4-FFF2-40B4-BE49-F238E27FC236}">
                <a16:creationId xmlns:a16="http://schemas.microsoft.com/office/drawing/2014/main" id="{D26304A9-31EB-D248-B004-74F4E9264F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0470" name="Line 54">
            <a:extLst>
              <a:ext uri="{FF2B5EF4-FFF2-40B4-BE49-F238E27FC236}">
                <a16:creationId xmlns:a16="http://schemas.microsoft.com/office/drawing/2014/main" id="{5151785F-1162-AD4A-8BAC-98615CBBE5C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0471" name="Line 55">
            <a:extLst>
              <a:ext uri="{FF2B5EF4-FFF2-40B4-BE49-F238E27FC236}">
                <a16:creationId xmlns:a16="http://schemas.microsoft.com/office/drawing/2014/main" id="{3BD1D885-A859-1D46-8F64-887C34312C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0472" name="Line 56">
            <a:extLst>
              <a:ext uri="{FF2B5EF4-FFF2-40B4-BE49-F238E27FC236}">
                <a16:creationId xmlns:a16="http://schemas.microsoft.com/office/drawing/2014/main" id="{049D7571-E209-8044-913E-2912C3687C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0473" name="Line 57">
            <a:extLst>
              <a:ext uri="{FF2B5EF4-FFF2-40B4-BE49-F238E27FC236}">
                <a16:creationId xmlns:a16="http://schemas.microsoft.com/office/drawing/2014/main" id="{64CD93DD-24F8-AB4E-8ABD-504841449A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0474" name="Line 58">
            <a:extLst>
              <a:ext uri="{FF2B5EF4-FFF2-40B4-BE49-F238E27FC236}">
                <a16:creationId xmlns:a16="http://schemas.microsoft.com/office/drawing/2014/main" id="{6D9B2E58-01FD-3246-A124-46374D18B85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0475" name="Line 59">
            <a:extLst>
              <a:ext uri="{FF2B5EF4-FFF2-40B4-BE49-F238E27FC236}">
                <a16:creationId xmlns:a16="http://schemas.microsoft.com/office/drawing/2014/main" id="{EDD341CA-7912-D241-9EDD-D1C4708BFE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0476" name="Line 60">
            <a:extLst>
              <a:ext uri="{FF2B5EF4-FFF2-40B4-BE49-F238E27FC236}">
                <a16:creationId xmlns:a16="http://schemas.microsoft.com/office/drawing/2014/main" id="{917D8ADD-DE72-4946-BA5E-E82242749E8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0477" name="Line 61">
            <a:extLst>
              <a:ext uri="{FF2B5EF4-FFF2-40B4-BE49-F238E27FC236}">
                <a16:creationId xmlns:a16="http://schemas.microsoft.com/office/drawing/2014/main" id="{C7A2EB79-17F4-AB40-B629-2930D090B7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0478" name="Line 62">
            <a:extLst>
              <a:ext uri="{FF2B5EF4-FFF2-40B4-BE49-F238E27FC236}">
                <a16:creationId xmlns:a16="http://schemas.microsoft.com/office/drawing/2014/main" id="{9DEFD0F9-1B08-AB46-9D1A-AFC59557C2C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0479" name="Line 63">
            <a:extLst>
              <a:ext uri="{FF2B5EF4-FFF2-40B4-BE49-F238E27FC236}">
                <a16:creationId xmlns:a16="http://schemas.microsoft.com/office/drawing/2014/main" id="{9EA3DBF2-80C1-FA43-BC1C-44D745B6D7C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0480" name="Line 64">
            <a:extLst>
              <a:ext uri="{FF2B5EF4-FFF2-40B4-BE49-F238E27FC236}">
                <a16:creationId xmlns:a16="http://schemas.microsoft.com/office/drawing/2014/main" id="{7985B776-3B03-854A-B48C-A2E42117DF64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0482" name="Text Box 66">
            <a:extLst>
              <a:ext uri="{FF2B5EF4-FFF2-40B4-BE49-F238E27FC236}">
                <a16:creationId xmlns:a16="http://schemas.microsoft.com/office/drawing/2014/main" id="{7B27C794-C4C6-564A-92F2-FFF8F378E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834" y="1694089"/>
            <a:ext cx="6013269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 -    16  14  10   8    7    9    3    2    4    1</a:t>
            </a:r>
          </a:p>
        </p:txBody>
      </p:sp>
      <p:sp>
        <p:nvSpPr>
          <p:cNvPr id="60483" name="Freeform 67">
            <a:extLst>
              <a:ext uri="{FF2B5EF4-FFF2-40B4-BE49-F238E27FC236}">
                <a16:creationId xmlns:a16="http://schemas.microsoft.com/office/drawing/2014/main" id="{2F3BA5D9-1466-814E-93C3-3B9CF8F538FF}"/>
              </a:ext>
            </a:extLst>
          </p:cNvPr>
          <p:cNvSpPr>
            <a:spLocks/>
          </p:cNvSpPr>
          <p:nvPr/>
        </p:nvSpPr>
        <p:spPr bwMode="auto">
          <a:xfrm>
            <a:off x="1447800" y="1600200"/>
            <a:ext cx="304800" cy="76200"/>
          </a:xfrm>
          <a:custGeom>
            <a:avLst/>
            <a:gdLst>
              <a:gd name="T0" fmla="*/ 0 w 192"/>
              <a:gd name="T1" fmla="*/ 76200 h 96"/>
              <a:gd name="T2" fmla="*/ 152400 w 192"/>
              <a:gd name="T3" fmla="*/ 0 h 96"/>
              <a:gd name="T4" fmla="*/ 3048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4" name="Freeform 68">
            <a:extLst>
              <a:ext uri="{FF2B5EF4-FFF2-40B4-BE49-F238E27FC236}">
                <a16:creationId xmlns:a16="http://schemas.microsoft.com/office/drawing/2014/main" id="{30836CD4-CA1B-A147-8141-74A100D83C68}"/>
              </a:ext>
            </a:extLst>
          </p:cNvPr>
          <p:cNvSpPr>
            <a:spLocks/>
          </p:cNvSpPr>
          <p:nvPr/>
        </p:nvSpPr>
        <p:spPr bwMode="auto">
          <a:xfrm>
            <a:off x="1447800" y="1524000"/>
            <a:ext cx="685800" cy="152400"/>
          </a:xfrm>
          <a:custGeom>
            <a:avLst/>
            <a:gdLst>
              <a:gd name="T0" fmla="*/ 0 w 192"/>
              <a:gd name="T1" fmla="*/ 152400 h 96"/>
              <a:gd name="T2" fmla="*/ 342900 w 192"/>
              <a:gd name="T3" fmla="*/ 0 h 96"/>
              <a:gd name="T4" fmla="*/ 6858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5" name="Freeform 69">
            <a:extLst>
              <a:ext uri="{FF2B5EF4-FFF2-40B4-BE49-F238E27FC236}">
                <a16:creationId xmlns:a16="http://schemas.microsoft.com/office/drawing/2014/main" id="{32BC740C-AB65-AD49-BD13-94849A1B4F1D}"/>
              </a:ext>
            </a:extLst>
          </p:cNvPr>
          <p:cNvSpPr>
            <a:spLocks/>
          </p:cNvSpPr>
          <p:nvPr/>
        </p:nvSpPr>
        <p:spPr bwMode="auto">
          <a:xfrm flipV="1">
            <a:off x="1752600" y="2057400"/>
            <a:ext cx="838200" cy="76200"/>
          </a:xfrm>
          <a:custGeom>
            <a:avLst/>
            <a:gdLst>
              <a:gd name="T0" fmla="*/ 0 w 192"/>
              <a:gd name="T1" fmla="*/ 76200 h 96"/>
              <a:gd name="T2" fmla="*/ 419100 w 192"/>
              <a:gd name="T3" fmla="*/ 0 h 96"/>
              <a:gd name="T4" fmla="*/ 8382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6" name="Freeform 70">
            <a:extLst>
              <a:ext uri="{FF2B5EF4-FFF2-40B4-BE49-F238E27FC236}">
                <a16:creationId xmlns:a16="http://schemas.microsoft.com/office/drawing/2014/main" id="{0881DE37-426A-E840-8DCC-915630DB9560}"/>
              </a:ext>
            </a:extLst>
          </p:cNvPr>
          <p:cNvSpPr>
            <a:spLocks/>
          </p:cNvSpPr>
          <p:nvPr/>
        </p:nvSpPr>
        <p:spPr bwMode="auto">
          <a:xfrm flipV="1">
            <a:off x="1752600" y="20574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7" name="Text Box 71">
            <a:extLst>
              <a:ext uri="{FF2B5EF4-FFF2-40B4-BE49-F238E27FC236}">
                <a16:creationId xmlns:a16="http://schemas.microsoft.com/office/drawing/2014/main" id="{BD471D5F-DF49-194D-B059-ABD05654A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068" y="2300288"/>
            <a:ext cx="563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0   1   2    3    4    5    6    7    8    9    10</a:t>
            </a:r>
          </a:p>
        </p:txBody>
      </p:sp>
      <p:sp>
        <p:nvSpPr>
          <p:cNvPr id="60489" name="Freeform 73">
            <a:extLst>
              <a:ext uri="{FF2B5EF4-FFF2-40B4-BE49-F238E27FC236}">
                <a16:creationId xmlns:a16="http://schemas.microsoft.com/office/drawing/2014/main" id="{ABF7A756-896C-D54E-B124-A0BB3B3DD609}"/>
              </a:ext>
            </a:extLst>
          </p:cNvPr>
          <p:cNvSpPr>
            <a:spLocks/>
          </p:cNvSpPr>
          <p:nvPr/>
        </p:nvSpPr>
        <p:spPr bwMode="auto">
          <a:xfrm>
            <a:off x="2133600" y="15240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0" name="Freeform 74">
            <a:extLst>
              <a:ext uri="{FF2B5EF4-FFF2-40B4-BE49-F238E27FC236}">
                <a16:creationId xmlns:a16="http://schemas.microsoft.com/office/drawing/2014/main" id="{37B0D964-5280-BF4E-90C5-CC467B8022D6}"/>
              </a:ext>
            </a:extLst>
          </p:cNvPr>
          <p:cNvSpPr>
            <a:spLocks/>
          </p:cNvSpPr>
          <p:nvPr/>
        </p:nvSpPr>
        <p:spPr bwMode="auto">
          <a:xfrm>
            <a:off x="2133600" y="1447800"/>
            <a:ext cx="1600200" cy="228600"/>
          </a:xfrm>
          <a:custGeom>
            <a:avLst/>
            <a:gdLst>
              <a:gd name="T0" fmla="*/ 0 w 192"/>
              <a:gd name="T1" fmla="*/ 228600 h 96"/>
              <a:gd name="T2" fmla="*/ 800100 w 192"/>
              <a:gd name="T3" fmla="*/ 0 h 96"/>
              <a:gd name="T4" fmla="*/ 16002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1" name="Freeform 75">
            <a:extLst>
              <a:ext uri="{FF2B5EF4-FFF2-40B4-BE49-F238E27FC236}">
                <a16:creationId xmlns:a16="http://schemas.microsoft.com/office/drawing/2014/main" id="{5ED62EED-7D0A-474D-8638-0E2DB2A6D130}"/>
              </a:ext>
            </a:extLst>
          </p:cNvPr>
          <p:cNvSpPr>
            <a:spLocks/>
          </p:cNvSpPr>
          <p:nvPr/>
        </p:nvSpPr>
        <p:spPr bwMode="auto">
          <a:xfrm flipV="1">
            <a:off x="2590800" y="2057400"/>
            <a:ext cx="1524000" cy="152400"/>
          </a:xfrm>
          <a:custGeom>
            <a:avLst/>
            <a:gdLst>
              <a:gd name="T0" fmla="*/ 0 w 192"/>
              <a:gd name="T1" fmla="*/ 152400 h 96"/>
              <a:gd name="T2" fmla="*/ 762000 w 192"/>
              <a:gd name="T3" fmla="*/ 0 h 96"/>
              <a:gd name="T4" fmla="*/ 1524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2" name="Freeform 76">
            <a:extLst>
              <a:ext uri="{FF2B5EF4-FFF2-40B4-BE49-F238E27FC236}">
                <a16:creationId xmlns:a16="http://schemas.microsoft.com/office/drawing/2014/main" id="{C3CFE5D6-9F1C-DE4A-B7F3-9B7D69F66315}"/>
              </a:ext>
            </a:extLst>
          </p:cNvPr>
          <p:cNvSpPr>
            <a:spLocks/>
          </p:cNvSpPr>
          <p:nvPr/>
        </p:nvSpPr>
        <p:spPr bwMode="auto">
          <a:xfrm flipV="1">
            <a:off x="2590800" y="2057400"/>
            <a:ext cx="1905000" cy="228600"/>
          </a:xfrm>
          <a:custGeom>
            <a:avLst/>
            <a:gdLst>
              <a:gd name="T0" fmla="*/ 0 w 192"/>
              <a:gd name="T1" fmla="*/ 228600 h 96"/>
              <a:gd name="T2" fmla="*/ 952500 w 192"/>
              <a:gd name="T3" fmla="*/ 0 h 96"/>
              <a:gd name="T4" fmla="*/ 19050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3" name="Freeform 77">
            <a:extLst>
              <a:ext uri="{FF2B5EF4-FFF2-40B4-BE49-F238E27FC236}">
                <a16:creationId xmlns:a16="http://schemas.microsoft.com/office/drawing/2014/main" id="{6C9A73F8-9068-8347-8AC6-70A1CCD9DCF0}"/>
              </a:ext>
            </a:extLst>
          </p:cNvPr>
          <p:cNvSpPr>
            <a:spLocks/>
          </p:cNvSpPr>
          <p:nvPr/>
        </p:nvSpPr>
        <p:spPr bwMode="auto">
          <a:xfrm>
            <a:off x="2971800" y="1524000"/>
            <a:ext cx="1905000" cy="152400"/>
          </a:xfrm>
          <a:custGeom>
            <a:avLst/>
            <a:gdLst>
              <a:gd name="T0" fmla="*/ 0 w 192"/>
              <a:gd name="T1" fmla="*/ 152400 h 96"/>
              <a:gd name="T2" fmla="*/ 952500 w 192"/>
              <a:gd name="T3" fmla="*/ 0 h 96"/>
              <a:gd name="T4" fmla="*/ 1905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454" name="Picture 30">
            <a:extLst>
              <a:ext uri="{FF2B5EF4-FFF2-40B4-BE49-F238E27FC236}">
                <a16:creationId xmlns:a16="http://schemas.microsoft.com/office/drawing/2014/main" id="{DCAC88BE-FB10-C249-B57B-5814C2BA0B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124200"/>
            <a:ext cx="2057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91F3AAF-CB46-F942-8C49-B37A77254639}"/>
              </a:ext>
            </a:extLst>
          </p:cNvPr>
          <p:cNvSpPr txBox="1"/>
          <p:nvPr/>
        </p:nvSpPr>
        <p:spPr>
          <a:xfrm>
            <a:off x="86387" y="2721820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Note 0 is empty!</a:t>
            </a:r>
          </a:p>
        </p:txBody>
      </p:sp>
      <p:sp>
        <p:nvSpPr>
          <p:cNvPr id="34" name="Line 51">
            <a:extLst>
              <a:ext uri="{FF2B5EF4-FFF2-40B4-BE49-F238E27FC236}">
                <a16:creationId xmlns:a16="http://schemas.microsoft.com/office/drawing/2014/main" id="{90344024-9E24-8047-8349-FF7F7DB66F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0897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207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6CC63-4BDC-8B49-B0F6-DB2FA78D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12F3D-D7DC-8E4F-AA34-24ED842EBAE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Pre-pre enrollment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OnDiskSort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Lab tomorrow</a:t>
            </a:r>
          </a:p>
        </p:txBody>
      </p:sp>
    </p:spTree>
    <p:extLst>
      <p:ext uri="{BB962C8B-B14F-4D97-AF65-F5344CB8AC3E}">
        <p14:creationId xmlns:p14="http://schemas.microsoft.com/office/powerpoint/2010/main" val="1898572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7E625A66-8665-4448-B5F3-AB03DF277C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Binary heap - array</a:t>
            </a:r>
          </a:p>
        </p:txBody>
      </p:sp>
      <p:sp>
        <p:nvSpPr>
          <p:cNvPr id="63519" name="Text Box 31">
            <a:extLst>
              <a:ext uri="{FF2B5EF4-FFF2-40B4-BE49-F238E27FC236}">
                <a16:creationId xmlns:a16="http://schemas.microsoft.com/office/drawing/2014/main" id="{1C758816-BEC3-2245-867C-CFAB0D913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352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3520" name="Text Box 32">
            <a:extLst>
              <a:ext uri="{FF2B5EF4-FFF2-40B4-BE49-F238E27FC236}">
                <a16:creationId xmlns:a16="http://schemas.microsoft.com/office/drawing/2014/main" id="{56F77BC6-8350-8944-8EBD-74F6F26AD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048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Left child of A[3]?</a:t>
            </a:r>
          </a:p>
        </p:txBody>
      </p:sp>
      <p:pic>
        <p:nvPicPr>
          <p:cNvPr id="62480" name="Picture 32">
            <a:extLst>
              <a:ext uri="{FF2B5EF4-FFF2-40B4-BE49-F238E27FC236}">
                <a16:creationId xmlns:a16="http://schemas.microsoft.com/office/drawing/2014/main" id="{E4098448-F428-1F4D-912F-39D5FA003B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124200"/>
            <a:ext cx="2057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Rectangle 50">
            <a:extLst>
              <a:ext uri="{FF2B5EF4-FFF2-40B4-BE49-F238E27FC236}">
                <a16:creationId xmlns:a16="http://schemas.microsoft.com/office/drawing/2014/main" id="{FA65DD82-69AD-344A-B150-BC5AA689C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834" y="1676400"/>
            <a:ext cx="6137366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1" name="Line 51">
            <a:extLst>
              <a:ext uri="{FF2B5EF4-FFF2-40B4-BE49-F238E27FC236}">
                <a16:creationId xmlns:a16="http://schemas.microsoft.com/office/drawing/2014/main" id="{D7ACD36F-6D0A-E845-BBF3-EDCCFD7824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2" name="Line 52">
            <a:extLst>
              <a:ext uri="{FF2B5EF4-FFF2-40B4-BE49-F238E27FC236}">
                <a16:creationId xmlns:a16="http://schemas.microsoft.com/office/drawing/2014/main" id="{46B45CE8-E116-CA44-AF06-CD69E34CDA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3" name="Line 53">
            <a:extLst>
              <a:ext uri="{FF2B5EF4-FFF2-40B4-BE49-F238E27FC236}">
                <a16:creationId xmlns:a16="http://schemas.microsoft.com/office/drawing/2014/main" id="{1D07AFDE-60FC-554D-A448-379230C873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4" name="Line 54">
            <a:extLst>
              <a:ext uri="{FF2B5EF4-FFF2-40B4-BE49-F238E27FC236}">
                <a16:creationId xmlns:a16="http://schemas.microsoft.com/office/drawing/2014/main" id="{572B20BE-C6ED-AC48-AC36-15311324AF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5" name="Line 55">
            <a:extLst>
              <a:ext uri="{FF2B5EF4-FFF2-40B4-BE49-F238E27FC236}">
                <a16:creationId xmlns:a16="http://schemas.microsoft.com/office/drawing/2014/main" id="{EF7E07AF-4DB0-394E-99D1-529DB60304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6" name="Line 56">
            <a:extLst>
              <a:ext uri="{FF2B5EF4-FFF2-40B4-BE49-F238E27FC236}">
                <a16:creationId xmlns:a16="http://schemas.microsoft.com/office/drawing/2014/main" id="{B7EB81AC-7618-B04E-859B-950450A0D4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7" name="Line 57">
            <a:extLst>
              <a:ext uri="{FF2B5EF4-FFF2-40B4-BE49-F238E27FC236}">
                <a16:creationId xmlns:a16="http://schemas.microsoft.com/office/drawing/2014/main" id="{622DAFC0-45F5-8C4F-A5C8-1CF3F50F29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" name="Line 58">
            <a:extLst>
              <a:ext uri="{FF2B5EF4-FFF2-40B4-BE49-F238E27FC236}">
                <a16:creationId xmlns:a16="http://schemas.microsoft.com/office/drawing/2014/main" id="{CDEBEC9B-C3D4-9B43-8B61-F7AA1A21E6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9" name="Line 59">
            <a:extLst>
              <a:ext uri="{FF2B5EF4-FFF2-40B4-BE49-F238E27FC236}">
                <a16:creationId xmlns:a16="http://schemas.microsoft.com/office/drawing/2014/main" id="{FB6AFA58-F86A-8D46-A60D-8C173A40F0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" name="Line 60">
            <a:extLst>
              <a:ext uri="{FF2B5EF4-FFF2-40B4-BE49-F238E27FC236}">
                <a16:creationId xmlns:a16="http://schemas.microsoft.com/office/drawing/2014/main" id="{42653353-6E7B-584F-B2E9-043B4624C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" name="Line 61">
            <a:extLst>
              <a:ext uri="{FF2B5EF4-FFF2-40B4-BE49-F238E27FC236}">
                <a16:creationId xmlns:a16="http://schemas.microsoft.com/office/drawing/2014/main" id="{EE09B6C5-0277-CF4C-9108-B51B6CB572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2" name="Line 62">
            <a:extLst>
              <a:ext uri="{FF2B5EF4-FFF2-40B4-BE49-F238E27FC236}">
                <a16:creationId xmlns:a16="http://schemas.microsoft.com/office/drawing/2014/main" id="{DF3AB87C-49CD-4A40-BF01-4A186C7812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3" name="Line 63">
            <a:extLst>
              <a:ext uri="{FF2B5EF4-FFF2-40B4-BE49-F238E27FC236}">
                <a16:creationId xmlns:a16="http://schemas.microsoft.com/office/drawing/2014/main" id="{ACD3B6B3-2C54-434E-B66C-3CB021C11B0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" name="Line 64">
            <a:extLst>
              <a:ext uri="{FF2B5EF4-FFF2-40B4-BE49-F238E27FC236}">
                <a16:creationId xmlns:a16="http://schemas.microsoft.com/office/drawing/2014/main" id="{D1F5DB4E-CC19-E345-A756-EE725E7F32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5" name="Text Box 66">
            <a:extLst>
              <a:ext uri="{FF2B5EF4-FFF2-40B4-BE49-F238E27FC236}">
                <a16:creationId xmlns:a16="http://schemas.microsoft.com/office/drawing/2014/main" id="{7B066914-092E-8947-B737-DCBD220FE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834" y="1694089"/>
            <a:ext cx="6013269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 -    16  14  </a:t>
            </a:r>
            <a:r>
              <a:rPr lang="en-US" b="1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10</a:t>
            </a:r>
            <a:r>
              <a:rPr lang="en-US" dirty="0">
                <a:latin typeface="Arial" charset="0"/>
                <a:ea typeface="ＭＳ Ｐゴシック" charset="0"/>
              </a:rPr>
              <a:t>   8    7    9    3    2    4    1</a:t>
            </a:r>
          </a:p>
        </p:txBody>
      </p:sp>
      <p:sp>
        <p:nvSpPr>
          <p:cNvPr id="76" name="Freeform 67">
            <a:extLst>
              <a:ext uri="{FF2B5EF4-FFF2-40B4-BE49-F238E27FC236}">
                <a16:creationId xmlns:a16="http://schemas.microsoft.com/office/drawing/2014/main" id="{C80CA065-0BD3-C645-A49A-D087A0F12230}"/>
              </a:ext>
            </a:extLst>
          </p:cNvPr>
          <p:cNvSpPr>
            <a:spLocks/>
          </p:cNvSpPr>
          <p:nvPr/>
        </p:nvSpPr>
        <p:spPr bwMode="auto">
          <a:xfrm>
            <a:off x="1447800" y="1600200"/>
            <a:ext cx="304800" cy="76200"/>
          </a:xfrm>
          <a:custGeom>
            <a:avLst/>
            <a:gdLst>
              <a:gd name="T0" fmla="*/ 0 w 192"/>
              <a:gd name="T1" fmla="*/ 76200 h 96"/>
              <a:gd name="T2" fmla="*/ 152400 w 192"/>
              <a:gd name="T3" fmla="*/ 0 h 96"/>
              <a:gd name="T4" fmla="*/ 3048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68">
            <a:extLst>
              <a:ext uri="{FF2B5EF4-FFF2-40B4-BE49-F238E27FC236}">
                <a16:creationId xmlns:a16="http://schemas.microsoft.com/office/drawing/2014/main" id="{5C69B53B-C64A-B642-BC8D-0A1D5F47CEA5}"/>
              </a:ext>
            </a:extLst>
          </p:cNvPr>
          <p:cNvSpPr>
            <a:spLocks/>
          </p:cNvSpPr>
          <p:nvPr/>
        </p:nvSpPr>
        <p:spPr bwMode="auto">
          <a:xfrm>
            <a:off x="1447800" y="1524000"/>
            <a:ext cx="685800" cy="152400"/>
          </a:xfrm>
          <a:custGeom>
            <a:avLst/>
            <a:gdLst>
              <a:gd name="T0" fmla="*/ 0 w 192"/>
              <a:gd name="T1" fmla="*/ 152400 h 96"/>
              <a:gd name="T2" fmla="*/ 342900 w 192"/>
              <a:gd name="T3" fmla="*/ 0 h 96"/>
              <a:gd name="T4" fmla="*/ 6858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69">
            <a:extLst>
              <a:ext uri="{FF2B5EF4-FFF2-40B4-BE49-F238E27FC236}">
                <a16:creationId xmlns:a16="http://schemas.microsoft.com/office/drawing/2014/main" id="{00433CBE-0E35-204E-8E11-65858AE2D196}"/>
              </a:ext>
            </a:extLst>
          </p:cNvPr>
          <p:cNvSpPr>
            <a:spLocks/>
          </p:cNvSpPr>
          <p:nvPr/>
        </p:nvSpPr>
        <p:spPr bwMode="auto">
          <a:xfrm flipV="1">
            <a:off x="1752600" y="2057400"/>
            <a:ext cx="838200" cy="76200"/>
          </a:xfrm>
          <a:custGeom>
            <a:avLst/>
            <a:gdLst>
              <a:gd name="T0" fmla="*/ 0 w 192"/>
              <a:gd name="T1" fmla="*/ 76200 h 96"/>
              <a:gd name="T2" fmla="*/ 419100 w 192"/>
              <a:gd name="T3" fmla="*/ 0 h 96"/>
              <a:gd name="T4" fmla="*/ 8382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70">
            <a:extLst>
              <a:ext uri="{FF2B5EF4-FFF2-40B4-BE49-F238E27FC236}">
                <a16:creationId xmlns:a16="http://schemas.microsoft.com/office/drawing/2014/main" id="{E751C852-953D-B148-857A-4B857B106560}"/>
              </a:ext>
            </a:extLst>
          </p:cNvPr>
          <p:cNvSpPr>
            <a:spLocks/>
          </p:cNvSpPr>
          <p:nvPr/>
        </p:nvSpPr>
        <p:spPr bwMode="auto">
          <a:xfrm flipV="1">
            <a:off x="1752600" y="20574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Text Box 71">
            <a:extLst>
              <a:ext uri="{FF2B5EF4-FFF2-40B4-BE49-F238E27FC236}">
                <a16:creationId xmlns:a16="http://schemas.microsoft.com/office/drawing/2014/main" id="{1460D647-BDD4-BC4E-800F-983B4A7A5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068" y="2300288"/>
            <a:ext cx="563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0   1   2    </a:t>
            </a:r>
            <a:r>
              <a:rPr lang="en-US" b="1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 dirty="0">
                <a:latin typeface="Arial" charset="0"/>
                <a:ea typeface="ＭＳ Ｐゴシック" charset="0"/>
              </a:rPr>
              <a:t>    4    5    6    7    8    9    10</a:t>
            </a:r>
          </a:p>
        </p:txBody>
      </p:sp>
      <p:sp>
        <p:nvSpPr>
          <p:cNvPr id="81" name="Freeform 73">
            <a:extLst>
              <a:ext uri="{FF2B5EF4-FFF2-40B4-BE49-F238E27FC236}">
                <a16:creationId xmlns:a16="http://schemas.microsoft.com/office/drawing/2014/main" id="{1CC362EA-A1C8-EE4C-9019-A30588C46DB3}"/>
              </a:ext>
            </a:extLst>
          </p:cNvPr>
          <p:cNvSpPr>
            <a:spLocks/>
          </p:cNvSpPr>
          <p:nvPr/>
        </p:nvSpPr>
        <p:spPr bwMode="auto">
          <a:xfrm>
            <a:off x="2133600" y="15240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74">
            <a:extLst>
              <a:ext uri="{FF2B5EF4-FFF2-40B4-BE49-F238E27FC236}">
                <a16:creationId xmlns:a16="http://schemas.microsoft.com/office/drawing/2014/main" id="{600B5603-4147-874C-AD4F-72DB28F53743}"/>
              </a:ext>
            </a:extLst>
          </p:cNvPr>
          <p:cNvSpPr>
            <a:spLocks/>
          </p:cNvSpPr>
          <p:nvPr/>
        </p:nvSpPr>
        <p:spPr bwMode="auto">
          <a:xfrm>
            <a:off x="2133600" y="1447800"/>
            <a:ext cx="1600200" cy="228600"/>
          </a:xfrm>
          <a:custGeom>
            <a:avLst/>
            <a:gdLst>
              <a:gd name="T0" fmla="*/ 0 w 192"/>
              <a:gd name="T1" fmla="*/ 228600 h 96"/>
              <a:gd name="T2" fmla="*/ 800100 w 192"/>
              <a:gd name="T3" fmla="*/ 0 h 96"/>
              <a:gd name="T4" fmla="*/ 16002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75">
            <a:extLst>
              <a:ext uri="{FF2B5EF4-FFF2-40B4-BE49-F238E27FC236}">
                <a16:creationId xmlns:a16="http://schemas.microsoft.com/office/drawing/2014/main" id="{57205C1F-5B17-CB4B-B08F-90D51AF79951}"/>
              </a:ext>
            </a:extLst>
          </p:cNvPr>
          <p:cNvSpPr>
            <a:spLocks/>
          </p:cNvSpPr>
          <p:nvPr/>
        </p:nvSpPr>
        <p:spPr bwMode="auto">
          <a:xfrm flipV="1">
            <a:off x="2590800" y="2057400"/>
            <a:ext cx="1524000" cy="152400"/>
          </a:xfrm>
          <a:custGeom>
            <a:avLst/>
            <a:gdLst>
              <a:gd name="T0" fmla="*/ 0 w 192"/>
              <a:gd name="T1" fmla="*/ 152400 h 96"/>
              <a:gd name="T2" fmla="*/ 762000 w 192"/>
              <a:gd name="T3" fmla="*/ 0 h 96"/>
              <a:gd name="T4" fmla="*/ 1524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76">
            <a:extLst>
              <a:ext uri="{FF2B5EF4-FFF2-40B4-BE49-F238E27FC236}">
                <a16:creationId xmlns:a16="http://schemas.microsoft.com/office/drawing/2014/main" id="{24ED24DA-5BA6-C348-8F51-24ECAC726595}"/>
              </a:ext>
            </a:extLst>
          </p:cNvPr>
          <p:cNvSpPr>
            <a:spLocks/>
          </p:cNvSpPr>
          <p:nvPr/>
        </p:nvSpPr>
        <p:spPr bwMode="auto">
          <a:xfrm flipV="1">
            <a:off x="2590800" y="2057400"/>
            <a:ext cx="1905000" cy="228600"/>
          </a:xfrm>
          <a:custGeom>
            <a:avLst/>
            <a:gdLst>
              <a:gd name="T0" fmla="*/ 0 w 192"/>
              <a:gd name="T1" fmla="*/ 228600 h 96"/>
              <a:gd name="T2" fmla="*/ 952500 w 192"/>
              <a:gd name="T3" fmla="*/ 0 h 96"/>
              <a:gd name="T4" fmla="*/ 19050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77">
            <a:extLst>
              <a:ext uri="{FF2B5EF4-FFF2-40B4-BE49-F238E27FC236}">
                <a16:creationId xmlns:a16="http://schemas.microsoft.com/office/drawing/2014/main" id="{33787C45-4975-B246-B3BE-A1995E24215F}"/>
              </a:ext>
            </a:extLst>
          </p:cNvPr>
          <p:cNvSpPr>
            <a:spLocks/>
          </p:cNvSpPr>
          <p:nvPr/>
        </p:nvSpPr>
        <p:spPr bwMode="auto">
          <a:xfrm>
            <a:off x="2971800" y="1524000"/>
            <a:ext cx="1905000" cy="152400"/>
          </a:xfrm>
          <a:custGeom>
            <a:avLst/>
            <a:gdLst>
              <a:gd name="T0" fmla="*/ 0 w 192"/>
              <a:gd name="T1" fmla="*/ 152400 h 96"/>
              <a:gd name="T2" fmla="*/ 952500 w 192"/>
              <a:gd name="T3" fmla="*/ 0 h 96"/>
              <a:gd name="T4" fmla="*/ 1905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51">
            <a:extLst>
              <a:ext uri="{FF2B5EF4-FFF2-40B4-BE49-F238E27FC236}">
                <a16:creationId xmlns:a16="http://schemas.microsoft.com/office/drawing/2014/main" id="{EDDC3F3E-8CA9-124D-99B6-FCC9F029BA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0897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866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8CD49ED4-5793-0F42-BD1C-9B56D6275C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Binary heap - array</a:t>
            </a:r>
          </a:p>
        </p:txBody>
      </p:sp>
      <p:sp>
        <p:nvSpPr>
          <p:cNvPr id="64543" name="Text Box 31">
            <a:extLst>
              <a:ext uri="{FF2B5EF4-FFF2-40B4-BE49-F238E27FC236}">
                <a16:creationId xmlns:a16="http://schemas.microsoft.com/office/drawing/2014/main" id="{BA7C3F5C-89B3-4C4A-8ECC-1FBD359AE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352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4544" name="Text Box 32">
            <a:extLst>
              <a:ext uri="{FF2B5EF4-FFF2-40B4-BE49-F238E27FC236}">
                <a16:creationId xmlns:a16="http://schemas.microsoft.com/office/drawing/2014/main" id="{94CEE753-6F9F-5240-97D7-BBA8C09F0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048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Left child of A[3]?</a:t>
            </a:r>
          </a:p>
        </p:txBody>
      </p:sp>
      <p:sp>
        <p:nvSpPr>
          <p:cNvPr id="64545" name="Text Box 33">
            <a:extLst>
              <a:ext uri="{FF2B5EF4-FFF2-40B4-BE49-F238E27FC236}">
                <a16:creationId xmlns:a16="http://schemas.microsoft.com/office/drawing/2014/main" id="{66F019C3-9F11-9E44-A449-4DEE19E63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8100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4547" name="Text Box 35">
            <a:extLst>
              <a:ext uri="{FF2B5EF4-FFF2-40B4-BE49-F238E27FC236}">
                <a16:creationId xmlns:a16="http://schemas.microsoft.com/office/drawing/2014/main" id="{D0239547-83C1-6E4F-B00F-20E048405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8100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2*3 = 6</a:t>
            </a:r>
          </a:p>
        </p:txBody>
      </p:sp>
      <p:pic>
        <p:nvPicPr>
          <p:cNvPr id="63506" name="Picture 34">
            <a:extLst>
              <a:ext uri="{FF2B5EF4-FFF2-40B4-BE49-F238E27FC236}">
                <a16:creationId xmlns:a16="http://schemas.microsoft.com/office/drawing/2014/main" id="{54DDAE67-A1B5-674F-8E5E-22E6E319DE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124200"/>
            <a:ext cx="2057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tangle 50">
            <a:extLst>
              <a:ext uri="{FF2B5EF4-FFF2-40B4-BE49-F238E27FC236}">
                <a16:creationId xmlns:a16="http://schemas.microsoft.com/office/drawing/2014/main" id="{080FE93D-43BB-7B40-8204-975DB286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834" y="1676400"/>
            <a:ext cx="6137366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6" name="Line 51">
            <a:extLst>
              <a:ext uri="{FF2B5EF4-FFF2-40B4-BE49-F238E27FC236}">
                <a16:creationId xmlns:a16="http://schemas.microsoft.com/office/drawing/2014/main" id="{8F64E282-5FEF-E84E-AB66-F5DAE8C1CA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7" name="Line 52">
            <a:extLst>
              <a:ext uri="{FF2B5EF4-FFF2-40B4-BE49-F238E27FC236}">
                <a16:creationId xmlns:a16="http://schemas.microsoft.com/office/drawing/2014/main" id="{4622A7DC-11F1-9F4E-BBD5-C2B4C0E6AC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8" name="Line 53">
            <a:extLst>
              <a:ext uri="{FF2B5EF4-FFF2-40B4-BE49-F238E27FC236}">
                <a16:creationId xmlns:a16="http://schemas.microsoft.com/office/drawing/2014/main" id="{3FCBCE51-4D7A-2E4D-BD75-371D6E885E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" name="Line 54">
            <a:extLst>
              <a:ext uri="{FF2B5EF4-FFF2-40B4-BE49-F238E27FC236}">
                <a16:creationId xmlns:a16="http://schemas.microsoft.com/office/drawing/2014/main" id="{2EC63402-A8BC-374B-B1E5-47931B163E3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" name="Line 55">
            <a:extLst>
              <a:ext uri="{FF2B5EF4-FFF2-40B4-BE49-F238E27FC236}">
                <a16:creationId xmlns:a16="http://schemas.microsoft.com/office/drawing/2014/main" id="{044EFF0D-460B-5D42-8DF6-C4D1B4D39D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" name="Line 56">
            <a:extLst>
              <a:ext uri="{FF2B5EF4-FFF2-40B4-BE49-F238E27FC236}">
                <a16:creationId xmlns:a16="http://schemas.microsoft.com/office/drawing/2014/main" id="{EB47600D-0106-1D41-849D-1091E8039B2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2" name="Line 57">
            <a:extLst>
              <a:ext uri="{FF2B5EF4-FFF2-40B4-BE49-F238E27FC236}">
                <a16:creationId xmlns:a16="http://schemas.microsoft.com/office/drawing/2014/main" id="{38909592-CFD3-004C-BC23-F3F9D48ED5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" name="Line 58">
            <a:extLst>
              <a:ext uri="{FF2B5EF4-FFF2-40B4-BE49-F238E27FC236}">
                <a16:creationId xmlns:a16="http://schemas.microsoft.com/office/drawing/2014/main" id="{BC07D15B-55C9-F34E-9A2B-F7A56ACA5D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" name="Line 59">
            <a:extLst>
              <a:ext uri="{FF2B5EF4-FFF2-40B4-BE49-F238E27FC236}">
                <a16:creationId xmlns:a16="http://schemas.microsoft.com/office/drawing/2014/main" id="{B17FFB20-6351-CC4F-9711-357E376052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" name="Line 60">
            <a:extLst>
              <a:ext uri="{FF2B5EF4-FFF2-40B4-BE49-F238E27FC236}">
                <a16:creationId xmlns:a16="http://schemas.microsoft.com/office/drawing/2014/main" id="{92933D83-5535-B947-A616-E571D4BC36A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6" name="Line 61">
            <a:extLst>
              <a:ext uri="{FF2B5EF4-FFF2-40B4-BE49-F238E27FC236}">
                <a16:creationId xmlns:a16="http://schemas.microsoft.com/office/drawing/2014/main" id="{6CA30874-4688-1347-A386-70B18EEDA5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7" name="Line 62">
            <a:extLst>
              <a:ext uri="{FF2B5EF4-FFF2-40B4-BE49-F238E27FC236}">
                <a16:creationId xmlns:a16="http://schemas.microsoft.com/office/drawing/2014/main" id="{35D5BE36-9A00-824F-BBAD-EFFFD851F3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8" name="Line 63">
            <a:extLst>
              <a:ext uri="{FF2B5EF4-FFF2-40B4-BE49-F238E27FC236}">
                <a16:creationId xmlns:a16="http://schemas.microsoft.com/office/drawing/2014/main" id="{B4D9A19A-4A21-584D-BA70-C1748A5905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9" name="Line 64">
            <a:extLst>
              <a:ext uri="{FF2B5EF4-FFF2-40B4-BE49-F238E27FC236}">
                <a16:creationId xmlns:a16="http://schemas.microsoft.com/office/drawing/2014/main" id="{20CCFCFF-6502-8948-9D51-7D572BD905C3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0" name="Text Box 66">
            <a:extLst>
              <a:ext uri="{FF2B5EF4-FFF2-40B4-BE49-F238E27FC236}">
                <a16:creationId xmlns:a16="http://schemas.microsoft.com/office/drawing/2014/main" id="{9CA413E1-9C08-5B41-951E-4DDEF5794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834" y="1694089"/>
            <a:ext cx="6013269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 -    16  14  </a:t>
            </a:r>
            <a:r>
              <a:rPr lang="en-US" b="1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10</a:t>
            </a:r>
            <a:r>
              <a:rPr lang="en-US" dirty="0">
                <a:latin typeface="Arial" charset="0"/>
                <a:ea typeface="ＭＳ Ｐゴシック" charset="0"/>
              </a:rPr>
              <a:t>   8    7    9    3    2    4    1</a:t>
            </a:r>
          </a:p>
        </p:txBody>
      </p:sp>
      <p:sp>
        <p:nvSpPr>
          <p:cNvPr id="51" name="Freeform 67">
            <a:extLst>
              <a:ext uri="{FF2B5EF4-FFF2-40B4-BE49-F238E27FC236}">
                <a16:creationId xmlns:a16="http://schemas.microsoft.com/office/drawing/2014/main" id="{A2042346-022F-C246-A825-4D39EF0C8931}"/>
              </a:ext>
            </a:extLst>
          </p:cNvPr>
          <p:cNvSpPr>
            <a:spLocks/>
          </p:cNvSpPr>
          <p:nvPr/>
        </p:nvSpPr>
        <p:spPr bwMode="auto">
          <a:xfrm>
            <a:off x="1447800" y="1600200"/>
            <a:ext cx="304800" cy="76200"/>
          </a:xfrm>
          <a:custGeom>
            <a:avLst/>
            <a:gdLst>
              <a:gd name="T0" fmla="*/ 0 w 192"/>
              <a:gd name="T1" fmla="*/ 76200 h 96"/>
              <a:gd name="T2" fmla="*/ 152400 w 192"/>
              <a:gd name="T3" fmla="*/ 0 h 96"/>
              <a:gd name="T4" fmla="*/ 3048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68">
            <a:extLst>
              <a:ext uri="{FF2B5EF4-FFF2-40B4-BE49-F238E27FC236}">
                <a16:creationId xmlns:a16="http://schemas.microsoft.com/office/drawing/2014/main" id="{917DAB4E-AC55-BF4F-8309-D22B51209314}"/>
              </a:ext>
            </a:extLst>
          </p:cNvPr>
          <p:cNvSpPr>
            <a:spLocks/>
          </p:cNvSpPr>
          <p:nvPr/>
        </p:nvSpPr>
        <p:spPr bwMode="auto">
          <a:xfrm>
            <a:off x="1447800" y="1524000"/>
            <a:ext cx="685800" cy="152400"/>
          </a:xfrm>
          <a:custGeom>
            <a:avLst/>
            <a:gdLst>
              <a:gd name="T0" fmla="*/ 0 w 192"/>
              <a:gd name="T1" fmla="*/ 152400 h 96"/>
              <a:gd name="T2" fmla="*/ 342900 w 192"/>
              <a:gd name="T3" fmla="*/ 0 h 96"/>
              <a:gd name="T4" fmla="*/ 6858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69">
            <a:extLst>
              <a:ext uri="{FF2B5EF4-FFF2-40B4-BE49-F238E27FC236}">
                <a16:creationId xmlns:a16="http://schemas.microsoft.com/office/drawing/2014/main" id="{7DA3230B-6828-244D-AB17-93DF3EEEB1A6}"/>
              </a:ext>
            </a:extLst>
          </p:cNvPr>
          <p:cNvSpPr>
            <a:spLocks/>
          </p:cNvSpPr>
          <p:nvPr/>
        </p:nvSpPr>
        <p:spPr bwMode="auto">
          <a:xfrm flipV="1">
            <a:off x="1752600" y="2057400"/>
            <a:ext cx="838200" cy="76200"/>
          </a:xfrm>
          <a:custGeom>
            <a:avLst/>
            <a:gdLst>
              <a:gd name="T0" fmla="*/ 0 w 192"/>
              <a:gd name="T1" fmla="*/ 76200 h 96"/>
              <a:gd name="T2" fmla="*/ 419100 w 192"/>
              <a:gd name="T3" fmla="*/ 0 h 96"/>
              <a:gd name="T4" fmla="*/ 8382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70">
            <a:extLst>
              <a:ext uri="{FF2B5EF4-FFF2-40B4-BE49-F238E27FC236}">
                <a16:creationId xmlns:a16="http://schemas.microsoft.com/office/drawing/2014/main" id="{5D32CA5C-4DA4-544B-AE05-BB2E5AFA0D2D}"/>
              </a:ext>
            </a:extLst>
          </p:cNvPr>
          <p:cNvSpPr>
            <a:spLocks/>
          </p:cNvSpPr>
          <p:nvPr/>
        </p:nvSpPr>
        <p:spPr bwMode="auto">
          <a:xfrm flipV="1">
            <a:off x="1752600" y="20574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Text Box 71">
            <a:extLst>
              <a:ext uri="{FF2B5EF4-FFF2-40B4-BE49-F238E27FC236}">
                <a16:creationId xmlns:a16="http://schemas.microsoft.com/office/drawing/2014/main" id="{511D9748-EDD9-B643-9BA0-3C896C5C9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068" y="2300288"/>
            <a:ext cx="563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0   1   2    </a:t>
            </a:r>
            <a:r>
              <a:rPr lang="en-US" b="1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 dirty="0">
                <a:latin typeface="Arial" charset="0"/>
                <a:ea typeface="ＭＳ Ｐゴシック" charset="0"/>
              </a:rPr>
              <a:t>    4    5    </a:t>
            </a:r>
            <a:r>
              <a:rPr lang="en-US" b="1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6</a:t>
            </a:r>
            <a:r>
              <a:rPr lang="en-US" dirty="0">
                <a:latin typeface="Arial" charset="0"/>
                <a:ea typeface="ＭＳ Ｐゴシック" charset="0"/>
              </a:rPr>
              <a:t>    7    8    9    10</a:t>
            </a:r>
          </a:p>
        </p:txBody>
      </p:sp>
      <p:sp>
        <p:nvSpPr>
          <p:cNvPr id="56" name="Freeform 73">
            <a:extLst>
              <a:ext uri="{FF2B5EF4-FFF2-40B4-BE49-F238E27FC236}">
                <a16:creationId xmlns:a16="http://schemas.microsoft.com/office/drawing/2014/main" id="{4D01E52D-3583-2349-B54C-D01103F13A2B}"/>
              </a:ext>
            </a:extLst>
          </p:cNvPr>
          <p:cNvSpPr>
            <a:spLocks/>
          </p:cNvSpPr>
          <p:nvPr/>
        </p:nvSpPr>
        <p:spPr bwMode="auto">
          <a:xfrm>
            <a:off x="2133600" y="15240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74">
            <a:extLst>
              <a:ext uri="{FF2B5EF4-FFF2-40B4-BE49-F238E27FC236}">
                <a16:creationId xmlns:a16="http://schemas.microsoft.com/office/drawing/2014/main" id="{F6790B75-0929-8343-88C3-97EB3BE3E4E2}"/>
              </a:ext>
            </a:extLst>
          </p:cNvPr>
          <p:cNvSpPr>
            <a:spLocks/>
          </p:cNvSpPr>
          <p:nvPr/>
        </p:nvSpPr>
        <p:spPr bwMode="auto">
          <a:xfrm>
            <a:off x="2133600" y="1447800"/>
            <a:ext cx="1600200" cy="228600"/>
          </a:xfrm>
          <a:custGeom>
            <a:avLst/>
            <a:gdLst>
              <a:gd name="T0" fmla="*/ 0 w 192"/>
              <a:gd name="T1" fmla="*/ 228600 h 96"/>
              <a:gd name="T2" fmla="*/ 800100 w 192"/>
              <a:gd name="T3" fmla="*/ 0 h 96"/>
              <a:gd name="T4" fmla="*/ 16002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75">
            <a:extLst>
              <a:ext uri="{FF2B5EF4-FFF2-40B4-BE49-F238E27FC236}">
                <a16:creationId xmlns:a16="http://schemas.microsoft.com/office/drawing/2014/main" id="{754CA62C-A44C-704A-AD05-54D1F31BDFDF}"/>
              </a:ext>
            </a:extLst>
          </p:cNvPr>
          <p:cNvSpPr>
            <a:spLocks/>
          </p:cNvSpPr>
          <p:nvPr/>
        </p:nvSpPr>
        <p:spPr bwMode="auto">
          <a:xfrm flipV="1">
            <a:off x="2590800" y="2057400"/>
            <a:ext cx="1524000" cy="152400"/>
          </a:xfrm>
          <a:custGeom>
            <a:avLst/>
            <a:gdLst>
              <a:gd name="T0" fmla="*/ 0 w 192"/>
              <a:gd name="T1" fmla="*/ 152400 h 96"/>
              <a:gd name="T2" fmla="*/ 762000 w 192"/>
              <a:gd name="T3" fmla="*/ 0 h 96"/>
              <a:gd name="T4" fmla="*/ 1524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76">
            <a:extLst>
              <a:ext uri="{FF2B5EF4-FFF2-40B4-BE49-F238E27FC236}">
                <a16:creationId xmlns:a16="http://schemas.microsoft.com/office/drawing/2014/main" id="{08D164EB-C3AA-1C47-9233-0AA7195594C0}"/>
              </a:ext>
            </a:extLst>
          </p:cNvPr>
          <p:cNvSpPr>
            <a:spLocks/>
          </p:cNvSpPr>
          <p:nvPr/>
        </p:nvSpPr>
        <p:spPr bwMode="auto">
          <a:xfrm flipV="1">
            <a:off x="2590800" y="2057400"/>
            <a:ext cx="1905000" cy="228600"/>
          </a:xfrm>
          <a:custGeom>
            <a:avLst/>
            <a:gdLst>
              <a:gd name="T0" fmla="*/ 0 w 192"/>
              <a:gd name="T1" fmla="*/ 228600 h 96"/>
              <a:gd name="T2" fmla="*/ 952500 w 192"/>
              <a:gd name="T3" fmla="*/ 0 h 96"/>
              <a:gd name="T4" fmla="*/ 19050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77">
            <a:extLst>
              <a:ext uri="{FF2B5EF4-FFF2-40B4-BE49-F238E27FC236}">
                <a16:creationId xmlns:a16="http://schemas.microsoft.com/office/drawing/2014/main" id="{2EBE2433-848D-AD40-86FB-F5A10CC6CE60}"/>
              </a:ext>
            </a:extLst>
          </p:cNvPr>
          <p:cNvSpPr>
            <a:spLocks/>
          </p:cNvSpPr>
          <p:nvPr/>
        </p:nvSpPr>
        <p:spPr bwMode="auto">
          <a:xfrm>
            <a:off x="2971800" y="1524000"/>
            <a:ext cx="1905000" cy="152400"/>
          </a:xfrm>
          <a:custGeom>
            <a:avLst/>
            <a:gdLst>
              <a:gd name="T0" fmla="*/ 0 w 192"/>
              <a:gd name="T1" fmla="*/ 152400 h 96"/>
              <a:gd name="T2" fmla="*/ 952500 w 192"/>
              <a:gd name="T3" fmla="*/ 0 h 96"/>
              <a:gd name="T4" fmla="*/ 1905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51">
            <a:extLst>
              <a:ext uri="{FF2B5EF4-FFF2-40B4-BE49-F238E27FC236}">
                <a16:creationId xmlns:a16="http://schemas.microsoft.com/office/drawing/2014/main" id="{C4C08E25-445B-3E45-9255-9F42529F6A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0897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4198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65735D2F-A44A-D34E-968B-7857656961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Binary heap - array</a:t>
            </a:r>
          </a:p>
        </p:txBody>
      </p:sp>
      <p:sp>
        <p:nvSpPr>
          <p:cNvPr id="66591" name="Text Box 31">
            <a:extLst>
              <a:ext uri="{FF2B5EF4-FFF2-40B4-BE49-F238E27FC236}">
                <a16:creationId xmlns:a16="http://schemas.microsoft.com/office/drawing/2014/main" id="{F1D777EA-2452-3C41-BF07-4AAC4E889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048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Parent of A[8]?</a:t>
            </a:r>
          </a:p>
        </p:txBody>
      </p:sp>
      <p:pic>
        <p:nvPicPr>
          <p:cNvPr id="64527" name="Picture 31">
            <a:extLst>
              <a:ext uri="{FF2B5EF4-FFF2-40B4-BE49-F238E27FC236}">
                <a16:creationId xmlns:a16="http://schemas.microsoft.com/office/drawing/2014/main" id="{D39DC9F6-63F3-A748-864F-0FF1C9C826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124200"/>
            <a:ext cx="2057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50">
            <a:extLst>
              <a:ext uri="{FF2B5EF4-FFF2-40B4-BE49-F238E27FC236}">
                <a16:creationId xmlns:a16="http://schemas.microsoft.com/office/drawing/2014/main" id="{8AF98290-87FA-4746-BA56-8DAFFCFAA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834" y="1676400"/>
            <a:ext cx="6137366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" name="Line 51">
            <a:extLst>
              <a:ext uri="{FF2B5EF4-FFF2-40B4-BE49-F238E27FC236}">
                <a16:creationId xmlns:a16="http://schemas.microsoft.com/office/drawing/2014/main" id="{70628EBA-9E6E-7A4B-B9F8-AB87A6B0A57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4" name="Line 52">
            <a:extLst>
              <a:ext uri="{FF2B5EF4-FFF2-40B4-BE49-F238E27FC236}">
                <a16:creationId xmlns:a16="http://schemas.microsoft.com/office/drawing/2014/main" id="{ABE1CB0F-A129-044F-9685-4F85CCA76E8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" name="Line 53">
            <a:extLst>
              <a:ext uri="{FF2B5EF4-FFF2-40B4-BE49-F238E27FC236}">
                <a16:creationId xmlns:a16="http://schemas.microsoft.com/office/drawing/2014/main" id="{296633AE-690B-EB42-9393-584C997895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6" name="Line 54">
            <a:extLst>
              <a:ext uri="{FF2B5EF4-FFF2-40B4-BE49-F238E27FC236}">
                <a16:creationId xmlns:a16="http://schemas.microsoft.com/office/drawing/2014/main" id="{8B476174-6BDE-EF49-A858-1A4E19DD7DD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7" name="Line 55">
            <a:extLst>
              <a:ext uri="{FF2B5EF4-FFF2-40B4-BE49-F238E27FC236}">
                <a16:creationId xmlns:a16="http://schemas.microsoft.com/office/drawing/2014/main" id="{ABA5701E-CAAF-7D44-A80C-5F8A1CEF36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8" name="Line 56">
            <a:extLst>
              <a:ext uri="{FF2B5EF4-FFF2-40B4-BE49-F238E27FC236}">
                <a16:creationId xmlns:a16="http://schemas.microsoft.com/office/drawing/2014/main" id="{F74DE986-4369-5744-9895-05BF237CEE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" name="Line 57">
            <a:extLst>
              <a:ext uri="{FF2B5EF4-FFF2-40B4-BE49-F238E27FC236}">
                <a16:creationId xmlns:a16="http://schemas.microsoft.com/office/drawing/2014/main" id="{9C3BFCB2-47FA-0A4D-A4FE-7B2BCC0D43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" name="Line 58">
            <a:extLst>
              <a:ext uri="{FF2B5EF4-FFF2-40B4-BE49-F238E27FC236}">
                <a16:creationId xmlns:a16="http://schemas.microsoft.com/office/drawing/2014/main" id="{2073A65E-D01B-FF4C-88F9-2FDB93CED61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" name="Line 59">
            <a:extLst>
              <a:ext uri="{FF2B5EF4-FFF2-40B4-BE49-F238E27FC236}">
                <a16:creationId xmlns:a16="http://schemas.microsoft.com/office/drawing/2014/main" id="{BB35C7A8-8846-824F-9668-68ABCD4CAE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2" name="Line 60">
            <a:extLst>
              <a:ext uri="{FF2B5EF4-FFF2-40B4-BE49-F238E27FC236}">
                <a16:creationId xmlns:a16="http://schemas.microsoft.com/office/drawing/2014/main" id="{C9A8E70E-15F1-3640-9EB4-E795DEDF29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" name="Line 61">
            <a:extLst>
              <a:ext uri="{FF2B5EF4-FFF2-40B4-BE49-F238E27FC236}">
                <a16:creationId xmlns:a16="http://schemas.microsoft.com/office/drawing/2014/main" id="{3067134A-5C37-2940-845E-59D24E5BFBB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" name="Line 62">
            <a:extLst>
              <a:ext uri="{FF2B5EF4-FFF2-40B4-BE49-F238E27FC236}">
                <a16:creationId xmlns:a16="http://schemas.microsoft.com/office/drawing/2014/main" id="{94407B0C-C145-154A-BE6E-2078C61BF7A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" name="Line 63">
            <a:extLst>
              <a:ext uri="{FF2B5EF4-FFF2-40B4-BE49-F238E27FC236}">
                <a16:creationId xmlns:a16="http://schemas.microsoft.com/office/drawing/2014/main" id="{5E372615-4441-6B41-B825-46ECFE5140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6" name="Line 64">
            <a:extLst>
              <a:ext uri="{FF2B5EF4-FFF2-40B4-BE49-F238E27FC236}">
                <a16:creationId xmlns:a16="http://schemas.microsoft.com/office/drawing/2014/main" id="{C370BBBA-CD1C-114B-A233-F960F34DB4C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7" name="Text Box 66">
            <a:extLst>
              <a:ext uri="{FF2B5EF4-FFF2-40B4-BE49-F238E27FC236}">
                <a16:creationId xmlns:a16="http://schemas.microsoft.com/office/drawing/2014/main" id="{774BEEA3-87CB-8749-B7E3-915DE0EA2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834" y="1694089"/>
            <a:ext cx="6013269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 -    16  14  10   8    7    9    3    </a:t>
            </a:r>
            <a:r>
              <a:rPr lang="en-US" b="1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dirty="0">
                <a:latin typeface="Arial" charset="0"/>
                <a:ea typeface="ＭＳ Ｐゴシック" charset="0"/>
              </a:rPr>
              <a:t>    4    1</a:t>
            </a:r>
          </a:p>
        </p:txBody>
      </p:sp>
      <p:sp>
        <p:nvSpPr>
          <p:cNvPr id="48" name="Freeform 67">
            <a:extLst>
              <a:ext uri="{FF2B5EF4-FFF2-40B4-BE49-F238E27FC236}">
                <a16:creationId xmlns:a16="http://schemas.microsoft.com/office/drawing/2014/main" id="{060A21D3-63EF-7A41-A6B5-390384C7945B}"/>
              </a:ext>
            </a:extLst>
          </p:cNvPr>
          <p:cNvSpPr>
            <a:spLocks/>
          </p:cNvSpPr>
          <p:nvPr/>
        </p:nvSpPr>
        <p:spPr bwMode="auto">
          <a:xfrm>
            <a:off x="1447800" y="1600200"/>
            <a:ext cx="304800" cy="76200"/>
          </a:xfrm>
          <a:custGeom>
            <a:avLst/>
            <a:gdLst>
              <a:gd name="T0" fmla="*/ 0 w 192"/>
              <a:gd name="T1" fmla="*/ 76200 h 96"/>
              <a:gd name="T2" fmla="*/ 152400 w 192"/>
              <a:gd name="T3" fmla="*/ 0 h 96"/>
              <a:gd name="T4" fmla="*/ 3048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Freeform 68">
            <a:extLst>
              <a:ext uri="{FF2B5EF4-FFF2-40B4-BE49-F238E27FC236}">
                <a16:creationId xmlns:a16="http://schemas.microsoft.com/office/drawing/2014/main" id="{D1C3BCFA-527C-4D44-B134-35D225C7CA5F}"/>
              </a:ext>
            </a:extLst>
          </p:cNvPr>
          <p:cNvSpPr>
            <a:spLocks/>
          </p:cNvSpPr>
          <p:nvPr/>
        </p:nvSpPr>
        <p:spPr bwMode="auto">
          <a:xfrm>
            <a:off x="1447800" y="1524000"/>
            <a:ext cx="685800" cy="152400"/>
          </a:xfrm>
          <a:custGeom>
            <a:avLst/>
            <a:gdLst>
              <a:gd name="T0" fmla="*/ 0 w 192"/>
              <a:gd name="T1" fmla="*/ 152400 h 96"/>
              <a:gd name="T2" fmla="*/ 342900 w 192"/>
              <a:gd name="T3" fmla="*/ 0 h 96"/>
              <a:gd name="T4" fmla="*/ 6858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69">
            <a:extLst>
              <a:ext uri="{FF2B5EF4-FFF2-40B4-BE49-F238E27FC236}">
                <a16:creationId xmlns:a16="http://schemas.microsoft.com/office/drawing/2014/main" id="{965F1AAE-669F-AD47-825D-F7D6B9FB06EE}"/>
              </a:ext>
            </a:extLst>
          </p:cNvPr>
          <p:cNvSpPr>
            <a:spLocks/>
          </p:cNvSpPr>
          <p:nvPr/>
        </p:nvSpPr>
        <p:spPr bwMode="auto">
          <a:xfrm flipV="1">
            <a:off x="1752600" y="2057400"/>
            <a:ext cx="838200" cy="76200"/>
          </a:xfrm>
          <a:custGeom>
            <a:avLst/>
            <a:gdLst>
              <a:gd name="T0" fmla="*/ 0 w 192"/>
              <a:gd name="T1" fmla="*/ 76200 h 96"/>
              <a:gd name="T2" fmla="*/ 419100 w 192"/>
              <a:gd name="T3" fmla="*/ 0 h 96"/>
              <a:gd name="T4" fmla="*/ 8382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70">
            <a:extLst>
              <a:ext uri="{FF2B5EF4-FFF2-40B4-BE49-F238E27FC236}">
                <a16:creationId xmlns:a16="http://schemas.microsoft.com/office/drawing/2014/main" id="{031ECC35-869F-5B4E-AAD2-14E655816042}"/>
              </a:ext>
            </a:extLst>
          </p:cNvPr>
          <p:cNvSpPr>
            <a:spLocks/>
          </p:cNvSpPr>
          <p:nvPr/>
        </p:nvSpPr>
        <p:spPr bwMode="auto">
          <a:xfrm flipV="1">
            <a:off x="1752600" y="20574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Text Box 71">
            <a:extLst>
              <a:ext uri="{FF2B5EF4-FFF2-40B4-BE49-F238E27FC236}">
                <a16:creationId xmlns:a16="http://schemas.microsoft.com/office/drawing/2014/main" id="{D62E7BE2-E44D-724B-A6A3-2CE5B6E51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068" y="2300288"/>
            <a:ext cx="563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0   1   2    3    4    5    6    7    </a:t>
            </a:r>
            <a:r>
              <a:rPr lang="en-US" b="1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8</a:t>
            </a:r>
            <a:r>
              <a:rPr lang="en-US" dirty="0">
                <a:latin typeface="Arial" charset="0"/>
                <a:ea typeface="ＭＳ Ｐゴシック" charset="0"/>
              </a:rPr>
              <a:t>    9    10</a:t>
            </a:r>
          </a:p>
        </p:txBody>
      </p:sp>
      <p:sp>
        <p:nvSpPr>
          <p:cNvPr id="53" name="Freeform 73">
            <a:extLst>
              <a:ext uri="{FF2B5EF4-FFF2-40B4-BE49-F238E27FC236}">
                <a16:creationId xmlns:a16="http://schemas.microsoft.com/office/drawing/2014/main" id="{D54E27CA-C731-0E4C-91AF-DAD6A203D48C}"/>
              </a:ext>
            </a:extLst>
          </p:cNvPr>
          <p:cNvSpPr>
            <a:spLocks/>
          </p:cNvSpPr>
          <p:nvPr/>
        </p:nvSpPr>
        <p:spPr bwMode="auto">
          <a:xfrm>
            <a:off x="2133600" y="15240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74">
            <a:extLst>
              <a:ext uri="{FF2B5EF4-FFF2-40B4-BE49-F238E27FC236}">
                <a16:creationId xmlns:a16="http://schemas.microsoft.com/office/drawing/2014/main" id="{A1049CB8-F213-7048-8167-893970EB7EA0}"/>
              </a:ext>
            </a:extLst>
          </p:cNvPr>
          <p:cNvSpPr>
            <a:spLocks/>
          </p:cNvSpPr>
          <p:nvPr/>
        </p:nvSpPr>
        <p:spPr bwMode="auto">
          <a:xfrm>
            <a:off x="2133600" y="1447800"/>
            <a:ext cx="1600200" cy="228600"/>
          </a:xfrm>
          <a:custGeom>
            <a:avLst/>
            <a:gdLst>
              <a:gd name="T0" fmla="*/ 0 w 192"/>
              <a:gd name="T1" fmla="*/ 228600 h 96"/>
              <a:gd name="T2" fmla="*/ 800100 w 192"/>
              <a:gd name="T3" fmla="*/ 0 h 96"/>
              <a:gd name="T4" fmla="*/ 16002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Freeform 75">
            <a:extLst>
              <a:ext uri="{FF2B5EF4-FFF2-40B4-BE49-F238E27FC236}">
                <a16:creationId xmlns:a16="http://schemas.microsoft.com/office/drawing/2014/main" id="{9CB6510B-A382-9E45-A55E-7F45DD68713D}"/>
              </a:ext>
            </a:extLst>
          </p:cNvPr>
          <p:cNvSpPr>
            <a:spLocks/>
          </p:cNvSpPr>
          <p:nvPr/>
        </p:nvSpPr>
        <p:spPr bwMode="auto">
          <a:xfrm flipV="1">
            <a:off x="2590800" y="2057400"/>
            <a:ext cx="1524000" cy="152400"/>
          </a:xfrm>
          <a:custGeom>
            <a:avLst/>
            <a:gdLst>
              <a:gd name="T0" fmla="*/ 0 w 192"/>
              <a:gd name="T1" fmla="*/ 152400 h 96"/>
              <a:gd name="T2" fmla="*/ 762000 w 192"/>
              <a:gd name="T3" fmla="*/ 0 h 96"/>
              <a:gd name="T4" fmla="*/ 1524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76">
            <a:extLst>
              <a:ext uri="{FF2B5EF4-FFF2-40B4-BE49-F238E27FC236}">
                <a16:creationId xmlns:a16="http://schemas.microsoft.com/office/drawing/2014/main" id="{2F99622C-6F26-534B-A3BC-FA16B4431482}"/>
              </a:ext>
            </a:extLst>
          </p:cNvPr>
          <p:cNvSpPr>
            <a:spLocks/>
          </p:cNvSpPr>
          <p:nvPr/>
        </p:nvSpPr>
        <p:spPr bwMode="auto">
          <a:xfrm flipV="1">
            <a:off x="2590800" y="2057400"/>
            <a:ext cx="1905000" cy="228600"/>
          </a:xfrm>
          <a:custGeom>
            <a:avLst/>
            <a:gdLst>
              <a:gd name="T0" fmla="*/ 0 w 192"/>
              <a:gd name="T1" fmla="*/ 228600 h 96"/>
              <a:gd name="T2" fmla="*/ 952500 w 192"/>
              <a:gd name="T3" fmla="*/ 0 h 96"/>
              <a:gd name="T4" fmla="*/ 19050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77">
            <a:extLst>
              <a:ext uri="{FF2B5EF4-FFF2-40B4-BE49-F238E27FC236}">
                <a16:creationId xmlns:a16="http://schemas.microsoft.com/office/drawing/2014/main" id="{0C570922-C41B-E249-9892-1201BF3621D7}"/>
              </a:ext>
            </a:extLst>
          </p:cNvPr>
          <p:cNvSpPr>
            <a:spLocks/>
          </p:cNvSpPr>
          <p:nvPr/>
        </p:nvSpPr>
        <p:spPr bwMode="auto">
          <a:xfrm>
            <a:off x="2971800" y="1524000"/>
            <a:ext cx="1905000" cy="152400"/>
          </a:xfrm>
          <a:custGeom>
            <a:avLst/>
            <a:gdLst>
              <a:gd name="T0" fmla="*/ 0 w 192"/>
              <a:gd name="T1" fmla="*/ 152400 h 96"/>
              <a:gd name="T2" fmla="*/ 952500 w 192"/>
              <a:gd name="T3" fmla="*/ 0 h 96"/>
              <a:gd name="T4" fmla="*/ 1905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1">
            <a:extLst>
              <a:ext uri="{FF2B5EF4-FFF2-40B4-BE49-F238E27FC236}">
                <a16:creationId xmlns:a16="http://schemas.microsoft.com/office/drawing/2014/main" id="{5FD3696D-E812-AC46-813F-289DB1C444E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0897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1721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ABC686D7-0390-AD4B-A85A-A951B0D1C5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Binary heap - array</a:t>
            </a:r>
          </a:p>
        </p:txBody>
      </p:sp>
      <p:sp>
        <p:nvSpPr>
          <p:cNvPr id="67615" name="Text Box 31">
            <a:extLst>
              <a:ext uri="{FF2B5EF4-FFF2-40B4-BE49-F238E27FC236}">
                <a16:creationId xmlns:a16="http://schemas.microsoft.com/office/drawing/2014/main" id="{6D165CF2-B235-124A-9855-822538722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048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Parent of A[8]?</a:t>
            </a:r>
          </a:p>
        </p:txBody>
      </p:sp>
      <p:graphicFrame>
        <p:nvGraphicFramePr>
          <p:cNvPr id="65551" name="Object 32">
            <a:extLst>
              <a:ext uri="{FF2B5EF4-FFF2-40B4-BE49-F238E27FC236}">
                <a16:creationId xmlns:a16="http://schemas.microsoft.com/office/drawing/2014/main" id="{7E0B5271-29EE-464F-9C12-DBE8AD8F239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0" y="3752850"/>
          <a:ext cx="16065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7" name="Equation" r:id="rId3" imgW="14338300" imgH="5270500" progId="Equation.3">
                  <p:embed/>
                </p:oleObj>
              </mc:Choice>
              <mc:Fallback>
                <p:oleObj name="Equation" r:id="rId3" imgW="14338300" imgH="5270500" progId="Equation.3">
                  <p:embed/>
                  <p:pic>
                    <p:nvPicPr>
                      <p:cNvPr id="65551" name="Object 32">
                        <a:extLst>
                          <a:ext uri="{FF2B5EF4-FFF2-40B4-BE49-F238E27FC236}">
                            <a16:creationId xmlns:a16="http://schemas.microsoft.com/office/drawing/2014/main" id="{7E0B5271-29EE-464F-9C12-DBE8AD8F23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752850"/>
                        <a:ext cx="1606550" cy="5905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5552" name="Picture 32">
            <a:extLst>
              <a:ext uri="{FF2B5EF4-FFF2-40B4-BE49-F238E27FC236}">
                <a16:creationId xmlns:a16="http://schemas.microsoft.com/office/drawing/2014/main" id="{CC402B84-5F58-5E44-8FD3-27B7C009E5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124200"/>
            <a:ext cx="2057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50">
            <a:extLst>
              <a:ext uri="{FF2B5EF4-FFF2-40B4-BE49-F238E27FC236}">
                <a16:creationId xmlns:a16="http://schemas.microsoft.com/office/drawing/2014/main" id="{108B9472-1374-CB4A-B4EA-FF7BF18A2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834" y="1676400"/>
            <a:ext cx="6137366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4" name="Line 51">
            <a:extLst>
              <a:ext uri="{FF2B5EF4-FFF2-40B4-BE49-F238E27FC236}">
                <a16:creationId xmlns:a16="http://schemas.microsoft.com/office/drawing/2014/main" id="{46150138-C5C5-AE4F-8BBA-D0C617707B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" name="Line 52">
            <a:extLst>
              <a:ext uri="{FF2B5EF4-FFF2-40B4-BE49-F238E27FC236}">
                <a16:creationId xmlns:a16="http://schemas.microsoft.com/office/drawing/2014/main" id="{AD935BBA-5FB2-B244-9BE7-CD9AC562BD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6" name="Line 53">
            <a:extLst>
              <a:ext uri="{FF2B5EF4-FFF2-40B4-BE49-F238E27FC236}">
                <a16:creationId xmlns:a16="http://schemas.microsoft.com/office/drawing/2014/main" id="{0D4D3A34-B879-5B45-9589-C9D9A75F88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7" name="Line 54">
            <a:extLst>
              <a:ext uri="{FF2B5EF4-FFF2-40B4-BE49-F238E27FC236}">
                <a16:creationId xmlns:a16="http://schemas.microsoft.com/office/drawing/2014/main" id="{C30714AB-081E-8640-A61B-A9410F43EB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8" name="Line 55">
            <a:extLst>
              <a:ext uri="{FF2B5EF4-FFF2-40B4-BE49-F238E27FC236}">
                <a16:creationId xmlns:a16="http://schemas.microsoft.com/office/drawing/2014/main" id="{5C9F9FD9-D352-7B49-8E9B-3F5195187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" name="Line 56">
            <a:extLst>
              <a:ext uri="{FF2B5EF4-FFF2-40B4-BE49-F238E27FC236}">
                <a16:creationId xmlns:a16="http://schemas.microsoft.com/office/drawing/2014/main" id="{A98F5E9C-DFE1-3841-9212-A0767ED214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" name="Line 57">
            <a:extLst>
              <a:ext uri="{FF2B5EF4-FFF2-40B4-BE49-F238E27FC236}">
                <a16:creationId xmlns:a16="http://schemas.microsoft.com/office/drawing/2014/main" id="{176749D8-68C0-B04A-B759-E8E1F3DB35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" name="Line 58">
            <a:extLst>
              <a:ext uri="{FF2B5EF4-FFF2-40B4-BE49-F238E27FC236}">
                <a16:creationId xmlns:a16="http://schemas.microsoft.com/office/drawing/2014/main" id="{6504C2B9-B1AD-2B40-B953-5E4D57084B6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2" name="Line 59">
            <a:extLst>
              <a:ext uri="{FF2B5EF4-FFF2-40B4-BE49-F238E27FC236}">
                <a16:creationId xmlns:a16="http://schemas.microsoft.com/office/drawing/2014/main" id="{FB5A917E-D5D8-5A4D-8913-44470A2F44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" name="Line 60">
            <a:extLst>
              <a:ext uri="{FF2B5EF4-FFF2-40B4-BE49-F238E27FC236}">
                <a16:creationId xmlns:a16="http://schemas.microsoft.com/office/drawing/2014/main" id="{78309918-D1CB-2E42-8FBA-B8E4898A1C11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" name="Line 61">
            <a:extLst>
              <a:ext uri="{FF2B5EF4-FFF2-40B4-BE49-F238E27FC236}">
                <a16:creationId xmlns:a16="http://schemas.microsoft.com/office/drawing/2014/main" id="{10457FEE-8A00-314C-88FB-936F6CA4036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" name="Line 62">
            <a:extLst>
              <a:ext uri="{FF2B5EF4-FFF2-40B4-BE49-F238E27FC236}">
                <a16:creationId xmlns:a16="http://schemas.microsoft.com/office/drawing/2014/main" id="{D2A9EBC4-568B-8E41-8236-9D895AA93AE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6" name="Line 63">
            <a:extLst>
              <a:ext uri="{FF2B5EF4-FFF2-40B4-BE49-F238E27FC236}">
                <a16:creationId xmlns:a16="http://schemas.microsoft.com/office/drawing/2014/main" id="{6752F272-76F2-894F-BF35-46678547F21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7" name="Line 64">
            <a:extLst>
              <a:ext uri="{FF2B5EF4-FFF2-40B4-BE49-F238E27FC236}">
                <a16:creationId xmlns:a16="http://schemas.microsoft.com/office/drawing/2014/main" id="{476032FA-8704-A145-886E-E53D21C8BEE8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8" name="Text Box 66">
            <a:extLst>
              <a:ext uri="{FF2B5EF4-FFF2-40B4-BE49-F238E27FC236}">
                <a16:creationId xmlns:a16="http://schemas.microsoft.com/office/drawing/2014/main" id="{89054298-117C-2244-8750-E565CF04C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834" y="1694089"/>
            <a:ext cx="6013269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 -    16  14  10  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8</a:t>
            </a:r>
            <a:r>
              <a:rPr lang="en-US" dirty="0">
                <a:latin typeface="Arial" charset="0"/>
                <a:ea typeface="ＭＳ Ｐゴシック" charset="0"/>
              </a:rPr>
              <a:t>    7    9    3    </a:t>
            </a:r>
            <a:r>
              <a:rPr lang="en-US" b="1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dirty="0">
                <a:latin typeface="Arial" charset="0"/>
                <a:ea typeface="ＭＳ Ｐゴシック" charset="0"/>
              </a:rPr>
              <a:t>    4    1</a:t>
            </a:r>
          </a:p>
        </p:txBody>
      </p:sp>
      <p:sp>
        <p:nvSpPr>
          <p:cNvPr id="49" name="Freeform 67">
            <a:extLst>
              <a:ext uri="{FF2B5EF4-FFF2-40B4-BE49-F238E27FC236}">
                <a16:creationId xmlns:a16="http://schemas.microsoft.com/office/drawing/2014/main" id="{03A1E003-DC09-AD46-93CA-49EED0B07DC2}"/>
              </a:ext>
            </a:extLst>
          </p:cNvPr>
          <p:cNvSpPr>
            <a:spLocks/>
          </p:cNvSpPr>
          <p:nvPr/>
        </p:nvSpPr>
        <p:spPr bwMode="auto">
          <a:xfrm>
            <a:off x="1447800" y="1600200"/>
            <a:ext cx="304800" cy="76200"/>
          </a:xfrm>
          <a:custGeom>
            <a:avLst/>
            <a:gdLst>
              <a:gd name="T0" fmla="*/ 0 w 192"/>
              <a:gd name="T1" fmla="*/ 76200 h 96"/>
              <a:gd name="T2" fmla="*/ 152400 w 192"/>
              <a:gd name="T3" fmla="*/ 0 h 96"/>
              <a:gd name="T4" fmla="*/ 3048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68">
            <a:extLst>
              <a:ext uri="{FF2B5EF4-FFF2-40B4-BE49-F238E27FC236}">
                <a16:creationId xmlns:a16="http://schemas.microsoft.com/office/drawing/2014/main" id="{6E1F9B94-38ED-3A41-A3B3-75CC37B1FFF9}"/>
              </a:ext>
            </a:extLst>
          </p:cNvPr>
          <p:cNvSpPr>
            <a:spLocks/>
          </p:cNvSpPr>
          <p:nvPr/>
        </p:nvSpPr>
        <p:spPr bwMode="auto">
          <a:xfrm>
            <a:off x="1447800" y="1524000"/>
            <a:ext cx="685800" cy="152400"/>
          </a:xfrm>
          <a:custGeom>
            <a:avLst/>
            <a:gdLst>
              <a:gd name="T0" fmla="*/ 0 w 192"/>
              <a:gd name="T1" fmla="*/ 152400 h 96"/>
              <a:gd name="T2" fmla="*/ 342900 w 192"/>
              <a:gd name="T3" fmla="*/ 0 h 96"/>
              <a:gd name="T4" fmla="*/ 6858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69">
            <a:extLst>
              <a:ext uri="{FF2B5EF4-FFF2-40B4-BE49-F238E27FC236}">
                <a16:creationId xmlns:a16="http://schemas.microsoft.com/office/drawing/2014/main" id="{3D7B33DD-0D05-0840-AA08-25CD8A3BFF77}"/>
              </a:ext>
            </a:extLst>
          </p:cNvPr>
          <p:cNvSpPr>
            <a:spLocks/>
          </p:cNvSpPr>
          <p:nvPr/>
        </p:nvSpPr>
        <p:spPr bwMode="auto">
          <a:xfrm flipV="1">
            <a:off x="1752600" y="2057400"/>
            <a:ext cx="838200" cy="76200"/>
          </a:xfrm>
          <a:custGeom>
            <a:avLst/>
            <a:gdLst>
              <a:gd name="T0" fmla="*/ 0 w 192"/>
              <a:gd name="T1" fmla="*/ 76200 h 96"/>
              <a:gd name="T2" fmla="*/ 419100 w 192"/>
              <a:gd name="T3" fmla="*/ 0 h 96"/>
              <a:gd name="T4" fmla="*/ 8382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70">
            <a:extLst>
              <a:ext uri="{FF2B5EF4-FFF2-40B4-BE49-F238E27FC236}">
                <a16:creationId xmlns:a16="http://schemas.microsoft.com/office/drawing/2014/main" id="{6B378ACF-7953-6743-8AF5-2883AA37D7BD}"/>
              </a:ext>
            </a:extLst>
          </p:cNvPr>
          <p:cNvSpPr>
            <a:spLocks/>
          </p:cNvSpPr>
          <p:nvPr/>
        </p:nvSpPr>
        <p:spPr bwMode="auto">
          <a:xfrm flipV="1">
            <a:off x="1752600" y="20574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Text Box 71">
            <a:extLst>
              <a:ext uri="{FF2B5EF4-FFF2-40B4-BE49-F238E27FC236}">
                <a16:creationId xmlns:a16="http://schemas.microsoft.com/office/drawing/2014/main" id="{0A54946E-8CE3-804E-AACB-DD6A93696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068" y="2300288"/>
            <a:ext cx="563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0   1   2    3   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4</a:t>
            </a:r>
            <a:r>
              <a:rPr lang="en-US" dirty="0">
                <a:latin typeface="Arial" charset="0"/>
                <a:ea typeface="ＭＳ Ｐゴシック" charset="0"/>
              </a:rPr>
              <a:t>    5    6    7    </a:t>
            </a:r>
            <a:r>
              <a:rPr lang="en-US" b="1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8</a:t>
            </a:r>
            <a:r>
              <a:rPr lang="en-US" dirty="0">
                <a:latin typeface="Arial" charset="0"/>
                <a:ea typeface="ＭＳ Ｐゴシック" charset="0"/>
              </a:rPr>
              <a:t>    9    10</a:t>
            </a:r>
          </a:p>
        </p:txBody>
      </p:sp>
      <p:sp>
        <p:nvSpPr>
          <p:cNvPr id="54" name="Freeform 73">
            <a:extLst>
              <a:ext uri="{FF2B5EF4-FFF2-40B4-BE49-F238E27FC236}">
                <a16:creationId xmlns:a16="http://schemas.microsoft.com/office/drawing/2014/main" id="{C13D4185-D104-9D40-BCCF-8ABE21AB2C03}"/>
              </a:ext>
            </a:extLst>
          </p:cNvPr>
          <p:cNvSpPr>
            <a:spLocks/>
          </p:cNvSpPr>
          <p:nvPr/>
        </p:nvSpPr>
        <p:spPr bwMode="auto">
          <a:xfrm>
            <a:off x="2133600" y="15240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Freeform 74">
            <a:extLst>
              <a:ext uri="{FF2B5EF4-FFF2-40B4-BE49-F238E27FC236}">
                <a16:creationId xmlns:a16="http://schemas.microsoft.com/office/drawing/2014/main" id="{EC1FF00A-326A-B24F-8CE4-3C8063ABEAA5}"/>
              </a:ext>
            </a:extLst>
          </p:cNvPr>
          <p:cNvSpPr>
            <a:spLocks/>
          </p:cNvSpPr>
          <p:nvPr/>
        </p:nvSpPr>
        <p:spPr bwMode="auto">
          <a:xfrm>
            <a:off x="2133600" y="1447800"/>
            <a:ext cx="1600200" cy="228600"/>
          </a:xfrm>
          <a:custGeom>
            <a:avLst/>
            <a:gdLst>
              <a:gd name="T0" fmla="*/ 0 w 192"/>
              <a:gd name="T1" fmla="*/ 228600 h 96"/>
              <a:gd name="T2" fmla="*/ 800100 w 192"/>
              <a:gd name="T3" fmla="*/ 0 h 96"/>
              <a:gd name="T4" fmla="*/ 16002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75">
            <a:extLst>
              <a:ext uri="{FF2B5EF4-FFF2-40B4-BE49-F238E27FC236}">
                <a16:creationId xmlns:a16="http://schemas.microsoft.com/office/drawing/2014/main" id="{EDCC1D18-1123-9C4C-8BA6-965B337D288B}"/>
              </a:ext>
            </a:extLst>
          </p:cNvPr>
          <p:cNvSpPr>
            <a:spLocks/>
          </p:cNvSpPr>
          <p:nvPr/>
        </p:nvSpPr>
        <p:spPr bwMode="auto">
          <a:xfrm flipV="1">
            <a:off x="2590800" y="2057400"/>
            <a:ext cx="1524000" cy="152400"/>
          </a:xfrm>
          <a:custGeom>
            <a:avLst/>
            <a:gdLst>
              <a:gd name="T0" fmla="*/ 0 w 192"/>
              <a:gd name="T1" fmla="*/ 152400 h 96"/>
              <a:gd name="T2" fmla="*/ 762000 w 192"/>
              <a:gd name="T3" fmla="*/ 0 h 96"/>
              <a:gd name="T4" fmla="*/ 1524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76">
            <a:extLst>
              <a:ext uri="{FF2B5EF4-FFF2-40B4-BE49-F238E27FC236}">
                <a16:creationId xmlns:a16="http://schemas.microsoft.com/office/drawing/2014/main" id="{B42FC23E-01FD-C64B-8352-18B6BB5264FB}"/>
              </a:ext>
            </a:extLst>
          </p:cNvPr>
          <p:cNvSpPr>
            <a:spLocks/>
          </p:cNvSpPr>
          <p:nvPr/>
        </p:nvSpPr>
        <p:spPr bwMode="auto">
          <a:xfrm flipV="1">
            <a:off x="2590800" y="2057400"/>
            <a:ext cx="1905000" cy="228600"/>
          </a:xfrm>
          <a:custGeom>
            <a:avLst/>
            <a:gdLst>
              <a:gd name="T0" fmla="*/ 0 w 192"/>
              <a:gd name="T1" fmla="*/ 228600 h 96"/>
              <a:gd name="T2" fmla="*/ 952500 w 192"/>
              <a:gd name="T3" fmla="*/ 0 h 96"/>
              <a:gd name="T4" fmla="*/ 19050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77">
            <a:extLst>
              <a:ext uri="{FF2B5EF4-FFF2-40B4-BE49-F238E27FC236}">
                <a16:creationId xmlns:a16="http://schemas.microsoft.com/office/drawing/2014/main" id="{D184A76E-AD04-3347-9682-DD929E75DA7F}"/>
              </a:ext>
            </a:extLst>
          </p:cNvPr>
          <p:cNvSpPr>
            <a:spLocks/>
          </p:cNvSpPr>
          <p:nvPr/>
        </p:nvSpPr>
        <p:spPr bwMode="auto">
          <a:xfrm>
            <a:off x="2971800" y="1524000"/>
            <a:ext cx="1905000" cy="152400"/>
          </a:xfrm>
          <a:custGeom>
            <a:avLst/>
            <a:gdLst>
              <a:gd name="T0" fmla="*/ 0 w 192"/>
              <a:gd name="T1" fmla="*/ 152400 h 96"/>
              <a:gd name="T2" fmla="*/ 952500 w 192"/>
              <a:gd name="T3" fmla="*/ 0 h 96"/>
              <a:gd name="T4" fmla="*/ 1905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1">
            <a:extLst>
              <a:ext uri="{FF2B5EF4-FFF2-40B4-BE49-F238E27FC236}">
                <a16:creationId xmlns:a16="http://schemas.microsoft.com/office/drawing/2014/main" id="{79483A80-A00B-084F-B738-8084CBC6536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0897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8929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DCFAE1CE-0457-524E-8258-3CDCC7A3A9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Binary heap - array</a:t>
            </a:r>
          </a:p>
        </p:txBody>
      </p:sp>
      <p:grpSp>
        <p:nvGrpSpPr>
          <p:cNvPr id="66563" name="Group 32">
            <a:extLst>
              <a:ext uri="{FF2B5EF4-FFF2-40B4-BE49-F238E27FC236}">
                <a16:creationId xmlns:a16="http://schemas.microsoft.com/office/drawing/2014/main" id="{4DC2071C-9B1B-E349-B263-67C599228CD2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3124200"/>
            <a:ext cx="838200" cy="457200"/>
            <a:chOff x="2016" y="1152"/>
            <a:chExt cx="528" cy="288"/>
          </a:xfrm>
        </p:grpSpPr>
        <p:sp>
          <p:nvSpPr>
            <p:cNvPr id="68641" name="Oval 33">
              <a:extLst>
                <a:ext uri="{FF2B5EF4-FFF2-40B4-BE49-F238E27FC236}">
                  <a16:creationId xmlns:a16="http://schemas.microsoft.com/office/drawing/2014/main" id="{E1FF8585-9398-4242-8EE7-F25A4EB1EF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42" name="Text Box 34">
              <a:extLst>
                <a:ext uri="{FF2B5EF4-FFF2-40B4-BE49-F238E27FC236}">
                  <a16:creationId xmlns:a16="http://schemas.microsoft.com/office/drawing/2014/main" id="{78002159-6D34-0048-845A-1B8DE26110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43" name="Text Box 35">
              <a:extLst>
                <a:ext uri="{FF2B5EF4-FFF2-40B4-BE49-F238E27FC236}">
                  <a16:creationId xmlns:a16="http://schemas.microsoft.com/office/drawing/2014/main" id="{F89799DB-3F23-5347-A901-2A9C187A1D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66564" name="Group 36">
            <a:extLst>
              <a:ext uri="{FF2B5EF4-FFF2-40B4-BE49-F238E27FC236}">
                <a16:creationId xmlns:a16="http://schemas.microsoft.com/office/drawing/2014/main" id="{134925B7-50DD-3B48-A142-84B173C1D867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4038600"/>
            <a:ext cx="838200" cy="457200"/>
            <a:chOff x="2016" y="1152"/>
            <a:chExt cx="528" cy="288"/>
          </a:xfrm>
        </p:grpSpPr>
        <p:sp>
          <p:nvSpPr>
            <p:cNvPr id="68645" name="Oval 37">
              <a:extLst>
                <a:ext uri="{FF2B5EF4-FFF2-40B4-BE49-F238E27FC236}">
                  <a16:creationId xmlns:a16="http://schemas.microsoft.com/office/drawing/2014/main" id="{694D5F60-8BE2-5B4E-9A6D-ADF7C6631A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46" name="Text Box 38">
              <a:extLst>
                <a:ext uri="{FF2B5EF4-FFF2-40B4-BE49-F238E27FC236}">
                  <a16:creationId xmlns:a16="http://schemas.microsoft.com/office/drawing/2014/main" id="{DF46E123-2601-0640-A58C-42CCF32222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47" name="Text Box 39">
              <a:extLst>
                <a:ext uri="{FF2B5EF4-FFF2-40B4-BE49-F238E27FC236}">
                  <a16:creationId xmlns:a16="http://schemas.microsoft.com/office/drawing/2014/main" id="{3B873432-9F8D-E543-A9BA-F9AF6241EE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66565" name="Group 40">
            <a:extLst>
              <a:ext uri="{FF2B5EF4-FFF2-40B4-BE49-F238E27FC236}">
                <a16:creationId xmlns:a16="http://schemas.microsoft.com/office/drawing/2014/main" id="{EEF9E397-451C-5C4F-9661-2908C8402EC7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4038600"/>
            <a:ext cx="838200" cy="457200"/>
            <a:chOff x="2016" y="1152"/>
            <a:chExt cx="528" cy="288"/>
          </a:xfrm>
        </p:grpSpPr>
        <p:sp>
          <p:nvSpPr>
            <p:cNvPr id="68649" name="Oval 41">
              <a:extLst>
                <a:ext uri="{FF2B5EF4-FFF2-40B4-BE49-F238E27FC236}">
                  <a16:creationId xmlns:a16="http://schemas.microsoft.com/office/drawing/2014/main" id="{A3D3B0ED-1959-2745-871E-F59E98308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50" name="Text Box 42">
              <a:extLst>
                <a:ext uri="{FF2B5EF4-FFF2-40B4-BE49-F238E27FC236}">
                  <a16:creationId xmlns:a16="http://schemas.microsoft.com/office/drawing/2014/main" id="{740D9628-1011-EF4E-942B-1B398AD657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51" name="Text Box 43">
              <a:extLst>
                <a:ext uri="{FF2B5EF4-FFF2-40B4-BE49-F238E27FC236}">
                  <a16:creationId xmlns:a16="http://schemas.microsoft.com/office/drawing/2014/main" id="{0266FCA1-E871-4743-B20D-CE65DA2671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68652" name="Text Box 44">
            <a:extLst>
              <a:ext uri="{FF2B5EF4-FFF2-40B4-BE49-F238E27FC236}">
                <a16:creationId xmlns:a16="http://schemas.microsoft.com/office/drawing/2014/main" id="{A177F05C-9867-E849-B00B-871114681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0434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66567" name="Group 45">
            <a:extLst>
              <a:ext uri="{FF2B5EF4-FFF2-40B4-BE49-F238E27FC236}">
                <a16:creationId xmlns:a16="http://schemas.microsoft.com/office/drawing/2014/main" id="{28165241-2FCA-AB46-9C6C-50E55E5DD7AC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5029200"/>
            <a:ext cx="685800" cy="457200"/>
            <a:chOff x="960" y="2352"/>
            <a:chExt cx="432" cy="288"/>
          </a:xfrm>
        </p:grpSpPr>
        <p:sp>
          <p:nvSpPr>
            <p:cNvPr id="68654" name="Oval 46">
              <a:extLst>
                <a:ext uri="{FF2B5EF4-FFF2-40B4-BE49-F238E27FC236}">
                  <a16:creationId xmlns:a16="http://schemas.microsoft.com/office/drawing/2014/main" id="{4C77FF99-047C-0149-AFB4-DA24FBF15B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55" name="Text Box 47">
              <a:extLst>
                <a:ext uri="{FF2B5EF4-FFF2-40B4-BE49-F238E27FC236}">
                  <a16:creationId xmlns:a16="http://schemas.microsoft.com/office/drawing/2014/main" id="{3ABF9D7B-AB8B-D846-813C-385C9443F4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68656" name="Line 48">
            <a:extLst>
              <a:ext uri="{FF2B5EF4-FFF2-40B4-BE49-F238E27FC236}">
                <a16:creationId xmlns:a16="http://schemas.microsoft.com/office/drawing/2014/main" id="{4AA10F04-EE85-AA46-B057-7B848386BE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3505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57" name="Line 49">
            <a:extLst>
              <a:ext uri="{FF2B5EF4-FFF2-40B4-BE49-F238E27FC236}">
                <a16:creationId xmlns:a16="http://schemas.microsoft.com/office/drawing/2014/main" id="{04A2129D-795A-5946-87CE-E2EE9FBA7A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200" y="4495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58" name="Line 50">
            <a:extLst>
              <a:ext uri="{FF2B5EF4-FFF2-40B4-BE49-F238E27FC236}">
                <a16:creationId xmlns:a16="http://schemas.microsoft.com/office/drawing/2014/main" id="{8D158369-9AD2-E748-B655-FA7FC19FA4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54864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59" name="Line 51">
            <a:extLst>
              <a:ext uri="{FF2B5EF4-FFF2-40B4-BE49-F238E27FC236}">
                <a16:creationId xmlns:a16="http://schemas.microsoft.com/office/drawing/2014/main" id="{B3DBA2C0-53D4-6943-B044-5E4F32B118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4864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60" name="Line 52">
            <a:extLst>
              <a:ext uri="{FF2B5EF4-FFF2-40B4-BE49-F238E27FC236}">
                <a16:creationId xmlns:a16="http://schemas.microsoft.com/office/drawing/2014/main" id="{033BC5BD-BCCB-AA48-BB3A-78BBF200C7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54864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61" name="Line 53">
            <a:extLst>
              <a:ext uri="{FF2B5EF4-FFF2-40B4-BE49-F238E27FC236}">
                <a16:creationId xmlns:a16="http://schemas.microsoft.com/office/drawing/2014/main" id="{A794A59C-C62B-2A48-B580-8283F9B31F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419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62" name="Line 54">
            <a:extLst>
              <a:ext uri="{FF2B5EF4-FFF2-40B4-BE49-F238E27FC236}">
                <a16:creationId xmlns:a16="http://schemas.microsoft.com/office/drawing/2014/main" id="{A328D8BA-4EFE-E444-9C78-4A1BE6D2A2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5052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63" name="Line 55">
            <a:extLst>
              <a:ext uri="{FF2B5EF4-FFF2-40B4-BE49-F238E27FC236}">
                <a16:creationId xmlns:a16="http://schemas.microsoft.com/office/drawing/2014/main" id="{8CCCD6EF-83A9-9749-9245-D48BEBE92C3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419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64" name="Line 56">
            <a:extLst>
              <a:ext uri="{FF2B5EF4-FFF2-40B4-BE49-F238E27FC236}">
                <a16:creationId xmlns:a16="http://schemas.microsoft.com/office/drawing/2014/main" id="{A562FCE1-2C97-9742-ACED-F54FBC1F28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44196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66577" name="Group 57">
            <a:extLst>
              <a:ext uri="{FF2B5EF4-FFF2-40B4-BE49-F238E27FC236}">
                <a16:creationId xmlns:a16="http://schemas.microsoft.com/office/drawing/2014/main" id="{DEEBF3D3-8B8C-014A-82A2-0B6EBFC40817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6172200"/>
            <a:ext cx="685800" cy="457200"/>
            <a:chOff x="960" y="2352"/>
            <a:chExt cx="432" cy="288"/>
          </a:xfrm>
        </p:grpSpPr>
        <p:sp>
          <p:nvSpPr>
            <p:cNvPr id="68666" name="Oval 58">
              <a:extLst>
                <a:ext uri="{FF2B5EF4-FFF2-40B4-BE49-F238E27FC236}">
                  <a16:creationId xmlns:a16="http://schemas.microsoft.com/office/drawing/2014/main" id="{D572B789-2E0A-F941-9DCC-56046356A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67" name="Text Box 59">
              <a:extLst>
                <a:ext uri="{FF2B5EF4-FFF2-40B4-BE49-F238E27FC236}">
                  <a16:creationId xmlns:a16="http://schemas.microsoft.com/office/drawing/2014/main" id="{20426EEF-F538-A34C-B5EA-28AF14301D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66578" name="Group 60">
            <a:extLst>
              <a:ext uri="{FF2B5EF4-FFF2-40B4-BE49-F238E27FC236}">
                <a16:creationId xmlns:a16="http://schemas.microsoft.com/office/drawing/2014/main" id="{4C6DF9AE-46DB-904B-B0E5-1A5E86D1F821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6172200"/>
            <a:ext cx="685800" cy="457200"/>
            <a:chOff x="960" y="2352"/>
            <a:chExt cx="432" cy="288"/>
          </a:xfrm>
        </p:grpSpPr>
        <p:sp>
          <p:nvSpPr>
            <p:cNvPr id="68669" name="Oval 61">
              <a:extLst>
                <a:ext uri="{FF2B5EF4-FFF2-40B4-BE49-F238E27FC236}">
                  <a16:creationId xmlns:a16="http://schemas.microsoft.com/office/drawing/2014/main" id="{F03A48C8-67E8-4D44-864C-4F16B55CB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70" name="Text Box 62">
              <a:extLst>
                <a:ext uri="{FF2B5EF4-FFF2-40B4-BE49-F238E27FC236}">
                  <a16:creationId xmlns:a16="http://schemas.microsoft.com/office/drawing/2014/main" id="{90BCEFE3-CF51-124C-8FF3-A6B91BE3B6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66579" name="Group 63">
            <a:extLst>
              <a:ext uri="{FF2B5EF4-FFF2-40B4-BE49-F238E27FC236}">
                <a16:creationId xmlns:a16="http://schemas.microsoft.com/office/drawing/2014/main" id="{63CE17A8-575A-C546-81D0-0C1FA9D74863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6172200"/>
            <a:ext cx="685800" cy="457200"/>
            <a:chOff x="960" y="2352"/>
            <a:chExt cx="432" cy="288"/>
          </a:xfrm>
        </p:grpSpPr>
        <p:sp>
          <p:nvSpPr>
            <p:cNvPr id="68672" name="Oval 64">
              <a:extLst>
                <a:ext uri="{FF2B5EF4-FFF2-40B4-BE49-F238E27FC236}">
                  <a16:creationId xmlns:a16="http://schemas.microsoft.com/office/drawing/2014/main" id="{4ADEEDA0-D775-944D-94CE-CD306917D5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73" name="Text Box 65">
              <a:extLst>
                <a:ext uri="{FF2B5EF4-FFF2-40B4-BE49-F238E27FC236}">
                  <a16:creationId xmlns:a16="http://schemas.microsoft.com/office/drawing/2014/main" id="{0701EEA3-7704-C149-9868-75AE8E96CE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66580" name="Group 66">
            <a:extLst>
              <a:ext uri="{FF2B5EF4-FFF2-40B4-BE49-F238E27FC236}">
                <a16:creationId xmlns:a16="http://schemas.microsoft.com/office/drawing/2014/main" id="{04D9AE2E-CF0F-2941-ACB1-C9A266EF89DA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029200"/>
            <a:ext cx="685800" cy="457200"/>
            <a:chOff x="960" y="2352"/>
            <a:chExt cx="432" cy="288"/>
          </a:xfrm>
        </p:grpSpPr>
        <p:sp>
          <p:nvSpPr>
            <p:cNvPr id="68675" name="Oval 67">
              <a:extLst>
                <a:ext uri="{FF2B5EF4-FFF2-40B4-BE49-F238E27FC236}">
                  <a16:creationId xmlns:a16="http://schemas.microsoft.com/office/drawing/2014/main" id="{C04101B6-99C5-C34F-8267-29468ACF92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76" name="Text Box 68">
              <a:extLst>
                <a:ext uri="{FF2B5EF4-FFF2-40B4-BE49-F238E27FC236}">
                  <a16:creationId xmlns:a16="http://schemas.microsoft.com/office/drawing/2014/main" id="{A1A17AB1-5219-0B46-9897-F58C24A967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66581" name="Group 69">
            <a:extLst>
              <a:ext uri="{FF2B5EF4-FFF2-40B4-BE49-F238E27FC236}">
                <a16:creationId xmlns:a16="http://schemas.microsoft.com/office/drawing/2014/main" id="{B64AD1B3-7B91-6949-B7A9-A77124DA5AFF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5029200"/>
            <a:ext cx="685800" cy="457200"/>
            <a:chOff x="960" y="2352"/>
            <a:chExt cx="432" cy="288"/>
          </a:xfrm>
        </p:grpSpPr>
        <p:sp>
          <p:nvSpPr>
            <p:cNvPr id="68678" name="Oval 70">
              <a:extLst>
                <a:ext uri="{FF2B5EF4-FFF2-40B4-BE49-F238E27FC236}">
                  <a16:creationId xmlns:a16="http://schemas.microsoft.com/office/drawing/2014/main" id="{E90DFD68-7E21-8446-AE69-89087DFBA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79" name="Text Box 71">
              <a:extLst>
                <a:ext uri="{FF2B5EF4-FFF2-40B4-BE49-F238E27FC236}">
                  <a16:creationId xmlns:a16="http://schemas.microsoft.com/office/drawing/2014/main" id="{F25A56A6-2FB9-AD42-B1F9-0FE1614543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66582" name="Group 72">
            <a:extLst>
              <a:ext uri="{FF2B5EF4-FFF2-40B4-BE49-F238E27FC236}">
                <a16:creationId xmlns:a16="http://schemas.microsoft.com/office/drawing/2014/main" id="{D31752FD-9220-604F-9419-D11412BEAFC8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5029200"/>
            <a:ext cx="685800" cy="457200"/>
            <a:chOff x="960" y="2352"/>
            <a:chExt cx="432" cy="288"/>
          </a:xfrm>
        </p:grpSpPr>
        <p:sp>
          <p:nvSpPr>
            <p:cNvPr id="68681" name="Oval 73">
              <a:extLst>
                <a:ext uri="{FF2B5EF4-FFF2-40B4-BE49-F238E27FC236}">
                  <a16:creationId xmlns:a16="http://schemas.microsoft.com/office/drawing/2014/main" id="{1E6491C0-1491-6E49-A7DE-1DD74808D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82" name="Text Box 74">
              <a:extLst>
                <a:ext uri="{FF2B5EF4-FFF2-40B4-BE49-F238E27FC236}">
                  <a16:creationId xmlns:a16="http://schemas.microsoft.com/office/drawing/2014/main" id="{4705A414-C6EF-5945-8A37-1A0257C653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74" name="Rectangle 50">
            <a:extLst>
              <a:ext uri="{FF2B5EF4-FFF2-40B4-BE49-F238E27FC236}">
                <a16:creationId xmlns:a16="http://schemas.microsoft.com/office/drawing/2014/main" id="{2FEFADB4-015F-9C4D-A2F3-C362B02A8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834" y="1676400"/>
            <a:ext cx="6137366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5" name="Line 51">
            <a:extLst>
              <a:ext uri="{FF2B5EF4-FFF2-40B4-BE49-F238E27FC236}">
                <a16:creationId xmlns:a16="http://schemas.microsoft.com/office/drawing/2014/main" id="{C5CF6E1E-108A-DA46-85D7-D8F140BF25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" name="Line 52">
            <a:extLst>
              <a:ext uri="{FF2B5EF4-FFF2-40B4-BE49-F238E27FC236}">
                <a16:creationId xmlns:a16="http://schemas.microsoft.com/office/drawing/2014/main" id="{1ECF1F05-BAD5-0646-B999-B010FF23649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7" name="Line 53">
            <a:extLst>
              <a:ext uri="{FF2B5EF4-FFF2-40B4-BE49-F238E27FC236}">
                <a16:creationId xmlns:a16="http://schemas.microsoft.com/office/drawing/2014/main" id="{4ECD9D32-E7C3-5342-85C3-4325861EA0A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8" name="Line 54">
            <a:extLst>
              <a:ext uri="{FF2B5EF4-FFF2-40B4-BE49-F238E27FC236}">
                <a16:creationId xmlns:a16="http://schemas.microsoft.com/office/drawing/2014/main" id="{0EBB32EB-4EFA-054D-9D02-8968AFE3BC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" name="Line 55">
            <a:extLst>
              <a:ext uri="{FF2B5EF4-FFF2-40B4-BE49-F238E27FC236}">
                <a16:creationId xmlns:a16="http://schemas.microsoft.com/office/drawing/2014/main" id="{D62B0620-ED36-A34F-A4CC-00364B1628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" name="Line 56">
            <a:extLst>
              <a:ext uri="{FF2B5EF4-FFF2-40B4-BE49-F238E27FC236}">
                <a16:creationId xmlns:a16="http://schemas.microsoft.com/office/drawing/2014/main" id="{E7A40549-8099-444F-9BAA-4C494A638E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" name="Line 57">
            <a:extLst>
              <a:ext uri="{FF2B5EF4-FFF2-40B4-BE49-F238E27FC236}">
                <a16:creationId xmlns:a16="http://schemas.microsoft.com/office/drawing/2014/main" id="{0374225C-8D15-C945-8461-2ADBE2FEA0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" name="Line 58">
            <a:extLst>
              <a:ext uri="{FF2B5EF4-FFF2-40B4-BE49-F238E27FC236}">
                <a16:creationId xmlns:a16="http://schemas.microsoft.com/office/drawing/2014/main" id="{15B9B427-DD04-3649-9A59-8DED96B911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" name="Line 59">
            <a:extLst>
              <a:ext uri="{FF2B5EF4-FFF2-40B4-BE49-F238E27FC236}">
                <a16:creationId xmlns:a16="http://schemas.microsoft.com/office/drawing/2014/main" id="{B26255A6-F99E-6F44-844B-6954B05A6FC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4" name="Line 60">
            <a:extLst>
              <a:ext uri="{FF2B5EF4-FFF2-40B4-BE49-F238E27FC236}">
                <a16:creationId xmlns:a16="http://schemas.microsoft.com/office/drawing/2014/main" id="{51A25220-32D0-5B47-B935-D80904B686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5" name="Line 61">
            <a:extLst>
              <a:ext uri="{FF2B5EF4-FFF2-40B4-BE49-F238E27FC236}">
                <a16:creationId xmlns:a16="http://schemas.microsoft.com/office/drawing/2014/main" id="{E860125C-D6C6-7C41-BA67-80F7EA1FCDC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" name="Line 62">
            <a:extLst>
              <a:ext uri="{FF2B5EF4-FFF2-40B4-BE49-F238E27FC236}">
                <a16:creationId xmlns:a16="http://schemas.microsoft.com/office/drawing/2014/main" id="{21FCBAA5-BD7D-244F-953A-8C3344ABED4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" name="Line 63">
            <a:extLst>
              <a:ext uri="{FF2B5EF4-FFF2-40B4-BE49-F238E27FC236}">
                <a16:creationId xmlns:a16="http://schemas.microsoft.com/office/drawing/2014/main" id="{CFAB638F-DB30-B34A-A3D3-3F1F69BB0EE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" name="Line 64">
            <a:extLst>
              <a:ext uri="{FF2B5EF4-FFF2-40B4-BE49-F238E27FC236}">
                <a16:creationId xmlns:a16="http://schemas.microsoft.com/office/drawing/2014/main" id="{4742128B-5A85-7947-AA38-63D30D6D314A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" name="Text Box 66">
            <a:extLst>
              <a:ext uri="{FF2B5EF4-FFF2-40B4-BE49-F238E27FC236}">
                <a16:creationId xmlns:a16="http://schemas.microsoft.com/office/drawing/2014/main" id="{B2BB692D-8C47-2149-BB5F-71653B9F4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834" y="1694089"/>
            <a:ext cx="6013269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 -    16  14  10   8    7    9    3    2    4    1</a:t>
            </a:r>
          </a:p>
        </p:txBody>
      </p:sp>
      <p:sp>
        <p:nvSpPr>
          <p:cNvPr id="90" name="Freeform 67">
            <a:extLst>
              <a:ext uri="{FF2B5EF4-FFF2-40B4-BE49-F238E27FC236}">
                <a16:creationId xmlns:a16="http://schemas.microsoft.com/office/drawing/2014/main" id="{DA42B5A1-EF73-1147-AF74-A9B82472E584}"/>
              </a:ext>
            </a:extLst>
          </p:cNvPr>
          <p:cNvSpPr>
            <a:spLocks/>
          </p:cNvSpPr>
          <p:nvPr/>
        </p:nvSpPr>
        <p:spPr bwMode="auto">
          <a:xfrm>
            <a:off x="1447800" y="1600200"/>
            <a:ext cx="304800" cy="76200"/>
          </a:xfrm>
          <a:custGeom>
            <a:avLst/>
            <a:gdLst>
              <a:gd name="T0" fmla="*/ 0 w 192"/>
              <a:gd name="T1" fmla="*/ 76200 h 96"/>
              <a:gd name="T2" fmla="*/ 152400 w 192"/>
              <a:gd name="T3" fmla="*/ 0 h 96"/>
              <a:gd name="T4" fmla="*/ 3048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68">
            <a:extLst>
              <a:ext uri="{FF2B5EF4-FFF2-40B4-BE49-F238E27FC236}">
                <a16:creationId xmlns:a16="http://schemas.microsoft.com/office/drawing/2014/main" id="{1B36FADC-12A4-4044-AA78-796733D7EB01}"/>
              </a:ext>
            </a:extLst>
          </p:cNvPr>
          <p:cNvSpPr>
            <a:spLocks/>
          </p:cNvSpPr>
          <p:nvPr/>
        </p:nvSpPr>
        <p:spPr bwMode="auto">
          <a:xfrm>
            <a:off x="1447800" y="1524000"/>
            <a:ext cx="685800" cy="152400"/>
          </a:xfrm>
          <a:custGeom>
            <a:avLst/>
            <a:gdLst>
              <a:gd name="T0" fmla="*/ 0 w 192"/>
              <a:gd name="T1" fmla="*/ 152400 h 96"/>
              <a:gd name="T2" fmla="*/ 342900 w 192"/>
              <a:gd name="T3" fmla="*/ 0 h 96"/>
              <a:gd name="T4" fmla="*/ 6858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Freeform 69">
            <a:extLst>
              <a:ext uri="{FF2B5EF4-FFF2-40B4-BE49-F238E27FC236}">
                <a16:creationId xmlns:a16="http://schemas.microsoft.com/office/drawing/2014/main" id="{0F60A67E-03DB-C14E-A4E4-3C5FC3F5A272}"/>
              </a:ext>
            </a:extLst>
          </p:cNvPr>
          <p:cNvSpPr>
            <a:spLocks/>
          </p:cNvSpPr>
          <p:nvPr/>
        </p:nvSpPr>
        <p:spPr bwMode="auto">
          <a:xfrm flipV="1">
            <a:off x="1752600" y="2057400"/>
            <a:ext cx="838200" cy="76200"/>
          </a:xfrm>
          <a:custGeom>
            <a:avLst/>
            <a:gdLst>
              <a:gd name="T0" fmla="*/ 0 w 192"/>
              <a:gd name="T1" fmla="*/ 76200 h 96"/>
              <a:gd name="T2" fmla="*/ 419100 w 192"/>
              <a:gd name="T3" fmla="*/ 0 h 96"/>
              <a:gd name="T4" fmla="*/ 8382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70">
            <a:extLst>
              <a:ext uri="{FF2B5EF4-FFF2-40B4-BE49-F238E27FC236}">
                <a16:creationId xmlns:a16="http://schemas.microsoft.com/office/drawing/2014/main" id="{66E8735F-2252-7D48-8BBC-EDBFDF031E74}"/>
              </a:ext>
            </a:extLst>
          </p:cNvPr>
          <p:cNvSpPr>
            <a:spLocks/>
          </p:cNvSpPr>
          <p:nvPr/>
        </p:nvSpPr>
        <p:spPr bwMode="auto">
          <a:xfrm flipV="1">
            <a:off x="1752600" y="20574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Text Box 71">
            <a:extLst>
              <a:ext uri="{FF2B5EF4-FFF2-40B4-BE49-F238E27FC236}">
                <a16:creationId xmlns:a16="http://schemas.microsoft.com/office/drawing/2014/main" id="{5F23BE2D-6F2A-1243-BE14-120B1450A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068" y="2300288"/>
            <a:ext cx="563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0   1   2    3    4    5    6    7    8    9    10</a:t>
            </a:r>
          </a:p>
        </p:txBody>
      </p:sp>
      <p:sp>
        <p:nvSpPr>
          <p:cNvPr id="95" name="Freeform 73">
            <a:extLst>
              <a:ext uri="{FF2B5EF4-FFF2-40B4-BE49-F238E27FC236}">
                <a16:creationId xmlns:a16="http://schemas.microsoft.com/office/drawing/2014/main" id="{38ABBDD6-B563-F641-ABCA-9C4CF1186D73}"/>
              </a:ext>
            </a:extLst>
          </p:cNvPr>
          <p:cNvSpPr>
            <a:spLocks/>
          </p:cNvSpPr>
          <p:nvPr/>
        </p:nvSpPr>
        <p:spPr bwMode="auto">
          <a:xfrm>
            <a:off x="2133600" y="15240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74">
            <a:extLst>
              <a:ext uri="{FF2B5EF4-FFF2-40B4-BE49-F238E27FC236}">
                <a16:creationId xmlns:a16="http://schemas.microsoft.com/office/drawing/2014/main" id="{4AB3365A-12EF-B146-AACF-B601458B0278}"/>
              </a:ext>
            </a:extLst>
          </p:cNvPr>
          <p:cNvSpPr>
            <a:spLocks/>
          </p:cNvSpPr>
          <p:nvPr/>
        </p:nvSpPr>
        <p:spPr bwMode="auto">
          <a:xfrm>
            <a:off x="2133600" y="1447800"/>
            <a:ext cx="1600200" cy="228600"/>
          </a:xfrm>
          <a:custGeom>
            <a:avLst/>
            <a:gdLst>
              <a:gd name="T0" fmla="*/ 0 w 192"/>
              <a:gd name="T1" fmla="*/ 228600 h 96"/>
              <a:gd name="T2" fmla="*/ 800100 w 192"/>
              <a:gd name="T3" fmla="*/ 0 h 96"/>
              <a:gd name="T4" fmla="*/ 16002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75">
            <a:extLst>
              <a:ext uri="{FF2B5EF4-FFF2-40B4-BE49-F238E27FC236}">
                <a16:creationId xmlns:a16="http://schemas.microsoft.com/office/drawing/2014/main" id="{462C60D8-CF9B-0842-9179-D209CED74255}"/>
              </a:ext>
            </a:extLst>
          </p:cNvPr>
          <p:cNvSpPr>
            <a:spLocks/>
          </p:cNvSpPr>
          <p:nvPr/>
        </p:nvSpPr>
        <p:spPr bwMode="auto">
          <a:xfrm flipV="1">
            <a:off x="2590800" y="2057400"/>
            <a:ext cx="1524000" cy="152400"/>
          </a:xfrm>
          <a:custGeom>
            <a:avLst/>
            <a:gdLst>
              <a:gd name="T0" fmla="*/ 0 w 192"/>
              <a:gd name="T1" fmla="*/ 152400 h 96"/>
              <a:gd name="T2" fmla="*/ 762000 w 192"/>
              <a:gd name="T3" fmla="*/ 0 h 96"/>
              <a:gd name="T4" fmla="*/ 1524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76">
            <a:extLst>
              <a:ext uri="{FF2B5EF4-FFF2-40B4-BE49-F238E27FC236}">
                <a16:creationId xmlns:a16="http://schemas.microsoft.com/office/drawing/2014/main" id="{8D9137AE-BF31-EB4B-B5B8-5F235C12A4CC}"/>
              </a:ext>
            </a:extLst>
          </p:cNvPr>
          <p:cNvSpPr>
            <a:spLocks/>
          </p:cNvSpPr>
          <p:nvPr/>
        </p:nvSpPr>
        <p:spPr bwMode="auto">
          <a:xfrm flipV="1">
            <a:off x="2590800" y="2057400"/>
            <a:ext cx="1905000" cy="228600"/>
          </a:xfrm>
          <a:custGeom>
            <a:avLst/>
            <a:gdLst>
              <a:gd name="T0" fmla="*/ 0 w 192"/>
              <a:gd name="T1" fmla="*/ 228600 h 96"/>
              <a:gd name="T2" fmla="*/ 952500 w 192"/>
              <a:gd name="T3" fmla="*/ 0 h 96"/>
              <a:gd name="T4" fmla="*/ 19050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77">
            <a:extLst>
              <a:ext uri="{FF2B5EF4-FFF2-40B4-BE49-F238E27FC236}">
                <a16:creationId xmlns:a16="http://schemas.microsoft.com/office/drawing/2014/main" id="{D21322E7-CDF1-664E-8C89-797CB512C279}"/>
              </a:ext>
            </a:extLst>
          </p:cNvPr>
          <p:cNvSpPr>
            <a:spLocks/>
          </p:cNvSpPr>
          <p:nvPr/>
        </p:nvSpPr>
        <p:spPr bwMode="auto">
          <a:xfrm>
            <a:off x="2971800" y="1524000"/>
            <a:ext cx="1905000" cy="152400"/>
          </a:xfrm>
          <a:custGeom>
            <a:avLst/>
            <a:gdLst>
              <a:gd name="T0" fmla="*/ 0 w 192"/>
              <a:gd name="T1" fmla="*/ 152400 h 96"/>
              <a:gd name="T2" fmla="*/ 952500 w 192"/>
              <a:gd name="T3" fmla="*/ 0 h 96"/>
              <a:gd name="T4" fmla="*/ 1905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Line 51">
            <a:extLst>
              <a:ext uri="{FF2B5EF4-FFF2-40B4-BE49-F238E27FC236}">
                <a16:creationId xmlns:a16="http://schemas.microsoft.com/office/drawing/2014/main" id="{D58C73C5-286B-C94C-85CB-E7A231D3346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0897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9939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628005E7-5C08-CD40-A60B-71046C112F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Identify the valid heaps</a:t>
            </a:r>
          </a:p>
        </p:txBody>
      </p:sp>
      <p:grpSp>
        <p:nvGrpSpPr>
          <p:cNvPr id="67586" name="Group 48">
            <a:extLst>
              <a:ext uri="{FF2B5EF4-FFF2-40B4-BE49-F238E27FC236}">
                <a16:creationId xmlns:a16="http://schemas.microsoft.com/office/drawing/2014/main" id="{10CFAF0E-783F-5742-92C9-0834E2512E98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257800"/>
            <a:ext cx="685800" cy="457200"/>
            <a:chOff x="960" y="2352"/>
            <a:chExt cx="432" cy="288"/>
          </a:xfrm>
        </p:grpSpPr>
        <p:sp>
          <p:nvSpPr>
            <p:cNvPr id="61489" name="Oval 49">
              <a:extLst>
                <a:ext uri="{FF2B5EF4-FFF2-40B4-BE49-F238E27FC236}">
                  <a16:creationId xmlns:a16="http://schemas.microsoft.com/office/drawing/2014/main" id="{14DA1A60-8EA0-D648-BD81-F5CBE843E8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490" name="Text Box 50">
              <a:extLst>
                <a:ext uri="{FF2B5EF4-FFF2-40B4-BE49-F238E27FC236}">
                  <a16:creationId xmlns:a16="http://schemas.microsoft.com/office/drawing/2014/main" id="{328DCBAD-04E2-7941-8679-4946772901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61491" name="Text Box 51">
            <a:extLst>
              <a:ext uri="{FF2B5EF4-FFF2-40B4-BE49-F238E27FC236}">
                <a16:creationId xmlns:a16="http://schemas.microsoft.com/office/drawing/2014/main" id="{DB635045-15C8-E845-9D1A-268C2EB81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050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Arial" charset="0"/>
                <a:ea typeface="ＭＳ Ｐゴシック" charset="0"/>
              </a:rPr>
              <a:t>[-, 15, 12, 3, 11, 10, 2, 1, 7, 8]</a:t>
            </a:r>
          </a:p>
        </p:txBody>
      </p:sp>
      <p:sp>
        <p:nvSpPr>
          <p:cNvPr id="61492" name="Text Box 52">
            <a:extLst>
              <a:ext uri="{FF2B5EF4-FFF2-40B4-BE49-F238E27FC236}">
                <a16:creationId xmlns:a16="http://schemas.microsoft.com/office/drawing/2014/main" id="{3A26B38E-F38A-B74D-AFB6-DEB7343BE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5626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Arial" charset="0"/>
                <a:ea typeface="ＭＳ Ｐゴシック" charset="0"/>
              </a:rPr>
              <a:t>[-, 20, 18, 10, 17, 16, 15, 9, 14, 13]</a:t>
            </a:r>
          </a:p>
        </p:txBody>
      </p:sp>
      <p:grpSp>
        <p:nvGrpSpPr>
          <p:cNvPr id="67589" name="Group 53">
            <a:extLst>
              <a:ext uri="{FF2B5EF4-FFF2-40B4-BE49-F238E27FC236}">
                <a16:creationId xmlns:a16="http://schemas.microsoft.com/office/drawing/2014/main" id="{B478813C-7DEC-EA4F-A082-FFC69281937E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1905000"/>
            <a:ext cx="838200" cy="457200"/>
            <a:chOff x="2016" y="1152"/>
            <a:chExt cx="528" cy="288"/>
          </a:xfrm>
        </p:grpSpPr>
        <p:sp>
          <p:nvSpPr>
            <p:cNvPr id="61494" name="Oval 54">
              <a:extLst>
                <a:ext uri="{FF2B5EF4-FFF2-40B4-BE49-F238E27FC236}">
                  <a16:creationId xmlns:a16="http://schemas.microsoft.com/office/drawing/2014/main" id="{500401CD-5E4D-684F-AFD7-597FCDA87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495" name="Text Box 55">
              <a:extLst>
                <a:ext uri="{FF2B5EF4-FFF2-40B4-BE49-F238E27FC236}">
                  <a16:creationId xmlns:a16="http://schemas.microsoft.com/office/drawing/2014/main" id="{E0431E4A-E2FD-4D4F-8D1A-86487AD561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496" name="Text Box 56">
              <a:extLst>
                <a:ext uri="{FF2B5EF4-FFF2-40B4-BE49-F238E27FC236}">
                  <a16:creationId xmlns:a16="http://schemas.microsoft.com/office/drawing/2014/main" id="{954E3E2E-F2CA-5047-857F-F91A0581D6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67590" name="Group 57">
            <a:extLst>
              <a:ext uri="{FF2B5EF4-FFF2-40B4-BE49-F238E27FC236}">
                <a16:creationId xmlns:a16="http://schemas.microsoft.com/office/drawing/2014/main" id="{FD6B22EA-0840-B34C-A63F-0F71D945A6E4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2819400"/>
            <a:ext cx="838200" cy="457200"/>
            <a:chOff x="2016" y="1152"/>
            <a:chExt cx="528" cy="288"/>
          </a:xfrm>
        </p:grpSpPr>
        <p:sp>
          <p:nvSpPr>
            <p:cNvPr id="61498" name="Oval 58">
              <a:extLst>
                <a:ext uri="{FF2B5EF4-FFF2-40B4-BE49-F238E27FC236}">
                  <a16:creationId xmlns:a16="http://schemas.microsoft.com/office/drawing/2014/main" id="{CD7606E1-4DCE-3746-98E3-CC0EA9FD7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499" name="Text Box 59">
              <a:extLst>
                <a:ext uri="{FF2B5EF4-FFF2-40B4-BE49-F238E27FC236}">
                  <a16:creationId xmlns:a16="http://schemas.microsoft.com/office/drawing/2014/main" id="{2609128D-C6BD-6746-87CC-34A91F5B85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00" name="Text Box 60">
              <a:extLst>
                <a:ext uri="{FF2B5EF4-FFF2-40B4-BE49-F238E27FC236}">
                  <a16:creationId xmlns:a16="http://schemas.microsoft.com/office/drawing/2014/main" id="{7FDC2EEB-1717-DE40-ABAE-C0F71173C1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grpSp>
        <p:nvGrpSpPr>
          <p:cNvPr id="67591" name="Group 61">
            <a:extLst>
              <a:ext uri="{FF2B5EF4-FFF2-40B4-BE49-F238E27FC236}">
                <a16:creationId xmlns:a16="http://schemas.microsoft.com/office/drawing/2014/main" id="{772E5D6B-C640-A54A-A8E3-DDC6D211D492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2819400"/>
            <a:ext cx="838200" cy="457200"/>
            <a:chOff x="2016" y="1152"/>
            <a:chExt cx="528" cy="288"/>
          </a:xfrm>
        </p:grpSpPr>
        <p:sp>
          <p:nvSpPr>
            <p:cNvPr id="61502" name="Oval 62">
              <a:extLst>
                <a:ext uri="{FF2B5EF4-FFF2-40B4-BE49-F238E27FC236}">
                  <a16:creationId xmlns:a16="http://schemas.microsoft.com/office/drawing/2014/main" id="{E25E07EB-49D9-D642-9586-51CACB161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03" name="Text Box 63">
              <a:extLst>
                <a:ext uri="{FF2B5EF4-FFF2-40B4-BE49-F238E27FC236}">
                  <a16:creationId xmlns:a16="http://schemas.microsoft.com/office/drawing/2014/main" id="{5E38CA8C-FDF7-AD4E-B47C-5B80B1E49A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04" name="Text Box 64">
              <a:extLst>
                <a:ext uri="{FF2B5EF4-FFF2-40B4-BE49-F238E27FC236}">
                  <a16:creationId xmlns:a16="http://schemas.microsoft.com/office/drawing/2014/main" id="{E9C6B795-4FB3-7241-95B9-5ED552AF6F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15</a:t>
              </a:r>
            </a:p>
          </p:txBody>
        </p:sp>
      </p:grpSp>
      <p:sp>
        <p:nvSpPr>
          <p:cNvPr id="61509" name="Line 69">
            <a:extLst>
              <a:ext uri="{FF2B5EF4-FFF2-40B4-BE49-F238E27FC236}">
                <a16:creationId xmlns:a16="http://schemas.microsoft.com/office/drawing/2014/main" id="{3D4A10F0-DA69-3941-BB56-0544840277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2286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1515" name="Line 75">
            <a:extLst>
              <a:ext uri="{FF2B5EF4-FFF2-40B4-BE49-F238E27FC236}">
                <a16:creationId xmlns:a16="http://schemas.microsoft.com/office/drawing/2014/main" id="{7C45088B-2DC3-D14B-AEB3-3C14F7AFDA6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22860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1516" name="Line 76">
            <a:extLst>
              <a:ext uri="{FF2B5EF4-FFF2-40B4-BE49-F238E27FC236}">
                <a16:creationId xmlns:a16="http://schemas.microsoft.com/office/drawing/2014/main" id="{07BACDC1-4591-904D-B730-2576E144BBBB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3200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1517" name="Line 77">
            <a:extLst>
              <a:ext uri="{FF2B5EF4-FFF2-40B4-BE49-F238E27FC236}">
                <a16:creationId xmlns:a16="http://schemas.microsoft.com/office/drawing/2014/main" id="{C028AEA6-66FD-BB41-9B6F-7A9BA6C659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86600" y="3200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67596" name="Group 90">
            <a:extLst>
              <a:ext uri="{FF2B5EF4-FFF2-40B4-BE49-F238E27FC236}">
                <a16:creationId xmlns:a16="http://schemas.microsoft.com/office/drawing/2014/main" id="{6C0FC280-D316-B74F-9131-54FDADE67DE9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3810000"/>
            <a:ext cx="685800" cy="457200"/>
            <a:chOff x="960" y="2352"/>
            <a:chExt cx="432" cy="288"/>
          </a:xfrm>
        </p:grpSpPr>
        <p:sp>
          <p:nvSpPr>
            <p:cNvPr id="61531" name="Oval 91">
              <a:extLst>
                <a:ext uri="{FF2B5EF4-FFF2-40B4-BE49-F238E27FC236}">
                  <a16:creationId xmlns:a16="http://schemas.microsoft.com/office/drawing/2014/main" id="{2886BB75-CD43-B841-895A-6A741F778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32" name="Text Box 92">
              <a:extLst>
                <a:ext uri="{FF2B5EF4-FFF2-40B4-BE49-F238E27FC236}">
                  <a16:creationId xmlns:a16="http://schemas.microsoft.com/office/drawing/2014/main" id="{40410671-99A3-404C-BFE9-BBA7AA0E07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67597" name="Group 93">
            <a:extLst>
              <a:ext uri="{FF2B5EF4-FFF2-40B4-BE49-F238E27FC236}">
                <a16:creationId xmlns:a16="http://schemas.microsoft.com/office/drawing/2014/main" id="{E758E7BE-75DD-7E46-B576-7C5E4F3D6D33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3810000"/>
            <a:ext cx="685800" cy="457200"/>
            <a:chOff x="960" y="2352"/>
            <a:chExt cx="432" cy="288"/>
          </a:xfrm>
        </p:grpSpPr>
        <p:sp>
          <p:nvSpPr>
            <p:cNvPr id="61534" name="Oval 94">
              <a:extLst>
                <a:ext uri="{FF2B5EF4-FFF2-40B4-BE49-F238E27FC236}">
                  <a16:creationId xmlns:a16="http://schemas.microsoft.com/office/drawing/2014/main" id="{84C2473B-783B-FD4F-AD49-A5134624D2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35" name="Text Box 95">
              <a:extLst>
                <a:ext uri="{FF2B5EF4-FFF2-40B4-BE49-F238E27FC236}">
                  <a16:creationId xmlns:a16="http://schemas.microsoft.com/office/drawing/2014/main" id="{4F975C12-2316-7243-92AF-493449CC5D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36236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B9B12-684C-3F4C-AC52-A1A50A58B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heaps good for?</a:t>
            </a:r>
          </a:p>
        </p:txBody>
      </p:sp>
      <p:grpSp>
        <p:nvGrpSpPr>
          <p:cNvPr id="4" name="Group 32">
            <a:extLst>
              <a:ext uri="{FF2B5EF4-FFF2-40B4-BE49-F238E27FC236}">
                <a16:creationId xmlns:a16="http://schemas.microsoft.com/office/drawing/2014/main" id="{06821CC1-57DE-9E4D-A9E6-537DAE9DAD90}"/>
              </a:ext>
            </a:extLst>
          </p:cNvPr>
          <p:cNvGrpSpPr>
            <a:grpSpLocks/>
          </p:cNvGrpSpPr>
          <p:nvPr/>
        </p:nvGrpSpPr>
        <p:grpSpPr bwMode="auto">
          <a:xfrm>
            <a:off x="6175248" y="2405743"/>
            <a:ext cx="838200" cy="457200"/>
            <a:chOff x="2016" y="1152"/>
            <a:chExt cx="528" cy="288"/>
          </a:xfrm>
        </p:grpSpPr>
        <p:sp>
          <p:nvSpPr>
            <p:cNvPr id="5" name="Oval 33">
              <a:extLst>
                <a:ext uri="{FF2B5EF4-FFF2-40B4-BE49-F238E27FC236}">
                  <a16:creationId xmlns:a16="http://schemas.microsoft.com/office/drawing/2014/main" id="{FE9E6435-2C3D-924F-AC93-ABA2D4BA8A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34">
              <a:extLst>
                <a:ext uri="{FF2B5EF4-FFF2-40B4-BE49-F238E27FC236}">
                  <a16:creationId xmlns:a16="http://schemas.microsoft.com/office/drawing/2014/main" id="{A919F1D9-3B01-724B-8C99-F39492E431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35">
              <a:extLst>
                <a:ext uri="{FF2B5EF4-FFF2-40B4-BE49-F238E27FC236}">
                  <a16:creationId xmlns:a16="http://schemas.microsoft.com/office/drawing/2014/main" id="{B25AC4FA-3598-9848-A64A-600ADF47D2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8" name="Group 36">
            <a:extLst>
              <a:ext uri="{FF2B5EF4-FFF2-40B4-BE49-F238E27FC236}">
                <a16:creationId xmlns:a16="http://schemas.microsoft.com/office/drawing/2014/main" id="{342CC622-5A67-6544-A836-4CE4BDE8A101}"/>
              </a:ext>
            </a:extLst>
          </p:cNvPr>
          <p:cNvGrpSpPr>
            <a:grpSpLocks/>
          </p:cNvGrpSpPr>
          <p:nvPr/>
        </p:nvGrpSpPr>
        <p:grpSpPr bwMode="auto">
          <a:xfrm>
            <a:off x="5032248" y="3320143"/>
            <a:ext cx="838200" cy="457200"/>
            <a:chOff x="2016" y="1152"/>
            <a:chExt cx="528" cy="288"/>
          </a:xfrm>
        </p:grpSpPr>
        <p:sp>
          <p:nvSpPr>
            <p:cNvPr id="9" name="Oval 37">
              <a:extLst>
                <a:ext uri="{FF2B5EF4-FFF2-40B4-BE49-F238E27FC236}">
                  <a16:creationId xmlns:a16="http://schemas.microsoft.com/office/drawing/2014/main" id="{B455F092-2414-2B4B-94B9-97189A949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38">
              <a:extLst>
                <a:ext uri="{FF2B5EF4-FFF2-40B4-BE49-F238E27FC236}">
                  <a16:creationId xmlns:a16="http://schemas.microsoft.com/office/drawing/2014/main" id="{E45C6708-7F38-F140-9860-F1F8E7D3A5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39">
              <a:extLst>
                <a:ext uri="{FF2B5EF4-FFF2-40B4-BE49-F238E27FC236}">
                  <a16:creationId xmlns:a16="http://schemas.microsoft.com/office/drawing/2014/main" id="{865CFD10-7BAD-C34B-A59E-BE27F68A53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12" name="Group 40">
            <a:extLst>
              <a:ext uri="{FF2B5EF4-FFF2-40B4-BE49-F238E27FC236}">
                <a16:creationId xmlns:a16="http://schemas.microsoft.com/office/drawing/2014/main" id="{EB70D815-D08B-8049-9712-4325B1FA5497}"/>
              </a:ext>
            </a:extLst>
          </p:cNvPr>
          <p:cNvGrpSpPr>
            <a:grpSpLocks/>
          </p:cNvGrpSpPr>
          <p:nvPr/>
        </p:nvGrpSpPr>
        <p:grpSpPr bwMode="auto">
          <a:xfrm>
            <a:off x="7165848" y="3320143"/>
            <a:ext cx="838200" cy="457200"/>
            <a:chOff x="2016" y="1152"/>
            <a:chExt cx="528" cy="288"/>
          </a:xfrm>
        </p:grpSpPr>
        <p:sp>
          <p:nvSpPr>
            <p:cNvPr id="13" name="Oval 41">
              <a:extLst>
                <a:ext uri="{FF2B5EF4-FFF2-40B4-BE49-F238E27FC236}">
                  <a16:creationId xmlns:a16="http://schemas.microsoft.com/office/drawing/2014/main" id="{A13A9254-1BEB-7F4D-BF70-A3ED67D72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42">
              <a:extLst>
                <a:ext uri="{FF2B5EF4-FFF2-40B4-BE49-F238E27FC236}">
                  <a16:creationId xmlns:a16="http://schemas.microsoft.com/office/drawing/2014/main" id="{026100A7-408E-4644-935B-B472D4CEEB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43">
              <a:extLst>
                <a:ext uri="{FF2B5EF4-FFF2-40B4-BE49-F238E27FC236}">
                  <a16:creationId xmlns:a16="http://schemas.microsoft.com/office/drawing/2014/main" id="{FD192BAB-5207-B84D-8942-0D783F1EA4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6" name="Text Box 44">
            <a:extLst>
              <a:ext uri="{FF2B5EF4-FFF2-40B4-BE49-F238E27FC236}">
                <a16:creationId xmlns:a16="http://schemas.microsoft.com/office/drawing/2014/main" id="{369D9D7C-34B2-8742-98AD-D373F81B1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648" y="4325031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45">
            <a:extLst>
              <a:ext uri="{FF2B5EF4-FFF2-40B4-BE49-F238E27FC236}">
                <a16:creationId xmlns:a16="http://schemas.microsoft.com/office/drawing/2014/main" id="{93727035-6C9E-FF47-9DF9-D87F310BCE09}"/>
              </a:ext>
            </a:extLst>
          </p:cNvPr>
          <p:cNvGrpSpPr>
            <a:grpSpLocks/>
          </p:cNvGrpSpPr>
          <p:nvPr/>
        </p:nvGrpSpPr>
        <p:grpSpPr bwMode="auto">
          <a:xfrm>
            <a:off x="4498848" y="4310743"/>
            <a:ext cx="685800" cy="457200"/>
            <a:chOff x="960" y="2352"/>
            <a:chExt cx="432" cy="288"/>
          </a:xfrm>
        </p:grpSpPr>
        <p:sp>
          <p:nvSpPr>
            <p:cNvPr id="18" name="Oval 46">
              <a:extLst>
                <a:ext uri="{FF2B5EF4-FFF2-40B4-BE49-F238E27FC236}">
                  <a16:creationId xmlns:a16="http://schemas.microsoft.com/office/drawing/2014/main" id="{02F50FBE-7510-2F4F-A3B6-E6DD7F7D10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47">
              <a:extLst>
                <a:ext uri="{FF2B5EF4-FFF2-40B4-BE49-F238E27FC236}">
                  <a16:creationId xmlns:a16="http://schemas.microsoft.com/office/drawing/2014/main" id="{25AEFA41-7129-1644-8471-DC0315A133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20" name="Line 48">
            <a:extLst>
              <a:ext uri="{FF2B5EF4-FFF2-40B4-BE49-F238E27FC236}">
                <a16:creationId xmlns:a16="http://schemas.microsoft.com/office/drawing/2014/main" id="{F9ABB6F7-3D67-F940-A139-DC46792719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1848" y="2786743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" name="Line 49">
            <a:extLst>
              <a:ext uri="{FF2B5EF4-FFF2-40B4-BE49-F238E27FC236}">
                <a16:creationId xmlns:a16="http://schemas.microsoft.com/office/drawing/2014/main" id="{B4D964C5-0395-D849-8BA0-79428F0364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848" y="3777343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0">
            <a:extLst>
              <a:ext uri="{FF2B5EF4-FFF2-40B4-BE49-F238E27FC236}">
                <a16:creationId xmlns:a16="http://schemas.microsoft.com/office/drawing/2014/main" id="{08263585-45A4-4F46-A5AE-533045D0C7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70248" y="4767943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1">
            <a:extLst>
              <a:ext uri="{FF2B5EF4-FFF2-40B4-BE49-F238E27FC236}">
                <a16:creationId xmlns:a16="http://schemas.microsoft.com/office/drawing/2014/main" id="{6FB19ECC-F7ED-BF43-9548-A6F703DC58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6048" y="4767943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2">
            <a:extLst>
              <a:ext uri="{FF2B5EF4-FFF2-40B4-BE49-F238E27FC236}">
                <a16:creationId xmlns:a16="http://schemas.microsoft.com/office/drawing/2014/main" id="{F50F8430-B758-744D-AB14-7CE6FC428C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70448" y="4767943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3">
            <a:extLst>
              <a:ext uri="{FF2B5EF4-FFF2-40B4-BE49-F238E27FC236}">
                <a16:creationId xmlns:a16="http://schemas.microsoft.com/office/drawing/2014/main" id="{D63957EB-CAA3-9344-A59A-D3EE2377E4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1848" y="3701143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54">
            <a:extLst>
              <a:ext uri="{FF2B5EF4-FFF2-40B4-BE49-F238E27FC236}">
                <a16:creationId xmlns:a16="http://schemas.microsoft.com/office/drawing/2014/main" id="{423655D7-C361-B349-9F97-8F1CC5B8FD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4848" y="2786743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55">
            <a:extLst>
              <a:ext uri="{FF2B5EF4-FFF2-40B4-BE49-F238E27FC236}">
                <a16:creationId xmlns:a16="http://schemas.microsoft.com/office/drawing/2014/main" id="{4CFD0F86-C0BC-1D4A-B68C-3E4907DF640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5448" y="3701143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56">
            <a:extLst>
              <a:ext uri="{FF2B5EF4-FFF2-40B4-BE49-F238E27FC236}">
                <a16:creationId xmlns:a16="http://schemas.microsoft.com/office/drawing/2014/main" id="{ECA51C96-F99E-8940-8E80-24F56CD587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89648" y="3701143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9" name="Group 57">
            <a:extLst>
              <a:ext uri="{FF2B5EF4-FFF2-40B4-BE49-F238E27FC236}">
                <a16:creationId xmlns:a16="http://schemas.microsoft.com/office/drawing/2014/main" id="{F286101C-0E0C-0840-8346-39692F5BA681}"/>
              </a:ext>
            </a:extLst>
          </p:cNvPr>
          <p:cNvGrpSpPr>
            <a:grpSpLocks/>
          </p:cNvGrpSpPr>
          <p:nvPr/>
        </p:nvGrpSpPr>
        <p:grpSpPr bwMode="auto">
          <a:xfrm>
            <a:off x="3965448" y="5453743"/>
            <a:ext cx="685800" cy="457200"/>
            <a:chOff x="960" y="2352"/>
            <a:chExt cx="432" cy="288"/>
          </a:xfrm>
        </p:grpSpPr>
        <p:sp>
          <p:nvSpPr>
            <p:cNvPr id="30" name="Oval 58">
              <a:extLst>
                <a:ext uri="{FF2B5EF4-FFF2-40B4-BE49-F238E27FC236}">
                  <a16:creationId xmlns:a16="http://schemas.microsoft.com/office/drawing/2014/main" id="{2DC4DA1F-A738-A445-881A-990C1488C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Text Box 59">
              <a:extLst>
                <a:ext uri="{FF2B5EF4-FFF2-40B4-BE49-F238E27FC236}">
                  <a16:creationId xmlns:a16="http://schemas.microsoft.com/office/drawing/2014/main" id="{C519C445-E03C-7E46-AE78-ED9842A7DA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32" name="Group 60">
            <a:extLst>
              <a:ext uri="{FF2B5EF4-FFF2-40B4-BE49-F238E27FC236}">
                <a16:creationId xmlns:a16="http://schemas.microsoft.com/office/drawing/2014/main" id="{B02F1776-C267-5841-95A4-DBB7C490BB15}"/>
              </a:ext>
            </a:extLst>
          </p:cNvPr>
          <p:cNvGrpSpPr>
            <a:grpSpLocks/>
          </p:cNvGrpSpPr>
          <p:nvPr/>
        </p:nvGrpSpPr>
        <p:grpSpPr bwMode="auto">
          <a:xfrm>
            <a:off x="4803648" y="5453743"/>
            <a:ext cx="685800" cy="457200"/>
            <a:chOff x="960" y="2352"/>
            <a:chExt cx="432" cy="288"/>
          </a:xfrm>
        </p:grpSpPr>
        <p:sp>
          <p:nvSpPr>
            <p:cNvPr id="33" name="Oval 61">
              <a:extLst>
                <a:ext uri="{FF2B5EF4-FFF2-40B4-BE49-F238E27FC236}">
                  <a16:creationId xmlns:a16="http://schemas.microsoft.com/office/drawing/2014/main" id="{33FEEEBB-C2DA-3A43-8684-5AC45254A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Text Box 62">
              <a:extLst>
                <a:ext uri="{FF2B5EF4-FFF2-40B4-BE49-F238E27FC236}">
                  <a16:creationId xmlns:a16="http://schemas.microsoft.com/office/drawing/2014/main" id="{77E4EEDA-2376-A74C-B01E-50BB7A5E94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35" name="Group 63">
            <a:extLst>
              <a:ext uri="{FF2B5EF4-FFF2-40B4-BE49-F238E27FC236}">
                <a16:creationId xmlns:a16="http://schemas.microsoft.com/office/drawing/2014/main" id="{CD0C5245-5A40-7C4E-8B2C-1630AE5E440B}"/>
              </a:ext>
            </a:extLst>
          </p:cNvPr>
          <p:cNvGrpSpPr>
            <a:grpSpLocks/>
          </p:cNvGrpSpPr>
          <p:nvPr/>
        </p:nvGrpSpPr>
        <p:grpSpPr bwMode="auto">
          <a:xfrm>
            <a:off x="5565648" y="5453743"/>
            <a:ext cx="685800" cy="457200"/>
            <a:chOff x="960" y="2352"/>
            <a:chExt cx="432" cy="288"/>
          </a:xfrm>
        </p:grpSpPr>
        <p:sp>
          <p:nvSpPr>
            <p:cNvPr id="36" name="Oval 64">
              <a:extLst>
                <a:ext uri="{FF2B5EF4-FFF2-40B4-BE49-F238E27FC236}">
                  <a16:creationId xmlns:a16="http://schemas.microsoft.com/office/drawing/2014/main" id="{A6399AED-1FBA-7A45-8BB7-300244C51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7" name="Text Box 65">
              <a:extLst>
                <a:ext uri="{FF2B5EF4-FFF2-40B4-BE49-F238E27FC236}">
                  <a16:creationId xmlns:a16="http://schemas.microsoft.com/office/drawing/2014/main" id="{856E6A8E-29F4-0A44-A546-67B667FA7F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38" name="Group 66">
            <a:extLst>
              <a:ext uri="{FF2B5EF4-FFF2-40B4-BE49-F238E27FC236}">
                <a16:creationId xmlns:a16="http://schemas.microsoft.com/office/drawing/2014/main" id="{2176311C-53B9-414B-B567-ED78784845E2}"/>
              </a:ext>
            </a:extLst>
          </p:cNvPr>
          <p:cNvGrpSpPr>
            <a:grpSpLocks/>
          </p:cNvGrpSpPr>
          <p:nvPr/>
        </p:nvGrpSpPr>
        <p:grpSpPr bwMode="auto">
          <a:xfrm>
            <a:off x="5794248" y="4310743"/>
            <a:ext cx="685800" cy="457200"/>
            <a:chOff x="960" y="2352"/>
            <a:chExt cx="432" cy="288"/>
          </a:xfrm>
        </p:grpSpPr>
        <p:sp>
          <p:nvSpPr>
            <p:cNvPr id="39" name="Oval 67">
              <a:extLst>
                <a:ext uri="{FF2B5EF4-FFF2-40B4-BE49-F238E27FC236}">
                  <a16:creationId xmlns:a16="http://schemas.microsoft.com/office/drawing/2014/main" id="{D6C8D6B0-C2E1-6140-BCA1-B4B27D5673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" name="Text Box 68">
              <a:extLst>
                <a:ext uri="{FF2B5EF4-FFF2-40B4-BE49-F238E27FC236}">
                  <a16:creationId xmlns:a16="http://schemas.microsoft.com/office/drawing/2014/main" id="{92CDCB92-9F7F-924A-867E-A31FAA4BDC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41" name="Group 69">
            <a:extLst>
              <a:ext uri="{FF2B5EF4-FFF2-40B4-BE49-F238E27FC236}">
                <a16:creationId xmlns:a16="http://schemas.microsoft.com/office/drawing/2014/main" id="{9C34974A-BDDD-9446-AB0B-1E9A14D1297B}"/>
              </a:ext>
            </a:extLst>
          </p:cNvPr>
          <p:cNvGrpSpPr>
            <a:grpSpLocks/>
          </p:cNvGrpSpPr>
          <p:nvPr/>
        </p:nvGrpSpPr>
        <p:grpSpPr bwMode="auto">
          <a:xfrm>
            <a:off x="6784848" y="4310743"/>
            <a:ext cx="685800" cy="457200"/>
            <a:chOff x="960" y="2352"/>
            <a:chExt cx="432" cy="288"/>
          </a:xfrm>
        </p:grpSpPr>
        <p:sp>
          <p:nvSpPr>
            <p:cNvPr id="42" name="Oval 70">
              <a:extLst>
                <a:ext uri="{FF2B5EF4-FFF2-40B4-BE49-F238E27FC236}">
                  <a16:creationId xmlns:a16="http://schemas.microsoft.com/office/drawing/2014/main" id="{3E360D04-CC9C-EB42-8CE8-11967791D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Text Box 71">
              <a:extLst>
                <a:ext uri="{FF2B5EF4-FFF2-40B4-BE49-F238E27FC236}">
                  <a16:creationId xmlns:a16="http://schemas.microsoft.com/office/drawing/2014/main" id="{9E705437-7BFE-E54B-A320-C1858DB77D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4" name="Group 72">
            <a:extLst>
              <a:ext uri="{FF2B5EF4-FFF2-40B4-BE49-F238E27FC236}">
                <a16:creationId xmlns:a16="http://schemas.microsoft.com/office/drawing/2014/main" id="{9590A3AD-2276-D545-B731-A69B553DC9E7}"/>
              </a:ext>
            </a:extLst>
          </p:cNvPr>
          <p:cNvGrpSpPr>
            <a:grpSpLocks/>
          </p:cNvGrpSpPr>
          <p:nvPr/>
        </p:nvGrpSpPr>
        <p:grpSpPr bwMode="auto">
          <a:xfrm>
            <a:off x="8080248" y="4310743"/>
            <a:ext cx="685800" cy="457200"/>
            <a:chOff x="960" y="2352"/>
            <a:chExt cx="432" cy="288"/>
          </a:xfrm>
        </p:grpSpPr>
        <p:sp>
          <p:nvSpPr>
            <p:cNvPr id="45" name="Oval 73">
              <a:extLst>
                <a:ext uri="{FF2B5EF4-FFF2-40B4-BE49-F238E27FC236}">
                  <a16:creationId xmlns:a16="http://schemas.microsoft.com/office/drawing/2014/main" id="{DBC846C5-757D-944A-B71A-A9547DC38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Text Box 74">
              <a:extLst>
                <a:ext uri="{FF2B5EF4-FFF2-40B4-BE49-F238E27FC236}">
                  <a16:creationId xmlns:a16="http://schemas.microsoft.com/office/drawing/2014/main" id="{736FD983-ACD0-484C-87DD-10EF8E5D0B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52120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B9B12-684C-3F4C-AC52-A1A50A58B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heaps good for?</a:t>
            </a:r>
          </a:p>
        </p:txBody>
      </p:sp>
      <p:grpSp>
        <p:nvGrpSpPr>
          <p:cNvPr id="4" name="Group 32">
            <a:extLst>
              <a:ext uri="{FF2B5EF4-FFF2-40B4-BE49-F238E27FC236}">
                <a16:creationId xmlns:a16="http://schemas.microsoft.com/office/drawing/2014/main" id="{06821CC1-57DE-9E4D-A9E6-537DAE9DAD90}"/>
              </a:ext>
            </a:extLst>
          </p:cNvPr>
          <p:cNvGrpSpPr>
            <a:grpSpLocks/>
          </p:cNvGrpSpPr>
          <p:nvPr/>
        </p:nvGrpSpPr>
        <p:grpSpPr bwMode="auto">
          <a:xfrm>
            <a:off x="6175248" y="2405743"/>
            <a:ext cx="838200" cy="457200"/>
            <a:chOff x="2016" y="1152"/>
            <a:chExt cx="528" cy="288"/>
          </a:xfrm>
        </p:grpSpPr>
        <p:sp>
          <p:nvSpPr>
            <p:cNvPr id="5" name="Oval 33">
              <a:extLst>
                <a:ext uri="{FF2B5EF4-FFF2-40B4-BE49-F238E27FC236}">
                  <a16:creationId xmlns:a16="http://schemas.microsoft.com/office/drawing/2014/main" id="{FE9E6435-2C3D-924F-AC93-ABA2D4BA8A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34">
              <a:extLst>
                <a:ext uri="{FF2B5EF4-FFF2-40B4-BE49-F238E27FC236}">
                  <a16:creationId xmlns:a16="http://schemas.microsoft.com/office/drawing/2014/main" id="{A919F1D9-3B01-724B-8C99-F39492E431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35">
              <a:extLst>
                <a:ext uri="{FF2B5EF4-FFF2-40B4-BE49-F238E27FC236}">
                  <a16:creationId xmlns:a16="http://schemas.microsoft.com/office/drawing/2014/main" id="{B25AC4FA-3598-9848-A64A-600ADF47D2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8" name="Group 36">
            <a:extLst>
              <a:ext uri="{FF2B5EF4-FFF2-40B4-BE49-F238E27FC236}">
                <a16:creationId xmlns:a16="http://schemas.microsoft.com/office/drawing/2014/main" id="{342CC622-5A67-6544-A836-4CE4BDE8A101}"/>
              </a:ext>
            </a:extLst>
          </p:cNvPr>
          <p:cNvGrpSpPr>
            <a:grpSpLocks/>
          </p:cNvGrpSpPr>
          <p:nvPr/>
        </p:nvGrpSpPr>
        <p:grpSpPr bwMode="auto">
          <a:xfrm>
            <a:off x="5032248" y="3320143"/>
            <a:ext cx="838200" cy="457200"/>
            <a:chOff x="2016" y="1152"/>
            <a:chExt cx="528" cy="288"/>
          </a:xfrm>
        </p:grpSpPr>
        <p:sp>
          <p:nvSpPr>
            <p:cNvPr id="9" name="Oval 37">
              <a:extLst>
                <a:ext uri="{FF2B5EF4-FFF2-40B4-BE49-F238E27FC236}">
                  <a16:creationId xmlns:a16="http://schemas.microsoft.com/office/drawing/2014/main" id="{B455F092-2414-2B4B-94B9-97189A949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38">
              <a:extLst>
                <a:ext uri="{FF2B5EF4-FFF2-40B4-BE49-F238E27FC236}">
                  <a16:creationId xmlns:a16="http://schemas.microsoft.com/office/drawing/2014/main" id="{E45C6708-7F38-F140-9860-F1F8E7D3A5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39">
              <a:extLst>
                <a:ext uri="{FF2B5EF4-FFF2-40B4-BE49-F238E27FC236}">
                  <a16:creationId xmlns:a16="http://schemas.microsoft.com/office/drawing/2014/main" id="{865CFD10-7BAD-C34B-A59E-BE27F68A53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12" name="Group 40">
            <a:extLst>
              <a:ext uri="{FF2B5EF4-FFF2-40B4-BE49-F238E27FC236}">
                <a16:creationId xmlns:a16="http://schemas.microsoft.com/office/drawing/2014/main" id="{EB70D815-D08B-8049-9712-4325B1FA5497}"/>
              </a:ext>
            </a:extLst>
          </p:cNvPr>
          <p:cNvGrpSpPr>
            <a:grpSpLocks/>
          </p:cNvGrpSpPr>
          <p:nvPr/>
        </p:nvGrpSpPr>
        <p:grpSpPr bwMode="auto">
          <a:xfrm>
            <a:off x="7165848" y="3320143"/>
            <a:ext cx="838200" cy="457200"/>
            <a:chOff x="2016" y="1152"/>
            <a:chExt cx="528" cy="288"/>
          </a:xfrm>
        </p:grpSpPr>
        <p:sp>
          <p:nvSpPr>
            <p:cNvPr id="13" name="Oval 41">
              <a:extLst>
                <a:ext uri="{FF2B5EF4-FFF2-40B4-BE49-F238E27FC236}">
                  <a16:creationId xmlns:a16="http://schemas.microsoft.com/office/drawing/2014/main" id="{A13A9254-1BEB-7F4D-BF70-A3ED67D72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42">
              <a:extLst>
                <a:ext uri="{FF2B5EF4-FFF2-40B4-BE49-F238E27FC236}">
                  <a16:creationId xmlns:a16="http://schemas.microsoft.com/office/drawing/2014/main" id="{026100A7-408E-4644-935B-B472D4CEEB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43">
              <a:extLst>
                <a:ext uri="{FF2B5EF4-FFF2-40B4-BE49-F238E27FC236}">
                  <a16:creationId xmlns:a16="http://schemas.microsoft.com/office/drawing/2014/main" id="{FD192BAB-5207-B84D-8942-0D783F1EA4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6" name="Text Box 44">
            <a:extLst>
              <a:ext uri="{FF2B5EF4-FFF2-40B4-BE49-F238E27FC236}">
                <a16:creationId xmlns:a16="http://schemas.microsoft.com/office/drawing/2014/main" id="{369D9D7C-34B2-8742-98AD-D373F81B1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648" y="4325031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45">
            <a:extLst>
              <a:ext uri="{FF2B5EF4-FFF2-40B4-BE49-F238E27FC236}">
                <a16:creationId xmlns:a16="http://schemas.microsoft.com/office/drawing/2014/main" id="{93727035-6C9E-FF47-9DF9-D87F310BCE09}"/>
              </a:ext>
            </a:extLst>
          </p:cNvPr>
          <p:cNvGrpSpPr>
            <a:grpSpLocks/>
          </p:cNvGrpSpPr>
          <p:nvPr/>
        </p:nvGrpSpPr>
        <p:grpSpPr bwMode="auto">
          <a:xfrm>
            <a:off x="4498848" y="4310743"/>
            <a:ext cx="685800" cy="457200"/>
            <a:chOff x="960" y="2352"/>
            <a:chExt cx="432" cy="288"/>
          </a:xfrm>
        </p:grpSpPr>
        <p:sp>
          <p:nvSpPr>
            <p:cNvPr id="18" name="Oval 46">
              <a:extLst>
                <a:ext uri="{FF2B5EF4-FFF2-40B4-BE49-F238E27FC236}">
                  <a16:creationId xmlns:a16="http://schemas.microsoft.com/office/drawing/2014/main" id="{02F50FBE-7510-2F4F-A3B6-E6DD7F7D10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47">
              <a:extLst>
                <a:ext uri="{FF2B5EF4-FFF2-40B4-BE49-F238E27FC236}">
                  <a16:creationId xmlns:a16="http://schemas.microsoft.com/office/drawing/2014/main" id="{25AEFA41-7129-1644-8471-DC0315A133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20" name="Line 48">
            <a:extLst>
              <a:ext uri="{FF2B5EF4-FFF2-40B4-BE49-F238E27FC236}">
                <a16:creationId xmlns:a16="http://schemas.microsoft.com/office/drawing/2014/main" id="{F9ABB6F7-3D67-F940-A139-DC46792719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1848" y="2786743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" name="Line 49">
            <a:extLst>
              <a:ext uri="{FF2B5EF4-FFF2-40B4-BE49-F238E27FC236}">
                <a16:creationId xmlns:a16="http://schemas.microsoft.com/office/drawing/2014/main" id="{B4D964C5-0395-D849-8BA0-79428F0364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848" y="3777343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0">
            <a:extLst>
              <a:ext uri="{FF2B5EF4-FFF2-40B4-BE49-F238E27FC236}">
                <a16:creationId xmlns:a16="http://schemas.microsoft.com/office/drawing/2014/main" id="{08263585-45A4-4F46-A5AE-533045D0C7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70248" y="4767943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1">
            <a:extLst>
              <a:ext uri="{FF2B5EF4-FFF2-40B4-BE49-F238E27FC236}">
                <a16:creationId xmlns:a16="http://schemas.microsoft.com/office/drawing/2014/main" id="{6FB19ECC-F7ED-BF43-9548-A6F703DC58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6048" y="4767943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2">
            <a:extLst>
              <a:ext uri="{FF2B5EF4-FFF2-40B4-BE49-F238E27FC236}">
                <a16:creationId xmlns:a16="http://schemas.microsoft.com/office/drawing/2014/main" id="{F50F8430-B758-744D-AB14-7CE6FC428C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70448" y="4767943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3">
            <a:extLst>
              <a:ext uri="{FF2B5EF4-FFF2-40B4-BE49-F238E27FC236}">
                <a16:creationId xmlns:a16="http://schemas.microsoft.com/office/drawing/2014/main" id="{D63957EB-CAA3-9344-A59A-D3EE2377E4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1848" y="3701143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54">
            <a:extLst>
              <a:ext uri="{FF2B5EF4-FFF2-40B4-BE49-F238E27FC236}">
                <a16:creationId xmlns:a16="http://schemas.microsoft.com/office/drawing/2014/main" id="{423655D7-C361-B349-9F97-8F1CC5B8FD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4848" y="2786743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55">
            <a:extLst>
              <a:ext uri="{FF2B5EF4-FFF2-40B4-BE49-F238E27FC236}">
                <a16:creationId xmlns:a16="http://schemas.microsoft.com/office/drawing/2014/main" id="{4CFD0F86-C0BC-1D4A-B68C-3E4907DF640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5448" y="3701143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56">
            <a:extLst>
              <a:ext uri="{FF2B5EF4-FFF2-40B4-BE49-F238E27FC236}">
                <a16:creationId xmlns:a16="http://schemas.microsoft.com/office/drawing/2014/main" id="{ECA51C96-F99E-8940-8E80-24F56CD587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89648" y="3701143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9" name="Group 57">
            <a:extLst>
              <a:ext uri="{FF2B5EF4-FFF2-40B4-BE49-F238E27FC236}">
                <a16:creationId xmlns:a16="http://schemas.microsoft.com/office/drawing/2014/main" id="{F286101C-0E0C-0840-8346-39692F5BA681}"/>
              </a:ext>
            </a:extLst>
          </p:cNvPr>
          <p:cNvGrpSpPr>
            <a:grpSpLocks/>
          </p:cNvGrpSpPr>
          <p:nvPr/>
        </p:nvGrpSpPr>
        <p:grpSpPr bwMode="auto">
          <a:xfrm>
            <a:off x="3965448" y="5453743"/>
            <a:ext cx="685800" cy="457200"/>
            <a:chOff x="960" y="2352"/>
            <a:chExt cx="432" cy="288"/>
          </a:xfrm>
        </p:grpSpPr>
        <p:sp>
          <p:nvSpPr>
            <p:cNvPr id="30" name="Oval 58">
              <a:extLst>
                <a:ext uri="{FF2B5EF4-FFF2-40B4-BE49-F238E27FC236}">
                  <a16:creationId xmlns:a16="http://schemas.microsoft.com/office/drawing/2014/main" id="{2DC4DA1F-A738-A445-881A-990C1488C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Text Box 59">
              <a:extLst>
                <a:ext uri="{FF2B5EF4-FFF2-40B4-BE49-F238E27FC236}">
                  <a16:creationId xmlns:a16="http://schemas.microsoft.com/office/drawing/2014/main" id="{C519C445-E03C-7E46-AE78-ED9842A7DA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32" name="Group 60">
            <a:extLst>
              <a:ext uri="{FF2B5EF4-FFF2-40B4-BE49-F238E27FC236}">
                <a16:creationId xmlns:a16="http://schemas.microsoft.com/office/drawing/2014/main" id="{B02F1776-C267-5841-95A4-DBB7C490BB15}"/>
              </a:ext>
            </a:extLst>
          </p:cNvPr>
          <p:cNvGrpSpPr>
            <a:grpSpLocks/>
          </p:cNvGrpSpPr>
          <p:nvPr/>
        </p:nvGrpSpPr>
        <p:grpSpPr bwMode="auto">
          <a:xfrm>
            <a:off x="4803648" y="5453743"/>
            <a:ext cx="685800" cy="457200"/>
            <a:chOff x="960" y="2352"/>
            <a:chExt cx="432" cy="288"/>
          </a:xfrm>
        </p:grpSpPr>
        <p:sp>
          <p:nvSpPr>
            <p:cNvPr id="33" name="Oval 61">
              <a:extLst>
                <a:ext uri="{FF2B5EF4-FFF2-40B4-BE49-F238E27FC236}">
                  <a16:creationId xmlns:a16="http://schemas.microsoft.com/office/drawing/2014/main" id="{33FEEEBB-C2DA-3A43-8684-5AC45254A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Text Box 62">
              <a:extLst>
                <a:ext uri="{FF2B5EF4-FFF2-40B4-BE49-F238E27FC236}">
                  <a16:creationId xmlns:a16="http://schemas.microsoft.com/office/drawing/2014/main" id="{77E4EEDA-2376-A74C-B01E-50BB7A5E94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35" name="Group 63">
            <a:extLst>
              <a:ext uri="{FF2B5EF4-FFF2-40B4-BE49-F238E27FC236}">
                <a16:creationId xmlns:a16="http://schemas.microsoft.com/office/drawing/2014/main" id="{CD0C5245-5A40-7C4E-8B2C-1630AE5E440B}"/>
              </a:ext>
            </a:extLst>
          </p:cNvPr>
          <p:cNvGrpSpPr>
            <a:grpSpLocks/>
          </p:cNvGrpSpPr>
          <p:nvPr/>
        </p:nvGrpSpPr>
        <p:grpSpPr bwMode="auto">
          <a:xfrm>
            <a:off x="5565648" y="5453743"/>
            <a:ext cx="685800" cy="457200"/>
            <a:chOff x="960" y="2352"/>
            <a:chExt cx="432" cy="288"/>
          </a:xfrm>
        </p:grpSpPr>
        <p:sp>
          <p:nvSpPr>
            <p:cNvPr id="36" name="Oval 64">
              <a:extLst>
                <a:ext uri="{FF2B5EF4-FFF2-40B4-BE49-F238E27FC236}">
                  <a16:creationId xmlns:a16="http://schemas.microsoft.com/office/drawing/2014/main" id="{A6399AED-1FBA-7A45-8BB7-300244C51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7" name="Text Box 65">
              <a:extLst>
                <a:ext uri="{FF2B5EF4-FFF2-40B4-BE49-F238E27FC236}">
                  <a16:creationId xmlns:a16="http://schemas.microsoft.com/office/drawing/2014/main" id="{856E6A8E-29F4-0A44-A546-67B667FA7F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38" name="Group 66">
            <a:extLst>
              <a:ext uri="{FF2B5EF4-FFF2-40B4-BE49-F238E27FC236}">
                <a16:creationId xmlns:a16="http://schemas.microsoft.com/office/drawing/2014/main" id="{2176311C-53B9-414B-B567-ED78784845E2}"/>
              </a:ext>
            </a:extLst>
          </p:cNvPr>
          <p:cNvGrpSpPr>
            <a:grpSpLocks/>
          </p:cNvGrpSpPr>
          <p:nvPr/>
        </p:nvGrpSpPr>
        <p:grpSpPr bwMode="auto">
          <a:xfrm>
            <a:off x="5794248" y="4310743"/>
            <a:ext cx="685800" cy="457200"/>
            <a:chOff x="960" y="2352"/>
            <a:chExt cx="432" cy="288"/>
          </a:xfrm>
        </p:grpSpPr>
        <p:sp>
          <p:nvSpPr>
            <p:cNvPr id="39" name="Oval 67">
              <a:extLst>
                <a:ext uri="{FF2B5EF4-FFF2-40B4-BE49-F238E27FC236}">
                  <a16:creationId xmlns:a16="http://schemas.microsoft.com/office/drawing/2014/main" id="{D6C8D6B0-C2E1-6140-BCA1-B4B27D5673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" name="Text Box 68">
              <a:extLst>
                <a:ext uri="{FF2B5EF4-FFF2-40B4-BE49-F238E27FC236}">
                  <a16:creationId xmlns:a16="http://schemas.microsoft.com/office/drawing/2014/main" id="{92CDCB92-9F7F-924A-867E-A31FAA4BDC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41" name="Group 69">
            <a:extLst>
              <a:ext uri="{FF2B5EF4-FFF2-40B4-BE49-F238E27FC236}">
                <a16:creationId xmlns:a16="http://schemas.microsoft.com/office/drawing/2014/main" id="{9C34974A-BDDD-9446-AB0B-1E9A14D1297B}"/>
              </a:ext>
            </a:extLst>
          </p:cNvPr>
          <p:cNvGrpSpPr>
            <a:grpSpLocks/>
          </p:cNvGrpSpPr>
          <p:nvPr/>
        </p:nvGrpSpPr>
        <p:grpSpPr bwMode="auto">
          <a:xfrm>
            <a:off x="6784848" y="4310743"/>
            <a:ext cx="685800" cy="457200"/>
            <a:chOff x="960" y="2352"/>
            <a:chExt cx="432" cy="288"/>
          </a:xfrm>
        </p:grpSpPr>
        <p:sp>
          <p:nvSpPr>
            <p:cNvPr id="42" name="Oval 70">
              <a:extLst>
                <a:ext uri="{FF2B5EF4-FFF2-40B4-BE49-F238E27FC236}">
                  <a16:creationId xmlns:a16="http://schemas.microsoft.com/office/drawing/2014/main" id="{3E360D04-CC9C-EB42-8CE8-11967791D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Text Box 71">
              <a:extLst>
                <a:ext uri="{FF2B5EF4-FFF2-40B4-BE49-F238E27FC236}">
                  <a16:creationId xmlns:a16="http://schemas.microsoft.com/office/drawing/2014/main" id="{9E705437-7BFE-E54B-A320-C1858DB77D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4" name="Group 72">
            <a:extLst>
              <a:ext uri="{FF2B5EF4-FFF2-40B4-BE49-F238E27FC236}">
                <a16:creationId xmlns:a16="http://schemas.microsoft.com/office/drawing/2014/main" id="{9590A3AD-2276-D545-B731-A69B553DC9E7}"/>
              </a:ext>
            </a:extLst>
          </p:cNvPr>
          <p:cNvGrpSpPr>
            <a:grpSpLocks/>
          </p:cNvGrpSpPr>
          <p:nvPr/>
        </p:nvGrpSpPr>
        <p:grpSpPr bwMode="auto">
          <a:xfrm>
            <a:off x="8080248" y="4310743"/>
            <a:ext cx="685800" cy="457200"/>
            <a:chOff x="960" y="2352"/>
            <a:chExt cx="432" cy="288"/>
          </a:xfrm>
        </p:grpSpPr>
        <p:sp>
          <p:nvSpPr>
            <p:cNvPr id="45" name="Oval 73">
              <a:extLst>
                <a:ext uri="{FF2B5EF4-FFF2-40B4-BE49-F238E27FC236}">
                  <a16:creationId xmlns:a16="http://schemas.microsoft.com/office/drawing/2014/main" id="{DBC846C5-757D-944A-B71A-A9547DC38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Text Box 74">
              <a:extLst>
                <a:ext uri="{FF2B5EF4-FFF2-40B4-BE49-F238E27FC236}">
                  <a16:creationId xmlns:a16="http://schemas.microsoft.com/office/drawing/2014/main" id="{736FD983-ACD0-484C-87DD-10EF8E5D0B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D3957767-6977-F04A-9B9E-0188968CECA9}"/>
              </a:ext>
            </a:extLst>
          </p:cNvPr>
          <p:cNvSpPr txBox="1"/>
          <p:nvPr/>
        </p:nvSpPr>
        <p:spPr>
          <a:xfrm>
            <a:off x="483326" y="2325189"/>
            <a:ext cx="3482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What’s the largest value in this heap?</a:t>
            </a:r>
          </a:p>
        </p:txBody>
      </p:sp>
    </p:spTree>
    <p:extLst>
      <p:ext uri="{BB962C8B-B14F-4D97-AF65-F5344CB8AC3E}">
        <p14:creationId xmlns:p14="http://schemas.microsoft.com/office/powerpoint/2010/main" val="42224330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B9B12-684C-3F4C-AC52-A1A50A58B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heaps good for?</a:t>
            </a:r>
          </a:p>
        </p:txBody>
      </p:sp>
      <p:grpSp>
        <p:nvGrpSpPr>
          <p:cNvPr id="4" name="Group 32">
            <a:extLst>
              <a:ext uri="{FF2B5EF4-FFF2-40B4-BE49-F238E27FC236}">
                <a16:creationId xmlns:a16="http://schemas.microsoft.com/office/drawing/2014/main" id="{06821CC1-57DE-9E4D-A9E6-537DAE9DAD90}"/>
              </a:ext>
            </a:extLst>
          </p:cNvPr>
          <p:cNvGrpSpPr>
            <a:grpSpLocks/>
          </p:cNvGrpSpPr>
          <p:nvPr/>
        </p:nvGrpSpPr>
        <p:grpSpPr bwMode="auto">
          <a:xfrm>
            <a:off x="6175248" y="2405743"/>
            <a:ext cx="838200" cy="457200"/>
            <a:chOff x="2016" y="1152"/>
            <a:chExt cx="528" cy="288"/>
          </a:xfrm>
        </p:grpSpPr>
        <p:sp>
          <p:nvSpPr>
            <p:cNvPr id="5" name="Oval 33">
              <a:extLst>
                <a:ext uri="{FF2B5EF4-FFF2-40B4-BE49-F238E27FC236}">
                  <a16:creationId xmlns:a16="http://schemas.microsoft.com/office/drawing/2014/main" id="{FE9E6435-2C3D-924F-AC93-ABA2D4BA8A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34">
              <a:extLst>
                <a:ext uri="{FF2B5EF4-FFF2-40B4-BE49-F238E27FC236}">
                  <a16:creationId xmlns:a16="http://schemas.microsoft.com/office/drawing/2014/main" id="{A919F1D9-3B01-724B-8C99-F39492E431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35">
              <a:extLst>
                <a:ext uri="{FF2B5EF4-FFF2-40B4-BE49-F238E27FC236}">
                  <a16:creationId xmlns:a16="http://schemas.microsoft.com/office/drawing/2014/main" id="{B25AC4FA-3598-9848-A64A-600ADF47D2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solidFill>
                    <a:srgbClr val="0000FF"/>
                  </a:solidFill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8" name="Group 36">
            <a:extLst>
              <a:ext uri="{FF2B5EF4-FFF2-40B4-BE49-F238E27FC236}">
                <a16:creationId xmlns:a16="http://schemas.microsoft.com/office/drawing/2014/main" id="{342CC622-5A67-6544-A836-4CE4BDE8A101}"/>
              </a:ext>
            </a:extLst>
          </p:cNvPr>
          <p:cNvGrpSpPr>
            <a:grpSpLocks/>
          </p:cNvGrpSpPr>
          <p:nvPr/>
        </p:nvGrpSpPr>
        <p:grpSpPr bwMode="auto">
          <a:xfrm>
            <a:off x="5032248" y="3320143"/>
            <a:ext cx="838200" cy="457200"/>
            <a:chOff x="2016" y="1152"/>
            <a:chExt cx="528" cy="288"/>
          </a:xfrm>
        </p:grpSpPr>
        <p:sp>
          <p:nvSpPr>
            <p:cNvPr id="9" name="Oval 37">
              <a:extLst>
                <a:ext uri="{FF2B5EF4-FFF2-40B4-BE49-F238E27FC236}">
                  <a16:creationId xmlns:a16="http://schemas.microsoft.com/office/drawing/2014/main" id="{B455F092-2414-2B4B-94B9-97189A949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38">
              <a:extLst>
                <a:ext uri="{FF2B5EF4-FFF2-40B4-BE49-F238E27FC236}">
                  <a16:creationId xmlns:a16="http://schemas.microsoft.com/office/drawing/2014/main" id="{E45C6708-7F38-F140-9860-F1F8E7D3A5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39">
              <a:extLst>
                <a:ext uri="{FF2B5EF4-FFF2-40B4-BE49-F238E27FC236}">
                  <a16:creationId xmlns:a16="http://schemas.microsoft.com/office/drawing/2014/main" id="{865CFD10-7BAD-C34B-A59E-BE27F68A53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12" name="Group 40">
            <a:extLst>
              <a:ext uri="{FF2B5EF4-FFF2-40B4-BE49-F238E27FC236}">
                <a16:creationId xmlns:a16="http://schemas.microsoft.com/office/drawing/2014/main" id="{EB70D815-D08B-8049-9712-4325B1FA5497}"/>
              </a:ext>
            </a:extLst>
          </p:cNvPr>
          <p:cNvGrpSpPr>
            <a:grpSpLocks/>
          </p:cNvGrpSpPr>
          <p:nvPr/>
        </p:nvGrpSpPr>
        <p:grpSpPr bwMode="auto">
          <a:xfrm>
            <a:off x="7165848" y="3320143"/>
            <a:ext cx="838200" cy="457200"/>
            <a:chOff x="2016" y="1152"/>
            <a:chExt cx="528" cy="288"/>
          </a:xfrm>
        </p:grpSpPr>
        <p:sp>
          <p:nvSpPr>
            <p:cNvPr id="13" name="Oval 41">
              <a:extLst>
                <a:ext uri="{FF2B5EF4-FFF2-40B4-BE49-F238E27FC236}">
                  <a16:creationId xmlns:a16="http://schemas.microsoft.com/office/drawing/2014/main" id="{A13A9254-1BEB-7F4D-BF70-A3ED67D72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42">
              <a:extLst>
                <a:ext uri="{FF2B5EF4-FFF2-40B4-BE49-F238E27FC236}">
                  <a16:creationId xmlns:a16="http://schemas.microsoft.com/office/drawing/2014/main" id="{026100A7-408E-4644-935B-B472D4CEEB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43">
              <a:extLst>
                <a:ext uri="{FF2B5EF4-FFF2-40B4-BE49-F238E27FC236}">
                  <a16:creationId xmlns:a16="http://schemas.microsoft.com/office/drawing/2014/main" id="{FD192BAB-5207-B84D-8942-0D783F1EA4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6" name="Text Box 44">
            <a:extLst>
              <a:ext uri="{FF2B5EF4-FFF2-40B4-BE49-F238E27FC236}">
                <a16:creationId xmlns:a16="http://schemas.microsoft.com/office/drawing/2014/main" id="{369D9D7C-34B2-8742-98AD-D373F81B1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648" y="4325031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45">
            <a:extLst>
              <a:ext uri="{FF2B5EF4-FFF2-40B4-BE49-F238E27FC236}">
                <a16:creationId xmlns:a16="http://schemas.microsoft.com/office/drawing/2014/main" id="{93727035-6C9E-FF47-9DF9-D87F310BCE09}"/>
              </a:ext>
            </a:extLst>
          </p:cNvPr>
          <p:cNvGrpSpPr>
            <a:grpSpLocks/>
          </p:cNvGrpSpPr>
          <p:nvPr/>
        </p:nvGrpSpPr>
        <p:grpSpPr bwMode="auto">
          <a:xfrm>
            <a:off x="4498848" y="4310743"/>
            <a:ext cx="685800" cy="457200"/>
            <a:chOff x="960" y="2352"/>
            <a:chExt cx="432" cy="288"/>
          </a:xfrm>
        </p:grpSpPr>
        <p:sp>
          <p:nvSpPr>
            <p:cNvPr id="18" name="Oval 46">
              <a:extLst>
                <a:ext uri="{FF2B5EF4-FFF2-40B4-BE49-F238E27FC236}">
                  <a16:creationId xmlns:a16="http://schemas.microsoft.com/office/drawing/2014/main" id="{02F50FBE-7510-2F4F-A3B6-E6DD7F7D10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47">
              <a:extLst>
                <a:ext uri="{FF2B5EF4-FFF2-40B4-BE49-F238E27FC236}">
                  <a16:creationId xmlns:a16="http://schemas.microsoft.com/office/drawing/2014/main" id="{25AEFA41-7129-1644-8471-DC0315A133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20" name="Line 48">
            <a:extLst>
              <a:ext uri="{FF2B5EF4-FFF2-40B4-BE49-F238E27FC236}">
                <a16:creationId xmlns:a16="http://schemas.microsoft.com/office/drawing/2014/main" id="{F9ABB6F7-3D67-F940-A139-DC46792719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1848" y="2786743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" name="Line 49">
            <a:extLst>
              <a:ext uri="{FF2B5EF4-FFF2-40B4-BE49-F238E27FC236}">
                <a16:creationId xmlns:a16="http://schemas.microsoft.com/office/drawing/2014/main" id="{B4D964C5-0395-D849-8BA0-79428F0364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848" y="3777343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0">
            <a:extLst>
              <a:ext uri="{FF2B5EF4-FFF2-40B4-BE49-F238E27FC236}">
                <a16:creationId xmlns:a16="http://schemas.microsoft.com/office/drawing/2014/main" id="{08263585-45A4-4F46-A5AE-533045D0C7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70248" y="4767943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1">
            <a:extLst>
              <a:ext uri="{FF2B5EF4-FFF2-40B4-BE49-F238E27FC236}">
                <a16:creationId xmlns:a16="http://schemas.microsoft.com/office/drawing/2014/main" id="{6FB19ECC-F7ED-BF43-9548-A6F703DC58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6048" y="4767943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2">
            <a:extLst>
              <a:ext uri="{FF2B5EF4-FFF2-40B4-BE49-F238E27FC236}">
                <a16:creationId xmlns:a16="http://schemas.microsoft.com/office/drawing/2014/main" id="{F50F8430-B758-744D-AB14-7CE6FC428C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70448" y="4767943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3">
            <a:extLst>
              <a:ext uri="{FF2B5EF4-FFF2-40B4-BE49-F238E27FC236}">
                <a16:creationId xmlns:a16="http://schemas.microsoft.com/office/drawing/2014/main" id="{D63957EB-CAA3-9344-A59A-D3EE2377E4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1848" y="3701143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54">
            <a:extLst>
              <a:ext uri="{FF2B5EF4-FFF2-40B4-BE49-F238E27FC236}">
                <a16:creationId xmlns:a16="http://schemas.microsoft.com/office/drawing/2014/main" id="{423655D7-C361-B349-9F97-8F1CC5B8FD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4848" y="2786743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55">
            <a:extLst>
              <a:ext uri="{FF2B5EF4-FFF2-40B4-BE49-F238E27FC236}">
                <a16:creationId xmlns:a16="http://schemas.microsoft.com/office/drawing/2014/main" id="{4CFD0F86-C0BC-1D4A-B68C-3E4907DF640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5448" y="3701143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56">
            <a:extLst>
              <a:ext uri="{FF2B5EF4-FFF2-40B4-BE49-F238E27FC236}">
                <a16:creationId xmlns:a16="http://schemas.microsoft.com/office/drawing/2014/main" id="{ECA51C96-F99E-8940-8E80-24F56CD587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89648" y="3701143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9" name="Group 57">
            <a:extLst>
              <a:ext uri="{FF2B5EF4-FFF2-40B4-BE49-F238E27FC236}">
                <a16:creationId xmlns:a16="http://schemas.microsoft.com/office/drawing/2014/main" id="{F286101C-0E0C-0840-8346-39692F5BA681}"/>
              </a:ext>
            </a:extLst>
          </p:cNvPr>
          <p:cNvGrpSpPr>
            <a:grpSpLocks/>
          </p:cNvGrpSpPr>
          <p:nvPr/>
        </p:nvGrpSpPr>
        <p:grpSpPr bwMode="auto">
          <a:xfrm>
            <a:off x="3965448" y="5453743"/>
            <a:ext cx="685800" cy="457200"/>
            <a:chOff x="960" y="2352"/>
            <a:chExt cx="432" cy="288"/>
          </a:xfrm>
        </p:grpSpPr>
        <p:sp>
          <p:nvSpPr>
            <p:cNvPr id="30" name="Oval 58">
              <a:extLst>
                <a:ext uri="{FF2B5EF4-FFF2-40B4-BE49-F238E27FC236}">
                  <a16:creationId xmlns:a16="http://schemas.microsoft.com/office/drawing/2014/main" id="{2DC4DA1F-A738-A445-881A-990C1488C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Text Box 59">
              <a:extLst>
                <a:ext uri="{FF2B5EF4-FFF2-40B4-BE49-F238E27FC236}">
                  <a16:creationId xmlns:a16="http://schemas.microsoft.com/office/drawing/2014/main" id="{C519C445-E03C-7E46-AE78-ED9842A7DA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32" name="Group 60">
            <a:extLst>
              <a:ext uri="{FF2B5EF4-FFF2-40B4-BE49-F238E27FC236}">
                <a16:creationId xmlns:a16="http://schemas.microsoft.com/office/drawing/2014/main" id="{B02F1776-C267-5841-95A4-DBB7C490BB15}"/>
              </a:ext>
            </a:extLst>
          </p:cNvPr>
          <p:cNvGrpSpPr>
            <a:grpSpLocks/>
          </p:cNvGrpSpPr>
          <p:nvPr/>
        </p:nvGrpSpPr>
        <p:grpSpPr bwMode="auto">
          <a:xfrm>
            <a:off x="4803648" y="5453743"/>
            <a:ext cx="685800" cy="457200"/>
            <a:chOff x="960" y="2352"/>
            <a:chExt cx="432" cy="288"/>
          </a:xfrm>
        </p:grpSpPr>
        <p:sp>
          <p:nvSpPr>
            <p:cNvPr id="33" name="Oval 61">
              <a:extLst>
                <a:ext uri="{FF2B5EF4-FFF2-40B4-BE49-F238E27FC236}">
                  <a16:creationId xmlns:a16="http://schemas.microsoft.com/office/drawing/2014/main" id="{33FEEEBB-C2DA-3A43-8684-5AC45254A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Text Box 62">
              <a:extLst>
                <a:ext uri="{FF2B5EF4-FFF2-40B4-BE49-F238E27FC236}">
                  <a16:creationId xmlns:a16="http://schemas.microsoft.com/office/drawing/2014/main" id="{77E4EEDA-2376-A74C-B01E-50BB7A5E94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35" name="Group 63">
            <a:extLst>
              <a:ext uri="{FF2B5EF4-FFF2-40B4-BE49-F238E27FC236}">
                <a16:creationId xmlns:a16="http://schemas.microsoft.com/office/drawing/2014/main" id="{CD0C5245-5A40-7C4E-8B2C-1630AE5E440B}"/>
              </a:ext>
            </a:extLst>
          </p:cNvPr>
          <p:cNvGrpSpPr>
            <a:grpSpLocks/>
          </p:cNvGrpSpPr>
          <p:nvPr/>
        </p:nvGrpSpPr>
        <p:grpSpPr bwMode="auto">
          <a:xfrm>
            <a:off x="5565648" y="5453743"/>
            <a:ext cx="685800" cy="457200"/>
            <a:chOff x="960" y="2352"/>
            <a:chExt cx="432" cy="288"/>
          </a:xfrm>
        </p:grpSpPr>
        <p:sp>
          <p:nvSpPr>
            <p:cNvPr id="36" name="Oval 64">
              <a:extLst>
                <a:ext uri="{FF2B5EF4-FFF2-40B4-BE49-F238E27FC236}">
                  <a16:creationId xmlns:a16="http://schemas.microsoft.com/office/drawing/2014/main" id="{A6399AED-1FBA-7A45-8BB7-300244C51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7" name="Text Box 65">
              <a:extLst>
                <a:ext uri="{FF2B5EF4-FFF2-40B4-BE49-F238E27FC236}">
                  <a16:creationId xmlns:a16="http://schemas.microsoft.com/office/drawing/2014/main" id="{856E6A8E-29F4-0A44-A546-67B667FA7F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38" name="Group 66">
            <a:extLst>
              <a:ext uri="{FF2B5EF4-FFF2-40B4-BE49-F238E27FC236}">
                <a16:creationId xmlns:a16="http://schemas.microsoft.com/office/drawing/2014/main" id="{2176311C-53B9-414B-B567-ED78784845E2}"/>
              </a:ext>
            </a:extLst>
          </p:cNvPr>
          <p:cNvGrpSpPr>
            <a:grpSpLocks/>
          </p:cNvGrpSpPr>
          <p:nvPr/>
        </p:nvGrpSpPr>
        <p:grpSpPr bwMode="auto">
          <a:xfrm>
            <a:off x="5794248" y="4310743"/>
            <a:ext cx="685800" cy="457200"/>
            <a:chOff x="960" y="2352"/>
            <a:chExt cx="432" cy="288"/>
          </a:xfrm>
        </p:grpSpPr>
        <p:sp>
          <p:nvSpPr>
            <p:cNvPr id="39" name="Oval 67">
              <a:extLst>
                <a:ext uri="{FF2B5EF4-FFF2-40B4-BE49-F238E27FC236}">
                  <a16:creationId xmlns:a16="http://schemas.microsoft.com/office/drawing/2014/main" id="{D6C8D6B0-C2E1-6140-BCA1-B4B27D5673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" name="Text Box 68">
              <a:extLst>
                <a:ext uri="{FF2B5EF4-FFF2-40B4-BE49-F238E27FC236}">
                  <a16:creationId xmlns:a16="http://schemas.microsoft.com/office/drawing/2014/main" id="{92CDCB92-9F7F-924A-867E-A31FAA4BDC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41" name="Group 69">
            <a:extLst>
              <a:ext uri="{FF2B5EF4-FFF2-40B4-BE49-F238E27FC236}">
                <a16:creationId xmlns:a16="http://schemas.microsoft.com/office/drawing/2014/main" id="{9C34974A-BDDD-9446-AB0B-1E9A14D1297B}"/>
              </a:ext>
            </a:extLst>
          </p:cNvPr>
          <p:cNvGrpSpPr>
            <a:grpSpLocks/>
          </p:cNvGrpSpPr>
          <p:nvPr/>
        </p:nvGrpSpPr>
        <p:grpSpPr bwMode="auto">
          <a:xfrm>
            <a:off x="6784848" y="4310743"/>
            <a:ext cx="685800" cy="457200"/>
            <a:chOff x="960" y="2352"/>
            <a:chExt cx="432" cy="288"/>
          </a:xfrm>
        </p:grpSpPr>
        <p:sp>
          <p:nvSpPr>
            <p:cNvPr id="42" name="Oval 70">
              <a:extLst>
                <a:ext uri="{FF2B5EF4-FFF2-40B4-BE49-F238E27FC236}">
                  <a16:creationId xmlns:a16="http://schemas.microsoft.com/office/drawing/2014/main" id="{3E360D04-CC9C-EB42-8CE8-11967791D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Text Box 71">
              <a:extLst>
                <a:ext uri="{FF2B5EF4-FFF2-40B4-BE49-F238E27FC236}">
                  <a16:creationId xmlns:a16="http://schemas.microsoft.com/office/drawing/2014/main" id="{9E705437-7BFE-E54B-A320-C1858DB77D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4" name="Group 72">
            <a:extLst>
              <a:ext uri="{FF2B5EF4-FFF2-40B4-BE49-F238E27FC236}">
                <a16:creationId xmlns:a16="http://schemas.microsoft.com/office/drawing/2014/main" id="{9590A3AD-2276-D545-B731-A69B553DC9E7}"/>
              </a:ext>
            </a:extLst>
          </p:cNvPr>
          <p:cNvGrpSpPr>
            <a:grpSpLocks/>
          </p:cNvGrpSpPr>
          <p:nvPr/>
        </p:nvGrpSpPr>
        <p:grpSpPr bwMode="auto">
          <a:xfrm>
            <a:off x="8080248" y="4310743"/>
            <a:ext cx="685800" cy="457200"/>
            <a:chOff x="960" y="2352"/>
            <a:chExt cx="432" cy="288"/>
          </a:xfrm>
        </p:grpSpPr>
        <p:sp>
          <p:nvSpPr>
            <p:cNvPr id="45" name="Oval 73">
              <a:extLst>
                <a:ext uri="{FF2B5EF4-FFF2-40B4-BE49-F238E27FC236}">
                  <a16:creationId xmlns:a16="http://schemas.microsoft.com/office/drawing/2014/main" id="{DBC846C5-757D-944A-B71A-A9547DC38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Text Box 74">
              <a:extLst>
                <a:ext uri="{FF2B5EF4-FFF2-40B4-BE49-F238E27FC236}">
                  <a16:creationId xmlns:a16="http://schemas.microsoft.com/office/drawing/2014/main" id="{736FD983-ACD0-484C-87DD-10EF8E5D0B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D3957767-6977-F04A-9B9E-0188968CECA9}"/>
              </a:ext>
            </a:extLst>
          </p:cNvPr>
          <p:cNvSpPr txBox="1"/>
          <p:nvPr/>
        </p:nvSpPr>
        <p:spPr>
          <a:xfrm>
            <a:off x="483326" y="2325189"/>
            <a:ext cx="3482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What’s the largest value in this heap?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3AFD42-F733-9345-A540-1717F6A0D59C}"/>
              </a:ext>
            </a:extLst>
          </p:cNvPr>
          <p:cNvSpPr txBox="1"/>
          <p:nvPr/>
        </p:nvSpPr>
        <p:spPr>
          <a:xfrm>
            <a:off x="558231" y="3602113"/>
            <a:ext cx="32366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Heaps are good at min/max operations (depending on min/max ordering)!</a:t>
            </a:r>
          </a:p>
        </p:txBody>
      </p:sp>
    </p:spTree>
    <p:extLst>
      <p:ext uri="{BB962C8B-B14F-4D97-AF65-F5344CB8AC3E}">
        <p14:creationId xmlns:p14="http://schemas.microsoft.com/office/powerpoint/2010/main" val="1716717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B9B12-684C-3F4C-AC52-A1A50A58B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heaps good for?</a:t>
            </a:r>
          </a:p>
        </p:txBody>
      </p:sp>
      <p:grpSp>
        <p:nvGrpSpPr>
          <p:cNvPr id="4" name="Group 32">
            <a:extLst>
              <a:ext uri="{FF2B5EF4-FFF2-40B4-BE49-F238E27FC236}">
                <a16:creationId xmlns:a16="http://schemas.microsoft.com/office/drawing/2014/main" id="{06821CC1-57DE-9E4D-A9E6-537DAE9DAD90}"/>
              </a:ext>
            </a:extLst>
          </p:cNvPr>
          <p:cNvGrpSpPr>
            <a:grpSpLocks/>
          </p:cNvGrpSpPr>
          <p:nvPr/>
        </p:nvGrpSpPr>
        <p:grpSpPr bwMode="auto">
          <a:xfrm>
            <a:off x="6175248" y="2405743"/>
            <a:ext cx="838200" cy="457200"/>
            <a:chOff x="2016" y="1152"/>
            <a:chExt cx="528" cy="288"/>
          </a:xfrm>
        </p:grpSpPr>
        <p:sp>
          <p:nvSpPr>
            <p:cNvPr id="5" name="Oval 33">
              <a:extLst>
                <a:ext uri="{FF2B5EF4-FFF2-40B4-BE49-F238E27FC236}">
                  <a16:creationId xmlns:a16="http://schemas.microsoft.com/office/drawing/2014/main" id="{FE9E6435-2C3D-924F-AC93-ABA2D4BA8A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34">
              <a:extLst>
                <a:ext uri="{FF2B5EF4-FFF2-40B4-BE49-F238E27FC236}">
                  <a16:creationId xmlns:a16="http://schemas.microsoft.com/office/drawing/2014/main" id="{A919F1D9-3B01-724B-8C99-F39492E431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35">
              <a:extLst>
                <a:ext uri="{FF2B5EF4-FFF2-40B4-BE49-F238E27FC236}">
                  <a16:creationId xmlns:a16="http://schemas.microsoft.com/office/drawing/2014/main" id="{B25AC4FA-3598-9848-A64A-600ADF47D2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8" name="Group 36">
            <a:extLst>
              <a:ext uri="{FF2B5EF4-FFF2-40B4-BE49-F238E27FC236}">
                <a16:creationId xmlns:a16="http://schemas.microsoft.com/office/drawing/2014/main" id="{342CC622-5A67-6544-A836-4CE4BDE8A101}"/>
              </a:ext>
            </a:extLst>
          </p:cNvPr>
          <p:cNvGrpSpPr>
            <a:grpSpLocks/>
          </p:cNvGrpSpPr>
          <p:nvPr/>
        </p:nvGrpSpPr>
        <p:grpSpPr bwMode="auto">
          <a:xfrm>
            <a:off x="5032248" y="3320143"/>
            <a:ext cx="838200" cy="457200"/>
            <a:chOff x="2016" y="1152"/>
            <a:chExt cx="528" cy="288"/>
          </a:xfrm>
        </p:grpSpPr>
        <p:sp>
          <p:nvSpPr>
            <p:cNvPr id="9" name="Oval 37">
              <a:extLst>
                <a:ext uri="{FF2B5EF4-FFF2-40B4-BE49-F238E27FC236}">
                  <a16:creationId xmlns:a16="http://schemas.microsoft.com/office/drawing/2014/main" id="{B455F092-2414-2B4B-94B9-97189A949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38">
              <a:extLst>
                <a:ext uri="{FF2B5EF4-FFF2-40B4-BE49-F238E27FC236}">
                  <a16:creationId xmlns:a16="http://schemas.microsoft.com/office/drawing/2014/main" id="{E45C6708-7F38-F140-9860-F1F8E7D3A5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39">
              <a:extLst>
                <a:ext uri="{FF2B5EF4-FFF2-40B4-BE49-F238E27FC236}">
                  <a16:creationId xmlns:a16="http://schemas.microsoft.com/office/drawing/2014/main" id="{865CFD10-7BAD-C34B-A59E-BE27F68A53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12" name="Group 40">
            <a:extLst>
              <a:ext uri="{FF2B5EF4-FFF2-40B4-BE49-F238E27FC236}">
                <a16:creationId xmlns:a16="http://schemas.microsoft.com/office/drawing/2014/main" id="{EB70D815-D08B-8049-9712-4325B1FA5497}"/>
              </a:ext>
            </a:extLst>
          </p:cNvPr>
          <p:cNvGrpSpPr>
            <a:grpSpLocks/>
          </p:cNvGrpSpPr>
          <p:nvPr/>
        </p:nvGrpSpPr>
        <p:grpSpPr bwMode="auto">
          <a:xfrm>
            <a:off x="7165848" y="3320143"/>
            <a:ext cx="838200" cy="457200"/>
            <a:chOff x="2016" y="1152"/>
            <a:chExt cx="528" cy="288"/>
          </a:xfrm>
        </p:grpSpPr>
        <p:sp>
          <p:nvSpPr>
            <p:cNvPr id="13" name="Oval 41">
              <a:extLst>
                <a:ext uri="{FF2B5EF4-FFF2-40B4-BE49-F238E27FC236}">
                  <a16:creationId xmlns:a16="http://schemas.microsoft.com/office/drawing/2014/main" id="{A13A9254-1BEB-7F4D-BF70-A3ED67D72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42">
              <a:extLst>
                <a:ext uri="{FF2B5EF4-FFF2-40B4-BE49-F238E27FC236}">
                  <a16:creationId xmlns:a16="http://schemas.microsoft.com/office/drawing/2014/main" id="{026100A7-408E-4644-935B-B472D4CEEB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43">
              <a:extLst>
                <a:ext uri="{FF2B5EF4-FFF2-40B4-BE49-F238E27FC236}">
                  <a16:creationId xmlns:a16="http://schemas.microsoft.com/office/drawing/2014/main" id="{FD192BAB-5207-B84D-8942-0D783F1EA4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6" name="Text Box 44">
            <a:extLst>
              <a:ext uri="{FF2B5EF4-FFF2-40B4-BE49-F238E27FC236}">
                <a16:creationId xmlns:a16="http://schemas.microsoft.com/office/drawing/2014/main" id="{369D9D7C-34B2-8742-98AD-D373F81B1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648" y="4325031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45">
            <a:extLst>
              <a:ext uri="{FF2B5EF4-FFF2-40B4-BE49-F238E27FC236}">
                <a16:creationId xmlns:a16="http://schemas.microsoft.com/office/drawing/2014/main" id="{93727035-6C9E-FF47-9DF9-D87F310BCE09}"/>
              </a:ext>
            </a:extLst>
          </p:cNvPr>
          <p:cNvGrpSpPr>
            <a:grpSpLocks/>
          </p:cNvGrpSpPr>
          <p:nvPr/>
        </p:nvGrpSpPr>
        <p:grpSpPr bwMode="auto">
          <a:xfrm>
            <a:off x="4498848" y="4310743"/>
            <a:ext cx="685800" cy="457200"/>
            <a:chOff x="960" y="2352"/>
            <a:chExt cx="432" cy="288"/>
          </a:xfrm>
        </p:grpSpPr>
        <p:sp>
          <p:nvSpPr>
            <p:cNvPr id="18" name="Oval 46">
              <a:extLst>
                <a:ext uri="{FF2B5EF4-FFF2-40B4-BE49-F238E27FC236}">
                  <a16:creationId xmlns:a16="http://schemas.microsoft.com/office/drawing/2014/main" id="{02F50FBE-7510-2F4F-A3B6-E6DD7F7D10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47">
              <a:extLst>
                <a:ext uri="{FF2B5EF4-FFF2-40B4-BE49-F238E27FC236}">
                  <a16:creationId xmlns:a16="http://schemas.microsoft.com/office/drawing/2014/main" id="{25AEFA41-7129-1644-8471-DC0315A133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20" name="Line 48">
            <a:extLst>
              <a:ext uri="{FF2B5EF4-FFF2-40B4-BE49-F238E27FC236}">
                <a16:creationId xmlns:a16="http://schemas.microsoft.com/office/drawing/2014/main" id="{F9ABB6F7-3D67-F940-A139-DC46792719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1848" y="2786743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" name="Line 49">
            <a:extLst>
              <a:ext uri="{FF2B5EF4-FFF2-40B4-BE49-F238E27FC236}">
                <a16:creationId xmlns:a16="http://schemas.microsoft.com/office/drawing/2014/main" id="{B4D964C5-0395-D849-8BA0-79428F0364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848" y="3777343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0">
            <a:extLst>
              <a:ext uri="{FF2B5EF4-FFF2-40B4-BE49-F238E27FC236}">
                <a16:creationId xmlns:a16="http://schemas.microsoft.com/office/drawing/2014/main" id="{08263585-45A4-4F46-A5AE-533045D0C7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70248" y="4767943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1">
            <a:extLst>
              <a:ext uri="{FF2B5EF4-FFF2-40B4-BE49-F238E27FC236}">
                <a16:creationId xmlns:a16="http://schemas.microsoft.com/office/drawing/2014/main" id="{6FB19ECC-F7ED-BF43-9548-A6F703DC58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6048" y="4767943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2">
            <a:extLst>
              <a:ext uri="{FF2B5EF4-FFF2-40B4-BE49-F238E27FC236}">
                <a16:creationId xmlns:a16="http://schemas.microsoft.com/office/drawing/2014/main" id="{F50F8430-B758-744D-AB14-7CE6FC428C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70448" y="4767943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3">
            <a:extLst>
              <a:ext uri="{FF2B5EF4-FFF2-40B4-BE49-F238E27FC236}">
                <a16:creationId xmlns:a16="http://schemas.microsoft.com/office/drawing/2014/main" id="{D63957EB-CAA3-9344-A59A-D3EE2377E4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1848" y="3701143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54">
            <a:extLst>
              <a:ext uri="{FF2B5EF4-FFF2-40B4-BE49-F238E27FC236}">
                <a16:creationId xmlns:a16="http://schemas.microsoft.com/office/drawing/2014/main" id="{423655D7-C361-B349-9F97-8F1CC5B8FD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4848" y="2786743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55">
            <a:extLst>
              <a:ext uri="{FF2B5EF4-FFF2-40B4-BE49-F238E27FC236}">
                <a16:creationId xmlns:a16="http://schemas.microsoft.com/office/drawing/2014/main" id="{4CFD0F86-C0BC-1D4A-B68C-3E4907DF640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5448" y="3701143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56">
            <a:extLst>
              <a:ext uri="{FF2B5EF4-FFF2-40B4-BE49-F238E27FC236}">
                <a16:creationId xmlns:a16="http://schemas.microsoft.com/office/drawing/2014/main" id="{ECA51C96-F99E-8940-8E80-24F56CD587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89648" y="3701143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9" name="Group 57">
            <a:extLst>
              <a:ext uri="{FF2B5EF4-FFF2-40B4-BE49-F238E27FC236}">
                <a16:creationId xmlns:a16="http://schemas.microsoft.com/office/drawing/2014/main" id="{F286101C-0E0C-0840-8346-39692F5BA681}"/>
              </a:ext>
            </a:extLst>
          </p:cNvPr>
          <p:cNvGrpSpPr>
            <a:grpSpLocks/>
          </p:cNvGrpSpPr>
          <p:nvPr/>
        </p:nvGrpSpPr>
        <p:grpSpPr bwMode="auto">
          <a:xfrm>
            <a:off x="3965448" y="5453743"/>
            <a:ext cx="685800" cy="457200"/>
            <a:chOff x="960" y="2352"/>
            <a:chExt cx="432" cy="288"/>
          </a:xfrm>
        </p:grpSpPr>
        <p:sp>
          <p:nvSpPr>
            <p:cNvPr id="30" name="Oval 58">
              <a:extLst>
                <a:ext uri="{FF2B5EF4-FFF2-40B4-BE49-F238E27FC236}">
                  <a16:creationId xmlns:a16="http://schemas.microsoft.com/office/drawing/2014/main" id="{2DC4DA1F-A738-A445-881A-990C1488C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Text Box 59">
              <a:extLst>
                <a:ext uri="{FF2B5EF4-FFF2-40B4-BE49-F238E27FC236}">
                  <a16:creationId xmlns:a16="http://schemas.microsoft.com/office/drawing/2014/main" id="{C519C445-E03C-7E46-AE78-ED9842A7DA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32" name="Group 60">
            <a:extLst>
              <a:ext uri="{FF2B5EF4-FFF2-40B4-BE49-F238E27FC236}">
                <a16:creationId xmlns:a16="http://schemas.microsoft.com/office/drawing/2014/main" id="{B02F1776-C267-5841-95A4-DBB7C490BB15}"/>
              </a:ext>
            </a:extLst>
          </p:cNvPr>
          <p:cNvGrpSpPr>
            <a:grpSpLocks/>
          </p:cNvGrpSpPr>
          <p:nvPr/>
        </p:nvGrpSpPr>
        <p:grpSpPr bwMode="auto">
          <a:xfrm>
            <a:off x="4803648" y="5453743"/>
            <a:ext cx="685800" cy="457200"/>
            <a:chOff x="960" y="2352"/>
            <a:chExt cx="432" cy="288"/>
          </a:xfrm>
        </p:grpSpPr>
        <p:sp>
          <p:nvSpPr>
            <p:cNvPr id="33" name="Oval 61">
              <a:extLst>
                <a:ext uri="{FF2B5EF4-FFF2-40B4-BE49-F238E27FC236}">
                  <a16:creationId xmlns:a16="http://schemas.microsoft.com/office/drawing/2014/main" id="{33FEEEBB-C2DA-3A43-8684-5AC45254A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Text Box 62">
              <a:extLst>
                <a:ext uri="{FF2B5EF4-FFF2-40B4-BE49-F238E27FC236}">
                  <a16:creationId xmlns:a16="http://schemas.microsoft.com/office/drawing/2014/main" id="{77E4EEDA-2376-A74C-B01E-50BB7A5E94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35" name="Group 63">
            <a:extLst>
              <a:ext uri="{FF2B5EF4-FFF2-40B4-BE49-F238E27FC236}">
                <a16:creationId xmlns:a16="http://schemas.microsoft.com/office/drawing/2014/main" id="{CD0C5245-5A40-7C4E-8B2C-1630AE5E440B}"/>
              </a:ext>
            </a:extLst>
          </p:cNvPr>
          <p:cNvGrpSpPr>
            <a:grpSpLocks/>
          </p:cNvGrpSpPr>
          <p:nvPr/>
        </p:nvGrpSpPr>
        <p:grpSpPr bwMode="auto">
          <a:xfrm>
            <a:off x="5565648" y="5453743"/>
            <a:ext cx="685800" cy="457200"/>
            <a:chOff x="960" y="2352"/>
            <a:chExt cx="432" cy="288"/>
          </a:xfrm>
        </p:grpSpPr>
        <p:sp>
          <p:nvSpPr>
            <p:cNvPr id="36" name="Oval 64">
              <a:extLst>
                <a:ext uri="{FF2B5EF4-FFF2-40B4-BE49-F238E27FC236}">
                  <a16:creationId xmlns:a16="http://schemas.microsoft.com/office/drawing/2014/main" id="{A6399AED-1FBA-7A45-8BB7-300244C51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7" name="Text Box 65">
              <a:extLst>
                <a:ext uri="{FF2B5EF4-FFF2-40B4-BE49-F238E27FC236}">
                  <a16:creationId xmlns:a16="http://schemas.microsoft.com/office/drawing/2014/main" id="{856E6A8E-29F4-0A44-A546-67B667FA7F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38" name="Group 66">
            <a:extLst>
              <a:ext uri="{FF2B5EF4-FFF2-40B4-BE49-F238E27FC236}">
                <a16:creationId xmlns:a16="http://schemas.microsoft.com/office/drawing/2014/main" id="{2176311C-53B9-414B-B567-ED78784845E2}"/>
              </a:ext>
            </a:extLst>
          </p:cNvPr>
          <p:cNvGrpSpPr>
            <a:grpSpLocks/>
          </p:cNvGrpSpPr>
          <p:nvPr/>
        </p:nvGrpSpPr>
        <p:grpSpPr bwMode="auto">
          <a:xfrm>
            <a:off x="5794248" y="4310743"/>
            <a:ext cx="685800" cy="457200"/>
            <a:chOff x="960" y="2352"/>
            <a:chExt cx="432" cy="288"/>
          </a:xfrm>
        </p:grpSpPr>
        <p:sp>
          <p:nvSpPr>
            <p:cNvPr id="39" name="Oval 67">
              <a:extLst>
                <a:ext uri="{FF2B5EF4-FFF2-40B4-BE49-F238E27FC236}">
                  <a16:creationId xmlns:a16="http://schemas.microsoft.com/office/drawing/2014/main" id="{D6C8D6B0-C2E1-6140-BCA1-B4B27D5673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" name="Text Box 68">
              <a:extLst>
                <a:ext uri="{FF2B5EF4-FFF2-40B4-BE49-F238E27FC236}">
                  <a16:creationId xmlns:a16="http://schemas.microsoft.com/office/drawing/2014/main" id="{92CDCB92-9F7F-924A-867E-A31FAA4BDC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41" name="Group 69">
            <a:extLst>
              <a:ext uri="{FF2B5EF4-FFF2-40B4-BE49-F238E27FC236}">
                <a16:creationId xmlns:a16="http://schemas.microsoft.com/office/drawing/2014/main" id="{9C34974A-BDDD-9446-AB0B-1E9A14D1297B}"/>
              </a:ext>
            </a:extLst>
          </p:cNvPr>
          <p:cNvGrpSpPr>
            <a:grpSpLocks/>
          </p:cNvGrpSpPr>
          <p:nvPr/>
        </p:nvGrpSpPr>
        <p:grpSpPr bwMode="auto">
          <a:xfrm>
            <a:off x="6784848" y="4310743"/>
            <a:ext cx="685800" cy="457200"/>
            <a:chOff x="960" y="2352"/>
            <a:chExt cx="432" cy="288"/>
          </a:xfrm>
        </p:grpSpPr>
        <p:sp>
          <p:nvSpPr>
            <p:cNvPr id="42" name="Oval 70">
              <a:extLst>
                <a:ext uri="{FF2B5EF4-FFF2-40B4-BE49-F238E27FC236}">
                  <a16:creationId xmlns:a16="http://schemas.microsoft.com/office/drawing/2014/main" id="{3E360D04-CC9C-EB42-8CE8-11967791D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Text Box 71">
              <a:extLst>
                <a:ext uri="{FF2B5EF4-FFF2-40B4-BE49-F238E27FC236}">
                  <a16:creationId xmlns:a16="http://schemas.microsoft.com/office/drawing/2014/main" id="{9E705437-7BFE-E54B-A320-C1858DB77D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4" name="Group 72">
            <a:extLst>
              <a:ext uri="{FF2B5EF4-FFF2-40B4-BE49-F238E27FC236}">
                <a16:creationId xmlns:a16="http://schemas.microsoft.com/office/drawing/2014/main" id="{9590A3AD-2276-D545-B731-A69B553DC9E7}"/>
              </a:ext>
            </a:extLst>
          </p:cNvPr>
          <p:cNvGrpSpPr>
            <a:grpSpLocks/>
          </p:cNvGrpSpPr>
          <p:nvPr/>
        </p:nvGrpSpPr>
        <p:grpSpPr bwMode="auto">
          <a:xfrm>
            <a:off x="8080248" y="4310743"/>
            <a:ext cx="685800" cy="457200"/>
            <a:chOff x="960" y="2352"/>
            <a:chExt cx="432" cy="288"/>
          </a:xfrm>
        </p:grpSpPr>
        <p:sp>
          <p:nvSpPr>
            <p:cNvPr id="45" name="Oval 73">
              <a:extLst>
                <a:ext uri="{FF2B5EF4-FFF2-40B4-BE49-F238E27FC236}">
                  <a16:creationId xmlns:a16="http://schemas.microsoft.com/office/drawing/2014/main" id="{DBC846C5-757D-944A-B71A-A9547DC38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Text Box 74">
              <a:extLst>
                <a:ext uri="{FF2B5EF4-FFF2-40B4-BE49-F238E27FC236}">
                  <a16:creationId xmlns:a16="http://schemas.microsoft.com/office/drawing/2014/main" id="{736FD983-ACD0-484C-87DD-10EF8E5D0B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D3957767-6977-F04A-9B9E-0188968CECA9}"/>
              </a:ext>
            </a:extLst>
          </p:cNvPr>
          <p:cNvSpPr txBox="1"/>
          <p:nvPr/>
        </p:nvSpPr>
        <p:spPr>
          <a:xfrm>
            <a:off x="483326" y="2325189"/>
            <a:ext cx="3482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What’s the 2</a:t>
            </a:r>
            <a:r>
              <a:rPr lang="en-US" sz="2400" baseline="30000" dirty="0">
                <a:solidFill>
                  <a:srgbClr val="FF0000"/>
                </a:solidFill>
              </a:rPr>
              <a:t>nd</a:t>
            </a:r>
            <a:r>
              <a:rPr lang="en-US" sz="2400" dirty="0">
                <a:solidFill>
                  <a:srgbClr val="FF0000"/>
                </a:solidFill>
              </a:rPr>
              <a:t> largest value?  The 3</a:t>
            </a:r>
            <a:r>
              <a:rPr lang="en-US" sz="2400" baseline="30000" dirty="0">
                <a:solidFill>
                  <a:srgbClr val="FF0000"/>
                </a:solidFill>
              </a:rPr>
              <a:t>rd</a:t>
            </a:r>
            <a:r>
              <a:rPr lang="en-US" sz="2400" dirty="0">
                <a:solidFill>
                  <a:srgbClr val="FF0000"/>
                </a:solidFill>
              </a:rPr>
              <a:t>?  The 4</a:t>
            </a:r>
            <a:r>
              <a:rPr lang="en-US" sz="2400" baseline="30000" dirty="0">
                <a:solidFill>
                  <a:srgbClr val="FF0000"/>
                </a:solidFill>
              </a:rPr>
              <a:t>th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42624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E4672-5C22-0E45-A7FD-858691FAD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</a:t>
            </a:r>
          </a:p>
        </p:txBody>
      </p:sp>
      <p:sp>
        <p:nvSpPr>
          <p:cNvPr id="47" name="Content Placeholder 46">
            <a:extLst>
              <a:ext uri="{FF2B5EF4-FFF2-40B4-BE49-F238E27FC236}">
                <a16:creationId xmlns:a16="http://schemas.microsoft.com/office/drawing/2014/main" id="{B247080B-A963-D04B-9469-679BE0FF40B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01603" y="1600200"/>
            <a:ext cx="4016393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 set of nodes based on a parent-child relationship</a:t>
            </a:r>
          </a:p>
          <a:p>
            <a:pPr lvl="1"/>
            <a:r>
              <a:rPr lang="en-US" sz="2500" dirty="0"/>
              <a:t> Each node has one parent</a:t>
            </a:r>
          </a:p>
          <a:p>
            <a:pPr lvl="1"/>
            <a:r>
              <a:rPr lang="en-US" sz="2500" dirty="0"/>
              <a:t>Root has no parent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5ED2E408-4382-CA46-B876-C9C6077054B5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96C66D8-95AE-674E-9DA5-790D7F83B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8FD82259-7565-6A40-A774-658DA367A7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2B148990-A537-5344-9F97-6FADCAD8D7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459EE5CE-6116-874A-B75D-724AFB1665A7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9865FEBC-2989-C741-B7D1-71DDCE1761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0F01AD09-9A99-8142-98D3-2AD8EB3FB3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3336ABC5-6973-8A49-BF47-AC563A349D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ABC91479-AFA9-9745-9FB8-E0695ECBA00E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5D19BEC2-321C-0047-979D-F973AEB4B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C9278E6A-F1D2-A44D-A387-74CA5178A7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3D01DF5B-845B-7A49-8F6F-DECB0F89AD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F5EC7A26-B4C3-634A-8707-0D1C10B53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8C085B1F-3540-0942-B3B5-13D478E50708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5B4B9007-C5A6-C846-8A89-DE727298A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B5649FBC-E0E6-A04A-A083-4FDE8AFFCD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20" name="Line 52">
            <a:extLst>
              <a:ext uri="{FF2B5EF4-FFF2-40B4-BE49-F238E27FC236}">
                <a16:creationId xmlns:a16="http://schemas.microsoft.com/office/drawing/2014/main" id="{1BF601DA-DBDA-9C4E-8254-FD6916AAC4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" name="Line 53">
            <a:extLst>
              <a:ext uri="{FF2B5EF4-FFF2-40B4-BE49-F238E27FC236}">
                <a16:creationId xmlns:a16="http://schemas.microsoft.com/office/drawing/2014/main" id="{EEC7DB6C-58DC-0148-990F-2314CF13AD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4">
            <a:extLst>
              <a:ext uri="{FF2B5EF4-FFF2-40B4-BE49-F238E27FC236}">
                <a16:creationId xmlns:a16="http://schemas.microsoft.com/office/drawing/2014/main" id="{4592D6F3-4FAF-E44C-BDAB-6CF119949B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2797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5">
            <a:extLst>
              <a:ext uri="{FF2B5EF4-FFF2-40B4-BE49-F238E27FC236}">
                <a16:creationId xmlns:a16="http://schemas.microsoft.com/office/drawing/2014/main" id="{19C60B30-D7BA-1040-BB33-6C80C6C26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4297" y="4433887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6">
            <a:extLst>
              <a:ext uri="{FF2B5EF4-FFF2-40B4-BE49-F238E27FC236}">
                <a16:creationId xmlns:a16="http://schemas.microsoft.com/office/drawing/2014/main" id="{4668C1F2-0204-0649-ABDF-D35218A6A9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7797" y="4425996"/>
            <a:ext cx="457200" cy="671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7">
            <a:extLst>
              <a:ext uri="{FF2B5EF4-FFF2-40B4-BE49-F238E27FC236}">
                <a16:creationId xmlns:a16="http://schemas.microsoft.com/office/drawing/2014/main" id="{6BEB95F9-926D-5C45-9217-822FEA0921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58">
            <a:extLst>
              <a:ext uri="{FF2B5EF4-FFF2-40B4-BE49-F238E27FC236}">
                <a16:creationId xmlns:a16="http://schemas.microsoft.com/office/drawing/2014/main" id="{BD359931-8E51-F440-836E-154F8392118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59">
            <a:extLst>
              <a:ext uri="{FF2B5EF4-FFF2-40B4-BE49-F238E27FC236}">
                <a16:creationId xmlns:a16="http://schemas.microsoft.com/office/drawing/2014/main" id="{CF36E865-210E-A844-8904-4A09B5415EA5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60">
            <a:extLst>
              <a:ext uri="{FF2B5EF4-FFF2-40B4-BE49-F238E27FC236}">
                <a16:creationId xmlns:a16="http://schemas.microsoft.com/office/drawing/2014/main" id="{07C87164-208F-7445-B485-9E6828D223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9" name="Group 62">
            <a:extLst>
              <a:ext uri="{FF2B5EF4-FFF2-40B4-BE49-F238E27FC236}">
                <a16:creationId xmlns:a16="http://schemas.microsoft.com/office/drawing/2014/main" id="{FE301EF7-EA11-CA4B-8184-AC0DC83DBFEC}"/>
              </a:ext>
            </a:extLst>
          </p:cNvPr>
          <p:cNvGrpSpPr>
            <a:grpSpLocks/>
          </p:cNvGrpSpPr>
          <p:nvPr/>
        </p:nvGrpSpPr>
        <p:grpSpPr bwMode="auto">
          <a:xfrm>
            <a:off x="4217997" y="5105400"/>
            <a:ext cx="685800" cy="457200"/>
            <a:chOff x="960" y="2352"/>
            <a:chExt cx="432" cy="288"/>
          </a:xfrm>
        </p:grpSpPr>
        <p:sp>
          <p:nvSpPr>
            <p:cNvPr id="30" name="Oval 63">
              <a:extLst>
                <a:ext uri="{FF2B5EF4-FFF2-40B4-BE49-F238E27FC236}">
                  <a16:creationId xmlns:a16="http://schemas.microsoft.com/office/drawing/2014/main" id="{24A9DCA1-9055-1F4F-8ABC-A5F1A75DB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Text Box 64">
              <a:extLst>
                <a:ext uri="{FF2B5EF4-FFF2-40B4-BE49-F238E27FC236}">
                  <a16:creationId xmlns:a16="http://schemas.microsoft.com/office/drawing/2014/main" id="{9A62DD78-BC76-AB48-947E-56829AC8A8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32" name="Group 65">
            <a:extLst>
              <a:ext uri="{FF2B5EF4-FFF2-40B4-BE49-F238E27FC236}">
                <a16:creationId xmlns:a16="http://schemas.microsoft.com/office/drawing/2014/main" id="{EE1B5D6E-3855-0E4C-A39E-0EF4FCCDC04F}"/>
              </a:ext>
            </a:extLst>
          </p:cNvPr>
          <p:cNvGrpSpPr>
            <a:grpSpLocks/>
          </p:cNvGrpSpPr>
          <p:nvPr/>
        </p:nvGrpSpPr>
        <p:grpSpPr bwMode="auto">
          <a:xfrm>
            <a:off x="4924263" y="5119687"/>
            <a:ext cx="685800" cy="457200"/>
            <a:chOff x="960" y="2352"/>
            <a:chExt cx="432" cy="288"/>
          </a:xfrm>
        </p:grpSpPr>
        <p:sp>
          <p:nvSpPr>
            <p:cNvPr id="33" name="Oval 66">
              <a:extLst>
                <a:ext uri="{FF2B5EF4-FFF2-40B4-BE49-F238E27FC236}">
                  <a16:creationId xmlns:a16="http://schemas.microsoft.com/office/drawing/2014/main" id="{7F8F4424-779C-5D44-BCE2-88F51C864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Text Box 67">
              <a:extLst>
                <a:ext uri="{FF2B5EF4-FFF2-40B4-BE49-F238E27FC236}">
                  <a16:creationId xmlns:a16="http://schemas.microsoft.com/office/drawing/2014/main" id="{22A93CD9-33F6-2F4E-BA5A-6955971383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35" name="Group 68">
            <a:extLst>
              <a:ext uri="{FF2B5EF4-FFF2-40B4-BE49-F238E27FC236}">
                <a16:creationId xmlns:a16="http://schemas.microsoft.com/office/drawing/2014/main" id="{3F0AB513-BDD7-734F-B0CE-49281823C051}"/>
              </a:ext>
            </a:extLst>
          </p:cNvPr>
          <p:cNvGrpSpPr>
            <a:grpSpLocks/>
          </p:cNvGrpSpPr>
          <p:nvPr/>
        </p:nvGrpSpPr>
        <p:grpSpPr bwMode="auto">
          <a:xfrm>
            <a:off x="6580197" y="5091113"/>
            <a:ext cx="685800" cy="457200"/>
            <a:chOff x="960" y="2352"/>
            <a:chExt cx="432" cy="288"/>
          </a:xfrm>
        </p:grpSpPr>
        <p:sp>
          <p:nvSpPr>
            <p:cNvPr id="36" name="Oval 69">
              <a:extLst>
                <a:ext uri="{FF2B5EF4-FFF2-40B4-BE49-F238E27FC236}">
                  <a16:creationId xmlns:a16="http://schemas.microsoft.com/office/drawing/2014/main" id="{576FDAC3-6B91-8B4B-8B53-FFB782AB3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7" name="Text Box 70">
              <a:extLst>
                <a:ext uri="{FF2B5EF4-FFF2-40B4-BE49-F238E27FC236}">
                  <a16:creationId xmlns:a16="http://schemas.microsoft.com/office/drawing/2014/main" id="{8FABB1D1-137A-614B-A31C-D649EA0C10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38" name="Group 71">
            <a:extLst>
              <a:ext uri="{FF2B5EF4-FFF2-40B4-BE49-F238E27FC236}">
                <a16:creationId xmlns:a16="http://schemas.microsoft.com/office/drawing/2014/main" id="{46FAA54E-82A3-7946-854E-E63046D91B21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39" name="Oval 72">
              <a:extLst>
                <a:ext uri="{FF2B5EF4-FFF2-40B4-BE49-F238E27FC236}">
                  <a16:creationId xmlns:a16="http://schemas.microsoft.com/office/drawing/2014/main" id="{C7379939-26D8-4B4D-AE50-CA3CAB8059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" name="Text Box 73">
              <a:extLst>
                <a:ext uri="{FF2B5EF4-FFF2-40B4-BE49-F238E27FC236}">
                  <a16:creationId xmlns:a16="http://schemas.microsoft.com/office/drawing/2014/main" id="{58E000FB-31E2-634E-838D-281E7274EB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41" name="Group 74">
            <a:extLst>
              <a:ext uri="{FF2B5EF4-FFF2-40B4-BE49-F238E27FC236}">
                <a16:creationId xmlns:a16="http://schemas.microsoft.com/office/drawing/2014/main" id="{CC514BF6-62A9-6047-890F-A5569BE72E66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42" name="Oval 75">
              <a:extLst>
                <a:ext uri="{FF2B5EF4-FFF2-40B4-BE49-F238E27FC236}">
                  <a16:creationId xmlns:a16="http://schemas.microsoft.com/office/drawing/2014/main" id="{21910D9D-770D-FF4E-8BAF-D47BFE7B9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Text Box 76">
              <a:extLst>
                <a:ext uri="{FF2B5EF4-FFF2-40B4-BE49-F238E27FC236}">
                  <a16:creationId xmlns:a16="http://schemas.microsoft.com/office/drawing/2014/main" id="{EF9B33B7-BD9B-FB4C-B881-257AF7E2A3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4" name="Group 77">
            <a:extLst>
              <a:ext uri="{FF2B5EF4-FFF2-40B4-BE49-F238E27FC236}">
                <a16:creationId xmlns:a16="http://schemas.microsoft.com/office/drawing/2014/main" id="{BDA9A0B9-D646-174A-9C40-546AAD9C2B82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45" name="Oval 78">
              <a:extLst>
                <a:ext uri="{FF2B5EF4-FFF2-40B4-BE49-F238E27FC236}">
                  <a16:creationId xmlns:a16="http://schemas.microsoft.com/office/drawing/2014/main" id="{B34EB9F4-4651-8D46-93BA-CF1EFB3C7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Text Box 79">
              <a:extLst>
                <a:ext uri="{FF2B5EF4-FFF2-40B4-BE49-F238E27FC236}">
                  <a16:creationId xmlns:a16="http://schemas.microsoft.com/office/drawing/2014/main" id="{43A3B473-5B78-3044-9596-D4E030DA5F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sp>
        <p:nvSpPr>
          <p:cNvPr id="51" name="Line 55">
            <a:extLst>
              <a:ext uri="{FF2B5EF4-FFF2-40B4-BE49-F238E27FC236}">
                <a16:creationId xmlns:a16="http://schemas.microsoft.com/office/drawing/2014/main" id="{E39447E5-4159-7F43-BA7D-3C86C5A6369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3847" y="4357687"/>
            <a:ext cx="628650" cy="7398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2" name="Group 65">
            <a:extLst>
              <a:ext uri="{FF2B5EF4-FFF2-40B4-BE49-F238E27FC236}">
                <a16:creationId xmlns:a16="http://schemas.microsoft.com/office/drawing/2014/main" id="{759FDDDD-F65F-0B47-805A-1C1F38476202}"/>
              </a:ext>
            </a:extLst>
          </p:cNvPr>
          <p:cNvGrpSpPr>
            <a:grpSpLocks/>
          </p:cNvGrpSpPr>
          <p:nvPr/>
        </p:nvGrpSpPr>
        <p:grpSpPr bwMode="auto">
          <a:xfrm>
            <a:off x="5648163" y="5115333"/>
            <a:ext cx="685800" cy="457200"/>
            <a:chOff x="960" y="2352"/>
            <a:chExt cx="432" cy="288"/>
          </a:xfrm>
        </p:grpSpPr>
        <p:sp>
          <p:nvSpPr>
            <p:cNvPr id="53" name="Oval 66">
              <a:extLst>
                <a:ext uri="{FF2B5EF4-FFF2-40B4-BE49-F238E27FC236}">
                  <a16:creationId xmlns:a16="http://schemas.microsoft.com/office/drawing/2014/main" id="{CE1E9562-5257-3A4D-BAB4-40ECF715F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4" name="Text Box 67">
              <a:extLst>
                <a:ext uri="{FF2B5EF4-FFF2-40B4-BE49-F238E27FC236}">
                  <a16:creationId xmlns:a16="http://schemas.microsoft.com/office/drawing/2014/main" id="{A714A4E2-7A8D-9D44-AEEA-F818A3A112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82317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F457BAFB-A791-334D-8A97-57B0811D11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grpSp>
        <p:nvGrpSpPr>
          <p:cNvPr id="38915" name="Group 4">
            <a:extLst>
              <a:ext uri="{FF2B5EF4-FFF2-40B4-BE49-F238E27FC236}">
                <a16:creationId xmlns:a16="http://schemas.microsoft.com/office/drawing/2014/main" id="{9592F0DA-403E-8F4A-A3A4-BB4E92CBC527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2438400"/>
            <a:ext cx="4800600" cy="3505200"/>
            <a:chOff x="720" y="1248"/>
            <a:chExt cx="3024" cy="2208"/>
          </a:xfrm>
        </p:grpSpPr>
        <p:grpSp>
          <p:nvGrpSpPr>
            <p:cNvPr id="38916" name="Group 5">
              <a:extLst>
                <a:ext uri="{FF2B5EF4-FFF2-40B4-BE49-F238E27FC236}">
                  <a16:creationId xmlns:a16="http://schemas.microsoft.com/office/drawing/2014/main" id="{5FA8D9A9-8503-7343-A32E-8EC7DE46B2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1248"/>
              <a:ext cx="528" cy="288"/>
              <a:chOff x="2016" y="1152"/>
              <a:chExt cx="528" cy="288"/>
            </a:xfrm>
          </p:grpSpPr>
          <p:sp>
            <p:nvSpPr>
              <p:cNvPr id="90118" name="Oval 6">
                <a:extLst>
                  <a:ext uri="{FF2B5EF4-FFF2-40B4-BE49-F238E27FC236}">
                    <a16:creationId xmlns:a16="http://schemas.microsoft.com/office/drawing/2014/main" id="{02987EDE-E86B-2047-BCD8-3B7D19928D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11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19" name="Text Box 7">
                <a:extLst>
                  <a:ext uri="{FF2B5EF4-FFF2-40B4-BE49-F238E27FC236}">
                    <a16:creationId xmlns:a16="http://schemas.microsoft.com/office/drawing/2014/main" id="{31C1CA6D-4FCF-8D4E-97F4-AA557119D3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6" y="1161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20" name="Text Box 8">
                <a:extLst>
                  <a:ext uri="{FF2B5EF4-FFF2-40B4-BE49-F238E27FC236}">
                    <a16:creationId xmlns:a16="http://schemas.microsoft.com/office/drawing/2014/main" id="{CF99728F-70E7-7746-9BAF-E9C4AE85F0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12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16</a:t>
                </a:r>
              </a:p>
            </p:txBody>
          </p:sp>
        </p:grpSp>
        <p:grpSp>
          <p:nvGrpSpPr>
            <p:cNvPr id="38917" name="Group 9">
              <a:extLst>
                <a:ext uri="{FF2B5EF4-FFF2-40B4-BE49-F238E27FC236}">
                  <a16:creationId xmlns:a16="http://schemas.microsoft.com/office/drawing/2014/main" id="{497E4A8C-E4AF-884E-BB84-EAACB4A4D4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2" y="1824"/>
              <a:ext cx="528" cy="288"/>
              <a:chOff x="2016" y="1152"/>
              <a:chExt cx="528" cy="288"/>
            </a:xfrm>
          </p:grpSpPr>
          <p:sp>
            <p:nvSpPr>
              <p:cNvPr id="90122" name="Oval 10">
                <a:extLst>
                  <a:ext uri="{FF2B5EF4-FFF2-40B4-BE49-F238E27FC236}">
                    <a16:creationId xmlns:a16="http://schemas.microsoft.com/office/drawing/2014/main" id="{CB33403C-E370-1C4A-AC88-24B2D6A4FE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11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23" name="Text Box 11">
                <a:extLst>
                  <a:ext uri="{FF2B5EF4-FFF2-40B4-BE49-F238E27FC236}">
                    <a16:creationId xmlns:a16="http://schemas.microsoft.com/office/drawing/2014/main" id="{5E467F07-89F3-E54C-BF85-5B4312E710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6" y="1161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24" name="Text Box 12">
                <a:extLst>
                  <a:ext uri="{FF2B5EF4-FFF2-40B4-BE49-F238E27FC236}">
                    <a16:creationId xmlns:a16="http://schemas.microsoft.com/office/drawing/2014/main" id="{D7D8F4F1-8CBB-FB47-89B9-E215A5F2B2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12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14</a:t>
                </a:r>
              </a:p>
            </p:txBody>
          </p:sp>
        </p:grpSp>
        <p:grpSp>
          <p:nvGrpSpPr>
            <p:cNvPr id="38918" name="Group 13">
              <a:extLst>
                <a:ext uri="{FF2B5EF4-FFF2-40B4-BE49-F238E27FC236}">
                  <a16:creationId xmlns:a16="http://schemas.microsoft.com/office/drawing/2014/main" id="{1B84B93D-D40E-9A4F-987A-5B43397E64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36" y="1824"/>
              <a:ext cx="528" cy="288"/>
              <a:chOff x="2016" y="1152"/>
              <a:chExt cx="528" cy="288"/>
            </a:xfrm>
          </p:grpSpPr>
          <p:sp>
            <p:nvSpPr>
              <p:cNvPr id="90126" name="Oval 14">
                <a:extLst>
                  <a:ext uri="{FF2B5EF4-FFF2-40B4-BE49-F238E27FC236}">
                    <a16:creationId xmlns:a16="http://schemas.microsoft.com/office/drawing/2014/main" id="{56930E16-C2C5-A64E-9ECC-BC1DE8CBC9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11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27" name="Text Box 15">
                <a:extLst>
                  <a:ext uri="{FF2B5EF4-FFF2-40B4-BE49-F238E27FC236}">
                    <a16:creationId xmlns:a16="http://schemas.microsoft.com/office/drawing/2014/main" id="{A37B21BE-8915-0540-8E38-1EA27B8022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6" y="1161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28" name="Text Box 16">
                <a:extLst>
                  <a:ext uri="{FF2B5EF4-FFF2-40B4-BE49-F238E27FC236}">
                    <a16:creationId xmlns:a16="http://schemas.microsoft.com/office/drawing/2014/main" id="{5E308F85-ABD5-F443-8E58-170A00A674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12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10</a:t>
                </a:r>
              </a:p>
            </p:txBody>
          </p:sp>
        </p:grpSp>
        <p:sp>
          <p:nvSpPr>
            <p:cNvPr id="90129" name="Text Box 17">
              <a:extLst>
                <a:ext uri="{FF2B5EF4-FFF2-40B4-BE49-F238E27FC236}">
                  <a16:creationId xmlns:a16="http://schemas.microsoft.com/office/drawing/2014/main" id="{143EAE8B-9ED2-E044-9A3E-30494699BE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457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38920" name="Group 18">
              <a:extLst>
                <a:ext uri="{FF2B5EF4-FFF2-40B4-BE49-F238E27FC236}">
                  <a16:creationId xmlns:a16="http://schemas.microsoft.com/office/drawing/2014/main" id="{63D99B0E-298A-A54D-93A8-431E7265C1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2448"/>
              <a:ext cx="432" cy="288"/>
              <a:chOff x="960" y="2352"/>
              <a:chExt cx="432" cy="288"/>
            </a:xfrm>
          </p:grpSpPr>
          <p:sp>
            <p:nvSpPr>
              <p:cNvPr id="90131" name="Oval 19">
                <a:extLst>
                  <a:ext uri="{FF2B5EF4-FFF2-40B4-BE49-F238E27FC236}">
                    <a16:creationId xmlns:a16="http://schemas.microsoft.com/office/drawing/2014/main" id="{0AECCD45-CE16-FC40-84D4-3BAE600D78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32" name="Text Box 20">
                <a:extLst>
                  <a:ext uri="{FF2B5EF4-FFF2-40B4-BE49-F238E27FC236}">
                    <a16:creationId xmlns:a16="http://schemas.microsoft.com/office/drawing/2014/main" id="{4C926143-82EB-5A4E-BFD5-E220F6F2B8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8</a:t>
                </a:r>
              </a:p>
            </p:txBody>
          </p:sp>
        </p:grpSp>
        <p:sp>
          <p:nvSpPr>
            <p:cNvPr id="90133" name="Line 21">
              <a:extLst>
                <a:ext uri="{FF2B5EF4-FFF2-40B4-BE49-F238E27FC236}">
                  <a16:creationId xmlns:a16="http://schemas.microsoft.com/office/drawing/2014/main" id="{ED53C90E-4D9F-C743-8915-A747CCB7EE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76" y="1488"/>
              <a:ext cx="43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34" name="Line 22">
              <a:extLst>
                <a:ext uri="{FF2B5EF4-FFF2-40B4-BE49-F238E27FC236}">
                  <a16:creationId xmlns:a16="http://schemas.microsoft.com/office/drawing/2014/main" id="{4D8D5F18-4E1D-CC46-9A2A-1808C86234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2112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35" name="Line 23">
              <a:extLst>
                <a:ext uri="{FF2B5EF4-FFF2-40B4-BE49-F238E27FC236}">
                  <a16:creationId xmlns:a16="http://schemas.microsoft.com/office/drawing/2014/main" id="{966EADF0-B761-5C40-AEE1-2D7A3BB8EA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2" y="2736"/>
              <a:ext cx="24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36" name="Line 24">
              <a:extLst>
                <a:ext uri="{FF2B5EF4-FFF2-40B4-BE49-F238E27FC236}">
                  <a16:creationId xmlns:a16="http://schemas.microsoft.com/office/drawing/2014/main" id="{CEEA9E0A-6476-8F4F-B708-6235272EF5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736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37" name="Line 25">
              <a:extLst>
                <a:ext uri="{FF2B5EF4-FFF2-40B4-BE49-F238E27FC236}">
                  <a16:creationId xmlns:a16="http://schemas.microsoft.com/office/drawing/2014/main" id="{BA4856EE-E53E-0E4B-A2E4-E4F5F6952D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2736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38" name="Line 26">
              <a:extLst>
                <a:ext uri="{FF2B5EF4-FFF2-40B4-BE49-F238E27FC236}">
                  <a16:creationId xmlns:a16="http://schemas.microsoft.com/office/drawing/2014/main" id="{5BDD0152-D838-C548-BAA6-C019C8141F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064"/>
              <a:ext cx="24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39" name="Line 27">
              <a:extLst>
                <a:ext uri="{FF2B5EF4-FFF2-40B4-BE49-F238E27FC236}">
                  <a16:creationId xmlns:a16="http://schemas.microsoft.com/office/drawing/2014/main" id="{D6E8AA71-941B-AB47-ABAB-B88C962FEC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1488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40" name="Line 28">
              <a:extLst>
                <a:ext uri="{FF2B5EF4-FFF2-40B4-BE49-F238E27FC236}">
                  <a16:creationId xmlns:a16="http://schemas.microsoft.com/office/drawing/2014/main" id="{FB3F9920-E9A8-7048-B5B7-9850A1E2D5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064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41" name="Line 29">
              <a:extLst>
                <a:ext uri="{FF2B5EF4-FFF2-40B4-BE49-F238E27FC236}">
                  <a16:creationId xmlns:a16="http://schemas.microsoft.com/office/drawing/2014/main" id="{32381844-4947-2142-8F7E-C168E2AC5C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88" y="2064"/>
              <a:ext cx="14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38930" name="Group 30">
              <a:extLst>
                <a:ext uri="{FF2B5EF4-FFF2-40B4-BE49-F238E27FC236}">
                  <a16:creationId xmlns:a16="http://schemas.microsoft.com/office/drawing/2014/main" id="{957F1D36-311B-0D40-88A5-C8802B5FEB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3168"/>
              <a:ext cx="432" cy="288"/>
              <a:chOff x="960" y="2352"/>
              <a:chExt cx="432" cy="288"/>
            </a:xfrm>
          </p:grpSpPr>
          <p:sp>
            <p:nvSpPr>
              <p:cNvPr id="90143" name="Oval 31">
                <a:extLst>
                  <a:ext uri="{FF2B5EF4-FFF2-40B4-BE49-F238E27FC236}">
                    <a16:creationId xmlns:a16="http://schemas.microsoft.com/office/drawing/2014/main" id="{BE734B98-0D7B-A14A-B513-76A34B3766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44" name="Text Box 32">
                <a:extLst>
                  <a:ext uri="{FF2B5EF4-FFF2-40B4-BE49-F238E27FC236}">
                    <a16:creationId xmlns:a16="http://schemas.microsoft.com/office/drawing/2014/main" id="{3DAD0515-73F1-DA47-B9AA-6D38CE7DC3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2</a:t>
                </a:r>
              </a:p>
            </p:txBody>
          </p:sp>
        </p:grpSp>
        <p:grpSp>
          <p:nvGrpSpPr>
            <p:cNvPr id="38931" name="Group 33">
              <a:extLst>
                <a:ext uri="{FF2B5EF4-FFF2-40B4-BE49-F238E27FC236}">
                  <a16:creationId xmlns:a16="http://schemas.microsoft.com/office/drawing/2014/main" id="{7958D07A-F0D7-0F4F-920E-3D56E98BB5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3168"/>
              <a:ext cx="432" cy="288"/>
              <a:chOff x="960" y="2352"/>
              <a:chExt cx="432" cy="288"/>
            </a:xfrm>
          </p:grpSpPr>
          <p:sp>
            <p:nvSpPr>
              <p:cNvPr id="90146" name="Oval 34">
                <a:extLst>
                  <a:ext uri="{FF2B5EF4-FFF2-40B4-BE49-F238E27FC236}">
                    <a16:creationId xmlns:a16="http://schemas.microsoft.com/office/drawing/2014/main" id="{FA81A479-24A5-7F41-9AC8-222C5D3925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47" name="Text Box 35">
                <a:extLst>
                  <a:ext uri="{FF2B5EF4-FFF2-40B4-BE49-F238E27FC236}">
                    <a16:creationId xmlns:a16="http://schemas.microsoft.com/office/drawing/2014/main" id="{8F1ECB81-0E3D-6348-89E6-2664AFC1DC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4</a:t>
                </a:r>
              </a:p>
            </p:txBody>
          </p:sp>
        </p:grpSp>
        <p:grpSp>
          <p:nvGrpSpPr>
            <p:cNvPr id="38932" name="Group 36">
              <a:extLst>
                <a:ext uri="{FF2B5EF4-FFF2-40B4-BE49-F238E27FC236}">
                  <a16:creationId xmlns:a16="http://schemas.microsoft.com/office/drawing/2014/main" id="{E6FAB3CE-21A9-1744-9A13-33C41D15BC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3168"/>
              <a:ext cx="432" cy="288"/>
              <a:chOff x="960" y="2352"/>
              <a:chExt cx="432" cy="288"/>
            </a:xfrm>
          </p:grpSpPr>
          <p:sp>
            <p:nvSpPr>
              <p:cNvPr id="90149" name="Oval 37">
                <a:extLst>
                  <a:ext uri="{FF2B5EF4-FFF2-40B4-BE49-F238E27FC236}">
                    <a16:creationId xmlns:a16="http://schemas.microsoft.com/office/drawing/2014/main" id="{ED763C4E-7FF5-8B41-8F87-9E183C45CD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50" name="Text Box 38">
                <a:extLst>
                  <a:ext uri="{FF2B5EF4-FFF2-40B4-BE49-F238E27FC236}">
                    <a16:creationId xmlns:a16="http://schemas.microsoft.com/office/drawing/2014/main" id="{846F062E-8865-A64B-AD41-36F9635045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1</a:t>
                </a:r>
              </a:p>
            </p:txBody>
          </p:sp>
        </p:grpSp>
        <p:grpSp>
          <p:nvGrpSpPr>
            <p:cNvPr id="38933" name="Group 39">
              <a:extLst>
                <a:ext uri="{FF2B5EF4-FFF2-40B4-BE49-F238E27FC236}">
                  <a16:creationId xmlns:a16="http://schemas.microsoft.com/office/drawing/2014/main" id="{DD5E5AF9-840D-B249-A635-9F7E54118B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2448"/>
              <a:ext cx="432" cy="288"/>
              <a:chOff x="960" y="2352"/>
              <a:chExt cx="432" cy="288"/>
            </a:xfrm>
          </p:grpSpPr>
          <p:sp>
            <p:nvSpPr>
              <p:cNvPr id="90152" name="Oval 40">
                <a:extLst>
                  <a:ext uri="{FF2B5EF4-FFF2-40B4-BE49-F238E27FC236}">
                    <a16:creationId xmlns:a16="http://schemas.microsoft.com/office/drawing/2014/main" id="{40FF7021-5118-2141-A0C8-135ADF50A2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53" name="Text Box 41">
                <a:extLst>
                  <a:ext uri="{FF2B5EF4-FFF2-40B4-BE49-F238E27FC236}">
                    <a16:creationId xmlns:a16="http://schemas.microsoft.com/office/drawing/2014/main" id="{196B2C7B-EB55-D44A-B645-7FD1C2DB0E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7</a:t>
                </a:r>
              </a:p>
            </p:txBody>
          </p:sp>
        </p:grpSp>
        <p:grpSp>
          <p:nvGrpSpPr>
            <p:cNvPr id="38934" name="Group 42">
              <a:extLst>
                <a:ext uri="{FF2B5EF4-FFF2-40B4-BE49-F238E27FC236}">
                  <a16:creationId xmlns:a16="http://schemas.microsoft.com/office/drawing/2014/main" id="{93311B16-C28B-2E4A-8EB1-CBC43AB40A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6" y="2448"/>
              <a:ext cx="432" cy="288"/>
              <a:chOff x="960" y="2352"/>
              <a:chExt cx="432" cy="288"/>
            </a:xfrm>
          </p:grpSpPr>
          <p:sp>
            <p:nvSpPr>
              <p:cNvPr id="90155" name="Oval 43">
                <a:extLst>
                  <a:ext uri="{FF2B5EF4-FFF2-40B4-BE49-F238E27FC236}">
                    <a16:creationId xmlns:a16="http://schemas.microsoft.com/office/drawing/2014/main" id="{7D4673BF-DA22-674B-AF61-2CCD67D1C3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56" name="Text Box 44">
                <a:extLst>
                  <a:ext uri="{FF2B5EF4-FFF2-40B4-BE49-F238E27FC236}">
                    <a16:creationId xmlns:a16="http://schemas.microsoft.com/office/drawing/2014/main" id="{7577F1E2-B5FF-A447-A890-12F7829DC4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9</a:t>
                </a:r>
              </a:p>
            </p:txBody>
          </p:sp>
        </p:grpSp>
        <p:grpSp>
          <p:nvGrpSpPr>
            <p:cNvPr id="38935" name="Group 45">
              <a:extLst>
                <a:ext uri="{FF2B5EF4-FFF2-40B4-BE49-F238E27FC236}">
                  <a16:creationId xmlns:a16="http://schemas.microsoft.com/office/drawing/2014/main" id="{25EEE12D-C482-1748-A7E0-06CD6B3038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12" y="2448"/>
              <a:ext cx="432" cy="288"/>
              <a:chOff x="960" y="2352"/>
              <a:chExt cx="432" cy="288"/>
            </a:xfrm>
          </p:grpSpPr>
          <p:sp>
            <p:nvSpPr>
              <p:cNvPr id="90158" name="Oval 46">
                <a:extLst>
                  <a:ext uri="{FF2B5EF4-FFF2-40B4-BE49-F238E27FC236}">
                    <a16:creationId xmlns:a16="http://schemas.microsoft.com/office/drawing/2014/main" id="{D6EC6277-8ACE-F349-9B6F-8F9C05E5B0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59" name="Text Box 47">
                <a:extLst>
                  <a:ext uri="{FF2B5EF4-FFF2-40B4-BE49-F238E27FC236}">
                    <a16:creationId xmlns:a16="http://schemas.microsoft.com/office/drawing/2014/main" id="{8DD72A93-6D7B-A840-BED6-6EB64A71E6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3</a:t>
                </a:r>
              </a:p>
            </p:txBody>
          </p:sp>
        </p:grpSp>
      </p:grpSp>
      <p:sp>
        <p:nvSpPr>
          <p:cNvPr id="50" name="Rectangle 3">
            <a:extLst>
              <a:ext uri="{FF2B5EF4-FFF2-40B4-BE49-F238E27FC236}">
                <a16:creationId xmlns:a16="http://schemas.microsoft.com/office/drawing/2014/main" id="{7804448E-491C-BD4C-814B-48CC308C0329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00"/>
            <a:ext cx="8308848" cy="82391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0"/>
              <a:buNone/>
              <a:defRPr/>
            </a:pPr>
            <a:r>
              <a:rPr lang="en-US" sz="2600"/>
              <a:t>Return and remove the largest element in the set.  The rest of the data should stay as a heap</a:t>
            </a:r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187736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F2DFA017-BC15-BC49-A3EB-F03F550614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A8772943-00EE-A54A-B438-1F70D0CE90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8848" cy="823912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Return and remove the largest element in the set.  The rest of the data should stay as a heap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>
              <a:cs typeface="+mn-cs"/>
            </a:endParaRPr>
          </a:p>
        </p:txBody>
      </p:sp>
      <p:grpSp>
        <p:nvGrpSpPr>
          <p:cNvPr id="39939" name="Group 9">
            <a:extLst>
              <a:ext uri="{FF2B5EF4-FFF2-40B4-BE49-F238E27FC236}">
                <a16:creationId xmlns:a16="http://schemas.microsoft.com/office/drawing/2014/main" id="{B480B50A-134C-1442-AD93-91CA87F70A0C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91146" name="Oval 10">
              <a:extLst>
                <a:ext uri="{FF2B5EF4-FFF2-40B4-BE49-F238E27FC236}">
                  <a16:creationId xmlns:a16="http://schemas.microsoft.com/office/drawing/2014/main" id="{CB2A1B74-99FB-8D4A-A5DC-393942E66D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47" name="Text Box 11">
              <a:extLst>
                <a:ext uri="{FF2B5EF4-FFF2-40B4-BE49-F238E27FC236}">
                  <a16:creationId xmlns:a16="http://schemas.microsoft.com/office/drawing/2014/main" id="{9FBF556D-057E-8E48-A6AF-8C54344248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48" name="Text Box 12">
              <a:extLst>
                <a:ext uri="{FF2B5EF4-FFF2-40B4-BE49-F238E27FC236}">
                  <a16:creationId xmlns:a16="http://schemas.microsoft.com/office/drawing/2014/main" id="{535E13FC-28E5-C741-9CB8-36342767AB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39940" name="Group 13">
            <a:extLst>
              <a:ext uri="{FF2B5EF4-FFF2-40B4-BE49-F238E27FC236}">
                <a16:creationId xmlns:a16="http://schemas.microsoft.com/office/drawing/2014/main" id="{D192EEDF-D0DB-304F-AC67-A95D96C3D2FC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91150" name="Oval 14">
              <a:extLst>
                <a:ext uri="{FF2B5EF4-FFF2-40B4-BE49-F238E27FC236}">
                  <a16:creationId xmlns:a16="http://schemas.microsoft.com/office/drawing/2014/main" id="{747E50E3-BC0E-3940-A94F-3A1693C30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51" name="Text Box 15">
              <a:extLst>
                <a:ext uri="{FF2B5EF4-FFF2-40B4-BE49-F238E27FC236}">
                  <a16:creationId xmlns:a16="http://schemas.microsoft.com/office/drawing/2014/main" id="{1665686A-13EC-594E-A3B1-619D59A6C5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52" name="Text Box 16">
              <a:extLst>
                <a:ext uri="{FF2B5EF4-FFF2-40B4-BE49-F238E27FC236}">
                  <a16:creationId xmlns:a16="http://schemas.microsoft.com/office/drawing/2014/main" id="{3F74E8F4-02BE-6F41-8FA2-C690BD4969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91153" name="Text Box 17">
            <a:extLst>
              <a:ext uri="{FF2B5EF4-FFF2-40B4-BE49-F238E27FC236}">
                <a16:creationId xmlns:a16="http://schemas.microsoft.com/office/drawing/2014/main" id="{E4F1CBCA-D249-F246-99C3-A018070AE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39942" name="Group 18">
            <a:extLst>
              <a:ext uri="{FF2B5EF4-FFF2-40B4-BE49-F238E27FC236}">
                <a16:creationId xmlns:a16="http://schemas.microsoft.com/office/drawing/2014/main" id="{7A8C4E4B-930A-4B42-B8E1-10301941C4B7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91155" name="Oval 19">
              <a:extLst>
                <a:ext uri="{FF2B5EF4-FFF2-40B4-BE49-F238E27FC236}">
                  <a16:creationId xmlns:a16="http://schemas.microsoft.com/office/drawing/2014/main" id="{5F0E143C-A0E3-764A-A48A-930D02024E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56" name="Text Box 20">
              <a:extLst>
                <a:ext uri="{FF2B5EF4-FFF2-40B4-BE49-F238E27FC236}">
                  <a16:creationId xmlns:a16="http://schemas.microsoft.com/office/drawing/2014/main" id="{9B58C1C0-D5A3-1340-AE19-238D479F93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91157" name="Line 21">
            <a:extLst>
              <a:ext uri="{FF2B5EF4-FFF2-40B4-BE49-F238E27FC236}">
                <a16:creationId xmlns:a16="http://schemas.microsoft.com/office/drawing/2014/main" id="{35FFB369-10FF-4149-967A-F2ED0DED04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1158" name="Line 22">
            <a:extLst>
              <a:ext uri="{FF2B5EF4-FFF2-40B4-BE49-F238E27FC236}">
                <a16:creationId xmlns:a16="http://schemas.microsoft.com/office/drawing/2014/main" id="{106D12BF-5553-7744-9A39-24F59CADE0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1159" name="Line 23">
            <a:extLst>
              <a:ext uri="{FF2B5EF4-FFF2-40B4-BE49-F238E27FC236}">
                <a16:creationId xmlns:a16="http://schemas.microsoft.com/office/drawing/2014/main" id="{236997F4-28D0-114C-B86E-003002458F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1160" name="Line 24">
            <a:extLst>
              <a:ext uri="{FF2B5EF4-FFF2-40B4-BE49-F238E27FC236}">
                <a16:creationId xmlns:a16="http://schemas.microsoft.com/office/drawing/2014/main" id="{C389E25E-CF09-3449-97C4-A03B30C719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1161" name="Line 25">
            <a:extLst>
              <a:ext uri="{FF2B5EF4-FFF2-40B4-BE49-F238E27FC236}">
                <a16:creationId xmlns:a16="http://schemas.microsoft.com/office/drawing/2014/main" id="{21C8D435-45E3-3C44-BF94-0D13734316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1162" name="Line 26">
            <a:extLst>
              <a:ext uri="{FF2B5EF4-FFF2-40B4-BE49-F238E27FC236}">
                <a16:creationId xmlns:a16="http://schemas.microsoft.com/office/drawing/2014/main" id="{FC234712-18B0-1947-8477-12E82D6913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1163" name="Line 27">
            <a:extLst>
              <a:ext uri="{FF2B5EF4-FFF2-40B4-BE49-F238E27FC236}">
                <a16:creationId xmlns:a16="http://schemas.microsoft.com/office/drawing/2014/main" id="{0FEB661F-3319-3049-8284-104245D173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1164" name="Line 28">
            <a:extLst>
              <a:ext uri="{FF2B5EF4-FFF2-40B4-BE49-F238E27FC236}">
                <a16:creationId xmlns:a16="http://schemas.microsoft.com/office/drawing/2014/main" id="{E6825B87-49F6-1649-907D-3EAE6D9853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1165" name="Line 29">
            <a:extLst>
              <a:ext uri="{FF2B5EF4-FFF2-40B4-BE49-F238E27FC236}">
                <a16:creationId xmlns:a16="http://schemas.microsoft.com/office/drawing/2014/main" id="{9448D83E-2218-9641-8CB8-B0BAC1249B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39952" name="Group 30">
            <a:extLst>
              <a:ext uri="{FF2B5EF4-FFF2-40B4-BE49-F238E27FC236}">
                <a16:creationId xmlns:a16="http://schemas.microsoft.com/office/drawing/2014/main" id="{68A7F323-BD8F-2F40-A09A-0CDC7BF817EF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91167" name="Oval 31">
              <a:extLst>
                <a:ext uri="{FF2B5EF4-FFF2-40B4-BE49-F238E27FC236}">
                  <a16:creationId xmlns:a16="http://schemas.microsoft.com/office/drawing/2014/main" id="{D4CA9165-2C16-0C48-B216-28769A3D08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68" name="Text Box 32">
              <a:extLst>
                <a:ext uri="{FF2B5EF4-FFF2-40B4-BE49-F238E27FC236}">
                  <a16:creationId xmlns:a16="http://schemas.microsoft.com/office/drawing/2014/main" id="{EC94528D-D06C-284B-A641-CD12AD19AF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39953" name="Group 33">
            <a:extLst>
              <a:ext uri="{FF2B5EF4-FFF2-40B4-BE49-F238E27FC236}">
                <a16:creationId xmlns:a16="http://schemas.microsoft.com/office/drawing/2014/main" id="{940F1AD8-ADC3-FB42-B147-FE3E70B0034B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91170" name="Oval 34">
              <a:extLst>
                <a:ext uri="{FF2B5EF4-FFF2-40B4-BE49-F238E27FC236}">
                  <a16:creationId xmlns:a16="http://schemas.microsoft.com/office/drawing/2014/main" id="{42C42A96-912F-6649-AB43-25715ACC5A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71" name="Text Box 35">
              <a:extLst>
                <a:ext uri="{FF2B5EF4-FFF2-40B4-BE49-F238E27FC236}">
                  <a16:creationId xmlns:a16="http://schemas.microsoft.com/office/drawing/2014/main" id="{0764A167-E5AC-9B4E-B790-B8150D19CD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39954" name="Group 36">
            <a:extLst>
              <a:ext uri="{FF2B5EF4-FFF2-40B4-BE49-F238E27FC236}">
                <a16:creationId xmlns:a16="http://schemas.microsoft.com/office/drawing/2014/main" id="{EF571779-D5C3-7846-BA08-19A42B20B854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486400"/>
            <a:ext cx="685800" cy="457200"/>
            <a:chOff x="960" y="2352"/>
            <a:chExt cx="432" cy="288"/>
          </a:xfrm>
        </p:grpSpPr>
        <p:sp>
          <p:nvSpPr>
            <p:cNvPr id="91173" name="Oval 37">
              <a:extLst>
                <a:ext uri="{FF2B5EF4-FFF2-40B4-BE49-F238E27FC236}">
                  <a16:creationId xmlns:a16="http://schemas.microsoft.com/office/drawing/2014/main" id="{38A7F618-7A73-0B46-B2C9-6EAAF6ED67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74" name="Text Box 38">
              <a:extLst>
                <a:ext uri="{FF2B5EF4-FFF2-40B4-BE49-F238E27FC236}">
                  <a16:creationId xmlns:a16="http://schemas.microsoft.com/office/drawing/2014/main" id="{45C9DD9E-65D0-D042-AB1D-FE9C5B6737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39955" name="Group 39">
            <a:extLst>
              <a:ext uri="{FF2B5EF4-FFF2-40B4-BE49-F238E27FC236}">
                <a16:creationId xmlns:a16="http://schemas.microsoft.com/office/drawing/2014/main" id="{490956AE-DFEC-B04A-834E-6A8D88DCAD2E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91176" name="Oval 40">
              <a:extLst>
                <a:ext uri="{FF2B5EF4-FFF2-40B4-BE49-F238E27FC236}">
                  <a16:creationId xmlns:a16="http://schemas.microsoft.com/office/drawing/2014/main" id="{BF995CEF-B25D-5E41-97BA-C0561C43F7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77" name="Text Box 41">
              <a:extLst>
                <a:ext uri="{FF2B5EF4-FFF2-40B4-BE49-F238E27FC236}">
                  <a16:creationId xmlns:a16="http://schemas.microsoft.com/office/drawing/2014/main" id="{C759D0E6-E838-364C-B3EA-D1FAEBC86E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39956" name="Group 42">
            <a:extLst>
              <a:ext uri="{FF2B5EF4-FFF2-40B4-BE49-F238E27FC236}">
                <a16:creationId xmlns:a16="http://schemas.microsoft.com/office/drawing/2014/main" id="{6953B1DC-8609-1948-A561-C75A1156F28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91179" name="Oval 43">
              <a:extLst>
                <a:ext uri="{FF2B5EF4-FFF2-40B4-BE49-F238E27FC236}">
                  <a16:creationId xmlns:a16="http://schemas.microsoft.com/office/drawing/2014/main" id="{B7C085E4-4408-6D44-A363-623B6B3D4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80" name="Text Box 44">
              <a:extLst>
                <a:ext uri="{FF2B5EF4-FFF2-40B4-BE49-F238E27FC236}">
                  <a16:creationId xmlns:a16="http://schemas.microsoft.com/office/drawing/2014/main" id="{904FDD50-783C-1644-9DE7-3971D93C27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39957" name="Group 45">
            <a:extLst>
              <a:ext uri="{FF2B5EF4-FFF2-40B4-BE49-F238E27FC236}">
                <a16:creationId xmlns:a16="http://schemas.microsoft.com/office/drawing/2014/main" id="{D3083A5A-3B06-6744-AF93-F55B22F7E719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91182" name="Oval 46">
              <a:extLst>
                <a:ext uri="{FF2B5EF4-FFF2-40B4-BE49-F238E27FC236}">
                  <a16:creationId xmlns:a16="http://schemas.microsoft.com/office/drawing/2014/main" id="{CD490F5F-89A1-7743-AC01-2298DF35C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83" name="Text Box 47">
              <a:extLst>
                <a:ext uri="{FF2B5EF4-FFF2-40B4-BE49-F238E27FC236}">
                  <a16:creationId xmlns:a16="http://schemas.microsoft.com/office/drawing/2014/main" id="{69FBB092-80F5-0047-A629-3A44DBF7D0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91184" name="Text Box 48">
            <a:extLst>
              <a:ext uri="{FF2B5EF4-FFF2-40B4-BE49-F238E27FC236}">
                <a16:creationId xmlns:a16="http://schemas.microsoft.com/office/drawing/2014/main" id="{8167D164-ECD4-0542-BE9E-F94143E8D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3622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693720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52BD8A60-13D1-FA4D-968C-BAB3FC99FC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grpSp>
        <p:nvGrpSpPr>
          <p:cNvPr id="40963" name="Group 4">
            <a:extLst>
              <a:ext uri="{FF2B5EF4-FFF2-40B4-BE49-F238E27FC236}">
                <a16:creationId xmlns:a16="http://schemas.microsoft.com/office/drawing/2014/main" id="{573F302C-2E75-D244-8B43-7CC3C31CBB01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2438400"/>
            <a:ext cx="838200" cy="457200"/>
            <a:chOff x="2016" y="1152"/>
            <a:chExt cx="528" cy="288"/>
          </a:xfrm>
        </p:grpSpPr>
        <p:sp>
          <p:nvSpPr>
            <p:cNvPr id="92165" name="Oval 5">
              <a:extLst>
                <a:ext uri="{FF2B5EF4-FFF2-40B4-BE49-F238E27FC236}">
                  <a16:creationId xmlns:a16="http://schemas.microsoft.com/office/drawing/2014/main" id="{A5D52E11-4FF9-EE41-A710-7063F41006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166" name="Text Box 6">
              <a:extLst>
                <a:ext uri="{FF2B5EF4-FFF2-40B4-BE49-F238E27FC236}">
                  <a16:creationId xmlns:a16="http://schemas.microsoft.com/office/drawing/2014/main" id="{638021C1-8EBA-5749-A1E6-D5E7742FCC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167" name="Text Box 7">
              <a:extLst>
                <a:ext uri="{FF2B5EF4-FFF2-40B4-BE49-F238E27FC236}">
                  <a16:creationId xmlns:a16="http://schemas.microsoft.com/office/drawing/2014/main" id="{602ADED9-E389-4F42-858C-6FEE34AF64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40964" name="Group 8">
            <a:extLst>
              <a:ext uri="{FF2B5EF4-FFF2-40B4-BE49-F238E27FC236}">
                <a16:creationId xmlns:a16="http://schemas.microsoft.com/office/drawing/2014/main" id="{1ACCD571-90A3-614B-A6EC-1509BE37EF57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92169" name="Oval 9">
              <a:extLst>
                <a:ext uri="{FF2B5EF4-FFF2-40B4-BE49-F238E27FC236}">
                  <a16:creationId xmlns:a16="http://schemas.microsoft.com/office/drawing/2014/main" id="{53EBA7E3-613F-0047-9B44-EA1F523DD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170" name="Text Box 10">
              <a:extLst>
                <a:ext uri="{FF2B5EF4-FFF2-40B4-BE49-F238E27FC236}">
                  <a16:creationId xmlns:a16="http://schemas.microsoft.com/office/drawing/2014/main" id="{F2EC0484-540F-834A-AD51-347A898032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171" name="Text Box 11">
              <a:extLst>
                <a:ext uri="{FF2B5EF4-FFF2-40B4-BE49-F238E27FC236}">
                  <a16:creationId xmlns:a16="http://schemas.microsoft.com/office/drawing/2014/main" id="{576ABCB2-99B9-2D48-B493-5B2D53BDD0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92172" name="Text Box 12">
            <a:extLst>
              <a:ext uri="{FF2B5EF4-FFF2-40B4-BE49-F238E27FC236}">
                <a16:creationId xmlns:a16="http://schemas.microsoft.com/office/drawing/2014/main" id="{CF8CAE16-2661-FF4A-9EFB-00E528638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0966" name="Group 13">
            <a:extLst>
              <a:ext uri="{FF2B5EF4-FFF2-40B4-BE49-F238E27FC236}">
                <a16:creationId xmlns:a16="http://schemas.microsoft.com/office/drawing/2014/main" id="{744FE0A8-0316-3D4F-9DF0-58654C5C361C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92174" name="Oval 14">
              <a:extLst>
                <a:ext uri="{FF2B5EF4-FFF2-40B4-BE49-F238E27FC236}">
                  <a16:creationId xmlns:a16="http://schemas.microsoft.com/office/drawing/2014/main" id="{90C5CE93-88E8-044B-8721-407DB7C21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175" name="Text Box 15">
              <a:extLst>
                <a:ext uri="{FF2B5EF4-FFF2-40B4-BE49-F238E27FC236}">
                  <a16:creationId xmlns:a16="http://schemas.microsoft.com/office/drawing/2014/main" id="{63F327F0-0E06-0F40-B315-5F758CF103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92176" name="Line 16">
            <a:extLst>
              <a:ext uri="{FF2B5EF4-FFF2-40B4-BE49-F238E27FC236}">
                <a16:creationId xmlns:a16="http://schemas.microsoft.com/office/drawing/2014/main" id="{75816AEF-C332-2643-ADFB-D531D31AB7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77" name="Line 17">
            <a:extLst>
              <a:ext uri="{FF2B5EF4-FFF2-40B4-BE49-F238E27FC236}">
                <a16:creationId xmlns:a16="http://schemas.microsoft.com/office/drawing/2014/main" id="{54DC5DE5-29E7-7E41-A402-C49DE1AD77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78" name="Line 18">
            <a:extLst>
              <a:ext uri="{FF2B5EF4-FFF2-40B4-BE49-F238E27FC236}">
                <a16:creationId xmlns:a16="http://schemas.microsoft.com/office/drawing/2014/main" id="{5748E1AE-8B9C-AE44-A62B-8438AE6136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79" name="Line 19">
            <a:extLst>
              <a:ext uri="{FF2B5EF4-FFF2-40B4-BE49-F238E27FC236}">
                <a16:creationId xmlns:a16="http://schemas.microsoft.com/office/drawing/2014/main" id="{08DE3776-20F8-014A-A53B-4D4A36DEF6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80" name="Line 20">
            <a:extLst>
              <a:ext uri="{FF2B5EF4-FFF2-40B4-BE49-F238E27FC236}">
                <a16:creationId xmlns:a16="http://schemas.microsoft.com/office/drawing/2014/main" id="{111D6E0F-90BB-B448-97FF-201F486F71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81" name="Line 21">
            <a:extLst>
              <a:ext uri="{FF2B5EF4-FFF2-40B4-BE49-F238E27FC236}">
                <a16:creationId xmlns:a16="http://schemas.microsoft.com/office/drawing/2014/main" id="{D6FF2A39-2E69-564C-A2F4-9196719777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82" name="Line 22">
            <a:extLst>
              <a:ext uri="{FF2B5EF4-FFF2-40B4-BE49-F238E27FC236}">
                <a16:creationId xmlns:a16="http://schemas.microsoft.com/office/drawing/2014/main" id="{F65FF03F-E95B-7148-897C-0721E58D0A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83" name="Line 23">
            <a:extLst>
              <a:ext uri="{FF2B5EF4-FFF2-40B4-BE49-F238E27FC236}">
                <a16:creationId xmlns:a16="http://schemas.microsoft.com/office/drawing/2014/main" id="{E102E7EF-5518-154F-AE43-AAD4BA986893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84" name="Line 24">
            <a:extLst>
              <a:ext uri="{FF2B5EF4-FFF2-40B4-BE49-F238E27FC236}">
                <a16:creationId xmlns:a16="http://schemas.microsoft.com/office/drawing/2014/main" id="{8C119E3A-F49E-C345-811A-4F8699AE54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0976" name="Group 25">
            <a:extLst>
              <a:ext uri="{FF2B5EF4-FFF2-40B4-BE49-F238E27FC236}">
                <a16:creationId xmlns:a16="http://schemas.microsoft.com/office/drawing/2014/main" id="{1D22A03F-A792-8D4D-BB98-BE62A5BFBAC2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92186" name="Oval 26">
              <a:extLst>
                <a:ext uri="{FF2B5EF4-FFF2-40B4-BE49-F238E27FC236}">
                  <a16:creationId xmlns:a16="http://schemas.microsoft.com/office/drawing/2014/main" id="{A0E8C827-CA13-5A40-900A-D00F2810E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187" name="Text Box 27">
              <a:extLst>
                <a:ext uri="{FF2B5EF4-FFF2-40B4-BE49-F238E27FC236}">
                  <a16:creationId xmlns:a16="http://schemas.microsoft.com/office/drawing/2014/main" id="{F37BE54B-1F22-9447-BD15-55505AA06C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40977" name="Group 28">
            <a:extLst>
              <a:ext uri="{FF2B5EF4-FFF2-40B4-BE49-F238E27FC236}">
                <a16:creationId xmlns:a16="http://schemas.microsoft.com/office/drawing/2014/main" id="{D01B22B9-5308-5045-9222-0035BDE53F68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92189" name="Oval 29">
              <a:extLst>
                <a:ext uri="{FF2B5EF4-FFF2-40B4-BE49-F238E27FC236}">
                  <a16:creationId xmlns:a16="http://schemas.microsoft.com/office/drawing/2014/main" id="{95835DD6-7C96-A446-88E5-CA1154385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190" name="Text Box 30">
              <a:extLst>
                <a:ext uri="{FF2B5EF4-FFF2-40B4-BE49-F238E27FC236}">
                  <a16:creationId xmlns:a16="http://schemas.microsoft.com/office/drawing/2014/main" id="{3DB96C35-A31C-9C4A-90CD-627034055B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40978" name="Group 31">
            <a:extLst>
              <a:ext uri="{FF2B5EF4-FFF2-40B4-BE49-F238E27FC236}">
                <a16:creationId xmlns:a16="http://schemas.microsoft.com/office/drawing/2014/main" id="{613F9517-E87C-2349-8820-FEE55F8A8D3D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486400"/>
            <a:ext cx="685800" cy="457200"/>
            <a:chOff x="960" y="2352"/>
            <a:chExt cx="432" cy="288"/>
          </a:xfrm>
        </p:grpSpPr>
        <p:sp>
          <p:nvSpPr>
            <p:cNvPr id="92192" name="Oval 32">
              <a:extLst>
                <a:ext uri="{FF2B5EF4-FFF2-40B4-BE49-F238E27FC236}">
                  <a16:creationId xmlns:a16="http://schemas.microsoft.com/office/drawing/2014/main" id="{B2FD2563-E0FD-C44B-A9C5-93CD031FB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193" name="Text Box 33">
              <a:extLst>
                <a:ext uri="{FF2B5EF4-FFF2-40B4-BE49-F238E27FC236}">
                  <a16:creationId xmlns:a16="http://schemas.microsoft.com/office/drawing/2014/main" id="{51CF83FC-E9BB-9849-91C1-938FB3A5AA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40979" name="Group 34">
            <a:extLst>
              <a:ext uri="{FF2B5EF4-FFF2-40B4-BE49-F238E27FC236}">
                <a16:creationId xmlns:a16="http://schemas.microsoft.com/office/drawing/2014/main" id="{5E256D74-2D89-DB44-B908-5902EDD105A6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92195" name="Oval 35">
              <a:extLst>
                <a:ext uri="{FF2B5EF4-FFF2-40B4-BE49-F238E27FC236}">
                  <a16:creationId xmlns:a16="http://schemas.microsoft.com/office/drawing/2014/main" id="{CFBFEE71-639C-874E-AC33-EA43A0FDF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196" name="Text Box 36">
              <a:extLst>
                <a:ext uri="{FF2B5EF4-FFF2-40B4-BE49-F238E27FC236}">
                  <a16:creationId xmlns:a16="http://schemas.microsoft.com/office/drawing/2014/main" id="{5B06B33A-843C-F543-9E5B-A1B70028F1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40980" name="Group 37">
            <a:extLst>
              <a:ext uri="{FF2B5EF4-FFF2-40B4-BE49-F238E27FC236}">
                <a16:creationId xmlns:a16="http://schemas.microsoft.com/office/drawing/2014/main" id="{7A389234-E791-B24B-ACFE-A5374245411F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92198" name="Oval 38">
              <a:extLst>
                <a:ext uri="{FF2B5EF4-FFF2-40B4-BE49-F238E27FC236}">
                  <a16:creationId xmlns:a16="http://schemas.microsoft.com/office/drawing/2014/main" id="{1F8F6E6C-7DC5-DA48-B466-1FF9F8582A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199" name="Text Box 39">
              <a:extLst>
                <a:ext uri="{FF2B5EF4-FFF2-40B4-BE49-F238E27FC236}">
                  <a16:creationId xmlns:a16="http://schemas.microsoft.com/office/drawing/2014/main" id="{75A79824-C18C-1D42-8978-1E5D31EFA8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0981" name="Group 40">
            <a:extLst>
              <a:ext uri="{FF2B5EF4-FFF2-40B4-BE49-F238E27FC236}">
                <a16:creationId xmlns:a16="http://schemas.microsoft.com/office/drawing/2014/main" id="{50BC7F5D-A7EC-E84E-8C29-7964DB08E9AB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92201" name="Oval 41">
              <a:extLst>
                <a:ext uri="{FF2B5EF4-FFF2-40B4-BE49-F238E27FC236}">
                  <a16:creationId xmlns:a16="http://schemas.microsoft.com/office/drawing/2014/main" id="{07C4905A-A1DF-3049-B5EC-344011C191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202" name="Text Box 42">
              <a:extLst>
                <a:ext uri="{FF2B5EF4-FFF2-40B4-BE49-F238E27FC236}">
                  <a16:creationId xmlns:a16="http://schemas.microsoft.com/office/drawing/2014/main" id="{BDF8C8C7-64BA-5845-B11B-21ABEA018D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92203" name="Text Box 43">
            <a:extLst>
              <a:ext uri="{FF2B5EF4-FFF2-40B4-BE49-F238E27FC236}">
                <a16:creationId xmlns:a16="http://schemas.microsoft.com/office/drawing/2014/main" id="{0DB1DE2B-1082-B942-840A-042CB8ACD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3528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46" name="Rectangle 3">
            <a:extLst>
              <a:ext uri="{FF2B5EF4-FFF2-40B4-BE49-F238E27FC236}">
                <a16:creationId xmlns:a16="http://schemas.microsoft.com/office/drawing/2014/main" id="{C9E8B6BA-2DE3-B240-AF84-FF7A6FD4C51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00"/>
            <a:ext cx="8308848" cy="82391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0"/>
              <a:buNone/>
              <a:defRPr/>
            </a:pPr>
            <a:r>
              <a:rPr lang="en-US" sz="2600"/>
              <a:t>Return and remove the largest element in the set.  The rest of the data should stay as a heap</a:t>
            </a:r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00385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F15D1D97-19F5-C540-B929-CDD3702FA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grpSp>
        <p:nvGrpSpPr>
          <p:cNvPr id="41987" name="Group 4">
            <a:extLst>
              <a:ext uri="{FF2B5EF4-FFF2-40B4-BE49-F238E27FC236}">
                <a16:creationId xmlns:a16="http://schemas.microsoft.com/office/drawing/2014/main" id="{0654CA01-D727-584D-9128-5F533AD0F47B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2438400"/>
            <a:ext cx="838200" cy="457200"/>
            <a:chOff x="2016" y="1152"/>
            <a:chExt cx="528" cy="288"/>
          </a:xfrm>
        </p:grpSpPr>
        <p:sp>
          <p:nvSpPr>
            <p:cNvPr id="93189" name="Oval 5">
              <a:extLst>
                <a:ext uri="{FF2B5EF4-FFF2-40B4-BE49-F238E27FC236}">
                  <a16:creationId xmlns:a16="http://schemas.microsoft.com/office/drawing/2014/main" id="{29B432D9-8320-C34B-8204-A7A5A2A37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190" name="Text Box 6">
              <a:extLst>
                <a:ext uri="{FF2B5EF4-FFF2-40B4-BE49-F238E27FC236}">
                  <a16:creationId xmlns:a16="http://schemas.microsoft.com/office/drawing/2014/main" id="{921C30B9-9CBB-624E-856B-44AF38BDC5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191" name="Text Box 7">
              <a:extLst>
                <a:ext uri="{FF2B5EF4-FFF2-40B4-BE49-F238E27FC236}">
                  <a16:creationId xmlns:a16="http://schemas.microsoft.com/office/drawing/2014/main" id="{8735D3C9-18B2-224D-A9C3-0B154F427D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41988" name="Group 8">
            <a:extLst>
              <a:ext uri="{FF2B5EF4-FFF2-40B4-BE49-F238E27FC236}">
                <a16:creationId xmlns:a16="http://schemas.microsoft.com/office/drawing/2014/main" id="{7CC1648D-8DD4-9E45-A8D9-80808BE6651B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93193" name="Oval 9">
              <a:extLst>
                <a:ext uri="{FF2B5EF4-FFF2-40B4-BE49-F238E27FC236}">
                  <a16:creationId xmlns:a16="http://schemas.microsoft.com/office/drawing/2014/main" id="{6FA24E23-6504-E947-BE7D-9E4BC7006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194" name="Text Box 10">
              <a:extLst>
                <a:ext uri="{FF2B5EF4-FFF2-40B4-BE49-F238E27FC236}">
                  <a16:creationId xmlns:a16="http://schemas.microsoft.com/office/drawing/2014/main" id="{C7BAE74B-B682-4F4F-866F-309F32F1D9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195" name="Text Box 11">
              <a:extLst>
                <a:ext uri="{FF2B5EF4-FFF2-40B4-BE49-F238E27FC236}">
                  <a16:creationId xmlns:a16="http://schemas.microsoft.com/office/drawing/2014/main" id="{DB10BA52-8B14-9241-98BD-6F1F4A1465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93196" name="Text Box 12">
            <a:extLst>
              <a:ext uri="{FF2B5EF4-FFF2-40B4-BE49-F238E27FC236}">
                <a16:creationId xmlns:a16="http://schemas.microsoft.com/office/drawing/2014/main" id="{835F5072-995F-934A-9C0A-F0D24B6B7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1990" name="Group 13">
            <a:extLst>
              <a:ext uri="{FF2B5EF4-FFF2-40B4-BE49-F238E27FC236}">
                <a16:creationId xmlns:a16="http://schemas.microsoft.com/office/drawing/2014/main" id="{7979AF23-F488-3647-A8EC-77B1519FF69B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3352800"/>
            <a:ext cx="685800" cy="457200"/>
            <a:chOff x="960" y="2352"/>
            <a:chExt cx="432" cy="288"/>
          </a:xfrm>
        </p:grpSpPr>
        <p:sp>
          <p:nvSpPr>
            <p:cNvPr id="93198" name="Oval 14">
              <a:extLst>
                <a:ext uri="{FF2B5EF4-FFF2-40B4-BE49-F238E27FC236}">
                  <a16:creationId xmlns:a16="http://schemas.microsoft.com/office/drawing/2014/main" id="{3D22965B-44AC-3F42-B22D-A88EB2BBF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199" name="Text Box 15">
              <a:extLst>
                <a:ext uri="{FF2B5EF4-FFF2-40B4-BE49-F238E27FC236}">
                  <a16:creationId xmlns:a16="http://schemas.microsoft.com/office/drawing/2014/main" id="{D5905A28-A6D2-D44C-8EA2-4A247CFAA8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93200" name="Line 16">
            <a:extLst>
              <a:ext uri="{FF2B5EF4-FFF2-40B4-BE49-F238E27FC236}">
                <a16:creationId xmlns:a16="http://schemas.microsoft.com/office/drawing/2014/main" id="{9455BE4B-13A7-2641-A480-40649EB9EE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01" name="Line 17">
            <a:extLst>
              <a:ext uri="{FF2B5EF4-FFF2-40B4-BE49-F238E27FC236}">
                <a16:creationId xmlns:a16="http://schemas.microsoft.com/office/drawing/2014/main" id="{C31B9891-594B-FD49-A925-D0DFFFBE1F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02" name="Line 18">
            <a:extLst>
              <a:ext uri="{FF2B5EF4-FFF2-40B4-BE49-F238E27FC236}">
                <a16:creationId xmlns:a16="http://schemas.microsoft.com/office/drawing/2014/main" id="{CC3C4CC9-33CC-634A-80FE-09AE9171AB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03" name="Line 19">
            <a:extLst>
              <a:ext uri="{FF2B5EF4-FFF2-40B4-BE49-F238E27FC236}">
                <a16:creationId xmlns:a16="http://schemas.microsoft.com/office/drawing/2014/main" id="{85EEBF5B-44D9-7341-8EF7-EDA4DD37B6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04" name="Line 20">
            <a:extLst>
              <a:ext uri="{FF2B5EF4-FFF2-40B4-BE49-F238E27FC236}">
                <a16:creationId xmlns:a16="http://schemas.microsoft.com/office/drawing/2014/main" id="{85ABD349-A9BC-174D-B593-8E4D6C8B25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05" name="Line 21">
            <a:extLst>
              <a:ext uri="{FF2B5EF4-FFF2-40B4-BE49-F238E27FC236}">
                <a16:creationId xmlns:a16="http://schemas.microsoft.com/office/drawing/2014/main" id="{32575C94-D60E-E449-A64C-B760E2C902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06" name="Line 22">
            <a:extLst>
              <a:ext uri="{FF2B5EF4-FFF2-40B4-BE49-F238E27FC236}">
                <a16:creationId xmlns:a16="http://schemas.microsoft.com/office/drawing/2014/main" id="{C93CC99F-CC7B-8D45-A855-C823D8E116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07" name="Line 23">
            <a:extLst>
              <a:ext uri="{FF2B5EF4-FFF2-40B4-BE49-F238E27FC236}">
                <a16:creationId xmlns:a16="http://schemas.microsoft.com/office/drawing/2014/main" id="{FCE1DF49-1D50-F94E-8EF4-DF86710513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08" name="Line 24">
            <a:extLst>
              <a:ext uri="{FF2B5EF4-FFF2-40B4-BE49-F238E27FC236}">
                <a16:creationId xmlns:a16="http://schemas.microsoft.com/office/drawing/2014/main" id="{7585C42E-6086-F04B-8FA6-F21D1551AC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2000" name="Group 25">
            <a:extLst>
              <a:ext uri="{FF2B5EF4-FFF2-40B4-BE49-F238E27FC236}">
                <a16:creationId xmlns:a16="http://schemas.microsoft.com/office/drawing/2014/main" id="{2D4DD59E-4F15-4D41-9ED4-4135074CE1B5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93210" name="Oval 26">
              <a:extLst>
                <a:ext uri="{FF2B5EF4-FFF2-40B4-BE49-F238E27FC236}">
                  <a16:creationId xmlns:a16="http://schemas.microsoft.com/office/drawing/2014/main" id="{3DE7BFB6-57DC-AD41-87F7-5A84098FE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211" name="Text Box 27">
              <a:extLst>
                <a:ext uri="{FF2B5EF4-FFF2-40B4-BE49-F238E27FC236}">
                  <a16:creationId xmlns:a16="http://schemas.microsoft.com/office/drawing/2014/main" id="{A5697267-F428-6546-B97C-7A36C213C6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42001" name="Group 28">
            <a:extLst>
              <a:ext uri="{FF2B5EF4-FFF2-40B4-BE49-F238E27FC236}">
                <a16:creationId xmlns:a16="http://schemas.microsoft.com/office/drawing/2014/main" id="{9AEF8C43-F490-BC4B-843A-00896D739F88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93213" name="Oval 29">
              <a:extLst>
                <a:ext uri="{FF2B5EF4-FFF2-40B4-BE49-F238E27FC236}">
                  <a16:creationId xmlns:a16="http://schemas.microsoft.com/office/drawing/2014/main" id="{0212F00A-266A-F141-BBCB-6160339AE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214" name="Text Box 30">
              <a:extLst>
                <a:ext uri="{FF2B5EF4-FFF2-40B4-BE49-F238E27FC236}">
                  <a16:creationId xmlns:a16="http://schemas.microsoft.com/office/drawing/2014/main" id="{A78CC720-3E8D-BD4E-A5A0-31821623B1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42002" name="Group 31">
            <a:extLst>
              <a:ext uri="{FF2B5EF4-FFF2-40B4-BE49-F238E27FC236}">
                <a16:creationId xmlns:a16="http://schemas.microsoft.com/office/drawing/2014/main" id="{2A934753-6169-904E-9FCB-421A1DEB5E06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486400"/>
            <a:ext cx="685800" cy="457200"/>
            <a:chOff x="960" y="2352"/>
            <a:chExt cx="432" cy="288"/>
          </a:xfrm>
        </p:grpSpPr>
        <p:sp>
          <p:nvSpPr>
            <p:cNvPr id="93216" name="Oval 32">
              <a:extLst>
                <a:ext uri="{FF2B5EF4-FFF2-40B4-BE49-F238E27FC236}">
                  <a16:creationId xmlns:a16="http://schemas.microsoft.com/office/drawing/2014/main" id="{62288A60-2055-BC41-B353-3C5B99FF2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217" name="Text Box 33">
              <a:extLst>
                <a:ext uri="{FF2B5EF4-FFF2-40B4-BE49-F238E27FC236}">
                  <a16:creationId xmlns:a16="http://schemas.microsoft.com/office/drawing/2014/main" id="{313D814A-5802-E042-9B32-ECA3B072A1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42003" name="Group 34">
            <a:extLst>
              <a:ext uri="{FF2B5EF4-FFF2-40B4-BE49-F238E27FC236}">
                <a16:creationId xmlns:a16="http://schemas.microsoft.com/office/drawing/2014/main" id="{090B73B7-E733-344E-AE39-EF62EE0FB622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93219" name="Oval 35">
              <a:extLst>
                <a:ext uri="{FF2B5EF4-FFF2-40B4-BE49-F238E27FC236}">
                  <a16:creationId xmlns:a16="http://schemas.microsoft.com/office/drawing/2014/main" id="{4A204C3D-6633-8B4E-9B0F-6937C3670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220" name="Text Box 36">
              <a:extLst>
                <a:ext uri="{FF2B5EF4-FFF2-40B4-BE49-F238E27FC236}">
                  <a16:creationId xmlns:a16="http://schemas.microsoft.com/office/drawing/2014/main" id="{72AD1615-1C3E-E84C-B5C1-CAB03617E6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42004" name="Group 37">
            <a:extLst>
              <a:ext uri="{FF2B5EF4-FFF2-40B4-BE49-F238E27FC236}">
                <a16:creationId xmlns:a16="http://schemas.microsoft.com/office/drawing/2014/main" id="{E135DC8B-0D66-B34D-A3BD-5D55E2182091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93222" name="Oval 38">
              <a:extLst>
                <a:ext uri="{FF2B5EF4-FFF2-40B4-BE49-F238E27FC236}">
                  <a16:creationId xmlns:a16="http://schemas.microsoft.com/office/drawing/2014/main" id="{45BED1AB-0FE1-5940-8FFC-941C1CCE6B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223" name="Text Box 39">
              <a:extLst>
                <a:ext uri="{FF2B5EF4-FFF2-40B4-BE49-F238E27FC236}">
                  <a16:creationId xmlns:a16="http://schemas.microsoft.com/office/drawing/2014/main" id="{0D7EEBE8-2C3A-2A4A-B58A-7E852F95D6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2005" name="Group 40">
            <a:extLst>
              <a:ext uri="{FF2B5EF4-FFF2-40B4-BE49-F238E27FC236}">
                <a16:creationId xmlns:a16="http://schemas.microsoft.com/office/drawing/2014/main" id="{C65710A3-D20B-2B44-9B75-0015BEBEE169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93225" name="Oval 41">
              <a:extLst>
                <a:ext uri="{FF2B5EF4-FFF2-40B4-BE49-F238E27FC236}">
                  <a16:creationId xmlns:a16="http://schemas.microsoft.com/office/drawing/2014/main" id="{57F38D8E-3350-884A-B934-10E828CF7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226" name="Text Box 42">
              <a:extLst>
                <a:ext uri="{FF2B5EF4-FFF2-40B4-BE49-F238E27FC236}">
                  <a16:creationId xmlns:a16="http://schemas.microsoft.com/office/drawing/2014/main" id="{668B207D-ECF2-C042-AF3E-28D3216306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93227" name="Text Box 43">
            <a:extLst>
              <a:ext uri="{FF2B5EF4-FFF2-40B4-BE49-F238E27FC236}">
                <a16:creationId xmlns:a16="http://schemas.microsoft.com/office/drawing/2014/main" id="{6497E16A-23D2-8446-8D0B-FC1F832FB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424488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46" name="Rectangle 3">
            <a:extLst>
              <a:ext uri="{FF2B5EF4-FFF2-40B4-BE49-F238E27FC236}">
                <a16:creationId xmlns:a16="http://schemas.microsoft.com/office/drawing/2014/main" id="{54485B7A-7115-514F-BB48-2D5E9B8EF12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00"/>
            <a:ext cx="8308848" cy="82391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0"/>
              <a:buNone/>
              <a:defRPr/>
            </a:pPr>
            <a:r>
              <a:rPr lang="en-US" sz="2600"/>
              <a:t>Return and remove the largest element in the set.  The rest of the data should stay as a heap</a:t>
            </a:r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C1EC79-AD2A-7343-AC87-CBEFC5E5654D}"/>
              </a:ext>
            </a:extLst>
          </p:cNvPr>
          <p:cNvSpPr txBox="1"/>
          <p:nvPr/>
        </p:nvSpPr>
        <p:spPr>
          <a:xfrm>
            <a:off x="3116157" y="6216968"/>
            <a:ext cx="335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Now what? Is this a heap?</a:t>
            </a:r>
          </a:p>
        </p:txBody>
      </p:sp>
    </p:spTree>
    <p:extLst>
      <p:ext uri="{BB962C8B-B14F-4D97-AF65-F5344CB8AC3E}">
        <p14:creationId xmlns:p14="http://schemas.microsoft.com/office/powerpoint/2010/main" val="11461759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B23EF6B6-3D46-224E-B946-0F43275382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grpSp>
        <p:nvGrpSpPr>
          <p:cNvPr id="43011" name="Group 4">
            <a:extLst>
              <a:ext uri="{FF2B5EF4-FFF2-40B4-BE49-F238E27FC236}">
                <a16:creationId xmlns:a16="http://schemas.microsoft.com/office/drawing/2014/main" id="{57908B08-8ADD-4447-9463-391B79F5F210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95237" name="Oval 5">
              <a:extLst>
                <a:ext uri="{FF2B5EF4-FFF2-40B4-BE49-F238E27FC236}">
                  <a16:creationId xmlns:a16="http://schemas.microsoft.com/office/drawing/2014/main" id="{25DC00FA-29AE-EF4C-BD95-9144EF0D8A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38" name="Text Box 6">
              <a:extLst>
                <a:ext uri="{FF2B5EF4-FFF2-40B4-BE49-F238E27FC236}">
                  <a16:creationId xmlns:a16="http://schemas.microsoft.com/office/drawing/2014/main" id="{89B18240-5F79-8349-A65F-635ABF9B5E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39" name="Text Box 7">
              <a:extLst>
                <a:ext uri="{FF2B5EF4-FFF2-40B4-BE49-F238E27FC236}">
                  <a16:creationId xmlns:a16="http://schemas.microsoft.com/office/drawing/2014/main" id="{3742EA87-D9F9-FE4F-9DA8-7F0C322A27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43012" name="Group 8">
            <a:extLst>
              <a:ext uri="{FF2B5EF4-FFF2-40B4-BE49-F238E27FC236}">
                <a16:creationId xmlns:a16="http://schemas.microsoft.com/office/drawing/2014/main" id="{4F111587-D544-D244-BA03-5163632A9D25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95241" name="Oval 9">
              <a:extLst>
                <a:ext uri="{FF2B5EF4-FFF2-40B4-BE49-F238E27FC236}">
                  <a16:creationId xmlns:a16="http://schemas.microsoft.com/office/drawing/2014/main" id="{0E47A00D-7A98-C04E-9379-A5EE232F5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42" name="Text Box 10">
              <a:extLst>
                <a:ext uri="{FF2B5EF4-FFF2-40B4-BE49-F238E27FC236}">
                  <a16:creationId xmlns:a16="http://schemas.microsoft.com/office/drawing/2014/main" id="{E09F3BBD-9DFB-FA47-B930-D49922ACC3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43" name="Text Box 11">
              <a:extLst>
                <a:ext uri="{FF2B5EF4-FFF2-40B4-BE49-F238E27FC236}">
                  <a16:creationId xmlns:a16="http://schemas.microsoft.com/office/drawing/2014/main" id="{46B15120-1D10-9E40-A170-04025438B2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95244" name="Text Box 12">
            <a:extLst>
              <a:ext uri="{FF2B5EF4-FFF2-40B4-BE49-F238E27FC236}">
                <a16:creationId xmlns:a16="http://schemas.microsoft.com/office/drawing/2014/main" id="{1F3A85C2-D34B-ED41-83AA-34E758DFB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3014" name="Group 13">
            <a:extLst>
              <a:ext uri="{FF2B5EF4-FFF2-40B4-BE49-F238E27FC236}">
                <a16:creationId xmlns:a16="http://schemas.microsoft.com/office/drawing/2014/main" id="{D6A78536-4844-004D-8A61-685A0ECC1EE6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95246" name="Oval 14">
              <a:extLst>
                <a:ext uri="{FF2B5EF4-FFF2-40B4-BE49-F238E27FC236}">
                  <a16:creationId xmlns:a16="http://schemas.microsoft.com/office/drawing/2014/main" id="{E4500870-BE48-2542-B152-E20E36E0B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47" name="Text Box 15">
              <a:extLst>
                <a:ext uri="{FF2B5EF4-FFF2-40B4-BE49-F238E27FC236}">
                  <a16:creationId xmlns:a16="http://schemas.microsoft.com/office/drawing/2014/main" id="{384798D4-310A-6C4E-A228-8BDE1F57C5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95248" name="Line 16">
            <a:extLst>
              <a:ext uri="{FF2B5EF4-FFF2-40B4-BE49-F238E27FC236}">
                <a16:creationId xmlns:a16="http://schemas.microsoft.com/office/drawing/2014/main" id="{0F1CB49E-FF1F-E142-8BCA-0824E229D3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5249" name="Line 17">
            <a:extLst>
              <a:ext uri="{FF2B5EF4-FFF2-40B4-BE49-F238E27FC236}">
                <a16:creationId xmlns:a16="http://schemas.microsoft.com/office/drawing/2014/main" id="{047841F5-5E75-9B40-94C6-AFE513510D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5250" name="Line 18">
            <a:extLst>
              <a:ext uri="{FF2B5EF4-FFF2-40B4-BE49-F238E27FC236}">
                <a16:creationId xmlns:a16="http://schemas.microsoft.com/office/drawing/2014/main" id="{5EE51AD3-B2BC-EB4E-B48A-3035A2F292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5251" name="Line 19">
            <a:extLst>
              <a:ext uri="{FF2B5EF4-FFF2-40B4-BE49-F238E27FC236}">
                <a16:creationId xmlns:a16="http://schemas.microsoft.com/office/drawing/2014/main" id="{B9BDEABA-7BBF-0B4E-9201-5893CE1362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5252" name="Line 20">
            <a:extLst>
              <a:ext uri="{FF2B5EF4-FFF2-40B4-BE49-F238E27FC236}">
                <a16:creationId xmlns:a16="http://schemas.microsoft.com/office/drawing/2014/main" id="{169FFF93-E8FC-7F4C-89C9-E38F5EE25F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5253" name="Line 21">
            <a:extLst>
              <a:ext uri="{FF2B5EF4-FFF2-40B4-BE49-F238E27FC236}">
                <a16:creationId xmlns:a16="http://schemas.microsoft.com/office/drawing/2014/main" id="{21E48DD6-4C70-E244-843A-202D6533C0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5254" name="Line 22">
            <a:extLst>
              <a:ext uri="{FF2B5EF4-FFF2-40B4-BE49-F238E27FC236}">
                <a16:creationId xmlns:a16="http://schemas.microsoft.com/office/drawing/2014/main" id="{37E4B3DD-F216-2F45-90B2-07750B27788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5255" name="Line 23">
            <a:extLst>
              <a:ext uri="{FF2B5EF4-FFF2-40B4-BE49-F238E27FC236}">
                <a16:creationId xmlns:a16="http://schemas.microsoft.com/office/drawing/2014/main" id="{ECAEF1F2-DAF8-6D4F-9703-20CEDF2FCDA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5256" name="Line 24">
            <a:extLst>
              <a:ext uri="{FF2B5EF4-FFF2-40B4-BE49-F238E27FC236}">
                <a16:creationId xmlns:a16="http://schemas.microsoft.com/office/drawing/2014/main" id="{4CC3B1D6-C8B2-5E4D-88B7-F7D5F0CABF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3024" name="Group 25">
            <a:extLst>
              <a:ext uri="{FF2B5EF4-FFF2-40B4-BE49-F238E27FC236}">
                <a16:creationId xmlns:a16="http://schemas.microsoft.com/office/drawing/2014/main" id="{43C0857F-4708-884E-8A83-DD22918D2B34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95258" name="Oval 26">
              <a:extLst>
                <a:ext uri="{FF2B5EF4-FFF2-40B4-BE49-F238E27FC236}">
                  <a16:creationId xmlns:a16="http://schemas.microsoft.com/office/drawing/2014/main" id="{C904B867-FFA0-1D49-9687-E109CC5575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59" name="Text Box 27">
              <a:extLst>
                <a:ext uri="{FF2B5EF4-FFF2-40B4-BE49-F238E27FC236}">
                  <a16:creationId xmlns:a16="http://schemas.microsoft.com/office/drawing/2014/main" id="{7B36D4F8-C0DF-FB44-BF50-735DD657EA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43025" name="Group 28">
            <a:extLst>
              <a:ext uri="{FF2B5EF4-FFF2-40B4-BE49-F238E27FC236}">
                <a16:creationId xmlns:a16="http://schemas.microsoft.com/office/drawing/2014/main" id="{08A333AA-54B6-3646-8614-35BF5776284A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95261" name="Oval 29">
              <a:extLst>
                <a:ext uri="{FF2B5EF4-FFF2-40B4-BE49-F238E27FC236}">
                  <a16:creationId xmlns:a16="http://schemas.microsoft.com/office/drawing/2014/main" id="{BEEB6D09-40F0-0B4C-B63C-92A452E84B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62" name="Text Box 30">
              <a:extLst>
                <a:ext uri="{FF2B5EF4-FFF2-40B4-BE49-F238E27FC236}">
                  <a16:creationId xmlns:a16="http://schemas.microsoft.com/office/drawing/2014/main" id="{293CB587-59B8-764A-87B9-444B4BE007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43026" name="Group 31">
            <a:extLst>
              <a:ext uri="{FF2B5EF4-FFF2-40B4-BE49-F238E27FC236}">
                <a16:creationId xmlns:a16="http://schemas.microsoft.com/office/drawing/2014/main" id="{9EE73AE9-8FBB-EC47-BD80-9E3EDC462ED1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486400"/>
            <a:ext cx="685800" cy="457200"/>
            <a:chOff x="960" y="2352"/>
            <a:chExt cx="432" cy="288"/>
          </a:xfrm>
        </p:grpSpPr>
        <p:sp>
          <p:nvSpPr>
            <p:cNvPr id="95264" name="Oval 32">
              <a:extLst>
                <a:ext uri="{FF2B5EF4-FFF2-40B4-BE49-F238E27FC236}">
                  <a16:creationId xmlns:a16="http://schemas.microsoft.com/office/drawing/2014/main" id="{7DDC5112-7CC4-9E47-9445-C2DA88D8F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65" name="Text Box 33">
              <a:extLst>
                <a:ext uri="{FF2B5EF4-FFF2-40B4-BE49-F238E27FC236}">
                  <a16:creationId xmlns:a16="http://schemas.microsoft.com/office/drawing/2014/main" id="{9C4E3B09-410D-9249-96F1-C3FB9C2753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43027" name="Group 34">
            <a:extLst>
              <a:ext uri="{FF2B5EF4-FFF2-40B4-BE49-F238E27FC236}">
                <a16:creationId xmlns:a16="http://schemas.microsoft.com/office/drawing/2014/main" id="{97F9B6EC-246E-E644-8697-FC78D22AFC0F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95267" name="Oval 35">
              <a:extLst>
                <a:ext uri="{FF2B5EF4-FFF2-40B4-BE49-F238E27FC236}">
                  <a16:creationId xmlns:a16="http://schemas.microsoft.com/office/drawing/2014/main" id="{E3BD171D-5BD3-F04E-A034-330C66AC0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68" name="Text Box 36">
              <a:extLst>
                <a:ext uri="{FF2B5EF4-FFF2-40B4-BE49-F238E27FC236}">
                  <a16:creationId xmlns:a16="http://schemas.microsoft.com/office/drawing/2014/main" id="{EF737C2B-1430-F542-B7CE-CE162E6212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43028" name="Group 37">
            <a:extLst>
              <a:ext uri="{FF2B5EF4-FFF2-40B4-BE49-F238E27FC236}">
                <a16:creationId xmlns:a16="http://schemas.microsoft.com/office/drawing/2014/main" id="{525FF907-EAEF-B141-BD94-1EE5A9F8E04D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95270" name="Oval 38">
              <a:extLst>
                <a:ext uri="{FF2B5EF4-FFF2-40B4-BE49-F238E27FC236}">
                  <a16:creationId xmlns:a16="http://schemas.microsoft.com/office/drawing/2014/main" id="{B3CA2483-C211-6B4E-A4CC-0F096F276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71" name="Text Box 39">
              <a:extLst>
                <a:ext uri="{FF2B5EF4-FFF2-40B4-BE49-F238E27FC236}">
                  <a16:creationId xmlns:a16="http://schemas.microsoft.com/office/drawing/2014/main" id="{654F3110-3AC9-134A-987B-EC80441F07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3029" name="Group 40">
            <a:extLst>
              <a:ext uri="{FF2B5EF4-FFF2-40B4-BE49-F238E27FC236}">
                <a16:creationId xmlns:a16="http://schemas.microsoft.com/office/drawing/2014/main" id="{51C4986B-CBD8-C145-BC3E-3A04410E521D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95273" name="Oval 41">
              <a:extLst>
                <a:ext uri="{FF2B5EF4-FFF2-40B4-BE49-F238E27FC236}">
                  <a16:creationId xmlns:a16="http://schemas.microsoft.com/office/drawing/2014/main" id="{444F63D4-7BAD-B241-A8C7-770CDD7A2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74" name="Text Box 42">
              <a:extLst>
                <a:ext uri="{FF2B5EF4-FFF2-40B4-BE49-F238E27FC236}">
                  <a16:creationId xmlns:a16="http://schemas.microsoft.com/office/drawing/2014/main" id="{9A09CA76-62FF-A34B-A602-8C1147896C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95275" name="Text Box 43">
            <a:extLst>
              <a:ext uri="{FF2B5EF4-FFF2-40B4-BE49-F238E27FC236}">
                <a16:creationId xmlns:a16="http://schemas.microsoft.com/office/drawing/2014/main" id="{86D9B012-5F29-354E-AA05-0ED2290EF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3622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46" name="Rectangle 3">
            <a:extLst>
              <a:ext uri="{FF2B5EF4-FFF2-40B4-BE49-F238E27FC236}">
                <a16:creationId xmlns:a16="http://schemas.microsoft.com/office/drawing/2014/main" id="{2C3CE69B-648F-EF48-9E19-61A294CB8B96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00"/>
            <a:ext cx="8308848" cy="82391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0"/>
              <a:buNone/>
              <a:defRPr/>
            </a:pPr>
            <a:r>
              <a:rPr lang="en-US" sz="2600"/>
              <a:t>Return and remove the largest element in the set.  The rest of the data should stay as a heap</a:t>
            </a:r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580913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A8974909-6B26-F44F-BFF2-EE33D9099C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grpSp>
        <p:nvGrpSpPr>
          <p:cNvPr id="44035" name="Group 4">
            <a:extLst>
              <a:ext uri="{FF2B5EF4-FFF2-40B4-BE49-F238E27FC236}">
                <a16:creationId xmlns:a16="http://schemas.microsoft.com/office/drawing/2014/main" id="{14BA4853-16FC-704D-8EC0-7C42BB8D3169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96261" name="Oval 5">
              <a:extLst>
                <a:ext uri="{FF2B5EF4-FFF2-40B4-BE49-F238E27FC236}">
                  <a16:creationId xmlns:a16="http://schemas.microsoft.com/office/drawing/2014/main" id="{7C33D2A3-66EA-C042-A651-E453790ED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2" name="Text Box 6">
              <a:extLst>
                <a:ext uri="{FF2B5EF4-FFF2-40B4-BE49-F238E27FC236}">
                  <a16:creationId xmlns:a16="http://schemas.microsoft.com/office/drawing/2014/main" id="{49B293DE-15CF-EC4A-9DC2-7A9E97A1F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3" name="Text Box 7">
              <a:extLst>
                <a:ext uri="{FF2B5EF4-FFF2-40B4-BE49-F238E27FC236}">
                  <a16:creationId xmlns:a16="http://schemas.microsoft.com/office/drawing/2014/main" id="{F9E1AB4E-9FD6-3848-9EF2-8EA43A52C2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44036" name="Group 8">
            <a:extLst>
              <a:ext uri="{FF2B5EF4-FFF2-40B4-BE49-F238E27FC236}">
                <a16:creationId xmlns:a16="http://schemas.microsoft.com/office/drawing/2014/main" id="{C64CFCBF-D45B-F74B-9365-009E50336685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96265" name="Oval 9">
              <a:extLst>
                <a:ext uri="{FF2B5EF4-FFF2-40B4-BE49-F238E27FC236}">
                  <a16:creationId xmlns:a16="http://schemas.microsoft.com/office/drawing/2014/main" id="{9856DE14-B835-AF40-A304-7A336B413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6" name="Text Box 10">
              <a:extLst>
                <a:ext uri="{FF2B5EF4-FFF2-40B4-BE49-F238E27FC236}">
                  <a16:creationId xmlns:a16="http://schemas.microsoft.com/office/drawing/2014/main" id="{9845D0CA-A754-374D-A82A-4529BEBA1E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7" name="Text Box 11">
              <a:extLst>
                <a:ext uri="{FF2B5EF4-FFF2-40B4-BE49-F238E27FC236}">
                  <a16:creationId xmlns:a16="http://schemas.microsoft.com/office/drawing/2014/main" id="{A2E4F6E9-5EBC-CD4B-BEC9-D86FD52613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96268" name="Text Box 12">
            <a:extLst>
              <a:ext uri="{FF2B5EF4-FFF2-40B4-BE49-F238E27FC236}">
                <a16:creationId xmlns:a16="http://schemas.microsoft.com/office/drawing/2014/main" id="{729874BD-DA2A-D041-87D6-CB8ADB8CE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4038" name="Group 13">
            <a:extLst>
              <a:ext uri="{FF2B5EF4-FFF2-40B4-BE49-F238E27FC236}">
                <a16:creationId xmlns:a16="http://schemas.microsoft.com/office/drawing/2014/main" id="{F66AA511-9D75-8145-AE6E-07FEF7A0AB88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96270" name="Oval 14">
              <a:extLst>
                <a:ext uri="{FF2B5EF4-FFF2-40B4-BE49-F238E27FC236}">
                  <a16:creationId xmlns:a16="http://schemas.microsoft.com/office/drawing/2014/main" id="{8DF6CC2C-28D4-EF40-98E3-93ABA5DE9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71" name="Text Box 15">
              <a:extLst>
                <a:ext uri="{FF2B5EF4-FFF2-40B4-BE49-F238E27FC236}">
                  <a16:creationId xmlns:a16="http://schemas.microsoft.com/office/drawing/2014/main" id="{AF8D6057-9424-FF4F-83C7-E2328FBDE6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96272" name="Line 16">
            <a:extLst>
              <a:ext uri="{FF2B5EF4-FFF2-40B4-BE49-F238E27FC236}">
                <a16:creationId xmlns:a16="http://schemas.microsoft.com/office/drawing/2014/main" id="{4455E861-9430-7D48-8987-10527A7AEB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3" name="Line 17">
            <a:extLst>
              <a:ext uri="{FF2B5EF4-FFF2-40B4-BE49-F238E27FC236}">
                <a16:creationId xmlns:a16="http://schemas.microsoft.com/office/drawing/2014/main" id="{CCC62B62-F616-DE40-9144-34FF830FBD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4" name="Line 18">
            <a:extLst>
              <a:ext uri="{FF2B5EF4-FFF2-40B4-BE49-F238E27FC236}">
                <a16:creationId xmlns:a16="http://schemas.microsoft.com/office/drawing/2014/main" id="{71ECC92D-F21C-3749-AE86-DFE7D2F5B2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5" name="Line 19">
            <a:extLst>
              <a:ext uri="{FF2B5EF4-FFF2-40B4-BE49-F238E27FC236}">
                <a16:creationId xmlns:a16="http://schemas.microsoft.com/office/drawing/2014/main" id="{C158383B-FA47-9549-8CB5-7D3F3E282C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7" name="Line 21">
            <a:extLst>
              <a:ext uri="{FF2B5EF4-FFF2-40B4-BE49-F238E27FC236}">
                <a16:creationId xmlns:a16="http://schemas.microsoft.com/office/drawing/2014/main" id="{BE5019D9-1AC0-6347-AA0B-D2908212AC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8" name="Line 22">
            <a:extLst>
              <a:ext uri="{FF2B5EF4-FFF2-40B4-BE49-F238E27FC236}">
                <a16:creationId xmlns:a16="http://schemas.microsoft.com/office/drawing/2014/main" id="{7D2013F3-B845-6740-ABEE-5BBFBE85E0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9" name="Line 23">
            <a:extLst>
              <a:ext uri="{FF2B5EF4-FFF2-40B4-BE49-F238E27FC236}">
                <a16:creationId xmlns:a16="http://schemas.microsoft.com/office/drawing/2014/main" id="{4D9ABFB3-9F46-204E-BEB2-DBEF0D12BAC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80" name="Line 24">
            <a:extLst>
              <a:ext uri="{FF2B5EF4-FFF2-40B4-BE49-F238E27FC236}">
                <a16:creationId xmlns:a16="http://schemas.microsoft.com/office/drawing/2014/main" id="{8224C3A2-0C46-6148-B0CB-E9C7454C3B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4047" name="Group 25">
            <a:extLst>
              <a:ext uri="{FF2B5EF4-FFF2-40B4-BE49-F238E27FC236}">
                <a16:creationId xmlns:a16="http://schemas.microsoft.com/office/drawing/2014/main" id="{319E1B42-7992-E643-97F4-9F7D50C81C4D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96282" name="Oval 26">
              <a:extLst>
                <a:ext uri="{FF2B5EF4-FFF2-40B4-BE49-F238E27FC236}">
                  <a16:creationId xmlns:a16="http://schemas.microsoft.com/office/drawing/2014/main" id="{5CE0715B-F184-894E-89D9-1B9973CBF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3" name="Text Box 27">
              <a:extLst>
                <a:ext uri="{FF2B5EF4-FFF2-40B4-BE49-F238E27FC236}">
                  <a16:creationId xmlns:a16="http://schemas.microsoft.com/office/drawing/2014/main" id="{43A7F5F5-77D8-4E4F-90D6-E5AD56306A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44048" name="Group 28">
            <a:extLst>
              <a:ext uri="{FF2B5EF4-FFF2-40B4-BE49-F238E27FC236}">
                <a16:creationId xmlns:a16="http://schemas.microsoft.com/office/drawing/2014/main" id="{1BE008E4-3461-FF40-9026-72D1FFACFED0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96285" name="Oval 29">
              <a:extLst>
                <a:ext uri="{FF2B5EF4-FFF2-40B4-BE49-F238E27FC236}">
                  <a16:creationId xmlns:a16="http://schemas.microsoft.com/office/drawing/2014/main" id="{8F36E2AC-6E43-984F-A804-731440FC1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6" name="Text Box 30">
              <a:extLst>
                <a:ext uri="{FF2B5EF4-FFF2-40B4-BE49-F238E27FC236}">
                  <a16:creationId xmlns:a16="http://schemas.microsoft.com/office/drawing/2014/main" id="{A79BF44E-689C-2947-94B8-3110362AAD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44049" name="Group 31">
            <a:extLst>
              <a:ext uri="{FF2B5EF4-FFF2-40B4-BE49-F238E27FC236}">
                <a16:creationId xmlns:a16="http://schemas.microsoft.com/office/drawing/2014/main" id="{BC703799-378B-5049-9C28-9C676EB73E67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438400"/>
            <a:ext cx="685800" cy="457200"/>
            <a:chOff x="960" y="2352"/>
            <a:chExt cx="432" cy="288"/>
          </a:xfrm>
        </p:grpSpPr>
        <p:sp>
          <p:nvSpPr>
            <p:cNvPr id="96288" name="Oval 32">
              <a:extLst>
                <a:ext uri="{FF2B5EF4-FFF2-40B4-BE49-F238E27FC236}">
                  <a16:creationId xmlns:a16="http://schemas.microsoft.com/office/drawing/2014/main" id="{9BCDBDD6-85C9-4546-8FD9-7E0AA751D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9" name="Text Box 33">
              <a:extLst>
                <a:ext uri="{FF2B5EF4-FFF2-40B4-BE49-F238E27FC236}">
                  <a16:creationId xmlns:a16="http://schemas.microsoft.com/office/drawing/2014/main" id="{48C67D19-8DE0-C546-AAF8-06BD25387D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44050" name="Group 34">
            <a:extLst>
              <a:ext uri="{FF2B5EF4-FFF2-40B4-BE49-F238E27FC236}">
                <a16:creationId xmlns:a16="http://schemas.microsoft.com/office/drawing/2014/main" id="{ECF0C7C0-6884-4643-BAA2-947E92ECF142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96291" name="Oval 35">
              <a:extLst>
                <a:ext uri="{FF2B5EF4-FFF2-40B4-BE49-F238E27FC236}">
                  <a16:creationId xmlns:a16="http://schemas.microsoft.com/office/drawing/2014/main" id="{B79C6170-603D-D642-A22C-323EB707F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2" name="Text Box 36">
              <a:extLst>
                <a:ext uri="{FF2B5EF4-FFF2-40B4-BE49-F238E27FC236}">
                  <a16:creationId xmlns:a16="http://schemas.microsoft.com/office/drawing/2014/main" id="{47F6F50B-2F01-A64A-A466-45CCAECEAF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44051" name="Group 37">
            <a:extLst>
              <a:ext uri="{FF2B5EF4-FFF2-40B4-BE49-F238E27FC236}">
                <a16:creationId xmlns:a16="http://schemas.microsoft.com/office/drawing/2014/main" id="{91D690BF-7408-544D-9EFB-7A238D843C6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96294" name="Oval 38">
              <a:extLst>
                <a:ext uri="{FF2B5EF4-FFF2-40B4-BE49-F238E27FC236}">
                  <a16:creationId xmlns:a16="http://schemas.microsoft.com/office/drawing/2014/main" id="{455485A5-29E8-1E40-A2D4-4A0803602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5" name="Text Box 39">
              <a:extLst>
                <a:ext uri="{FF2B5EF4-FFF2-40B4-BE49-F238E27FC236}">
                  <a16:creationId xmlns:a16="http://schemas.microsoft.com/office/drawing/2014/main" id="{D16BF7F9-7119-5F4C-AFDB-CB4E99B2E0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4052" name="Group 40">
            <a:extLst>
              <a:ext uri="{FF2B5EF4-FFF2-40B4-BE49-F238E27FC236}">
                <a16:creationId xmlns:a16="http://schemas.microsoft.com/office/drawing/2014/main" id="{D5B6F1A6-452D-BB46-9F84-428B881D4157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96297" name="Oval 41">
              <a:extLst>
                <a:ext uri="{FF2B5EF4-FFF2-40B4-BE49-F238E27FC236}">
                  <a16:creationId xmlns:a16="http://schemas.microsoft.com/office/drawing/2014/main" id="{11ACEE73-1683-0842-A1A4-71D24A0388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8" name="Text Box 42">
              <a:extLst>
                <a:ext uri="{FF2B5EF4-FFF2-40B4-BE49-F238E27FC236}">
                  <a16:creationId xmlns:a16="http://schemas.microsoft.com/office/drawing/2014/main" id="{87285E67-9A6E-B242-9D9D-B01A488865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44" name="Rectangle 3">
            <a:extLst>
              <a:ext uri="{FF2B5EF4-FFF2-40B4-BE49-F238E27FC236}">
                <a16:creationId xmlns:a16="http://schemas.microsoft.com/office/drawing/2014/main" id="{92D5BA0C-0878-E44E-BB3E-19FAC2CE7454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00"/>
            <a:ext cx="8308848" cy="82391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0"/>
              <a:buNone/>
              <a:defRPr/>
            </a:pPr>
            <a:r>
              <a:rPr lang="en-US" sz="2600"/>
              <a:t>Return and remove the largest element in the set.  The rest of the data should stay as a heap</a:t>
            </a:r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253502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A8974909-6B26-F44F-BFF2-EE33D9099C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grpSp>
        <p:nvGrpSpPr>
          <p:cNvPr id="44035" name="Group 4">
            <a:extLst>
              <a:ext uri="{FF2B5EF4-FFF2-40B4-BE49-F238E27FC236}">
                <a16:creationId xmlns:a16="http://schemas.microsoft.com/office/drawing/2014/main" id="{14BA4853-16FC-704D-8EC0-7C42BB8D3169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96261" name="Oval 5">
              <a:extLst>
                <a:ext uri="{FF2B5EF4-FFF2-40B4-BE49-F238E27FC236}">
                  <a16:creationId xmlns:a16="http://schemas.microsoft.com/office/drawing/2014/main" id="{7C33D2A3-66EA-C042-A651-E453790ED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2" name="Text Box 6">
              <a:extLst>
                <a:ext uri="{FF2B5EF4-FFF2-40B4-BE49-F238E27FC236}">
                  <a16:creationId xmlns:a16="http://schemas.microsoft.com/office/drawing/2014/main" id="{49B293DE-15CF-EC4A-9DC2-7A9E97A1F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3" name="Text Box 7">
              <a:extLst>
                <a:ext uri="{FF2B5EF4-FFF2-40B4-BE49-F238E27FC236}">
                  <a16:creationId xmlns:a16="http://schemas.microsoft.com/office/drawing/2014/main" id="{F9E1AB4E-9FD6-3848-9EF2-8EA43A52C2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44036" name="Group 8">
            <a:extLst>
              <a:ext uri="{FF2B5EF4-FFF2-40B4-BE49-F238E27FC236}">
                <a16:creationId xmlns:a16="http://schemas.microsoft.com/office/drawing/2014/main" id="{C64CFCBF-D45B-F74B-9365-009E50336685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96265" name="Oval 9">
              <a:extLst>
                <a:ext uri="{FF2B5EF4-FFF2-40B4-BE49-F238E27FC236}">
                  <a16:creationId xmlns:a16="http://schemas.microsoft.com/office/drawing/2014/main" id="{9856DE14-B835-AF40-A304-7A336B413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6" name="Text Box 10">
              <a:extLst>
                <a:ext uri="{FF2B5EF4-FFF2-40B4-BE49-F238E27FC236}">
                  <a16:creationId xmlns:a16="http://schemas.microsoft.com/office/drawing/2014/main" id="{9845D0CA-A754-374D-A82A-4529BEBA1E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7" name="Text Box 11">
              <a:extLst>
                <a:ext uri="{FF2B5EF4-FFF2-40B4-BE49-F238E27FC236}">
                  <a16:creationId xmlns:a16="http://schemas.microsoft.com/office/drawing/2014/main" id="{A2E4F6E9-5EBC-CD4B-BEC9-D86FD52613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96268" name="Text Box 12">
            <a:extLst>
              <a:ext uri="{FF2B5EF4-FFF2-40B4-BE49-F238E27FC236}">
                <a16:creationId xmlns:a16="http://schemas.microsoft.com/office/drawing/2014/main" id="{729874BD-DA2A-D041-87D6-CB8ADB8CE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4038" name="Group 13">
            <a:extLst>
              <a:ext uri="{FF2B5EF4-FFF2-40B4-BE49-F238E27FC236}">
                <a16:creationId xmlns:a16="http://schemas.microsoft.com/office/drawing/2014/main" id="{F66AA511-9D75-8145-AE6E-07FEF7A0AB88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96270" name="Oval 14">
              <a:extLst>
                <a:ext uri="{FF2B5EF4-FFF2-40B4-BE49-F238E27FC236}">
                  <a16:creationId xmlns:a16="http://schemas.microsoft.com/office/drawing/2014/main" id="{8DF6CC2C-28D4-EF40-98E3-93ABA5DE9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71" name="Text Box 15">
              <a:extLst>
                <a:ext uri="{FF2B5EF4-FFF2-40B4-BE49-F238E27FC236}">
                  <a16:creationId xmlns:a16="http://schemas.microsoft.com/office/drawing/2014/main" id="{AF8D6057-9424-FF4F-83C7-E2328FBDE6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96272" name="Line 16">
            <a:extLst>
              <a:ext uri="{FF2B5EF4-FFF2-40B4-BE49-F238E27FC236}">
                <a16:creationId xmlns:a16="http://schemas.microsoft.com/office/drawing/2014/main" id="{4455E861-9430-7D48-8987-10527A7AEB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3" name="Line 17">
            <a:extLst>
              <a:ext uri="{FF2B5EF4-FFF2-40B4-BE49-F238E27FC236}">
                <a16:creationId xmlns:a16="http://schemas.microsoft.com/office/drawing/2014/main" id="{CCC62B62-F616-DE40-9144-34FF830FBD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4" name="Line 18">
            <a:extLst>
              <a:ext uri="{FF2B5EF4-FFF2-40B4-BE49-F238E27FC236}">
                <a16:creationId xmlns:a16="http://schemas.microsoft.com/office/drawing/2014/main" id="{71ECC92D-F21C-3749-AE86-DFE7D2F5B2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5" name="Line 19">
            <a:extLst>
              <a:ext uri="{FF2B5EF4-FFF2-40B4-BE49-F238E27FC236}">
                <a16:creationId xmlns:a16="http://schemas.microsoft.com/office/drawing/2014/main" id="{C158383B-FA47-9549-8CB5-7D3F3E282C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7" name="Line 21">
            <a:extLst>
              <a:ext uri="{FF2B5EF4-FFF2-40B4-BE49-F238E27FC236}">
                <a16:creationId xmlns:a16="http://schemas.microsoft.com/office/drawing/2014/main" id="{BE5019D9-1AC0-6347-AA0B-D2908212AC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8" name="Line 22">
            <a:extLst>
              <a:ext uri="{FF2B5EF4-FFF2-40B4-BE49-F238E27FC236}">
                <a16:creationId xmlns:a16="http://schemas.microsoft.com/office/drawing/2014/main" id="{7D2013F3-B845-6740-ABEE-5BBFBE85E0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9" name="Line 23">
            <a:extLst>
              <a:ext uri="{FF2B5EF4-FFF2-40B4-BE49-F238E27FC236}">
                <a16:creationId xmlns:a16="http://schemas.microsoft.com/office/drawing/2014/main" id="{4D9ABFB3-9F46-204E-BEB2-DBEF0D12BAC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80" name="Line 24">
            <a:extLst>
              <a:ext uri="{FF2B5EF4-FFF2-40B4-BE49-F238E27FC236}">
                <a16:creationId xmlns:a16="http://schemas.microsoft.com/office/drawing/2014/main" id="{8224C3A2-0C46-6148-B0CB-E9C7454C3B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4047" name="Group 25">
            <a:extLst>
              <a:ext uri="{FF2B5EF4-FFF2-40B4-BE49-F238E27FC236}">
                <a16:creationId xmlns:a16="http://schemas.microsoft.com/office/drawing/2014/main" id="{319E1B42-7992-E643-97F4-9F7D50C81C4D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96282" name="Oval 26">
              <a:extLst>
                <a:ext uri="{FF2B5EF4-FFF2-40B4-BE49-F238E27FC236}">
                  <a16:creationId xmlns:a16="http://schemas.microsoft.com/office/drawing/2014/main" id="{5CE0715B-F184-894E-89D9-1B9973CBF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3" name="Text Box 27">
              <a:extLst>
                <a:ext uri="{FF2B5EF4-FFF2-40B4-BE49-F238E27FC236}">
                  <a16:creationId xmlns:a16="http://schemas.microsoft.com/office/drawing/2014/main" id="{43A7F5F5-77D8-4E4F-90D6-E5AD56306A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44048" name="Group 28">
            <a:extLst>
              <a:ext uri="{FF2B5EF4-FFF2-40B4-BE49-F238E27FC236}">
                <a16:creationId xmlns:a16="http://schemas.microsoft.com/office/drawing/2014/main" id="{1BE008E4-3461-FF40-9026-72D1FFACFED0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96285" name="Oval 29">
              <a:extLst>
                <a:ext uri="{FF2B5EF4-FFF2-40B4-BE49-F238E27FC236}">
                  <a16:creationId xmlns:a16="http://schemas.microsoft.com/office/drawing/2014/main" id="{8F36E2AC-6E43-984F-A804-731440FC1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6" name="Text Box 30">
              <a:extLst>
                <a:ext uri="{FF2B5EF4-FFF2-40B4-BE49-F238E27FC236}">
                  <a16:creationId xmlns:a16="http://schemas.microsoft.com/office/drawing/2014/main" id="{A79BF44E-689C-2947-94B8-3110362AAD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44049" name="Group 31">
            <a:extLst>
              <a:ext uri="{FF2B5EF4-FFF2-40B4-BE49-F238E27FC236}">
                <a16:creationId xmlns:a16="http://schemas.microsoft.com/office/drawing/2014/main" id="{BC703799-378B-5049-9C28-9C676EB73E67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438400"/>
            <a:ext cx="685800" cy="457200"/>
            <a:chOff x="960" y="2352"/>
            <a:chExt cx="432" cy="288"/>
          </a:xfrm>
        </p:grpSpPr>
        <p:sp>
          <p:nvSpPr>
            <p:cNvPr id="96288" name="Oval 32">
              <a:extLst>
                <a:ext uri="{FF2B5EF4-FFF2-40B4-BE49-F238E27FC236}">
                  <a16:creationId xmlns:a16="http://schemas.microsoft.com/office/drawing/2014/main" id="{9BCDBDD6-85C9-4546-8FD9-7E0AA751D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9" name="Text Box 33">
              <a:extLst>
                <a:ext uri="{FF2B5EF4-FFF2-40B4-BE49-F238E27FC236}">
                  <a16:creationId xmlns:a16="http://schemas.microsoft.com/office/drawing/2014/main" id="{48C67D19-8DE0-C546-AAF8-06BD25387D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44050" name="Group 34">
            <a:extLst>
              <a:ext uri="{FF2B5EF4-FFF2-40B4-BE49-F238E27FC236}">
                <a16:creationId xmlns:a16="http://schemas.microsoft.com/office/drawing/2014/main" id="{ECF0C7C0-6884-4643-BAA2-947E92ECF142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96291" name="Oval 35">
              <a:extLst>
                <a:ext uri="{FF2B5EF4-FFF2-40B4-BE49-F238E27FC236}">
                  <a16:creationId xmlns:a16="http://schemas.microsoft.com/office/drawing/2014/main" id="{B79C6170-603D-D642-A22C-323EB707F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2" name="Text Box 36">
              <a:extLst>
                <a:ext uri="{FF2B5EF4-FFF2-40B4-BE49-F238E27FC236}">
                  <a16:creationId xmlns:a16="http://schemas.microsoft.com/office/drawing/2014/main" id="{47F6F50B-2F01-A64A-A466-45CCAECEAF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44051" name="Group 37">
            <a:extLst>
              <a:ext uri="{FF2B5EF4-FFF2-40B4-BE49-F238E27FC236}">
                <a16:creationId xmlns:a16="http://schemas.microsoft.com/office/drawing/2014/main" id="{91D690BF-7408-544D-9EFB-7A238D843C6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96294" name="Oval 38">
              <a:extLst>
                <a:ext uri="{FF2B5EF4-FFF2-40B4-BE49-F238E27FC236}">
                  <a16:creationId xmlns:a16="http://schemas.microsoft.com/office/drawing/2014/main" id="{455485A5-29E8-1E40-A2D4-4A0803602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5" name="Text Box 39">
              <a:extLst>
                <a:ext uri="{FF2B5EF4-FFF2-40B4-BE49-F238E27FC236}">
                  <a16:creationId xmlns:a16="http://schemas.microsoft.com/office/drawing/2014/main" id="{D16BF7F9-7119-5F4C-AFDB-CB4E99B2E0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4052" name="Group 40">
            <a:extLst>
              <a:ext uri="{FF2B5EF4-FFF2-40B4-BE49-F238E27FC236}">
                <a16:creationId xmlns:a16="http://schemas.microsoft.com/office/drawing/2014/main" id="{D5B6F1A6-452D-BB46-9F84-428B881D4157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96297" name="Oval 41">
              <a:extLst>
                <a:ext uri="{FF2B5EF4-FFF2-40B4-BE49-F238E27FC236}">
                  <a16:creationId xmlns:a16="http://schemas.microsoft.com/office/drawing/2014/main" id="{11ACEE73-1683-0842-A1A4-71D24A0388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8" name="Text Box 42">
              <a:extLst>
                <a:ext uri="{FF2B5EF4-FFF2-40B4-BE49-F238E27FC236}">
                  <a16:creationId xmlns:a16="http://schemas.microsoft.com/office/drawing/2014/main" id="{87285E67-9A6E-B242-9D9D-B01A488865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44" name="Rectangle 3">
            <a:extLst>
              <a:ext uri="{FF2B5EF4-FFF2-40B4-BE49-F238E27FC236}">
                <a16:creationId xmlns:a16="http://schemas.microsoft.com/office/drawing/2014/main" id="{92D5BA0C-0878-E44E-BB3E-19FAC2CE7454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00"/>
            <a:ext cx="8308848" cy="82391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0"/>
              <a:buNone/>
              <a:defRPr/>
            </a:pPr>
            <a:r>
              <a:rPr lang="en-US" sz="2600"/>
              <a:t>Return and remove the largest element in the set.  The rest of the data should stay as a heap</a:t>
            </a:r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946A3B-BB89-7846-86CF-04E881EF3DE6}"/>
              </a:ext>
            </a:extLst>
          </p:cNvPr>
          <p:cNvSpPr txBox="1"/>
          <p:nvPr/>
        </p:nvSpPr>
        <p:spPr>
          <a:xfrm>
            <a:off x="3641385" y="6005513"/>
            <a:ext cx="1536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Now what?</a:t>
            </a:r>
          </a:p>
        </p:txBody>
      </p:sp>
    </p:spTree>
    <p:extLst>
      <p:ext uri="{BB962C8B-B14F-4D97-AF65-F5344CB8AC3E}">
        <p14:creationId xmlns:p14="http://schemas.microsoft.com/office/powerpoint/2010/main" val="3035198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A8974909-6B26-F44F-BFF2-EE33D9099C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grpSp>
        <p:nvGrpSpPr>
          <p:cNvPr id="44035" name="Group 4">
            <a:extLst>
              <a:ext uri="{FF2B5EF4-FFF2-40B4-BE49-F238E27FC236}">
                <a16:creationId xmlns:a16="http://schemas.microsoft.com/office/drawing/2014/main" id="{14BA4853-16FC-704D-8EC0-7C42BB8D3169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96261" name="Oval 5">
              <a:extLst>
                <a:ext uri="{FF2B5EF4-FFF2-40B4-BE49-F238E27FC236}">
                  <a16:creationId xmlns:a16="http://schemas.microsoft.com/office/drawing/2014/main" id="{7C33D2A3-66EA-C042-A651-E453790ED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b="1">
                <a:solidFill>
                  <a:srgbClr val="0000FF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2" name="Text Box 6">
              <a:extLst>
                <a:ext uri="{FF2B5EF4-FFF2-40B4-BE49-F238E27FC236}">
                  <a16:creationId xmlns:a16="http://schemas.microsoft.com/office/drawing/2014/main" id="{49B293DE-15CF-EC4A-9DC2-7A9E97A1F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b="1">
                <a:solidFill>
                  <a:srgbClr val="0000FF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3" name="Text Box 7">
              <a:extLst>
                <a:ext uri="{FF2B5EF4-FFF2-40B4-BE49-F238E27FC236}">
                  <a16:creationId xmlns:a16="http://schemas.microsoft.com/office/drawing/2014/main" id="{F9E1AB4E-9FD6-3848-9EF2-8EA43A52C2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209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 dirty="0">
                  <a:solidFill>
                    <a:srgbClr val="0000FF"/>
                  </a:solidFill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44036" name="Group 8">
            <a:extLst>
              <a:ext uri="{FF2B5EF4-FFF2-40B4-BE49-F238E27FC236}">
                <a16:creationId xmlns:a16="http://schemas.microsoft.com/office/drawing/2014/main" id="{C64CFCBF-D45B-F74B-9365-009E50336685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96265" name="Oval 9">
              <a:extLst>
                <a:ext uri="{FF2B5EF4-FFF2-40B4-BE49-F238E27FC236}">
                  <a16:creationId xmlns:a16="http://schemas.microsoft.com/office/drawing/2014/main" id="{9856DE14-B835-AF40-A304-7A336B413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6" name="Text Box 10">
              <a:extLst>
                <a:ext uri="{FF2B5EF4-FFF2-40B4-BE49-F238E27FC236}">
                  <a16:creationId xmlns:a16="http://schemas.microsoft.com/office/drawing/2014/main" id="{9845D0CA-A754-374D-A82A-4529BEBA1E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7" name="Text Box 11">
              <a:extLst>
                <a:ext uri="{FF2B5EF4-FFF2-40B4-BE49-F238E27FC236}">
                  <a16:creationId xmlns:a16="http://schemas.microsoft.com/office/drawing/2014/main" id="{A2E4F6E9-5EBC-CD4B-BEC9-D86FD52613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96268" name="Text Box 12">
            <a:extLst>
              <a:ext uri="{FF2B5EF4-FFF2-40B4-BE49-F238E27FC236}">
                <a16:creationId xmlns:a16="http://schemas.microsoft.com/office/drawing/2014/main" id="{729874BD-DA2A-D041-87D6-CB8ADB8CE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4038" name="Group 13">
            <a:extLst>
              <a:ext uri="{FF2B5EF4-FFF2-40B4-BE49-F238E27FC236}">
                <a16:creationId xmlns:a16="http://schemas.microsoft.com/office/drawing/2014/main" id="{F66AA511-9D75-8145-AE6E-07FEF7A0AB88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96270" name="Oval 14">
              <a:extLst>
                <a:ext uri="{FF2B5EF4-FFF2-40B4-BE49-F238E27FC236}">
                  <a16:creationId xmlns:a16="http://schemas.microsoft.com/office/drawing/2014/main" id="{8DF6CC2C-28D4-EF40-98E3-93ABA5DE9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71" name="Text Box 15">
              <a:extLst>
                <a:ext uri="{FF2B5EF4-FFF2-40B4-BE49-F238E27FC236}">
                  <a16:creationId xmlns:a16="http://schemas.microsoft.com/office/drawing/2014/main" id="{AF8D6057-9424-FF4F-83C7-E2328FBDE6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96272" name="Line 16">
            <a:extLst>
              <a:ext uri="{FF2B5EF4-FFF2-40B4-BE49-F238E27FC236}">
                <a16:creationId xmlns:a16="http://schemas.microsoft.com/office/drawing/2014/main" id="{4455E861-9430-7D48-8987-10527A7AEB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3" name="Line 17">
            <a:extLst>
              <a:ext uri="{FF2B5EF4-FFF2-40B4-BE49-F238E27FC236}">
                <a16:creationId xmlns:a16="http://schemas.microsoft.com/office/drawing/2014/main" id="{CCC62B62-F616-DE40-9144-34FF830FBD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4" name="Line 18">
            <a:extLst>
              <a:ext uri="{FF2B5EF4-FFF2-40B4-BE49-F238E27FC236}">
                <a16:creationId xmlns:a16="http://schemas.microsoft.com/office/drawing/2014/main" id="{71ECC92D-F21C-3749-AE86-DFE7D2F5B2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5" name="Line 19">
            <a:extLst>
              <a:ext uri="{FF2B5EF4-FFF2-40B4-BE49-F238E27FC236}">
                <a16:creationId xmlns:a16="http://schemas.microsoft.com/office/drawing/2014/main" id="{C158383B-FA47-9549-8CB5-7D3F3E282C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7" name="Line 21">
            <a:extLst>
              <a:ext uri="{FF2B5EF4-FFF2-40B4-BE49-F238E27FC236}">
                <a16:creationId xmlns:a16="http://schemas.microsoft.com/office/drawing/2014/main" id="{BE5019D9-1AC0-6347-AA0B-D2908212AC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8" name="Line 22">
            <a:extLst>
              <a:ext uri="{FF2B5EF4-FFF2-40B4-BE49-F238E27FC236}">
                <a16:creationId xmlns:a16="http://schemas.microsoft.com/office/drawing/2014/main" id="{7D2013F3-B845-6740-ABEE-5BBFBE85E0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9" name="Line 23">
            <a:extLst>
              <a:ext uri="{FF2B5EF4-FFF2-40B4-BE49-F238E27FC236}">
                <a16:creationId xmlns:a16="http://schemas.microsoft.com/office/drawing/2014/main" id="{4D9ABFB3-9F46-204E-BEB2-DBEF0D12BAC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80" name="Line 24">
            <a:extLst>
              <a:ext uri="{FF2B5EF4-FFF2-40B4-BE49-F238E27FC236}">
                <a16:creationId xmlns:a16="http://schemas.microsoft.com/office/drawing/2014/main" id="{8224C3A2-0C46-6148-B0CB-E9C7454C3B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4047" name="Group 25">
            <a:extLst>
              <a:ext uri="{FF2B5EF4-FFF2-40B4-BE49-F238E27FC236}">
                <a16:creationId xmlns:a16="http://schemas.microsoft.com/office/drawing/2014/main" id="{319E1B42-7992-E643-97F4-9F7D50C81C4D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96282" name="Oval 26">
              <a:extLst>
                <a:ext uri="{FF2B5EF4-FFF2-40B4-BE49-F238E27FC236}">
                  <a16:creationId xmlns:a16="http://schemas.microsoft.com/office/drawing/2014/main" id="{5CE0715B-F184-894E-89D9-1B9973CBF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3" name="Text Box 27">
              <a:extLst>
                <a:ext uri="{FF2B5EF4-FFF2-40B4-BE49-F238E27FC236}">
                  <a16:creationId xmlns:a16="http://schemas.microsoft.com/office/drawing/2014/main" id="{43A7F5F5-77D8-4E4F-90D6-E5AD56306A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44048" name="Group 28">
            <a:extLst>
              <a:ext uri="{FF2B5EF4-FFF2-40B4-BE49-F238E27FC236}">
                <a16:creationId xmlns:a16="http://schemas.microsoft.com/office/drawing/2014/main" id="{1BE008E4-3461-FF40-9026-72D1FFACFED0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96285" name="Oval 29">
              <a:extLst>
                <a:ext uri="{FF2B5EF4-FFF2-40B4-BE49-F238E27FC236}">
                  <a16:creationId xmlns:a16="http://schemas.microsoft.com/office/drawing/2014/main" id="{8F36E2AC-6E43-984F-A804-731440FC1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6" name="Text Box 30">
              <a:extLst>
                <a:ext uri="{FF2B5EF4-FFF2-40B4-BE49-F238E27FC236}">
                  <a16:creationId xmlns:a16="http://schemas.microsoft.com/office/drawing/2014/main" id="{A79BF44E-689C-2947-94B8-3110362AAD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44049" name="Group 31">
            <a:extLst>
              <a:ext uri="{FF2B5EF4-FFF2-40B4-BE49-F238E27FC236}">
                <a16:creationId xmlns:a16="http://schemas.microsoft.com/office/drawing/2014/main" id="{BC703799-378B-5049-9C28-9C676EB73E67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438400"/>
            <a:ext cx="609600" cy="457200"/>
            <a:chOff x="960" y="2352"/>
            <a:chExt cx="384" cy="288"/>
          </a:xfrm>
        </p:grpSpPr>
        <p:sp>
          <p:nvSpPr>
            <p:cNvPr id="96288" name="Oval 32">
              <a:extLst>
                <a:ext uri="{FF2B5EF4-FFF2-40B4-BE49-F238E27FC236}">
                  <a16:creationId xmlns:a16="http://schemas.microsoft.com/office/drawing/2014/main" id="{9BCDBDD6-85C9-4546-8FD9-7E0AA751D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b="1">
                <a:solidFill>
                  <a:srgbClr val="0000FF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9" name="Text Box 33">
              <a:extLst>
                <a:ext uri="{FF2B5EF4-FFF2-40B4-BE49-F238E27FC236}">
                  <a16:creationId xmlns:a16="http://schemas.microsoft.com/office/drawing/2014/main" id="{48C67D19-8DE0-C546-AAF8-06BD25387D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389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 dirty="0">
                  <a:solidFill>
                    <a:srgbClr val="0000FF"/>
                  </a:solidFill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44050" name="Group 34">
            <a:extLst>
              <a:ext uri="{FF2B5EF4-FFF2-40B4-BE49-F238E27FC236}">
                <a16:creationId xmlns:a16="http://schemas.microsoft.com/office/drawing/2014/main" id="{ECF0C7C0-6884-4643-BAA2-947E92ECF142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96291" name="Oval 35">
              <a:extLst>
                <a:ext uri="{FF2B5EF4-FFF2-40B4-BE49-F238E27FC236}">
                  <a16:creationId xmlns:a16="http://schemas.microsoft.com/office/drawing/2014/main" id="{B79C6170-603D-D642-A22C-323EB707F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2" name="Text Box 36">
              <a:extLst>
                <a:ext uri="{FF2B5EF4-FFF2-40B4-BE49-F238E27FC236}">
                  <a16:creationId xmlns:a16="http://schemas.microsoft.com/office/drawing/2014/main" id="{47F6F50B-2F01-A64A-A466-45CCAECEAF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44051" name="Group 37">
            <a:extLst>
              <a:ext uri="{FF2B5EF4-FFF2-40B4-BE49-F238E27FC236}">
                <a16:creationId xmlns:a16="http://schemas.microsoft.com/office/drawing/2014/main" id="{91D690BF-7408-544D-9EFB-7A238D843C6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96294" name="Oval 38">
              <a:extLst>
                <a:ext uri="{FF2B5EF4-FFF2-40B4-BE49-F238E27FC236}">
                  <a16:creationId xmlns:a16="http://schemas.microsoft.com/office/drawing/2014/main" id="{455485A5-29E8-1E40-A2D4-4A0803602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5" name="Text Box 39">
              <a:extLst>
                <a:ext uri="{FF2B5EF4-FFF2-40B4-BE49-F238E27FC236}">
                  <a16:creationId xmlns:a16="http://schemas.microsoft.com/office/drawing/2014/main" id="{D16BF7F9-7119-5F4C-AFDB-CB4E99B2E0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4052" name="Group 40">
            <a:extLst>
              <a:ext uri="{FF2B5EF4-FFF2-40B4-BE49-F238E27FC236}">
                <a16:creationId xmlns:a16="http://schemas.microsoft.com/office/drawing/2014/main" id="{D5B6F1A6-452D-BB46-9F84-428B881D4157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96297" name="Oval 41">
              <a:extLst>
                <a:ext uri="{FF2B5EF4-FFF2-40B4-BE49-F238E27FC236}">
                  <a16:creationId xmlns:a16="http://schemas.microsoft.com/office/drawing/2014/main" id="{11ACEE73-1683-0842-A1A4-71D24A0388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8" name="Text Box 42">
              <a:extLst>
                <a:ext uri="{FF2B5EF4-FFF2-40B4-BE49-F238E27FC236}">
                  <a16:creationId xmlns:a16="http://schemas.microsoft.com/office/drawing/2014/main" id="{87285E67-9A6E-B242-9D9D-B01A488865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44" name="Rectangle 3">
            <a:extLst>
              <a:ext uri="{FF2B5EF4-FFF2-40B4-BE49-F238E27FC236}">
                <a16:creationId xmlns:a16="http://schemas.microsoft.com/office/drawing/2014/main" id="{92D5BA0C-0878-E44E-BB3E-19FAC2CE7454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00"/>
            <a:ext cx="8308848" cy="82391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0"/>
              <a:buNone/>
              <a:defRPr/>
            </a:pPr>
            <a:r>
              <a:rPr lang="en-US" sz="2600" dirty="0"/>
              <a:t>Return and remove the largest element in the set.  The rest of the data should stay as a heap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63E6F2-8FC1-4340-A564-276730776D31}"/>
              </a:ext>
            </a:extLst>
          </p:cNvPr>
          <p:cNvSpPr txBox="1"/>
          <p:nvPr/>
        </p:nvSpPr>
        <p:spPr>
          <a:xfrm>
            <a:off x="5753100" y="2557611"/>
            <a:ext cx="3030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Swap with largest child</a:t>
            </a:r>
          </a:p>
        </p:txBody>
      </p:sp>
    </p:spTree>
    <p:extLst>
      <p:ext uri="{BB962C8B-B14F-4D97-AF65-F5344CB8AC3E}">
        <p14:creationId xmlns:p14="http://schemas.microsoft.com/office/powerpoint/2010/main" val="16543988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A8974909-6B26-F44F-BFF2-EE33D9099C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grpSp>
        <p:nvGrpSpPr>
          <p:cNvPr id="44035" name="Group 4">
            <a:extLst>
              <a:ext uri="{FF2B5EF4-FFF2-40B4-BE49-F238E27FC236}">
                <a16:creationId xmlns:a16="http://schemas.microsoft.com/office/drawing/2014/main" id="{14BA4853-16FC-704D-8EC0-7C42BB8D3169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96261" name="Oval 5">
              <a:extLst>
                <a:ext uri="{FF2B5EF4-FFF2-40B4-BE49-F238E27FC236}">
                  <a16:creationId xmlns:a16="http://schemas.microsoft.com/office/drawing/2014/main" id="{7C33D2A3-66EA-C042-A651-E453790ED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2" name="Text Box 6">
              <a:extLst>
                <a:ext uri="{FF2B5EF4-FFF2-40B4-BE49-F238E27FC236}">
                  <a16:creationId xmlns:a16="http://schemas.microsoft.com/office/drawing/2014/main" id="{49B293DE-15CF-EC4A-9DC2-7A9E97A1F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3" name="Text Box 7">
              <a:extLst>
                <a:ext uri="{FF2B5EF4-FFF2-40B4-BE49-F238E27FC236}">
                  <a16:creationId xmlns:a16="http://schemas.microsoft.com/office/drawing/2014/main" id="{F9E1AB4E-9FD6-3848-9EF2-8EA43A52C2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209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44036" name="Group 8">
            <a:extLst>
              <a:ext uri="{FF2B5EF4-FFF2-40B4-BE49-F238E27FC236}">
                <a16:creationId xmlns:a16="http://schemas.microsoft.com/office/drawing/2014/main" id="{C64CFCBF-D45B-F74B-9365-009E50336685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96265" name="Oval 9">
              <a:extLst>
                <a:ext uri="{FF2B5EF4-FFF2-40B4-BE49-F238E27FC236}">
                  <a16:creationId xmlns:a16="http://schemas.microsoft.com/office/drawing/2014/main" id="{9856DE14-B835-AF40-A304-7A336B413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6" name="Text Box 10">
              <a:extLst>
                <a:ext uri="{FF2B5EF4-FFF2-40B4-BE49-F238E27FC236}">
                  <a16:creationId xmlns:a16="http://schemas.microsoft.com/office/drawing/2014/main" id="{9845D0CA-A754-374D-A82A-4529BEBA1E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7" name="Text Box 11">
              <a:extLst>
                <a:ext uri="{FF2B5EF4-FFF2-40B4-BE49-F238E27FC236}">
                  <a16:creationId xmlns:a16="http://schemas.microsoft.com/office/drawing/2014/main" id="{A2E4F6E9-5EBC-CD4B-BEC9-D86FD52613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96268" name="Text Box 12">
            <a:extLst>
              <a:ext uri="{FF2B5EF4-FFF2-40B4-BE49-F238E27FC236}">
                <a16:creationId xmlns:a16="http://schemas.microsoft.com/office/drawing/2014/main" id="{729874BD-DA2A-D041-87D6-CB8ADB8CE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4038" name="Group 13">
            <a:extLst>
              <a:ext uri="{FF2B5EF4-FFF2-40B4-BE49-F238E27FC236}">
                <a16:creationId xmlns:a16="http://schemas.microsoft.com/office/drawing/2014/main" id="{F66AA511-9D75-8145-AE6E-07FEF7A0AB88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96270" name="Oval 14">
              <a:extLst>
                <a:ext uri="{FF2B5EF4-FFF2-40B4-BE49-F238E27FC236}">
                  <a16:creationId xmlns:a16="http://schemas.microsoft.com/office/drawing/2014/main" id="{8DF6CC2C-28D4-EF40-98E3-93ABA5DE9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71" name="Text Box 15">
              <a:extLst>
                <a:ext uri="{FF2B5EF4-FFF2-40B4-BE49-F238E27FC236}">
                  <a16:creationId xmlns:a16="http://schemas.microsoft.com/office/drawing/2014/main" id="{AF8D6057-9424-FF4F-83C7-E2328FBDE6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96272" name="Line 16">
            <a:extLst>
              <a:ext uri="{FF2B5EF4-FFF2-40B4-BE49-F238E27FC236}">
                <a16:creationId xmlns:a16="http://schemas.microsoft.com/office/drawing/2014/main" id="{4455E861-9430-7D48-8987-10527A7AEB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3" name="Line 17">
            <a:extLst>
              <a:ext uri="{FF2B5EF4-FFF2-40B4-BE49-F238E27FC236}">
                <a16:creationId xmlns:a16="http://schemas.microsoft.com/office/drawing/2014/main" id="{CCC62B62-F616-DE40-9144-34FF830FBD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4" name="Line 18">
            <a:extLst>
              <a:ext uri="{FF2B5EF4-FFF2-40B4-BE49-F238E27FC236}">
                <a16:creationId xmlns:a16="http://schemas.microsoft.com/office/drawing/2014/main" id="{71ECC92D-F21C-3749-AE86-DFE7D2F5B2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5" name="Line 19">
            <a:extLst>
              <a:ext uri="{FF2B5EF4-FFF2-40B4-BE49-F238E27FC236}">
                <a16:creationId xmlns:a16="http://schemas.microsoft.com/office/drawing/2014/main" id="{C158383B-FA47-9549-8CB5-7D3F3E282C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7" name="Line 21">
            <a:extLst>
              <a:ext uri="{FF2B5EF4-FFF2-40B4-BE49-F238E27FC236}">
                <a16:creationId xmlns:a16="http://schemas.microsoft.com/office/drawing/2014/main" id="{BE5019D9-1AC0-6347-AA0B-D2908212AC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8" name="Line 22">
            <a:extLst>
              <a:ext uri="{FF2B5EF4-FFF2-40B4-BE49-F238E27FC236}">
                <a16:creationId xmlns:a16="http://schemas.microsoft.com/office/drawing/2014/main" id="{7D2013F3-B845-6740-ABEE-5BBFBE85E0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9" name="Line 23">
            <a:extLst>
              <a:ext uri="{FF2B5EF4-FFF2-40B4-BE49-F238E27FC236}">
                <a16:creationId xmlns:a16="http://schemas.microsoft.com/office/drawing/2014/main" id="{4D9ABFB3-9F46-204E-BEB2-DBEF0D12BAC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80" name="Line 24">
            <a:extLst>
              <a:ext uri="{FF2B5EF4-FFF2-40B4-BE49-F238E27FC236}">
                <a16:creationId xmlns:a16="http://schemas.microsoft.com/office/drawing/2014/main" id="{8224C3A2-0C46-6148-B0CB-E9C7454C3B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4047" name="Group 25">
            <a:extLst>
              <a:ext uri="{FF2B5EF4-FFF2-40B4-BE49-F238E27FC236}">
                <a16:creationId xmlns:a16="http://schemas.microsoft.com/office/drawing/2014/main" id="{319E1B42-7992-E643-97F4-9F7D50C81C4D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96282" name="Oval 26">
              <a:extLst>
                <a:ext uri="{FF2B5EF4-FFF2-40B4-BE49-F238E27FC236}">
                  <a16:creationId xmlns:a16="http://schemas.microsoft.com/office/drawing/2014/main" id="{5CE0715B-F184-894E-89D9-1B9973CBF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3" name="Text Box 27">
              <a:extLst>
                <a:ext uri="{FF2B5EF4-FFF2-40B4-BE49-F238E27FC236}">
                  <a16:creationId xmlns:a16="http://schemas.microsoft.com/office/drawing/2014/main" id="{43A7F5F5-77D8-4E4F-90D6-E5AD56306A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44048" name="Group 28">
            <a:extLst>
              <a:ext uri="{FF2B5EF4-FFF2-40B4-BE49-F238E27FC236}">
                <a16:creationId xmlns:a16="http://schemas.microsoft.com/office/drawing/2014/main" id="{1BE008E4-3461-FF40-9026-72D1FFACFED0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96285" name="Oval 29">
              <a:extLst>
                <a:ext uri="{FF2B5EF4-FFF2-40B4-BE49-F238E27FC236}">
                  <a16:creationId xmlns:a16="http://schemas.microsoft.com/office/drawing/2014/main" id="{8F36E2AC-6E43-984F-A804-731440FC1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6" name="Text Box 30">
              <a:extLst>
                <a:ext uri="{FF2B5EF4-FFF2-40B4-BE49-F238E27FC236}">
                  <a16:creationId xmlns:a16="http://schemas.microsoft.com/office/drawing/2014/main" id="{A79BF44E-689C-2947-94B8-3110362AAD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44049" name="Group 31">
            <a:extLst>
              <a:ext uri="{FF2B5EF4-FFF2-40B4-BE49-F238E27FC236}">
                <a16:creationId xmlns:a16="http://schemas.microsoft.com/office/drawing/2014/main" id="{BC703799-378B-5049-9C28-9C676EB73E67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438400"/>
            <a:ext cx="609600" cy="457200"/>
            <a:chOff x="960" y="2352"/>
            <a:chExt cx="384" cy="288"/>
          </a:xfrm>
        </p:grpSpPr>
        <p:sp>
          <p:nvSpPr>
            <p:cNvPr id="96288" name="Oval 32">
              <a:extLst>
                <a:ext uri="{FF2B5EF4-FFF2-40B4-BE49-F238E27FC236}">
                  <a16:creationId xmlns:a16="http://schemas.microsoft.com/office/drawing/2014/main" id="{9BCDBDD6-85C9-4546-8FD9-7E0AA751D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9" name="Text Box 33">
              <a:extLst>
                <a:ext uri="{FF2B5EF4-FFF2-40B4-BE49-F238E27FC236}">
                  <a16:creationId xmlns:a16="http://schemas.microsoft.com/office/drawing/2014/main" id="{48C67D19-8DE0-C546-AAF8-06BD25387D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389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44050" name="Group 34">
            <a:extLst>
              <a:ext uri="{FF2B5EF4-FFF2-40B4-BE49-F238E27FC236}">
                <a16:creationId xmlns:a16="http://schemas.microsoft.com/office/drawing/2014/main" id="{ECF0C7C0-6884-4643-BAA2-947E92ECF142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96291" name="Oval 35">
              <a:extLst>
                <a:ext uri="{FF2B5EF4-FFF2-40B4-BE49-F238E27FC236}">
                  <a16:creationId xmlns:a16="http://schemas.microsoft.com/office/drawing/2014/main" id="{B79C6170-603D-D642-A22C-323EB707F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2" name="Text Box 36">
              <a:extLst>
                <a:ext uri="{FF2B5EF4-FFF2-40B4-BE49-F238E27FC236}">
                  <a16:creationId xmlns:a16="http://schemas.microsoft.com/office/drawing/2014/main" id="{47F6F50B-2F01-A64A-A466-45CCAECEAF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44051" name="Group 37">
            <a:extLst>
              <a:ext uri="{FF2B5EF4-FFF2-40B4-BE49-F238E27FC236}">
                <a16:creationId xmlns:a16="http://schemas.microsoft.com/office/drawing/2014/main" id="{91D690BF-7408-544D-9EFB-7A238D843C6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96294" name="Oval 38">
              <a:extLst>
                <a:ext uri="{FF2B5EF4-FFF2-40B4-BE49-F238E27FC236}">
                  <a16:creationId xmlns:a16="http://schemas.microsoft.com/office/drawing/2014/main" id="{455485A5-29E8-1E40-A2D4-4A0803602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5" name="Text Box 39">
              <a:extLst>
                <a:ext uri="{FF2B5EF4-FFF2-40B4-BE49-F238E27FC236}">
                  <a16:creationId xmlns:a16="http://schemas.microsoft.com/office/drawing/2014/main" id="{D16BF7F9-7119-5F4C-AFDB-CB4E99B2E0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4052" name="Group 40">
            <a:extLst>
              <a:ext uri="{FF2B5EF4-FFF2-40B4-BE49-F238E27FC236}">
                <a16:creationId xmlns:a16="http://schemas.microsoft.com/office/drawing/2014/main" id="{D5B6F1A6-452D-BB46-9F84-428B881D4157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96297" name="Oval 41">
              <a:extLst>
                <a:ext uri="{FF2B5EF4-FFF2-40B4-BE49-F238E27FC236}">
                  <a16:creationId xmlns:a16="http://schemas.microsoft.com/office/drawing/2014/main" id="{11ACEE73-1683-0842-A1A4-71D24A0388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8" name="Text Box 42">
              <a:extLst>
                <a:ext uri="{FF2B5EF4-FFF2-40B4-BE49-F238E27FC236}">
                  <a16:creationId xmlns:a16="http://schemas.microsoft.com/office/drawing/2014/main" id="{87285E67-9A6E-B242-9D9D-B01A488865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44" name="Rectangle 3">
            <a:extLst>
              <a:ext uri="{FF2B5EF4-FFF2-40B4-BE49-F238E27FC236}">
                <a16:creationId xmlns:a16="http://schemas.microsoft.com/office/drawing/2014/main" id="{92D5BA0C-0878-E44E-BB3E-19FAC2CE7454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00"/>
            <a:ext cx="8308848" cy="82391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0"/>
              <a:buNone/>
              <a:defRPr/>
            </a:pPr>
            <a:r>
              <a:rPr lang="en-US" sz="2600" dirty="0"/>
              <a:t>Return and remove the largest element in the set.  The rest of the data should stay as a heap</a:t>
            </a:r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5E3827C-893F-7140-83B6-C0000084524B}"/>
              </a:ext>
            </a:extLst>
          </p:cNvPr>
          <p:cNvSpPr txBox="1"/>
          <p:nvPr/>
        </p:nvSpPr>
        <p:spPr>
          <a:xfrm>
            <a:off x="4381500" y="5943600"/>
            <a:ext cx="1536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Now what?</a:t>
            </a:r>
          </a:p>
        </p:txBody>
      </p:sp>
    </p:spTree>
    <p:extLst>
      <p:ext uri="{BB962C8B-B14F-4D97-AF65-F5344CB8AC3E}">
        <p14:creationId xmlns:p14="http://schemas.microsoft.com/office/powerpoint/2010/main" val="19190711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A8974909-6B26-F44F-BFF2-EE33D9099C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grpSp>
        <p:nvGrpSpPr>
          <p:cNvPr id="44035" name="Group 4">
            <a:extLst>
              <a:ext uri="{FF2B5EF4-FFF2-40B4-BE49-F238E27FC236}">
                <a16:creationId xmlns:a16="http://schemas.microsoft.com/office/drawing/2014/main" id="{14BA4853-16FC-704D-8EC0-7C42BB8D3169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96261" name="Oval 5">
              <a:extLst>
                <a:ext uri="{FF2B5EF4-FFF2-40B4-BE49-F238E27FC236}">
                  <a16:creationId xmlns:a16="http://schemas.microsoft.com/office/drawing/2014/main" id="{7C33D2A3-66EA-C042-A651-E453790ED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b="1">
                <a:solidFill>
                  <a:srgbClr val="0000FF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2" name="Text Box 6">
              <a:extLst>
                <a:ext uri="{FF2B5EF4-FFF2-40B4-BE49-F238E27FC236}">
                  <a16:creationId xmlns:a16="http://schemas.microsoft.com/office/drawing/2014/main" id="{49B293DE-15CF-EC4A-9DC2-7A9E97A1F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b="1">
                <a:solidFill>
                  <a:srgbClr val="0000FF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3" name="Text Box 7">
              <a:extLst>
                <a:ext uri="{FF2B5EF4-FFF2-40B4-BE49-F238E27FC236}">
                  <a16:creationId xmlns:a16="http://schemas.microsoft.com/office/drawing/2014/main" id="{F9E1AB4E-9FD6-3848-9EF2-8EA43A52C2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209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 dirty="0">
                  <a:solidFill>
                    <a:srgbClr val="0000FF"/>
                  </a:solidFill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grpSp>
        <p:nvGrpSpPr>
          <p:cNvPr id="44036" name="Group 8">
            <a:extLst>
              <a:ext uri="{FF2B5EF4-FFF2-40B4-BE49-F238E27FC236}">
                <a16:creationId xmlns:a16="http://schemas.microsoft.com/office/drawing/2014/main" id="{C64CFCBF-D45B-F74B-9365-009E50336685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96265" name="Oval 9">
              <a:extLst>
                <a:ext uri="{FF2B5EF4-FFF2-40B4-BE49-F238E27FC236}">
                  <a16:creationId xmlns:a16="http://schemas.microsoft.com/office/drawing/2014/main" id="{9856DE14-B835-AF40-A304-7A336B413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6" name="Text Box 10">
              <a:extLst>
                <a:ext uri="{FF2B5EF4-FFF2-40B4-BE49-F238E27FC236}">
                  <a16:creationId xmlns:a16="http://schemas.microsoft.com/office/drawing/2014/main" id="{9845D0CA-A754-374D-A82A-4529BEBA1E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7" name="Text Box 11">
              <a:extLst>
                <a:ext uri="{FF2B5EF4-FFF2-40B4-BE49-F238E27FC236}">
                  <a16:creationId xmlns:a16="http://schemas.microsoft.com/office/drawing/2014/main" id="{A2E4F6E9-5EBC-CD4B-BEC9-D86FD52613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96268" name="Text Box 12">
            <a:extLst>
              <a:ext uri="{FF2B5EF4-FFF2-40B4-BE49-F238E27FC236}">
                <a16:creationId xmlns:a16="http://schemas.microsoft.com/office/drawing/2014/main" id="{729874BD-DA2A-D041-87D6-CB8ADB8CE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4038" name="Group 13">
            <a:extLst>
              <a:ext uri="{FF2B5EF4-FFF2-40B4-BE49-F238E27FC236}">
                <a16:creationId xmlns:a16="http://schemas.microsoft.com/office/drawing/2014/main" id="{F66AA511-9D75-8145-AE6E-07FEF7A0AB88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96270" name="Oval 14">
              <a:extLst>
                <a:ext uri="{FF2B5EF4-FFF2-40B4-BE49-F238E27FC236}">
                  <a16:creationId xmlns:a16="http://schemas.microsoft.com/office/drawing/2014/main" id="{8DF6CC2C-28D4-EF40-98E3-93ABA5DE9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b="1">
                <a:solidFill>
                  <a:srgbClr val="0000FF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6271" name="Text Box 15">
              <a:extLst>
                <a:ext uri="{FF2B5EF4-FFF2-40B4-BE49-F238E27FC236}">
                  <a16:creationId xmlns:a16="http://schemas.microsoft.com/office/drawing/2014/main" id="{AF8D6057-9424-FF4F-83C7-E2328FBDE6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 dirty="0">
                  <a:solidFill>
                    <a:srgbClr val="0000FF"/>
                  </a:solidFill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sp>
        <p:nvSpPr>
          <p:cNvPr id="96272" name="Line 16">
            <a:extLst>
              <a:ext uri="{FF2B5EF4-FFF2-40B4-BE49-F238E27FC236}">
                <a16:creationId xmlns:a16="http://schemas.microsoft.com/office/drawing/2014/main" id="{4455E861-9430-7D48-8987-10527A7AEB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3" name="Line 17">
            <a:extLst>
              <a:ext uri="{FF2B5EF4-FFF2-40B4-BE49-F238E27FC236}">
                <a16:creationId xmlns:a16="http://schemas.microsoft.com/office/drawing/2014/main" id="{CCC62B62-F616-DE40-9144-34FF830FBD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4" name="Line 18">
            <a:extLst>
              <a:ext uri="{FF2B5EF4-FFF2-40B4-BE49-F238E27FC236}">
                <a16:creationId xmlns:a16="http://schemas.microsoft.com/office/drawing/2014/main" id="{71ECC92D-F21C-3749-AE86-DFE7D2F5B2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5" name="Line 19">
            <a:extLst>
              <a:ext uri="{FF2B5EF4-FFF2-40B4-BE49-F238E27FC236}">
                <a16:creationId xmlns:a16="http://schemas.microsoft.com/office/drawing/2014/main" id="{C158383B-FA47-9549-8CB5-7D3F3E282C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7" name="Line 21">
            <a:extLst>
              <a:ext uri="{FF2B5EF4-FFF2-40B4-BE49-F238E27FC236}">
                <a16:creationId xmlns:a16="http://schemas.microsoft.com/office/drawing/2014/main" id="{BE5019D9-1AC0-6347-AA0B-D2908212AC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8" name="Line 22">
            <a:extLst>
              <a:ext uri="{FF2B5EF4-FFF2-40B4-BE49-F238E27FC236}">
                <a16:creationId xmlns:a16="http://schemas.microsoft.com/office/drawing/2014/main" id="{7D2013F3-B845-6740-ABEE-5BBFBE85E0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9" name="Line 23">
            <a:extLst>
              <a:ext uri="{FF2B5EF4-FFF2-40B4-BE49-F238E27FC236}">
                <a16:creationId xmlns:a16="http://schemas.microsoft.com/office/drawing/2014/main" id="{4D9ABFB3-9F46-204E-BEB2-DBEF0D12BAC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80" name="Line 24">
            <a:extLst>
              <a:ext uri="{FF2B5EF4-FFF2-40B4-BE49-F238E27FC236}">
                <a16:creationId xmlns:a16="http://schemas.microsoft.com/office/drawing/2014/main" id="{8224C3A2-0C46-6148-B0CB-E9C7454C3B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4047" name="Group 25">
            <a:extLst>
              <a:ext uri="{FF2B5EF4-FFF2-40B4-BE49-F238E27FC236}">
                <a16:creationId xmlns:a16="http://schemas.microsoft.com/office/drawing/2014/main" id="{319E1B42-7992-E643-97F4-9F7D50C81C4D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96282" name="Oval 26">
              <a:extLst>
                <a:ext uri="{FF2B5EF4-FFF2-40B4-BE49-F238E27FC236}">
                  <a16:creationId xmlns:a16="http://schemas.microsoft.com/office/drawing/2014/main" id="{5CE0715B-F184-894E-89D9-1B9973CBF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3" name="Text Box 27">
              <a:extLst>
                <a:ext uri="{FF2B5EF4-FFF2-40B4-BE49-F238E27FC236}">
                  <a16:creationId xmlns:a16="http://schemas.microsoft.com/office/drawing/2014/main" id="{43A7F5F5-77D8-4E4F-90D6-E5AD56306A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44048" name="Group 28">
            <a:extLst>
              <a:ext uri="{FF2B5EF4-FFF2-40B4-BE49-F238E27FC236}">
                <a16:creationId xmlns:a16="http://schemas.microsoft.com/office/drawing/2014/main" id="{1BE008E4-3461-FF40-9026-72D1FFACFED0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96285" name="Oval 29">
              <a:extLst>
                <a:ext uri="{FF2B5EF4-FFF2-40B4-BE49-F238E27FC236}">
                  <a16:creationId xmlns:a16="http://schemas.microsoft.com/office/drawing/2014/main" id="{8F36E2AC-6E43-984F-A804-731440FC1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6" name="Text Box 30">
              <a:extLst>
                <a:ext uri="{FF2B5EF4-FFF2-40B4-BE49-F238E27FC236}">
                  <a16:creationId xmlns:a16="http://schemas.microsoft.com/office/drawing/2014/main" id="{A79BF44E-689C-2947-94B8-3110362AAD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44049" name="Group 31">
            <a:extLst>
              <a:ext uri="{FF2B5EF4-FFF2-40B4-BE49-F238E27FC236}">
                <a16:creationId xmlns:a16="http://schemas.microsoft.com/office/drawing/2014/main" id="{BC703799-378B-5049-9C28-9C676EB73E67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438400"/>
            <a:ext cx="609600" cy="457200"/>
            <a:chOff x="960" y="2352"/>
            <a:chExt cx="384" cy="288"/>
          </a:xfrm>
        </p:grpSpPr>
        <p:sp>
          <p:nvSpPr>
            <p:cNvPr id="96288" name="Oval 32">
              <a:extLst>
                <a:ext uri="{FF2B5EF4-FFF2-40B4-BE49-F238E27FC236}">
                  <a16:creationId xmlns:a16="http://schemas.microsoft.com/office/drawing/2014/main" id="{9BCDBDD6-85C9-4546-8FD9-7E0AA751D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9" name="Text Box 33">
              <a:extLst>
                <a:ext uri="{FF2B5EF4-FFF2-40B4-BE49-F238E27FC236}">
                  <a16:creationId xmlns:a16="http://schemas.microsoft.com/office/drawing/2014/main" id="{48C67D19-8DE0-C546-AAF8-06BD25387D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389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44050" name="Group 34">
            <a:extLst>
              <a:ext uri="{FF2B5EF4-FFF2-40B4-BE49-F238E27FC236}">
                <a16:creationId xmlns:a16="http://schemas.microsoft.com/office/drawing/2014/main" id="{ECF0C7C0-6884-4643-BAA2-947E92ECF142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96291" name="Oval 35">
              <a:extLst>
                <a:ext uri="{FF2B5EF4-FFF2-40B4-BE49-F238E27FC236}">
                  <a16:creationId xmlns:a16="http://schemas.microsoft.com/office/drawing/2014/main" id="{B79C6170-603D-D642-A22C-323EB707F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2" name="Text Box 36">
              <a:extLst>
                <a:ext uri="{FF2B5EF4-FFF2-40B4-BE49-F238E27FC236}">
                  <a16:creationId xmlns:a16="http://schemas.microsoft.com/office/drawing/2014/main" id="{47F6F50B-2F01-A64A-A466-45CCAECEAF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44051" name="Group 37">
            <a:extLst>
              <a:ext uri="{FF2B5EF4-FFF2-40B4-BE49-F238E27FC236}">
                <a16:creationId xmlns:a16="http://schemas.microsoft.com/office/drawing/2014/main" id="{91D690BF-7408-544D-9EFB-7A238D843C6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96294" name="Oval 38">
              <a:extLst>
                <a:ext uri="{FF2B5EF4-FFF2-40B4-BE49-F238E27FC236}">
                  <a16:creationId xmlns:a16="http://schemas.microsoft.com/office/drawing/2014/main" id="{455485A5-29E8-1E40-A2D4-4A0803602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5" name="Text Box 39">
              <a:extLst>
                <a:ext uri="{FF2B5EF4-FFF2-40B4-BE49-F238E27FC236}">
                  <a16:creationId xmlns:a16="http://schemas.microsoft.com/office/drawing/2014/main" id="{D16BF7F9-7119-5F4C-AFDB-CB4E99B2E0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4052" name="Group 40">
            <a:extLst>
              <a:ext uri="{FF2B5EF4-FFF2-40B4-BE49-F238E27FC236}">
                <a16:creationId xmlns:a16="http://schemas.microsoft.com/office/drawing/2014/main" id="{D5B6F1A6-452D-BB46-9F84-428B881D4157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96297" name="Oval 41">
              <a:extLst>
                <a:ext uri="{FF2B5EF4-FFF2-40B4-BE49-F238E27FC236}">
                  <a16:creationId xmlns:a16="http://schemas.microsoft.com/office/drawing/2014/main" id="{11ACEE73-1683-0842-A1A4-71D24A0388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8" name="Text Box 42">
              <a:extLst>
                <a:ext uri="{FF2B5EF4-FFF2-40B4-BE49-F238E27FC236}">
                  <a16:creationId xmlns:a16="http://schemas.microsoft.com/office/drawing/2014/main" id="{87285E67-9A6E-B242-9D9D-B01A488865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44" name="Rectangle 3">
            <a:extLst>
              <a:ext uri="{FF2B5EF4-FFF2-40B4-BE49-F238E27FC236}">
                <a16:creationId xmlns:a16="http://schemas.microsoft.com/office/drawing/2014/main" id="{92D5BA0C-0878-E44E-BB3E-19FAC2CE7454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00"/>
            <a:ext cx="8308848" cy="82391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0"/>
              <a:buNone/>
              <a:defRPr/>
            </a:pPr>
            <a:r>
              <a:rPr lang="en-US" sz="2600" dirty="0"/>
              <a:t>Return and remove the largest element in the set.  The rest of the data should stay as a heap</a:t>
            </a:r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D6DD1F8-8811-454A-A8D2-8FA5AAA7FFBA}"/>
              </a:ext>
            </a:extLst>
          </p:cNvPr>
          <p:cNvSpPr txBox="1"/>
          <p:nvPr/>
        </p:nvSpPr>
        <p:spPr>
          <a:xfrm>
            <a:off x="93947" y="3324523"/>
            <a:ext cx="3030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Swap with largest child</a:t>
            </a:r>
          </a:p>
        </p:txBody>
      </p:sp>
    </p:spTree>
    <p:extLst>
      <p:ext uri="{BB962C8B-B14F-4D97-AF65-F5344CB8AC3E}">
        <p14:creationId xmlns:p14="http://schemas.microsoft.com/office/powerpoint/2010/main" val="1498188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78744-52C6-1544-BD08-F3B5E5B08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CD287-AC3D-B941-8305-4833446E29B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3749040"/>
            <a:ext cx="3376749" cy="234696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Each parent has at most 2 children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7426A2DA-DD14-A645-90CE-824101859222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3B84562-7D7D-D94E-B44D-2E73A1C8C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9850C4B4-401C-4B48-BFE2-E5AEAA9EFA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4B85141B-9BB4-9642-964D-1D48D3DB1C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F533CF4C-0378-A44D-9BE5-1A6D97BACCB3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808341D1-EBAC-C24E-ABCD-A3CDF9FED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780902F6-AF26-8A48-846B-AC0571FF49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60A0F088-E520-A845-9CA5-4C073B7225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B24D05F9-D0FC-9E4C-9A87-895A427BE32C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33533A66-EE9A-AF46-8B76-990CF965C3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D06E18B5-1955-0C42-8B47-FA0E3F4C7A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80A8D054-9834-4B4D-93D2-1853388FC3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E30F9EF6-603D-C04A-BA17-22E4D6F6A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05FCB30E-A562-1347-9690-C1093C0AFD4A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70532A8C-9021-534C-9D26-90242B137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FF142AD0-4970-8743-9DA0-01BDDDAF52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20" name="Line 52">
            <a:extLst>
              <a:ext uri="{FF2B5EF4-FFF2-40B4-BE49-F238E27FC236}">
                <a16:creationId xmlns:a16="http://schemas.microsoft.com/office/drawing/2014/main" id="{7A1AA9B5-C49B-C748-8B03-87B0F0537A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" name="Line 53">
            <a:extLst>
              <a:ext uri="{FF2B5EF4-FFF2-40B4-BE49-F238E27FC236}">
                <a16:creationId xmlns:a16="http://schemas.microsoft.com/office/drawing/2014/main" id="{F7DC365D-8076-1448-84D5-257862CA45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4">
            <a:extLst>
              <a:ext uri="{FF2B5EF4-FFF2-40B4-BE49-F238E27FC236}">
                <a16:creationId xmlns:a16="http://schemas.microsoft.com/office/drawing/2014/main" id="{63D2942B-5E88-C94A-A55E-7A7ED93205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2797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6">
            <a:extLst>
              <a:ext uri="{FF2B5EF4-FFF2-40B4-BE49-F238E27FC236}">
                <a16:creationId xmlns:a16="http://schemas.microsoft.com/office/drawing/2014/main" id="{2B966F79-4905-844A-AA5B-4FD4B5A84E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7797" y="4425996"/>
            <a:ext cx="457200" cy="671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7">
            <a:extLst>
              <a:ext uri="{FF2B5EF4-FFF2-40B4-BE49-F238E27FC236}">
                <a16:creationId xmlns:a16="http://schemas.microsoft.com/office/drawing/2014/main" id="{6ADFC5A0-DD7A-7C44-8DB6-B979A2DAA68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58">
            <a:extLst>
              <a:ext uri="{FF2B5EF4-FFF2-40B4-BE49-F238E27FC236}">
                <a16:creationId xmlns:a16="http://schemas.microsoft.com/office/drawing/2014/main" id="{6A6F226F-6AF7-0D41-AED0-ED203DB9FD9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59">
            <a:extLst>
              <a:ext uri="{FF2B5EF4-FFF2-40B4-BE49-F238E27FC236}">
                <a16:creationId xmlns:a16="http://schemas.microsoft.com/office/drawing/2014/main" id="{88E3A308-CF44-0947-AE16-722D42287E8D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60">
            <a:extLst>
              <a:ext uri="{FF2B5EF4-FFF2-40B4-BE49-F238E27FC236}">
                <a16:creationId xmlns:a16="http://schemas.microsoft.com/office/drawing/2014/main" id="{BCC4379E-ACEE-F043-991E-655A9DD27F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9" name="Group 62">
            <a:extLst>
              <a:ext uri="{FF2B5EF4-FFF2-40B4-BE49-F238E27FC236}">
                <a16:creationId xmlns:a16="http://schemas.microsoft.com/office/drawing/2014/main" id="{4F5DBABE-57AE-944E-8DE4-A1A7AD113EE6}"/>
              </a:ext>
            </a:extLst>
          </p:cNvPr>
          <p:cNvGrpSpPr>
            <a:grpSpLocks/>
          </p:cNvGrpSpPr>
          <p:nvPr/>
        </p:nvGrpSpPr>
        <p:grpSpPr bwMode="auto">
          <a:xfrm>
            <a:off x="4217997" y="5105400"/>
            <a:ext cx="685800" cy="457200"/>
            <a:chOff x="960" y="2352"/>
            <a:chExt cx="432" cy="288"/>
          </a:xfrm>
        </p:grpSpPr>
        <p:sp>
          <p:nvSpPr>
            <p:cNvPr id="30" name="Oval 63">
              <a:extLst>
                <a:ext uri="{FF2B5EF4-FFF2-40B4-BE49-F238E27FC236}">
                  <a16:creationId xmlns:a16="http://schemas.microsoft.com/office/drawing/2014/main" id="{5EAE7D94-B2DD-AD42-83C2-5649912352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Text Box 64">
              <a:extLst>
                <a:ext uri="{FF2B5EF4-FFF2-40B4-BE49-F238E27FC236}">
                  <a16:creationId xmlns:a16="http://schemas.microsoft.com/office/drawing/2014/main" id="{2694090D-6495-7B4D-9F4B-1A8CF0B4E3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35" name="Group 68">
            <a:extLst>
              <a:ext uri="{FF2B5EF4-FFF2-40B4-BE49-F238E27FC236}">
                <a16:creationId xmlns:a16="http://schemas.microsoft.com/office/drawing/2014/main" id="{8DBF901B-4B26-1F4B-9464-B9BDC37A621E}"/>
              </a:ext>
            </a:extLst>
          </p:cNvPr>
          <p:cNvGrpSpPr>
            <a:grpSpLocks/>
          </p:cNvGrpSpPr>
          <p:nvPr/>
        </p:nvGrpSpPr>
        <p:grpSpPr bwMode="auto">
          <a:xfrm>
            <a:off x="6580197" y="5091113"/>
            <a:ext cx="685800" cy="457200"/>
            <a:chOff x="960" y="2352"/>
            <a:chExt cx="432" cy="288"/>
          </a:xfrm>
        </p:grpSpPr>
        <p:sp>
          <p:nvSpPr>
            <p:cNvPr id="36" name="Oval 69">
              <a:extLst>
                <a:ext uri="{FF2B5EF4-FFF2-40B4-BE49-F238E27FC236}">
                  <a16:creationId xmlns:a16="http://schemas.microsoft.com/office/drawing/2014/main" id="{E47D54A9-42F5-6444-BF8F-4E5B6890D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7" name="Text Box 70">
              <a:extLst>
                <a:ext uri="{FF2B5EF4-FFF2-40B4-BE49-F238E27FC236}">
                  <a16:creationId xmlns:a16="http://schemas.microsoft.com/office/drawing/2014/main" id="{840A5D36-8DDD-E04E-B663-F6748235FB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38" name="Group 71">
            <a:extLst>
              <a:ext uri="{FF2B5EF4-FFF2-40B4-BE49-F238E27FC236}">
                <a16:creationId xmlns:a16="http://schemas.microsoft.com/office/drawing/2014/main" id="{A6AB59AA-EFCC-2B4B-90DB-A08B2F8EFB98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39" name="Oval 72">
              <a:extLst>
                <a:ext uri="{FF2B5EF4-FFF2-40B4-BE49-F238E27FC236}">
                  <a16:creationId xmlns:a16="http://schemas.microsoft.com/office/drawing/2014/main" id="{261FA750-0F2C-2B44-A3A8-8C40D5CDD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" name="Text Box 73">
              <a:extLst>
                <a:ext uri="{FF2B5EF4-FFF2-40B4-BE49-F238E27FC236}">
                  <a16:creationId xmlns:a16="http://schemas.microsoft.com/office/drawing/2014/main" id="{174B9115-C736-CC48-99C7-1C5A334EC8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41" name="Group 74">
            <a:extLst>
              <a:ext uri="{FF2B5EF4-FFF2-40B4-BE49-F238E27FC236}">
                <a16:creationId xmlns:a16="http://schemas.microsoft.com/office/drawing/2014/main" id="{26DC19F4-B81B-C44F-AAB4-9787CDC37441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42" name="Oval 75">
              <a:extLst>
                <a:ext uri="{FF2B5EF4-FFF2-40B4-BE49-F238E27FC236}">
                  <a16:creationId xmlns:a16="http://schemas.microsoft.com/office/drawing/2014/main" id="{F96828D5-6727-324F-9F6D-65D93BE86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Text Box 76">
              <a:extLst>
                <a:ext uri="{FF2B5EF4-FFF2-40B4-BE49-F238E27FC236}">
                  <a16:creationId xmlns:a16="http://schemas.microsoft.com/office/drawing/2014/main" id="{095043E3-824B-6846-9C68-B5F67A7127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4" name="Group 77">
            <a:extLst>
              <a:ext uri="{FF2B5EF4-FFF2-40B4-BE49-F238E27FC236}">
                <a16:creationId xmlns:a16="http://schemas.microsoft.com/office/drawing/2014/main" id="{2EACBF8D-7CFE-4C43-9805-086865FDD3D2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45" name="Oval 78">
              <a:extLst>
                <a:ext uri="{FF2B5EF4-FFF2-40B4-BE49-F238E27FC236}">
                  <a16:creationId xmlns:a16="http://schemas.microsoft.com/office/drawing/2014/main" id="{AF821DB9-8F91-184B-8084-4CF798732C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Text Box 79">
              <a:extLst>
                <a:ext uri="{FF2B5EF4-FFF2-40B4-BE49-F238E27FC236}">
                  <a16:creationId xmlns:a16="http://schemas.microsoft.com/office/drawing/2014/main" id="{1846B531-7E5D-474E-9F4F-BE959C7F44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sp>
        <p:nvSpPr>
          <p:cNvPr id="47" name="Line 55">
            <a:extLst>
              <a:ext uri="{FF2B5EF4-FFF2-40B4-BE49-F238E27FC236}">
                <a16:creationId xmlns:a16="http://schemas.microsoft.com/office/drawing/2014/main" id="{79B7C112-B248-5A4C-9799-2423AFD37BA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3847" y="4357687"/>
            <a:ext cx="628650" cy="7398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8" name="Group 65">
            <a:extLst>
              <a:ext uri="{FF2B5EF4-FFF2-40B4-BE49-F238E27FC236}">
                <a16:creationId xmlns:a16="http://schemas.microsoft.com/office/drawing/2014/main" id="{3DDDB833-6213-7A46-8E72-A6DD86066C33}"/>
              </a:ext>
            </a:extLst>
          </p:cNvPr>
          <p:cNvGrpSpPr>
            <a:grpSpLocks/>
          </p:cNvGrpSpPr>
          <p:nvPr/>
        </p:nvGrpSpPr>
        <p:grpSpPr bwMode="auto">
          <a:xfrm>
            <a:off x="5648163" y="5115333"/>
            <a:ext cx="685800" cy="457200"/>
            <a:chOff x="960" y="2352"/>
            <a:chExt cx="432" cy="288"/>
          </a:xfrm>
        </p:grpSpPr>
        <p:sp>
          <p:nvSpPr>
            <p:cNvPr id="49" name="Oval 66">
              <a:extLst>
                <a:ext uri="{FF2B5EF4-FFF2-40B4-BE49-F238E27FC236}">
                  <a16:creationId xmlns:a16="http://schemas.microsoft.com/office/drawing/2014/main" id="{1D1D34C2-5844-164C-9F68-D22F14EEF2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0" name="Text Box 67">
              <a:extLst>
                <a:ext uri="{FF2B5EF4-FFF2-40B4-BE49-F238E27FC236}">
                  <a16:creationId xmlns:a16="http://schemas.microsoft.com/office/drawing/2014/main" id="{09547E48-ECA4-3D4B-AF15-F02735A36C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40950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A8974909-6B26-F44F-BFF2-EE33D9099C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grpSp>
        <p:nvGrpSpPr>
          <p:cNvPr id="44035" name="Group 4">
            <a:extLst>
              <a:ext uri="{FF2B5EF4-FFF2-40B4-BE49-F238E27FC236}">
                <a16:creationId xmlns:a16="http://schemas.microsoft.com/office/drawing/2014/main" id="{14BA4853-16FC-704D-8EC0-7C42BB8D3169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96261" name="Oval 5">
              <a:extLst>
                <a:ext uri="{FF2B5EF4-FFF2-40B4-BE49-F238E27FC236}">
                  <a16:creationId xmlns:a16="http://schemas.microsoft.com/office/drawing/2014/main" id="{7C33D2A3-66EA-C042-A651-E453790ED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2" name="Text Box 6">
              <a:extLst>
                <a:ext uri="{FF2B5EF4-FFF2-40B4-BE49-F238E27FC236}">
                  <a16:creationId xmlns:a16="http://schemas.microsoft.com/office/drawing/2014/main" id="{49B293DE-15CF-EC4A-9DC2-7A9E97A1F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3" name="Text Box 7">
              <a:extLst>
                <a:ext uri="{FF2B5EF4-FFF2-40B4-BE49-F238E27FC236}">
                  <a16:creationId xmlns:a16="http://schemas.microsoft.com/office/drawing/2014/main" id="{F9E1AB4E-9FD6-3848-9EF2-8EA43A52C2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209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grpSp>
        <p:nvGrpSpPr>
          <p:cNvPr id="44036" name="Group 8">
            <a:extLst>
              <a:ext uri="{FF2B5EF4-FFF2-40B4-BE49-F238E27FC236}">
                <a16:creationId xmlns:a16="http://schemas.microsoft.com/office/drawing/2014/main" id="{C64CFCBF-D45B-F74B-9365-009E50336685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96265" name="Oval 9">
              <a:extLst>
                <a:ext uri="{FF2B5EF4-FFF2-40B4-BE49-F238E27FC236}">
                  <a16:creationId xmlns:a16="http://schemas.microsoft.com/office/drawing/2014/main" id="{9856DE14-B835-AF40-A304-7A336B413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6" name="Text Box 10">
              <a:extLst>
                <a:ext uri="{FF2B5EF4-FFF2-40B4-BE49-F238E27FC236}">
                  <a16:creationId xmlns:a16="http://schemas.microsoft.com/office/drawing/2014/main" id="{9845D0CA-A754-374D-A82A-4529BEBA1E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7" name="Text Box 11">
              <a:extLst>
                <a:ext uri="{FF2B5EF4-FFF2-40B4-BE49-F238E27FC236}">
                  <a16:creationId xmlns:a16="http://schemas.microsoft.com/office/drawing/2014/main" id="{A2E4F6E9-5EBC-CD4B-BEC9-D86FD52613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96268" name="Text Box 12">
            <a:extLst>
              <a:ext uri="{FF2B5EF4-FFF2-40B4-BE49-F238E27FC236}">
                <a16:creationId xmlns:a16="http://schemas.microsoft.com/office/drawing/2014/main" id="{729874BD-DA2A-D041-87D6-CB8ADB8CE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4038" name="Group 13">
            <a:extLst>
              <a:ext uri="{FF2B5EF4-FFF2-40B4-BE49-F238E27FC236}">
                <a16:creationId xmlns:a16="http://schemas.microsoft.com/office/drawing/2014/main" id="{F66AA511-9D75-8145-AE6E-07FEF7A0AB88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96270" name="Oval 14">
              <a:extLst>
                <a:ext uri="{FF2B5EF4-FFF2-40B4-BE49-F238E27FC236}">
                  <a16:creationId xmlns:a16="http://schemas.microsoft.com/office/drawing/2014/main" id="{8DF6CC2C-28D4-EF40-98E3-93ABA5DE9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71" name="Text Box 15">
              <a:extLst>
                <a:ext uri="{FF2B5EF4-FFF2-40B4-BE49-F238E27FC236}">
                  <a16:creationId xmlns:a16="http://schemas.microsoft.com/office/drawing/2014/main" id="{AF8D6057-9424-FF4F-83C7-E2328FBDE6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sp>
        <p:nvSpPr>
          <p:cNvPr id="96272" name="Line 16">
            <a:extLst>
              <a:ext uri="{FF2B5EF4-FFF2-40B4-BE49-F238E27FC236}">
                <a16:creationId xmlns:a16="http://schemas.microsoft.com/office/drawing/2014/main" id="{4455E861-9430-7D48-8987-10527A7AEB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3" name="Line 17">
            <a:extLst>
              <a:ext uri="{FF2B5EF4-FFF2-40B4-BE49-F238E27FC236}">
                <a16:creationId xmlns:a16="http://schemas.microsoft.com/office/drawing/2014/main" id="{CCC62B62-F616-DE40-9144-34FF830FBD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4" name="Line 18">
            <a:extLst>
              <a:ext uri="{FF2B5EF4-FFF2-40B4-BE49-F238E27FC236}">
                <a16:creationId xmlns:a16="http://schemas.microsoft.com/office/drawing/2014/main" id="{71ECC92D-F21C-3749-AE86-DFE7D2F5B2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5" name="Line 19">
            <a:extLst>
              <a:ext uri="{FF2B5EF4-FFF2-40B4-BE49-F238E27FC236}">
                <a16:creationId xmlns:a16="http://schemas.microsoft.com/office/drawing/2014/main" id="{C158383B-FA47-9549-8CB5-7D3F3E282C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7" name="Line 21">
            <a:extLst>
              <a:ext uri="{FF2B5EF4-FFF2-40B4-BE49-F238E27FC236}">
                <a16:creationId xmlns:a16="http://schemas.microsoft.com/office/drawing/2014/main" id="{BE5019D9-1AC0-6347-AA0B-D2908212AC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8" name="Line 22">
            <a:extLst>
              <a:ext uri="{FF2B5EF4-FFF2-40B4-BE49-F238E27FC236}">
                <a16:creationId xmlns:a16="http://schemas.microsoft.com/office/drawing/2014/main" id="{7D2013F3-B845-6740-ABEE-5BBFBE85E0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9" name="Line 23">
            <a:extLst>
              <a:ext uri="{FF2B5EF4-FFF2-40B4-BE49-F238E27FC236}">
                <a16:creationId xmlns:a16="http://schemas.microsoft.com/office/drawing/2014/main" id="{4D9ABFB3-9F46-204E-BEB2-DBEF0D12BAC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80" name="Line 24">
            <a:extLst>
              <a:ext uri="{FF2B5EF4-FFF2-40B4-BE49-F238E27FC236}">
                <a16:creationId xmlns:a16="http://schemas.microsoft.com/office/drawing/2014/main" id="{8224C3A2-0C46-6148-B0CB-E9C7454C3B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4047" name="Group 25">
            <a:extLst>
              <a:ext uri="{FF2B5EF4-FFF2-40B4-BE49-F238E27FC236}">
                <a16:creationId xmlns:a16="http://schemas.microsoft.com/office/drawing/2014/main" id="{319E1B42-7992-E643-97F4-9F7D50C81C4D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96282" name="Oval 26">
              <a:extLst>
                <a:ext uri="{FF2B5EF4-FFF2-40B4-BE49-F238E27FC236}">
                  <a16:creationId xmlns:a16="http://schemas.microsoft.com/office/drawing/2014/main" id="{5CE0715B-F184-894E-89D9-1B9973CBF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3" name="Text Box 27">
              <a:extLst>
                <a:ext uri="{FF2B5EF4-FFF2-40B4-BE49-F238E27FC236}">
                  <a16:creationId xmlns:a16="http://schemas.microsoft.com/office/drawing/2014/main" id="{43A7F5F5-77D8-4E4F-90D6-E5AD56306A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44048" name="Group 28">
            <a:extLst>
              <a:ext uri="{FF2B5EF4-FFF2-40B4-BE49-F238E27FC236}">
                <a16:creationId xmlns:a16="http://schemas.microsoft.com/office/drawing/2014/main" id="{1BE008E4-3461-FF40-9026-72D1FFACFED0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96285" name="Oval 29">
              <a:extLst>
                <a:ext uri="{FF2B5EF4-FFF2-40B4-BE49-F238E27FC236}">
                  <a16:creationId xmlns:a16="http://schemas.microsoft.com/office/drawing/2014/main" id="{8F36E2AC-6E43-984F-A804-731440FC1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6" name="Text Box 30">
              <a:extLst>
                <a:ext uri="{FF2B5EF4-FFF2-40B4-BE49-F238E27FC236}">
                  <a16:creationId xmlns:a16="http://schemas.microsoft.com/office/drawing/2014/main" id="{A79BF44E-689C-2947-94B8-3110362AAD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44049" name="Group 31">
            <a:extLst>
              <a:ext uri="{FF2B5EF4-FFF2-40B4-BE49-F238E27FC236}">
                <a16:creationId xmlns:a16="http://schemas.microsoft.com/office/drawing/2014/main" id="{BC703799-378B-5049-9C28-9C676EB73E67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438400"/>
            <a:ext cx="609600" cy="457200"/>
            <a:chOff x="960" y="2352"/>
            <a:chExt cx="384" cy="288"/>
          </a:xfrm>
        </p:grpSpPr>
        <p:sp>
          <p:nvSpPr>
            <p:cNvPr id="96288" name="Oval 32">
              <a:extLst>
                <a:ext uri="{FF2B5EF4-FFF2-40B4-BE49-F238E27FC236}">
                  <a16:creationId xmlns:a16="http://schemas.microsoft.com/office/drawing/2014/main" id="{9BCDBDD6-85C9-4546-8FD9-7E0AA751D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9" name="Text Box 33">
              <a:extLst>
                <a:ext uri="{FF2B5EF4-FFF2-40B4-BE49-F238E27FC236}">
                  <a16:creationId xmlns:a16="http://schemas.microsoft.com/office/drawing/2014/main" id="{48C67D19-8DE0-C546-AAF8-06BD25387D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389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44050" name="Group 34">
            <a:extLst>
              <a:ext uri="{FF2B5EF4-FFF2-40B4-BE49-F238E27FC236}">
                <a16:creationId xmlns:a16="http://schemas.microsoft.com/office/drawing/2014/main" id="{ECF0C7C0-6884-4643-BAA2-947E92ECF142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96291" name="Oval 35">
              <a:extLst>
                <a:ext uri="{FF2B5EF4-FFF2-40B4-BE49-F238E27FC236}">
                  <a16:creationId xmlns:a16="http://schemas.microsoft.com/office/drawing/2014/main" id="{B79C6170-603D-D642-A22C-323EB707F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2" name="Text Box 36">
              <a:extLst>
                <a:ext uri="{FF2B5EF4-FFF2-40B4-BE49-F238E27FC236}">
                  <a16:creationId xmlns:a16="http://schemas.microsoft.com/office/drawing/2014/main" id="{47F6F50B-2F01-A64A-A466-45CCAECEAF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44051" name="Group 37">
            <a:extLst>
              <a:ext uri="{FF2B5EF4-FFF2-40B4-BE49-F238E27FC236}">
                <a16:creationId xmlns:a16="http://schemas.microsoft.com/office/drawing/2014/main" id="{91D690BF-7408-544D-9EFB-7A238D843C6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96294" name="Oval 38">
              <a:extLst>
                <a:ext uri="{FF2B5EF4-FFF2-40B4-BE49-F238E27FC236}">
                  <a16:creationId xmlns:a16="http://schemas.microsoft.com/office/drawing/2014/main" id="{455485A5-29E8-1E40-A2D4-4A0803602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5" name="Text Box 39">
              <a:extLst>
                <a:ext uri="{FF2B5EF4-FFF2-40B4-BE49-F238E27FC236}">
                  <a16:creationId xmlns:a16="http://schemas.microsoft.com/office/drawing/2014/main" id="{D16BF7F9-7119-5F4C-AFDB-CB4E99B2E0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4052" name="Group 40">
            <a:extLst>
              <a:ext uri="{FF2B5EF4-FFF2-40B4-BE49-F238E27FC236}">
                <a16:creationId xmlns:a16="http://schemas.microsoft.com/office/drawing/2014/main" id="{D5B6F1A6-452D-BB46-9F84-428B881D4157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96297" name="Oval 41">
              <a:extLst>
                <a:ext uri="{FF2B5EF4-FFF2-40B4-BE49-F238E27FC236}">
                  <a16:creationId xmlns:a16="http://schemas.microsoft.com/office/drawing/2014/main" id="{11ACEE73-1683-0842-A1A4-71D24A0388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8" name="Text Box 42">
              <a:extLst>
                <a:ext uri="{FF2B5EF4-FFF2-40B4-BE49-F238E27FC236}">
                  <a16:creationId xmlns:a16="http://schemas.microsoft.com/office/drawing/2014/main" id="{87285E67-9A6E-B242-9D9D-B01A488865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44" name="Rectangle 3">
            <a:extLst>
              <a:ext uri="{FF2B5EF4-FFF2-40B4-BE49-F238E27FC236}">
                <a16:creationId xmlns:a16="http://schemas.microsoft.com/office/drawing/2014/main" id="{92D5BA0C-0878-E44E-BB3E-19FAC2CE7454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00"/>
            <a:ext cx="8308848" cy="82391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0"/>
              <a:buNone/>
              <a:defRPr/>
            </a:pPr>
            <a:r>
              <a:rPr lang="en-US" sz="2600" dirty="0"/>
              <a:t>Return and remove the largest element in the set.  The rest of the data should stay as a heap</a:t>
            </a:r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D6DD1F8-8811-454A-A8D2-8FA5AAA7FFBA}"/>
              </a:ext>
            </a:extLst>
          </p:cNvPr>
          <p:cNvSpPr txBox="1"/>
          <p:nvPr/>
        </p:nvSpPr>
        <p:spPr>
          <a:xfrm>
            <a:off x="545704" y="4258299"/>
            <a:ext cx="1903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Swap with largest child</a:t>
            </a:r>
          </a:p>
        </p:txBody>
      </p:sp>
    </p:spTree>
    <p:extLst>
      <p:ext uri="{BB962C8B-B14F-4D97-AF65-F5344CB8AC3E}">
        <p14:creationId xmlns:p14="http://schemas.microsoft.com/office/powerpoint/2010/main" val="6041417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A8974909-6B26-F44F-BFF2-EE33D9099C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grpSp>
        <p:nvGrpSpPr>
          <p:cNvPr id="44035" name="Group 4">
            <a:extLst>
              <a:ext uri="{FF2B5EF4-FFF2-40B4-BE49-F238E27FC236}">
                <a16:creationId xmlns:a16="http://schemas.microsoft.com/office/drawing/2014/main" id="{14BA4853-16FC-704D-8EC0-7C42BB8D3169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96261" name="Oval 5">
              <a:extLst>
                <a:ext uri="{FF2B5EF4-FFF2-40B4-BE49-F238E27FC236}">
                  <a16:creationId xmlns:a16="http://schemas.microsoft.com/office/drawing/2014/main" id="{7C33D2A3-66EA-C042-A651-E453790ED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2" name="Text Box 6">
              <a:extLst>
                <a:ext uri="{FF2B5EF4-FFF2-40B4-BE49-F238E27FC236}">
                  <a16:creationId xmlns:a16="http://schemas.microsoft.com/office/drawing/2014/main" id="{49B293DE-15CF-EC4A-9DC2-7A9E97A1F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3" name="Text Box 7">
              <a:extLst>
                <a:ext uri="{FF2B5EF4-FFF2-40B4-BE49-F238E27FC236}">
                  <a16:creationId xmlns:a16="http://schemas.microsoft.com/office/drawing/2014/main" id="{F9E1AB4E-9FD6-3848-9EF2-8EA43A52C2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209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grpSp>
        <p:nvGrpSpPr>
          <p:cNvPr id="44036" name="Group 8">
            <a:extLst>
              <a:ext uri="{FF2B5EF4-FFF2-40B4-BE49-F238E27FC236}">
                <a16:creationId xmlns:a16="http://schemas.microsoft.com/office/drawing/2014/main" id="{C64CFCBF-D45B-F74B-9365-009E50336685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96265" name="Oval 9">
              <a:extLst>
                <a:ext uri="{FF2B5EF4-FFF2-40B4-BE49-F238E27FC236}">
                  <a16:creationId xmlns:a16="http://schemas.microsoft.com/office/drawing/2014/main" id="{9856DE14-B835-AF40-A304-7A336B413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6" name="Text Box 10">
              <a:extLst>
                <a:ext uri="{FF2B5EF4-FFF2-40B4-BE49-F238E27FC236}">
                  <a16:creationId xmlns:a16="http://schemas.microsoft.com/office/drawing/2014/main" id="{9845D0CA-A754-374D-A82A-4529BEBA1E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7" name="Text Box 11">
              <a:extLst>
                <a:ext uri="{FF2B5EF4-FFF2-40B4-BE49-F238E27FC236}">
                  <a16:creationId xmlns:a16="http://schemas.microsoft.com/office/drawing/2014/main" id="{A2E4F6E9-5EBC-CD4B-BEC9-D86FD52613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96268" name="Text Box 12">
            <a:extLst>
              <a:ext uri="{FF2B5EF4-FFF2-40B4-BE49-F238E27FC236}">
                <a16:creationId xmlns:a16="http://schemas.microsoft.com/office/drawing/2014/main" id="{729874BD-DA2A-D041-87D6-CB8ADB8CE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4038" name="Group 13">
            <a:extLst>
              <a:ext uri="{FF2B5EF4-FFF2-40B4-BE49-F238E27FC236}">
                <a16:creationId xmlns:a16="http://schemas.microsoft.com/office/drawing/2014/main" id="{F66AA511-9D75-8145-AE6E-07FEF7A0AB88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96270" name="Oval 14">
              <a:extLst>
                <a:ext uri="{FF2B5EF4-FFF2-40B4-BE49-F238E27FC236}">
                  <a16:creationId xmlns:a16="http://schemas.microsoft.com/office/drawing/2014/main" id="{8DF6CC2C-28D4-EF40-98E3-93ABA5DE9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71" name="Text Box 15">
              <a:extLst>
                <a:ext uri="{FF2B5EF4-FFF2-40B4-BE49-F238E27FC236}">
                  <a16:creationId xmlns:a16="http://schemas.microsoft.com/office/drawing/2014/main" id="{AF8D6057-9424-FF4F-83C7-E2328FBDE6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 dirty="0">
                  <a:solidFill>
                    <a:srgbClr val="0000FF"/>
                  </a:solidFill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sp>
        <p:nvSpPr>
          <p:cNvPr id="96272" name="Line 16">
            <a:extLst>
              <a:ext uri="{FF2B5EF4-FFF2-40B4-BE49-F238E27FC236}">
                <a16:creationId xmlns:a16="http://schemas.microsoft.com/office/drawing/2014/main" id="{4455E861-9430-7D48-8987-10527A7AEB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3" name="Line 17">
            <a:extLst>
              <a:ext uri="{FF2B5EF4-FFF2-40B4-BE49-F238E27FC236}">
                <a16:creationId xmlns:a16="http://schemas.microsoft.com/office/drawing/2014/main" id="{CCC62B62-F616-DE40-9144-34FF830FBD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4" name="Line 18">
            <a:extLst>
              <a:ext uri="{FF2B5EF4-FFF2-40B4-BE49-F238E27FC236}">
                <a16:creationId xmlns:a16="http://schemas.microsoft.com/office/drawing/2014/main" id="{71ECC92D-F21C-3749-AE86-DFE7D2F5B2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5" name="Line 19">
            <a:extLst>
              <a:ext uri="{FF2B5EF4-FFF2-40B4-BE49-F238E27FC236}">
                <a16:creationId xmlns:a16="http://schemas.microsoft.com/office/drawing/2014/main" id="{C158383B-FA47-9549-8CB5-7D3F3E282C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7" name="Line 21">
            <a:extLst>
              <a:ext uri="{FF2B5EF4-FFF2-40B4-BE49-F238E27FC236}">
                <a16:creationId xmlns:a16="http://schemas.microsoft.com/office/drawing/2014/main" id="{BE5019D9-1AC0-6347-AA0B-D2908212AC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8" name="Line 22">
            <a:extLst>
              <a:ext uri="{FF2B5EF4-FFF2-40B4-BE49-F238E27FC236}">
                <a16:creationId xmlns:a16="http://schemas.microsoft.com/office/drawing/2014/main" id="{7D2013F3-B845-6740-ABEE-5BBFBE85E0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9" name="Line 23">
            <a:extLst>
              <a:ext uri="{FF2B5EF4-FFF2-40B4-BE49-F238E27FC236}">
                <a16:creationId xmlns:a16="http://schemas.microsoft.com/office/drawing/2014/main" id="{4D9ABFB3-9F46-204E-BEB2-DBEF0D12BAC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80" name="Line 24">
            <a:extLst>
              <a:ext uri="{FF2B5EF4-FFF2-40B4-BE49-F238E27FC236}">
                <a16:creationId xmlns:a16="http://schemas.microsoft.com/office/drawing/2014/main" id="{8224C3A2-0C46-6148-B0CB-E9C7454C3B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4047" name="Group 25">
            <a:extLst>
              <a:ext uri="{FF2B5EF4-FFF2-40B4-BE49-F238E27FC236}">
                <a16:creationId xmlns:a16="http://schemas.microsoft.com/office/drawing/2014/main" id="{319E1B42-7992-E643-97F4-9F7D50C81C4D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96282" name="Oval 26">
              <a:extLst>
                <a:ext uri="{FF2B5EF4-FFF2-40B4-BE49-F238E27FC236}">
                  <a16:creationId xmlns:a16="http://schemas.microsoft.com/office/drawing/2014/main" id="{5CE0715B-F184-894E-89D9-1B9973CBF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3" name="Text Box 27">
              <a:extLst>
                <a:ext uri="{FF2B5EF4-FFF2-40B4-BE49-F238E27FC236}">
                  <a16:creationId xmlns:a16="http://schemas.microsoft.com/office/drawing/2014/main" id="{43A7F5F5-77D8-4E4F-90D6-E5AD56306A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44048" name="Group 28">
            <a:extLst>
              <a:ext uri="{FF2B5EF4-FFF2-40B4-BE49-F238E27FC236}">
                <a16:creationId xmlns:a16="http://schemas.microsoft.com/office/drawing/2014/main" id="{1BE008E4-3461-FF40-9026-72D1FFACFED0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96285" name="Oval 29">
              <a:extLst>
                <a:ext uri="{FF2B5EF4-FFF2-40B4-BE49-F238E27FC236}">
                  <a16:creationId xmlns:a16="http://schemas.microsoft.com/office/drawing/2014/main" id="{8F36E2AC-6E43-984F-A804-731440FC1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6" name="Text Box 30">
              <a:extLst>
                <a:ext uri="{FF2B5EF4-FFF2-40B4-BE49-F238E27FC236}">
                  <a16:creationId xmlns:a16="http://schemas.microsoft.com/office/drawing/2014/main" id="{A79BF44E-689C-2947-94B8-3110362AAD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 dirty="0">
                  <a:solidFill>
                    <a:srgbClr val="0000FF"/>
                  </a:solidFill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44049" name="Group 31">
            <a:extLst>
              <a:ext uri="{FF2B5EF4-FFF2-40B4-BE49-F238E27FC236}">
                <a16:creationId xmlns:a16="http://schemas.microsoft.com/office/drawing/2014/main" id="{BC703799-378B-5049-9C28-9C676EB73E67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438400"/>
            <a:ext cx="609600" cy="457200"/>
            <a:chOff x="960" y="2352"/>
            <a:chExt cx="384" cy="288"/>
          </a:xfrm>
        </p:grpSpPr>
        <p:sp>
          <p:nvSpPr>
            <p:cNvPr id="96288" name="Oval 32">
              <a:extLst>
                <a:ext uri="{FF2B5EF4-FFF2-40B4-BE49-F238E27FC236}">
                  <a16:creationId xmlns:a16="http://schemas.microsoft.com/office/drawing/2014/main" id="{9BCDBDD6-85C9-4546-8FD9-7E0AA751D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9" name="Text Box 33">
              <a:extLst>
                <a:ext uri="{FF2B5EF4-FFF2-40B4-BE49-F238E27FC236}">
                  <a16:creationId xmlns:a16="http://schemas.microsoft.com/office/drawing/2014/main" id="{48C67D19-8DE0-C546-AAF8-06BD25387D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389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44050" name="Group 34">
            <a:extLst>
              <a:ext uri="{FF2B5EF4-FFF2-40B4-BE49-F238E27FC236}">
                <a16:creationId xmlns:a16="http://schemas.microsoft.com/office/drawing/2014/main" id="{ECF0C7C0-6884-4643-BAA2-947E92ECF142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96291" name="Oval 35">
              <a:extLst>
                <a:ext uri="{FF2B5EF4-FFF2-40B4-BE49-F238E27FC236}">
                  <a16:creationId xmlns:a16="http://schemas.microsoft.com/office/drawing/2014/main" id="{B79C6170-603D-D642-A22C-323EB707F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2" name="Text Box 36">
              <a:extLst>
                <a:ext uri="{FF2B5EF4-FFF2-40B4-BE49-F238E27FC236}">
                  <a16:creationId xmlns:a16="http://schemas.microsoft.com/office/drawing/2014/main" id="{47F6F50B-2F01-A64A-A466-45CCAECEAF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44051" name="Group 37">
            <a:extLst>
              <a:ext uri="{FF2B5EF4-FFF2-40B4-BE49-F238E27FC236}">
                <a16:creationId xmlns:a16="http://schemas.microsoft.com/office/drawing/2014/main" id="{91D690BF-7408-544D-9EFB-7A238D843C6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96294" name="Oval 38">
              <a:extLst>
                <a:ext uri="{FF2B5EF4-FFF2-40B4-BE49-F238E27FC236}">
                  <a16:creationId xmlns:a16="http://schemas.microsoft.com/office/drawing/2014/main" id="{455485A5-29E8-1E40-A2D4-4A0803602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5" name="Text Box 39">
              <a:extLst>
                <a:ext uri="{FF2B5EF4-FFF2-40B4-BE49-F238E27FC236}">
                  <a16:creationId xmlns:a16="http://schemas.microsoft.com/office/drawing/2014/main" id="{D16BF7F9-7119-5F4C-AFDB-CB4E99B2E0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4052" name="Group 40">
            <a:extLst>
              <a:ext uri="{FF2B5EF4-FFF2-40B4-BE49-F238E27FC236}">
                <a16:creationId xmlns:a16="http://schemas.microsoft.com/office/drawing/2014/main" id="{D5B6F1A6-452D-BB46-9F84-428B881D4157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96297" name="Oval 41">
              <a:extLst>
                <a:ext uri="{FF2B5EF4-FFF2-40B4-BE49-F238E27FC236}">
                  <a16:creationId xmlns:a16="http://schemas.microsoft.com/office/drawing/2014/main" id="{11ACEE73-1683-0842-A1A4-71D24A0388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8" name="Text Box 42">
              <a:extLst>
                <a:ext uri="{FF2B5EF4-FFF2-40B4-BE49-F238E27FC236}">
                  <a16:creationId xmlns:a16="http://schemas.microsoft.com/office/drawing/2014/main" id="{87285E67-9A6E-B242-9D9D-B01A488865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44" name="Rectangle 3">
            <a:extLst>
              <a:ext uri="{FF2B5EF4-FFF2-40B4-BE49-F238E27FC236}">
                <a16:creationId xmlns:a16="http://schemas.microsoft.com/office/drawing/2014/main" id="{92D5BA0C-0878-E44E-BB3E-19FAC2CE7454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00"/>
            <a:ext cx="8308848" cy="82391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0"/>
              <a:buNone/>
              <a:defRPr/>
            </a:pPr>
            <a:r>
              <a:rPr lang="en-US" sz="2600" dirty="0"/>
              <a:t>Return and remove the largest element in the set.  The rest of the data should stay as a heap</a:t>
            </a:r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D6DD1F8-8811-454A-A8D2-8FA5AAA7FFBA}"/>
              </a:ext>
            </a:extLst>
          </p:cNvPr>
          <p:cNvSpPr txBox="1"/>
          <p:nvPr/>
        </p:nvSpPr>
        <p:spPr>
          <a:xfrm>
            <a:off x="545704" y="4258299"/>
            <a:ext cx="1903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Swap with largest child</a:t>
            </a:r>
          </a:p>
        </p:txBody>
      </p:sp>
    </p:spTree>
    <p:extLst>
      <p:ext uri="{BB962C8B-B14F-4D97-AF65-F5344CB8AC3E}">
        <p14:creationId xmlns:p14="http://schemas.microsoft.com/office/powerpoint/2010/main" val="8026645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A8974909-6B26-F44F-BFF2-EE33D9099C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grpSp>
        <p:nvGrpSpPr>
          <p:cNvPr id="44035" name="Group 4">
            <a:extLst>
              <a:ext uri="{FF2B5EF4-FFF2-40B4-BE49-F238E27FC236}">
                <a16:creationId xmlns:a16="http://schemas.microsoft.com/office/drawing/2014/main" id="{14BA4853-16FC-704D-8EC0-7C42BB8D3169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96261" name="Oval 5">
              <a:extLst>
                <a:ext uri="{FF2B5EF4-FFF2-40B4-BE49-F238E27FC236}">
                  <a16:creationId xmlns:a16="http://schemas.microsoft.com/office/drawing/2014/main" id="{7C33D2A3-66EA-C042-A651-E453790ED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2" name="Text Box 6">
              <a:extLst>
                <a:ext uri="{FF2B5EF4-FFF2-40B4-BE49-F238E27FC236}">
                  <a16:creationId xmlns:a16="http://schemas.microsoft.com/office/drawing/2014/main" id="{49B293DE-15CF-EC4A-9DC2-7A9E97A1F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3" name="Text Box 7">
              <a:extLst>
                <a:ext uri="{FF2B5EF4-FFF2-40B4-BE49-F238E27FC236}">
                  <a16:creationId xmlns:a16="http://schemas.microsoft.com/office/drawing/2014/main" id="{F9E1AB4E-9FD6-3848-9EF2-8EA43A52C2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209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grpSp>
        <p:nvGrpSpPr>
          <p:cNvPr id="44036" name="Group 8">
            <a:extLst>
              <a:ext uri="{FF2B5EF4-FFF2-40B4-BE49-F238E27FC236}">
                <a16:creationId xmlns:a16="http://schemas.microsoft.com/office/drawing/2014/main" id="{C64CFCBF-D45B-F74B-9365-009E50336685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96265" name="Oval 9">
              <a:extLst>
                <a:ext uri="{FF2B5EF4-FFF2-40B4-BE49-F238E27FC236}">
                  <a16:creationId xmlns:a16="http://schemas.microsoft.com/office/drawing/2014/main" id="{9856DE14-B835-AF40-A304-7A336B413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6" name="Text Box 10">
              <a:extLst>
                <a:ext uri="{FF2B5EF4-FFF2-40B4-BE49-F238E27FC236}">
                  <a16:creationId xmlns:a16="http://schemas.microsoft.com/office/drawing/2014/main" id="{9845D0CA-A754-374D-A82A-4529BEBA1E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7" name="Text Box 11">
              <a:extLst>
                <a:ext uri="{FF2B5EF4-FFF2-40B4-BE49-F238E27FC236}">
                  <a16:creationId xmlns:a16="http://schemas.microsoft.com/office/drawing/2014/main" id="{A2E4F6E9-5EBC-CD4B-BEC9-D86FD52613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96268" name="Text Box 12">
            <a:extLst>
              <a:ext uri="{FF2B5EF4-FFF2-40B4-BE49-F238E27FC236}">
                <a16:creationId xmlns:a16="http://schemas.microsoft.com/office/drawing/2014/main" id="{729874BD-DA2A-D041-87D6-CB8ADB8CE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4038" name="Group 13">
            <a:extLst>
              <a:ext uri="{FF2B5EF4-FFF2-40B4-BE49-F238E27FC236}">
                <a16:creationId xmlns:a16="http://schemas.microsoft.com/office/drawing/2014/main" id="{F66AA511-9D75-8145-AE6E-07FEF7A0AB88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96270" name="Oval 14">
              <a:extLst>
                <a:ext uri="{FF2B5EF4-FFF2-40B4-BE49-F238E27FC236}">
                  <a16:creationId xmlns:a16="http://schemas.microsoft.com/office/drawing/2014/main" id="{8DF6CC2C-28D4-EF40-98E3-93ABA5DE9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71" name="Text Box 15">
              <a:extLst>
                <a:ext uri="{FF2B5EF4-FFF2-40B4-BE49-F238E27FC236}">
                  <a16:creationId xmlns:a16="http://schemas.microsoft.com/office/drawing/2014/main" id="{AF8D6057-9424-FF4F-83C7-E2328FBDE6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sp>
        <p:nvSpPr>
          <p:cNvPr id="96272" name="Line 16">
            <a:extLst>
              <a:ext uri="{FF2B5EF4-FFF2-40B4-BE49-F238E27FC236}">
                <a16:creationId xmlns:a16="http://schemas.microsoft.com/office/drawing/2014/main" id="{4455E861-9430-7D48-8987-10527A7AEB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3" name="Line 17">
            <a:extLst>
              <a:ext uri="{FF2B5EF4-FFF2-40B4-BE49-F238E27FC236}">
                <a16:creationId xmlns:a16="http://schemas.microsoft.com/office/drawing/2014/main" id="{CCC62B62-F616-DE40-9144-34FF830FBD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4" name="Line 18">
            <a:extLst>
              <a:ext uri="{FF2B5EF4-FFF2-40B4-BE49-F238E27FC236}">
                <a16:creationId xmlns:a16="http://schemas.microsoft.com/office/drawing/2014/main" id="{71ECC92D-F21C-3749-AE86-DFE7D2F5B2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5" name="Line 19">
            <a:extLst>
              <a:ext uri="{FF2B5EF4-FFF2-40B4-BE49-F238E27FC236}">
                <a16:creationId xmlns:a16="http://schemas.microsoft.com/office/drawing/2014/main" id="{C158383B-FA47-9549-8CB5-7D3F3E282C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7" name="Line 21">
            <a:extLst>
              <a:ext uri="{FF2B5EF4-FFF2-40B4-BE49-F238E27FC236}">
                <a16:creationId xmlns:a16="http://schemas.microsoft.com/office/drawing/2014/main" id="{BE5019D9-1AC0-6347-AA0B-D2908212AC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8" name="Line 22">
            <a:extLst>
              <a:ext uri="{FF2B5EF4-FFF2-40B4-BE49-F238E27FC236}">
                <a16:creationId xmlns:a16="http://schemas.microsoft.com/office/drawing/2014/main" id="{7D2013F3-B845-6740-ABEE-5BBFBE85E0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9" name="Line 23">
            <a:extLst>
              <a:ext uri="{FF2B5EF4-FFF2-40B4-BE49-F238E27FC236}">
                <a16:creationId xmlns:a16="http://schemas.microsoft.com/office/drawing/2014/main" id="{4D9ABFB3-9F46-204E-BEB2-DBEF0D12BAC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80" name="Line 24">
            <a:extLst>
              <a:ext uri="{FF2B5EF4-FFF2-40B4-BE49-F238E27FC236}">
                <a16:creationId xmlns:a16="http://schemas.microsoft.com/office/drawing/2014/main" id="{8224C3A2-0C46-6148-B0CB-E9C7454C3B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4047" name="Group 25">
            <a:extLst>
              <a:ext uri="{FF2B5EF4-FFF2-40B4-BE49-F238E27FC236}">
                <a16:creationId xmlns:a16="http://schemas.microsoft.com/office/drawing/2014/main" id="{319E1B42-7992-E643-97F4-9F7D50C81C4D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96282" name="Oval 26">
              <a:extLst>
                <a:ext uri="{FF2B5EF4-FFF2-40B4-BE49-F238E27FC236}">
                  <a16:creationId xmlns:a16="http://schemas.microsoft.com/office/drawing/2014/main" id="{5CE0715B-F184-894E-89D9-1B9973CBF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3" name="Text Box 27">
              <a:extLst>
                <a:ext uri="{FF2B5EF4-FFF2-40B4-BE49-F238E27FC236}">
                  <a16:creationId xmlns:a16="http://schemas.microsoft.com/office/drawing/2014/main" id="{43A7F5F5-77D8-4E4F-90D6-E5AD56306A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44048" name="Group 28">
            <a:extLst>
              <a:ext uri="{FF2B5EF4-FFF2-40B4-BE49-F238E27FC236}">
                <a16:creationId xmlns:a16="http://schemas.microsoft.com/office/drawing/2014/main" id="{1BE008E4-3461-FF40-9026-72D1FFACFED0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96285" name="Oval 29">
              <a:extLst>
                <a:ext uri="{FF2B5EF4-FFF2-40B4-BE49-F238E27FC236}">
                  <a16:creationId xmlns:a16="http://schemas.microsoft.com/office/drawing/2014/main" id="{8F36E2AC-6E43-984F-A804-731440FC1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6" name="Text Box 30">
              <a:extLst>
                <a:ext uri="{FF2B5EF4-FFF2-40B4-BE49-F238E27FC236}">
                  <a16:creationId xmlns:a16="http://schemas.microsoft.com/office/drawing/2014/main" id="{A79BF44E-689C-2947-94B8-3110362AAD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44049" name="Group 31">
            <a:extLst>
              <a:ext uri="{FF2B5EF4-FFF2-40B4-BE49-F238E27FC236}">
                <a16:creationId xmlns:a16="http://schemas.microsoft.com/office/drawing/2014/main" id="{BC703799-378B-5049-9C28-9C676EB73E67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438400"/>
            <a:ext cx="609600" cy="457200"/>
            <a:chOff x="960" y="2352"/>
            <a:chExt cx="384" cy="288"/>
          </a:xfrm>
        </p:grpSpPr>
        <p:sp>
          <p:nvSpPr>
            <p:cNvPr id="96288" name="Oval 32">
              <a:extLst>
                <a:ext uri="{FF2B5EF4-FFF2-40B4-BE49-F238E27FC236}">
                  <a16:creationId xmlns:a16="http://schemas.microsoft.com/office/drawing/2014/main" id="{9BCDBDD6-85C9-4546-8FD9-7E0AA751D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9" name="Text Box 33">
              <a:extLst>
                <a:ext uri="{FF2B5EF4-FFF2-40B4-BE49-F238E27FC236}">
                  <a16:creationId xmlns:a16="http://schemas.microsoft.com/office/drawing/2014/main" id="{48C67D19-8DE0-C546-AAF8-06BD25387D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389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44050" name="Group 34">
            <a:extLst>
              <a:ext uri="{FF2B5EF4-FFF2-40B4-BE49-F238E27FC236}">
                <a16:creationId xmlns:a16="http://schemas.microsoft.com/office/drawing/2014/main" id="{ECF0C7C0-6884-4643-BAA2-947E92ECF142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96291" name="Oval 35">
              <a:extLst>
                <a:ext uri="{FF2B5EF4-FFF2-40B4-BE49-F238E27FC236}">
                  <a16:creationId xmlns:a16="http://schemas.microsoft.com/office/drawing/2014/main" id="{B79C6170-603D-D642-A22C-323EB707F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2" name="Text Box 36">
              <a:extLst>
                <a:ext uri="{FF2B5EF4-FFF2-40B4-BE49-F238E27FC236}">
                  <a16:creationId xmlns:a16="http://schemas.microsoft.com/office/drawing/2014/main" id="{47F6F50B-2F01-A64A-A466-45CCAECEAF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44051" name="Group 37">
            <a:extLst>
              <a:ext uri="{FF2B5EF4-FFF2-40B4-BE49-F238E27FC236}">
                <a16:creationId xmlns:a16="http://schemas.microsoft.com/office/drawing/2014/main" id="{91D690BF-7408-544D-9EFB-7A238D843C6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96294" name="Oval 38">
              <a:extLst>
                <a:ext uri="{FF2B5EF4-FFF2-40B4-BE49-F238E27FC236}">
                  <a16:creationId xmlns:a16="http://schemas.microsoft.com/office/drawing/2014/main" id="{455485A5-29E8-1E40-A2D4-4A0803602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5" name="Text Box 39">
              <a:extLst>
                <a:ext uri="{FF2B5EF4-FFF2-40B4-BE49-F238E27FC236}">
                  <a16:creationId xmlns:a16="http://schemas.microsoft.com/office/drawing/2014/main" id="{D16BF7F9-7119-5F4C-AFDB-CB4E99B2E0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4052" name="Group 40">
            <a:extLst>
              <a:ext uri="{FF2B5EF4-FFF2-40B4-BE49-F238E27FC236}">
                <a16:creationId xmlns:a16="http://schemas.microsoft.com/office/drawing/2014/main" id="{D5B6F1A6-452D-BB46-9F84-428B881D4157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96297" name="Oval 41">
              <a:extLst>
                <a:ext uri="{FF2B5EF4-FFF2-40B4-BE49-F238E27FC236}">
                  <a16:creationId xmlns:a16="http://schemas.microsoft.com/office/drawing/2014/main" id="{11ACEE73-1683-0842-A1A4-71D24A0388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8" name="Text Box 42">
              <a:extLst>
                <a:ext uri="{FF2B5EF4-FFF2-40B4-BE49-F238E27FC236}">
                  <a16:creationId xmlns:a16="http://schemas.microsoft.com/office/drawing/2014/main" id="{87285E67-9A6E-B242-9D9D-B01A488865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44" name="Rectangle 3">
            <a:extLst>
              <a:ext uri="{FF2B5EF4-FFF2-40B4-BE49-F238E27FC236}">
                <a16:creationId xmlns:a16="http://schemas.microsoft.com/office/drawing/2014/main" id="{92D5BA0C-0878-E44E-BB3E-19FAC2CE7454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00"/>
            <a:ext cx="8308848" cy="82391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0"/>
              <a:buNone/>
              <a:defRPr/>
            </a:pPr>
            <a:r>
              <a:rPr lang="en-US" sz="2600" dirty="0"/>
              <a:t>Return and remove the largest element in the set.  The rest of the data should stay as a heap</a:t>
            </a:r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CF36782-AAFB-0C48-B5F7-38CCB5FF30AC}"/>
              </a:ext>
            </a:extLst>
          </p:cNvPr>
          <p:cNvSpPr txBox="1"/>
          <p:nvPr/>
        </p:nvSpPr>
        <p:spPr>
          <a:xfrm>
            <a:off x="4869901" y="5253335"/>
            <a:ext cx="2680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When are we done?</a:t>
            </a:r>
          </a:p>
        </p:txBody>
      </p:sp>
    </p:spTree>
    <p:extLst>
      <p:ext uri="{BB962C8B-B14F-4D97-AF65-F5344CB8AC3E}">
        <p14:creationId xmlns:p14="http://schemas.microsoft.com/office/powerpoint/2010/main" val="6445163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A8974909-6B26-F44F-BFF2-EE33D9099C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grpSp>
        <p:nvGrpSpPr>
          <p:cNvPr id="44035" name="Group 4">
            <a:extLst>
              <a:ext uri="{FF2B5EF4-FFF2-40B4-BE49-F238E27FC236}">
                <a16:creationId xmlns:a16="http://schemas.microsoft.com/office/drawing/2014/main" id="{14BA4853-16FC-704D-8EC0-7C42BB8D3169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96261" name="Oval 5">
              <a:extLst>
                <a:ext uri="{FF2B5EF4-FFF2-40B4-BE49-F238E27FC236}">
                  <a16:creationId xmlns:a16="http://schemas.microsoft.com/office/drawing/2014/main" id="{7C33D2A3-66EA-C042-A651-E453790ED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2" name="Text Box 6">
              <a:extLst>
                <a:ext uri="{FF2B5EF4-FFF2-40B4-BE49-F238E27FC236}">
                  <a16:creationId xmlns:a16="http://schemas.microsoft.com/office/drawing/2014/main" id="{49B293DE-15CF-EC4A-9DC2-7A9E97A1F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3" name="Text Box 7">
              <a:extLst>
                <a:ext uri="{FF2B5EF4-FFF2-40B4-BE49-F238E27FC236}">
                  <a16:creationId xmlns:a16="http://schemas.microsoft.com/office/drawing/2014/main" id="{F9E1AB4E-9FD6-3848-9EF2-8EA43A52C2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209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grpSp>
        <p:nvGrpSpPr>
          <p:cNvPr id="44036" name="Group 8">
            <a:extLst>
              <a:ext uri="{FF2B5EF4-FFF2-40B4-BE49-F238E27FC236}">
                <a16:creationId xmlns:a16="http://schemas.microsoft.com/office/drawing/2014/main" id="{C64CFCBF-D45B-F74B-9365-009E50336685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96265" name="Oval 9">
              <a:extLst>
                <a:ext uri="{FF2B5EF4-FFF2-40B4-BE49-F238E27FC236}">
                  <a16:creationId xmlns:a16="http://schemas.microsoft.com/office/drawing/2014/main" id="{9856DE14-B835-AF40-A304-7A336B413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6" name="Text Box 10">
              <a:extLst>
                <a:ext uri="{FF2B5EF4-FFF2-40B4-BE49-F238E27FC236}">
                  <a16:creationId xmlns:a16="http://schemas.microsoft.com/office/drawing/2014/main" id="{9845D0CA-A754-374D-A82A-4529BEBA1E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7" name="Text Box 11">
              <a:extLst>
                <a:ext uri="{FF2B5EF4-FFF2-40B4-BE49-F238E27FC236}">
                  <a16:creationId xmlns:a16="http://schemas.microsoft.com/office/drawing/2014/main" id="{A2E4F6E9-5EBC-CD4B-BEC9-D86FD52613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96268" name="Text Box 12">
            <a:extLst>
              <a:ext uri="{FF2B5EF4-FFF2-40B4-BE49-F238E27FC236}">
                <a16:creationId xmlns:a16="http://schemas.microsoft.com/office/drawing/2014/main" id="{729874BD-DA2A-D041-87D6-CB8ADB8CE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4038" name="Group 13">
            <a:extLst>
              <a:ext uri="{FF2B5EF4-FFF2-40B4-BE49-F238E27FC236}">
                <a16:creationId xmlns:a16="http://schemas.microsoft.com/office/drawing/2014/main" id="{F66AA511-9D75-8145-AE6E-07FEF7A0AB88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96270" name="Oval 14">
              <a:extLst>
                <a:ext uri="{FF2B5EF4-FFF2-40B4-BE49-F238E27FC236}">
                  <a16:creationId xmlns:a16="http://schemas.microsoft.com/office/drawing/2014/main" id="{8DF6CC2C-28D4-EF40-98E3-93ABA5DE9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71" name="Text Box 15">
              <a:extLst>
                <a:ext uri="{FF2B5EF4-FFF2-40B4-BE49-F238E27FC236}">
                  <a16:creationId xmlns:a16="http://schemas.microsoft.com/office/drawing/2014/main" id="{AF8D6057-9424-FF4F-83C7-E2328FBDE6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sp>
        <p:nvSpPr>
          <p:cNvPr id="96272" name="Line 16">
            <a:extLst>
              <a:ext uri="{FF2B5EF4-FFF2-40B4-BE49-F238E27FC236}">
                <a16:creationId xmlns:a16="http://schemas.microsoft.com/office/drawing/2014/main" id="{4455E861-9430-7D48-8987-10527A7AEB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3" name="Line 17">
            <a:extLst>
              <a:ext uri="{FF2B5EF4-FFF2-40B4-BE49-F238E27FC236}">
                <a16:creationId xmlns:a16="http://schemas.microsoft.com/office/drawing/2014/main" id="{CCC62B62-F616-DE40-9144-34FF830FBD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4" name="Line 18">
            <a:extLst>
              <a:ext uri="{FF2B5EF4-FFF2-40B4-BE49-F238E27FC236}">
                <a16:creationId xmlns:a16="http://schemas.microsoft.com/office/drawing/2014/main" id="{71ECC92D-F21C-3749-AE86-DFE7D2F5B2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5" name="Line 19">
            <a:extLst>
              <a:ext uri="{FF2B5EF4-FFF2-40B4-BE49-F238E27FC236}">
                <a16:creationId xmlns:a16="http://schemas.microsoft.com/office/drawing/2014/main" id="{C158383B-FA47-9549-8CB5-7D3F3E282C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7" name="Line 21">
            <a:extLst>
              <a:ext uri="{FF2B5EF4-FFF2-40B4-BE49-F238E27FC236}">
                <a16:creationId xmlns:a16="http://schemas.microsoft.com/office/drawing/2014/main" id="{BE5019D9-1AC0-6347-AA0B-D2908212AC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8" name="Line 22">
            <a:extLst>
              <a:ext uri="{FF2B5EF4-FFF2-40B4-BE49-F238E27FC236}">
                <a16:creationId xmlns:a16="http://schemas.microsoft.com/office/drawing/2014/main" id="{7D2013F3-B845-6740-ABEE-5BBFBE85E0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9" name="Line 23">
            <a:extLst>
              <a:ext uri="{FF2B5EF4-FFF2-40B4-BE49-F238E27FC236}">
                <a16:creationId xmlns:a16="http://schemas.microsoft.com/office/drawing/2014/main" id="{4D9ABFB3-9F46-204E-BEB2-DBEF0D12BAC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80" name="Line 24">
            <a:extLst>
              <a:ext uri="{FF2B5EF4-FFF2-40B4-BE49-F238E27FC236}">
                <a16:creationId xmlns:a16="http://schemas.microsoft.com/office/drawing/2014/main" id="{8224C3A2-0C46-6148-B0CB-E9C7454C3B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4047" name="Group 25">
            <a:extLst>
              <a:ext uri="{FF2B5EF4-FFF2-40B4-BE49-F238E27FC236}">
                <a16:creationId xmlns:a16="http://schemas.microsoft.com/office/drawing/2014/main" id="{319E1B42-7992-E643-97F4-9F7D50C81C4D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96282" name="Oval 26">
              <a:extLst>
                <a:ext uri="{FF2B5EF4-FFF2-40B4-BE49-F238E27FC236}">
                  <a16:creationId xmlns:a16="http://schemas.microsoft.com/office/drawing/2014/main" id="{5CE0715B-F184-894E-89D9-1B9973CBF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3" name="Text Box 27">
              <a:extLst>
                <a:ext uri="{FF2B5EF4-FFF2-40B4-BE49-F238E27FC236}">
                  <a16:creationId xmlns:a16="http://schemas.microsoft.com/office/drawing/2014/main" id="{43A7F5F5-77D8-4E4F-90D6-E5AD56306A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44048" name="Group 28">
            <a:extLst>
              <a:ext uri="{FF2B5EF4-FFF2-40B4-BE49-F238E27FC236}">
                <a16:creationId xmlns:a16="http://schemas.microsoft.com/office/drawing/2014/main" id="{1BE008E4-3461-FF40-9026-72D1FFACFED0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96285" name="Oval 29">
              <a:extLst>
                <a:ext uri="{FF2B5EF4-FFF2-40B4-BE49-F238E27FC236}">
                  <a16:creationId xmlns:a16="http://schemas.microsoft.com/office/drawing/2014/main" id="{8F36E2AC-6E43-984F-A804-731440FC1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6" name="Text Box 30">
              <a:extLst>
                <a:ext uri="{FF2B5EF4-FFF2-40B4-BE49-F238E27FC236}">
                  <a16:creationId xmlns:a16="http://schemas.microsoft.com/office/drawing/2014/main" id="{A79BF44E-689C-2947-94B8-3110362AAD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44049" name="Group 31">
            <a:extLst>
              <a:ext uri="{FF2B5EF4-FFF2-40B4-BE49-F238E27FC236}">
                <a16:creationId xmlns:a16="http://schemas.microsoft.com/office/drawing/2014/main" id="{BC703799-378B-5049-9C28-9C676EB73E67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438400"/>
            <a:ext cx="609600" cy="457200"/>
            <a:chOff x="960" y="2352"/>
            <a:chExt cx="384" cy="288"/>
          </a:xfrm>
        </p:grpSpPr>
        <p:sp>
          <p:nvSpPr>
            <p:cNvPr id="96288" name="Oval 32">
              <a:extLst>
                <a:ext uri="{FF2B5EF4-FFF2-40B4-BE49-F238E27FC236}">
                  <a16:creationId xmlns:a16="http://schemas.microsoft.com/office/drawing/2014/main" id="{9BCDBDD6-85C9-4546-8FD9-7E0AA751D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9" name="Text Box 33">
              <a:extLst>
                <a:ext uri="{FF2B5EF4-FFF2-40B4-BE49-F238E27FC236}">
                  <a16:creationId xmlns:a16="http://schemas.microsoft.com/office/drawing/2014/main" id="{48C67D19-8DE0-C546-AAF8-06BD25387D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389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44050" name="Group 34">
            <a:extLst>
              <a:ext uri="{FF2B5EF4-FFF2-40B4-BE49-F238E27FC236}">
                <a16:creationId xmlns:a16="http://schemas.microsoft.com/office/drawing/2014/main" id="{ECF0C7C0-6884-4643-BAA2-947E92ECF142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96291" name="Oval 35">
              <a:extLst>
                <a:ext uri="{FF2B5EF4-FFF2-40B4-BE49-F238E27FC236}">
                  <a16:creationId xmlns:a16="http://schemas.microsoft.com/office/drawing/2014/main" id="{B79C6170-603D-D642-A22C-323EB707F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2" name="Text Box 36">
              <a:extLst>
                <a:ext uri="{FF2B5EF4-FFF2-40B4-BE49-F238E27FC236}">
                  <a16:creationId xmlns:a16="http://schemas.microsoft.com/office/drawing/2014/main" id="{47F6F50B-2F01-A64A-A466-45CCAECEAF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44051" name="Group 37">
            <a:extLst>
              <a:ext uri="{FF2B5EF4-FFF2-40B4-BE49-F238E27FC236}">
                <a16:creationId xmlns:a16="http://schemas.microsoft.com/office/drawing/2014/main" id="{91D690BF-7408-544D-9EFB-7A238D843C6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96294" name="Oval 38">
              <a:extLst>
                <a:ext uri="{FF2B5EF4-FFF2-40B4-BE49-F238E27FC236}">
                  <a16:creationId xmlns:a16="http://schemas.microsoft.com/office/drawing/2014/main" id="{455485A5-29E8-1E40-A2D4-4A0803602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5" name="Text Box 39">
              <a:extLst>
                <a:ext uri="{FF2B5EF4-FFF2-40B4-BE49-F238E27FC236}">
                  <a16:creationId xmlns:a16="http://schemas.microsoft.com/office/drawing/2014/main" id="{D16BF7F9-7119-5F4C-AFDB-CB4E99B2E0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4052" name="Group 40">
            <a:extLst>
              <a:ext uri="{FF2B5EF4-FFF2-40B4-BE49-F238E27FC236}">
                <a16:creationId xmlns:a16="http://schemas.microsoft.com/office/drawing/2014/main" id="{D5B6F1A6-452D-BB46-9F84-428B881D4157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96297" name="Oval 41">
              <a:extLst>
                <a:ext uri="{FF2B5EF4-FFF2-40B4-BE49-F238E27FC236}">
                  <a16:creationId xmlns:a16="http://schemas.microsoft.com/office/drawing/2014/main" id="{11ACEE73-1683-0842-A1A4-71D24A0388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8" name="Text Box 42">
              <a:extLst>
                <a:ext uri="{FF2B5EF4-FFF2-40B4-BE49-F238E27FC236}">
                  <a16:creationId xmlns:a16="http://schemas.microsoft.com/office/drawing/2014/main" id="{87285E67-9A6E-B242-9D9D-B01A488865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44" name="Rectangle 3">
            <a:extLst>
              <a:ext uri="{FF2B5EF4-FFF2-40B4-BE49-F238E27FC236}">
                <a16:creationId xmlns:a16="http://schemas.microsoft.com/office/drawing/2014/main" id="{92D5BA0C-0878-E44E-BB3E-19FAC2CE7454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00"/>
            <a:ext cx="8308848" cy="82391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0"/>
              <a:buNone/>
              <a:defRPr/>
            </a:pPr>
            <a:r>
              <a:rPr lang="en-US" sz="2600" dirty="0"/>
              <a:t>Return and remove the largest element in the set.  The rest of the data should stay as a heap</a:t>
            </a:r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077C19-50DC-C64B-BA5A-979883A653E5}"/>
              </a:ext>
            </a:extLst>
          </p:cNvPr>
          <p:cNvSpPr txBox="1"/>
          <p:nvPr/>
        </p:nvSpPr>
        <p:spPr>
          <a:xfrm>
            <a:off x="4869901" y="5253335"/>
            <a:ext cx="2680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When are we done?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101850-2E21-D049-B039-665B8F383083}"/>
              </a:ext>
            </a:extLst>
          </p:cNvPr>
          <p:cNvSpPr txBox="1"/>
          <p:nvPr/>
        </p:nvSpPr>
        <p:spPr>
          <a:xfrm>
            <a:off x="4428309" y="5969726"/>
            <a:ext cx="1791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We’re at a leaf</a:t>
            </a:r>
          </a:p>
        </p:txBody>
      </p:sp>
    </p:spTree>
    <p:extLst>
      <p:ext uri="{BB962C8B-B14F-4D97-AF65-F5344CB8AC3E}">
        <p14:creationId xmlns:p14="http://schemas.microsoft.com/office/powerpoint/2010/main" val="9892751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F457BAFB-A791-334D-8A97-57B0811D11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grpSp>
        <p:nvGrpSpPr>
          <p:cNvPr id="38915" name="Group 4">
            <a:extLst>
              <a:ext uri="{FF2B5EF4-FFF2-40B4-BE49-F238E27FC236}">
                <a16:creationId xmlns:a16="http://schemas.microsoft.com/office/drawing/2014/main" id="{9592F0DA-403E-8F4A-A3A4-BB4E92CBC527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2438400"/>
            <a:ext cx="4800600" cy="3505200"/>
            <a:chOff x="720" y="1248"/>
            <a:chExt cx="3024" cy="2208"/>
          </a:xfrm>
        </p:grpSpPr>
        <p:grpSp>
          <p:nvGrpSpPr>
            <p:cNvPr id="38916" name="Group 5">
              <a:extLst>
                <a:ext uri="{FF2B5EF4-FFF2-40B4-BE49-F238E27FC236}">
                  <a16:creationId xmlns:a16="http://schemas.microsoft.com/office/drawing/2014/main" id="{5FA8D9A9-8503-7343-A32E-8EC7DE46B2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1248"/>
              <a:ext cx="528" cy="288"/>
              <a:chOff x="2016" y="1152"/>
              <a:chExt cx="528" cy="288"/>
            </a:xfrm>
          </p:grpSpPr>
          <p:sp>
            <p:nvSpPr>
              <p:cNvPr id="90118" name="Oval 6">
                <a:extLst>
                  <a:ext uri="{FF2B5EF4-FFF2-40B4-BE49-F238E27FC236}">
                    <a16:creationId xmlns:a16="http://schemas.microsoft.com/office/drawing/2014/main" id="{02987EDE-E86B-2047-BCD8-3B7D19928D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11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19" name="Text Box 7">
                <a:extLst>
                  <a:ext uri="{FF2B5EF4-FFF2-40B4-BE49-F238E27FC236}">
                    <a16:creationId xmlns:a16="http://schemas.microsoft.com/office/drawing/2014/main" id="{31C1CA6D-4FCF-8D4E-97F4-AA557119D3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6" y="1161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20" name="Text Box 8">
                <a:extLst>
                  <a:ext uri="{FF2B5EF4-FFF2-40B4-BE49-F238E27FC236}">
                    <a16:creationId xmlns:a16="http://schemas.microsoft.com/office/drawing/2014/main" id="{CF99728F-70E7-7746-9BAF-E9C4AE85F0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12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16</a:t>
                </a:r>
              </a:p>
            </p:txBody>
          </p:sp>
        </p:grpSp>
        <p:grpSp>
          <p:nvGrpSpPr>
            <p:cNvPr id="38917" name="Group 9">
              <a:extLst>
                <a:ext uri="{FF2B5EF4-FFF2-40B4-BE49-F238E27FC236}">
                  <a16:creationId xmlns:a16="http://schemas.microsoft.com/office/drawing/2014/main" id="{497E4A8C-E4AF-884E-BB84-EAACB4A4D4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2" y="1824"/>
              <a:ext cx="528" cy="288"/>
              <a:chOff x="2016" y="1152"/>
              <a:chExt cx="528" cy="288"/>
            </a:xfrm>
          </p:grpSpPr>
          <p:sp>
            <p:nvSpPr>
              <p:cNvPr id="90122" name="Oval 10">
                <a:extLst>
                  <a:ext uri="{FF2B5EF4-FFF2-40B4-BE49-F238E27FC236}">
                    <a16:creationId xmlns:a16="http://schemas.microsoft.com/office/drawing/2014/main" id="{CB33403C-E370-1C4A-AC88-24B2D6A4FE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11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23" name="Text Box 11">
                <a:extLst>
                  <a:ext uri="{FF2B5EF4-FFF2-40B4-BE49-F238E27FC236}">
                    <a16:creationId xmlns:a16="http://schemas.microsoft.com/office/drawing/2014/main" id="{5E467F07-89F3-E54C-BF85-5B4312E710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6" y="1161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24" name="Text Box 12">
                <a:extLst>
                  <a:ext uri="{FF2B5EF4-FFF2-40B4-BE49-F238E27FC236}">
                    <a16:creationId xmlns:a16="http://schemas.microsoft.com/office/drawing/2014/main" id="{D7D8F4F1-8CBB-FB47-89B9-E215A5F2B2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12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dirty="0">
                    <a:latin typeface="Arial" charset="0"/>
                    <a:ea typeface="ＭＳ Ｐゴシック" charset="0"/>
                  </a:rPr>
                  <a:t> 9</a:t>
                </a:r>
              </a:p>
            </p:txBody>
          </p:sp>
        </p:grpSp>
        <p:grpSp>
          <p:nvGrpSpPr>
            <p:cNvPr id="38918" name="Group 13">
              <a:extLst>
                <a:ext uri="{FF2B5EF4-FFF2-40B4-BE49-F238E27FC236}">
                  <a16:creationId xmlns:a16="http://schemas.microsoft.com/office/drawing/2014/main" id="{1B84B93D-D40E-9A4F-987A-5B43397E64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36" y="1824"/>
              <a:ext cx="528" cy="288"/>
              <a:chOff x="2016" y="1152"/>
              <a:chExt cx="528" cy="288"/>
            </a:xfrm>
          </p:grpSpPr>
          <p:sp>
            <p:nvSpPr>
              <p:cNvPr id="90126" name="Oval 14">
                <a:extLst>
                  <a:ext uri="{FF2B5EF4-FFF2-40B4-BE49-F238E27FC236}">
                    <a16:creationId xmlns:a16="http://schemas.microsoft.com/office/drawing/2014/main" id="{56930E16-C2C5-A64E-9ECC-BC1DE8CBC9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11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27" name="Text Box 15">
                <a:extLst>
                  <a:ext uri="{FF2B5EF4-FFF2-40B4-BE49-F238E27FC236}">
                    <a16:creationId xmlns:a16="http://schemas.microsoft.com/office/drawing/2014/main" id="{A37B21BE-8915-0540-8E38-1EA27B8022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6" y="1161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28" name="Text Box 16">
                <a:extLst>
                  <a:ext uri="{FF2B5EF4-FFF2-40B4-BE49-F238E27FC236}">
                    <a16:creationId xmlns:a16="http://schemas.microsoft.com/office/drawing/2014/main" id="{5E308F85-ABD5-F443-8E58-170A00A674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12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dirty="0">
                    <a:latin typeface="Arial" charset="0"/>
                    <a:ea typeface="ＭＳ Ｐゴシック" charset="0"/>
                  </a:rPr>
                  <a:t>10</a:t>
                </a:r>
              </a:p>
            </p:txBody>
          </p:sp>
        </p:grpSp>
        <p:sp>
          <p:nvSpPr>
            <p:cNvPr id="90129" name="Text Box 17">
              <a:extLst>
                <a:ext uri="{FF2B5EF4-FFF2-40B4-BE49-F238E27FC236}">
                  <a16:creationId xmlns:a16="http://schemas.microsoft.com/office/drawing/2014/main" id="{143EAE8B-9ED2-E044-9A3E-30494699BE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457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38920" name="Group 18">
              <a:extLst>
                <a:ext uri="{FF2B5EF4-FFF2-40B4-BE49-F238E27FC236}">
                  <a16:creationId xmlns:a16="http://schemas.microsoft.com/office/drawing/2014/main" id="{63D99B0E-298A-A54D-93A8-431E7265C1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2448"/>
              <a:ext cx="432" cy="288"/>
              <a:chOff x="960" y="2352"/>
              <a:chExt cx="432" cy="288"/>
            </a:xfrm>
          </p:grpSpPr>
          <p:sp>
            <p:nvSpPr>
              <p:cNvPr id="90131" name="Oval 19">
                <a:extLst>
                  <a:ext uri="{FF2B5EF4-FFF2-40B4-BE49-F238E27FC236}">
                    <a16:creationId xmlns:a16="http://schemas.microsoft.com/office/drawing/2014/main" id="{0AECCD45-CE16-FC40-84D4-3BAE600D78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32" name="Text Box 20">
                <a:extLst>
                  <a:ext uri="{FF2B5EF4-FFF2-40B4-BE49-F238E27FC236}">
                    <a16:creationId xmlns:a16="http://schemas.microsoft.com/office/drawing/2014/main" id="{4C926143-82EB-5A4E-BFD5-E220F6F2B8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dirty="0">
                    <a:latin typeface="Arial" charset="0"/>
                    <a:ea typeface="ＭＳ Ｐゴシック" charset="0"/>
                  </a:rPr>
                  <a:t>8</a:t>
                </a:r>
              </a:p>
            </p:txBody>
          </p:sp>
        </p:grpSp>
        <p:sp>
          <p:nvSpPr>
            <p:cNvPr id="90133" name="Line 21">
              <a:extLst>
                <a:ext uri="{FF2B5EF4-FFF2-40B4-BE49-F238E27FC236}">
                  <a16:creationId xmlns:a16="http://schemas.microsoft.com/office/drawing/2014/main" id="{ED53C90E-4D9F-C743-8915-A747CCB7EE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76" y="1488"/>
              <a:ext cx="43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34" name="Line 22">
              <a:extLst>
                <a:ext uri="{FF2B5EF4-FFF2-40B4-BE49-F238E27FC236}">
                  <a16:creationId xmlns:a16="http://schemas.microsoft.com/office/drawing/2014/main" id="{4D8D5F18-4E1D-CC46-9A2A-1808C86234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2112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35" name="Line 23">
              <a:extLst>
                <a:ext uri="{FF2B5EF4-FFF2-40B4-BE49-F238E27FC236}">
                  <a16:creationId xmlns:a16="http://schemas.microsoft.com/office/drawing/2014/main" id="{966EADF0-B761-5C40-AEE1-2D7A3BB8EA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2" y="2736"/>
              <a:ext cx="24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36" name="Line 24">
              <a:extLst>
                <a:ext uri="{FF2B5EF4-FFF2-40B4-BE49-F238E27FC236}">
                  <a16:creationId xmlns:a16="http://schemas.microsoft.com/office/drawing/2014/main" id="{CEEA9E0A-6476-8F4F-B708-6235272EF5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736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37" name="Line 25">
              <a:extLst>
                <a:ext uri="{FF2B5EF4-FFF2-40B4-BE49-F238E27FC236}">
                  <a16:creationId xmlns:a16="http://schemas.microsoft.com/office/drawing/2014/main" id="{BA4856EE-E53E-0E4B-A2E4-E4F5F6952D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2736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38" name="Line 26">
              <a:extLst>
                <a:ext uri="{FF2B5EF4-FFF2-40B4-BE49-F238E27FC236}">
                  <a16:creationId xmlns:a16="http://schemas.microsoft.com/office/drawing/2014/main" id="{5BDD0152-D838-C548-BAA6-C019C8141F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064"/>
              <a:ext cx="24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39" name="Line 27">
              <a:extLst>
                <a:ext uri="{FF2B5EF4-FFF2-40B4-BE49-F238E27FC236}">
                  <a16:creationId xmlns:a16="http://schemas.microsoft.com/office/drawing/2014/main" id="{D6E8AA71-941B-AB47-ABAB-B88C962FEC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1488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40" name="Line 28">
              <a:extLst>
                <a:ext uri="{FF2B5EF4-FFF2-40B4-BE49-F238E27FC236}">
                  <a16:creationId xmlns:a16="http://schemas.microsoft.com/office/drawing/2014/main" id="{FB3F9920-E9A8-7048-B5B7-9850A1E2D5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064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41" name="Line 29">
              <a:extLst>
                <a:ext uri="{FF2B5EF4-FFF2-40B4-BE49-F238E27FC236}">
                  <a16:creationId xmlns:a16="http://schemas.microsoft.com/office/drawing/2014/main" id="{32381844-4947-2142-8F7E-C168E2AC5C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88" y="2064"/>
              <a:ext cx="14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38930" name="Group 30">
              <a:extLst>
                <a:ext uri="{FF2B5EF4-FFF2-40B4-BE49-F238E27FC236}">
                  <a16:creationId xmlns:a16="http://schemas.microsoft.com/office/drawing/2014/main" id="{957F1D36-311B-0D40-88A5-C8802B5FEB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3168"/>
              <a:ext cx="432" cy="288"/>
              <a:chOff x="960" y="2352"/>
              <a:chExt cx="432" cy="288"/>
            </a:xfrm>
          </p:grpSpPr>
          <p:sp>
            <p:nvSpPr>
              <p:cNvPr id="90143" name="Oval 31">
                <a:extLst>
                  <a:ext uri="{FF2B5EF4-FFF2-40B4-BE49-F238E27FC236}">
                    <a16:creationId xmlns:a16="http://schemas.microsoft.com/office/drawing/2014/main" id="{BE734B98-0D7B-A14A-B513-76A34B3766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44" name="Text Box 32">
                <a:extLst>
                  <a:ext uri="{FF2B5EF4-FFF2-40B4-BE49-F238E27FC236}">
                    <a16:creationId xmlns:a16="http://schemas.microsoft.com/office/drawing/2014/main" id="{3DAD0515-73F1-DA47-B9AA-6D38CE7DC3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2</a:t>
                </a:r>
              </a:p>
            </p:txBody>
          </p:sp>
        </p:grpSp>
        <p:grpSp>
          <p:nvGrpSpPr>
            <p:cNvPr id="38931" name="Group 33">
              <a:extLst>
                <a:ext uri="{FF2B5EF4-FFF2-40B4-BE49-F238E27FC236}">
                  <a16:creationId xmlns:a16="http://schemas.microsoft.com/office/drawing/2014/main" id="{7958D07A-F0D7-0F4F-920E-3D56E98BB5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3168"/>
              <a:ext cx="432" cy="288"/>
              <a:chOff x="960" y="2352"/>
              <a:chExt cx="432" cy="288"/>
            </a:xfrm>
          </p:grpSpPr>
          <p:sp>
            <p:nvSpPr>
              <p:cNvPr id="90146" name="Oval 34">
                <a:extLst>
                  <a:ext uri="{FF2B5EF4-FFF2-40B4-BE49-F238E27FC236}">
                    <a16:creationId xmlns:a16="http://schemas.microsoft.com/office/drawing/2014/main" id="{FA81A479-24A5-7F41-9AC8-222C5D3925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47" name="Text Box 35">
                <a:extLst>
                  <a:ext uri="{FF2B5EF4-FFF2-40B4-BE49-F238E27FC236}">
                    <a16:creationId xmlns:a16="http://schemas.microsoft.com/office/drawing/2014/main" id="{8F1ECB81-0E3D-6348-89E6-2664AFC1DC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4</a:t>
                </a:r>
              </a:p>
            </p:txBody>
          </p:sp>
        </p:grpSp>
        <p:grpSp>
          <p:nvGrpSpPr>
            <p:cNvPr id="38932" name="Group 36">
              <a:extLst>
                <a:ext uri="{FF2B5EF4-FFF2-40B4-BE49-F238E27FC236}">
                  <a16:creationId xmlns:a16="http://schemas.microsoft.com/office/drawing/2014/main" id="{E6FAB3CE-21A9-1744-9A13-33C41D15BC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3168"/>
              <a:ext cx="432" cy="288"/>
              <a:chOff x="960" y="2352"/>
              <a:chExt cx="432" cy="288"/>
            </a:xfrm>
          </p:grpSpPr>
          <p:sp>
            <p:nvSpPr>
              <p:cNvPr id="90149" name="Oval 37">
                <a:extLst>
                  <a:ext uri="{FF2B5EF4-FFF2-40B4-BE49-F238E27FC236}">
                    <a16:creationId xmlns:a16="http://schemas.microsoft.com/office/drawing/2014/main" id="{ED763C4E-7FF5-8B41-8F87-9E183C45CD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50" name="Text Box 38">
                <a:extLst>
                  <a:ext uri="{FF2B5EF4-FFF2-40B4-BE49-F238E27FC236}">
                    <a16:creationId xmlns:a16="http://schemas.microsoft.com/office/drawing/2014/main" id="{846F062E-8865-A64B-AD41-36F9635045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dirty="0">
                    <a:latin typeface="Arial" charset="0"/>
                    <a:ea typeface="ＭＳ Ｐゴシック" charset="0"/>
                  </a:rPr>
                  <a:t>4</a:t>
                </a:r>
              </a:p>
            </p:txBody>
          </p:sp>
        </p:grpSp>
        <p:grpSp>
          <p:nvGrpSpPr>
            <p:cNvPr id="38933" name="Group 39">
              <a:extLst>
                <a:ext uri="{FF2B5EF4-FFF2-40B4-BE49-F238E27FC236}">
                  <a16:creationId xmlns:a16="http://schemas.microsoft.com/office/drawing/2014/main" id="{DD5E5AF9-840D-B249-A635-9F7E54118B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2448"/>
              <a:ext cx="432" cy="288"/>
              <a:chOff x="960" y="2352"/>
              <a:chExt cx="432" cy="288"/>
            </a:xfrm>
          </p:grpSpPr>
          <p:sp>
            <p:nvSpPr>
              <p:cNvPr id="90152" name="Oval 40">
                <a:extLst>
                  <a:ext uri="{FF2B5EF4-FFF2-40B4-BE49-F238E27FC236}">
                    <a16:creationId xmlns:a16="http://schemas.microsoft.com/office/drawing/2014/main" id="{40FF7021-5118-2141-A0C8-135ADF50A2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53" name="Text Box 41">
                <a:extLst>
                  <a:ext uri="{FF2B5EF4-FFF2-40B4-BE49-F238E27FC236}">
                    <a16:creationId xmlns:a16="http://schemas.microsoft.com/office/drawing/2014/main" id="{196B2C7B-EB55-D44A-B645-7FD1C2DB0E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7</a:t>
                </a:r>
              </a:p>
            </p:txBody>
          </p:sp>
        </p:grpSp>
        <p:grpSp>
          <p:nvGrpSpPr>
            <p:cNvPr id="38934" name="Group 42">
              <a:extLst>
                <a:ext uri="{FF2B5EF4-FFF2-40B4-BE49-F238E27FC236}">
                  <a16:creationId xmlns:a16="http://schemas.microsoft.com/office/drawing/2014/main" id="{93311B16-C28B-2E4A-8EB1-CBC43AB40A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6" y="2448"/>
              <a:ext cx="432" cy="288"/>
              <a:chOff x="960" y="2352"/>
              <a:chExt cx="432" cy="288"/>
            </a:xfrm>
          </p:grpSpPr>
          <p:sp>
            <p:nvSpPr>
              <p:cNvPr id="90155" name="Oval 43">
                <a:extLst>
                  <a:ext uri="{FF2B5EF4-FFF2-40B4-BE49-F238E27FC236}">
                    <a16:creationId xmlns:a16="http://schemas.microsoft.com/office/drawing/2014/main" id="{7D4673BF-DA22-674B-AF61-2CCD67D1C3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56" name="Text Box 44">
                <a:extLst>
                  <a:ext uri="{FF2B5EF4-FFF2-40B4-BE49-F238E27FC236}">
                    <a16:creationId xmlns:a16="http://schemas.microsoft.com/office/drawing/2014/main" id="{7577F1E2-B5FF-A447-A890-12F7829DC4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dirty="0">
                    <a:latin typeface="Arial" charset="0"/>
                    <a:ea typeface="ＭＳ Ｐゴシック" charset="0"/>
                  </a:rPr>
                  <a:t>1</a:t>
                </a:r>
              </a:p>
            </p:txBody>
          </p:sp>
        </p:grpSp>
        <p:grpSp>
          <p:nvGrpSpPr>
            <p:cNvPr id="38935" name="Group 45">
              <a:extLst>
                <a:ext uri="{FF2B5EF4-FFF2-40B4-BE49-F238E27FC236}">
                  <a16:creationId xmlns:a16="http://schemas.microsoft.com/office/drawing/2014/main" id="{25EEE12D-C482-1748-A7E0-06CD6B3038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12" y="2448"/>
              <a:ext cx="432" cy="288"/>
              <a:chOff x="960" y="2352"/>
              <a:chExt cx="432" cy="288"/>
            </a:xfrm>
          </p:grpSpPr>
          <p:sp>
            <p:nvSpPr>
              <p:cNvPr id="90158" name="Oval 46">
                <a:extLst>
                  <a:ext uri="{FF2B5EF4-FFF2-40B4-BE49-F238E27FC236}">
                    <a16:creationId xmlns:a16="http://schemas.microsoft.com/office/drawing/2014/main" id="{D6EC6277-8ACE-F349-9B6F-8F9C05E5B0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59" name="Text Box 47">
                <a:extLst>
                  <a:ext uri="{FF2B5EF4-FFF2-40B4-BE49-F238E27FC236}">
                    <a16:creationId xmlns:a16="http://schemas.microsoft.com/office/drawing/2014/main" id="{8DD72A93-6D7B-A840-BED6-6EB64A71E6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dirty="0">
                    <a:latin typeface="Arial" charset="0"/>
                    <a:ea typeface="ＭＳ Ｐゴシック" charset="0"/>
                  </a:rPr>
                  <a:t>2</a:t>
                </a:r>
              </a:p>
            </p:txBody>
          </p:sp>
        </p:grpSp>
      </p:grpSp>
      <p:sp>
        <p:nvSpPr>
          <p:cNvPr id="50" name="Rectangle 3">
            <a:extLst>
              <a:ext uri="{FF2B5EF4-FFF2-40B4-BE49-F238E27FC236}">
                <a16:creationId xmlns:a16="http://schemas.microsoft.com/office/drawing/2014/main" id="{7804448E-491C-BD4C-814B-48CC308C0329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00"/>
            <a:ext cx="8308848" cy="82391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0"/>
              <a:buNone/>
              <a:defRPr/>
            </a:pPr>
            <a:r>
              <a:rPr lang="en-US" sz="2600"/>
              <a:t>Return and remove the largest element in the set.  The rest of the data should stay as a heap</a:t>
            </a:r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398CBE-EF93-A745-9E83-079A42639EB3}"/>
              </a:ext>
            </a:extLst>
          </p:cNvPr>
          <p:cNvSpPr txBox="1"/>
          <p:nvPr/>
        </p:nvSpPr>
        <p:spPr>
          <a:xfrm>
            <a:off x="5201194" y="5682735"/>
            <a:ext cx="3238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Will it always be a leaf?</a:t>
            </a:r>
          </a:p>
        </p:txBody>
      </p:sp>
    </p:spTree>
    <p:extLst>
      <p:ext uri="{BB962C8B-B14F-4D97-AF65-F5344CB8AC3E}">
        <p14:creationId xmlns:p14="http://schemas.microsoft.com/office/powerpoint/2010/main" val="40268748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F457BAFB-A791-334D-8A97-57B0811D11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grpSp>
        <p:nvGrpSpPr>
          <p:cNvPr id="38916" name="Group 5">
            <a:extLst>
              <a:ext uri="{FF2B5EF4-FFF2-40B4-BE49-F238E27FC236}">
                <a16:creationId xmlns:a16="http://schemas.microsoft.com/office/drawing/2014/main" id="{5FA8D9A9-8503-7343-A32E-8EC7DE46B20C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2438400"/>
            <a:ext cx="838200" cy="457200"/>
            <a:chOff x="2016" y="1152"/>
            <a:chExt cx="528" cy="288"/>
          </a:xfrm>
        </p:grpSpPr>
        <p:sp>
          <p:nvSpPr>
            <p:cNvPr id="90118" name="Oval 6">
              <a:extLst>
                <a:ext uri="{FF2B5EF4-FFF2-40B4-BE49-F238E27FC236}">
                  <a16:creationId xmlns:a16="http://schemas.microsoft.com/office/drawing/2014/main" id="{02987EDE-E86B-2047-BCD8-3B7D19928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19" name="Text Box 7">
              <a:extLst>
                <a:ext uri="{FF2B5EF4-FFF2-40B4-BE49-F238E27FC236}">
                  <a16:creationId xmlns:a16="http://schemas.microsoft.com/office/drawing/2014/main" id="{31C1CA6D-4FCF-8D4E-97F4-AA557119D3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20" name="Text Box 8">
              <a:extLst>
                <a:ext uri="{FF2B5EF4-FFF2-40B4-BE49-F238E27FC236}">
                  <a16:creationId xmlns:a16="http://schemas.microsoft.com/office/drawing/2014/main" id="{CF99728F-70E7-7746-9BAF-E9C4AE85F0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185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solidFill>
                    <a:srgbClr val="0000FF"/>
                  </a:solidFill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38917" name="Group 9">
            <a:extLst>
              <a:ext uri="{FF2B5EF4-FFF2-40B4-BE49-F238E27FC236}">
                <a16:creationId xmlns:a16="http://schemas.microsoft.com/office/drawing/2014/main" id="{497E4A8C-E4AF-884E-BB84-EAACB4A4D48D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90122" name="Oval 10">
              <a:extLst>
                <a:ext uri="{FF2B5EF4-FFF2-40B4-BE49-F238E27FC236}">
                  <a16:creationId xmlns:a16="http://schemas.microsoft.com/office/drawing/2014/main" id="{CB33403C-E370-1C4A-AC88-24B2D6A4F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23" name="Text Box 11">
              <a:extLst>
                <a:ext uri="{FF2B5EF4-FFF2-40B4-BE49-F238E27FC236}">
                  <a16:creationId xmlns:a16="http://schemas.microsoft.com/office/drawing/2014/main" id="{5E467F07-89F3-E54C-BF85-5B4312E710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24" name="Text Box 12">
              <a:extLst>
                <a:ext uri="{FF2B5EF4-FFF2-40B4-BE49-F238E27FC236}">
                  <a16:creationId xmlns:a16="http://schemas.microsoft.com/office/drawing/2014/main" id="{D7D8F4F1-8CBB-FB47-89B9-E215A5F2B2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 9</a:t>
              </a:r>
            </a:p>
          </p:txBody>
        </p:sp>
      </p:grpSp>
      <p:grpSp>
        <p:nvGrpSpPr>
          <p:cNvPr id="38918" name="Group 13">
            <a:extLst>
              <a:ext uri="{FF2B5EF4-FFF2-40B4-BE49-F238E27FC236}">
                <a16:creationId xmlns:a16="http://schemas.microsoft.com/office/drawing/2014/main" id="{1B84B93D-D40E-9A4F-987A-5B43397E64D0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90126" name="Oval 14">
              <a:extLst>
                <a:ext uri="{FF2B5EF4-FFF2-40B4-BE49-F238E27FC236}">
                  <a16:creationId xmlns:a16="http://schemas.microsoft.com/office/drawing/2014/main" id="{56930E16-C2C5-A64E-9ECC-BC1DE8CBC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27" name="Text Box 15">
              <a:extLst>
                <a:ext uri="{FF2B5EF4-FFF2-40B4-BE49-F238E27FC236}">
                  <a16:creationId xmlns:a16="http://schemas.microsoft.com/office/drawing/2014/main" id="{A37B21BE-8915-0540-8E38-1EA27B8022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28" name="Text Box 16">
              <a:extLst>
                <a:ext uri="{FF2B5EF4-FFF2-40B4-BE49-F238E27FC236}">
                  <a16:creationId xmlns:a16="http://schemas.microsoft.com/office/drawing/2014/main" id="{5E308F85-ABD5-F443-8E58-170A00A674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90129" name="Text Box 17">
            <a:extLst>
              <a:ext uri="{FF2B5EF4-FFF2-40B4-BE49-F238E27FC236}">
                <a16:creationId xmlns:a16="http://schemas.microsoft.com/office/drawing/2014/main" id="{143EAE8B-9ED2-E044-9A3E-30494699B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38920" name="Group 18">
            <a:extLst>
              <a:ext uri="{FF2B5EF4-FFF2-40B4-BE49-F238E27FC236}">
                <a16:creationId xmlns:a16="http://schemas.microsoft.com/office/drawing/2014/main" id="{63D99B0E-298A-A54D-93A8-431E7265C159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90131" name="Oval 19">
              <a:extLst>
                <a:ext uri="{FF2B5EF4-FFF2-40B4-BE49-F238E27FC236}">
                  <a16:creationId xmlns:a16="http://schemas.microsoft.com/office/drawing/2014/main" id="{0AECCD45-CE16-FC40-84D4-3BAE600D78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32" name="Text Box 20">
              <a:extLst>
                <a:ext uri="{FF2B5EF4-FFF2-40B4-BE49-F238E27FC236}">
                  <a16:creationId xmlns:a16="http://schemas.microsoft.com/office/drawing/2014/main" id="{4C926143-82EB-5A4E-BFD5-E220F6F2B8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90133" name="Line 21">
            <a:extLst>
              <a:ext uri="{FF2B5EF4-FFF2-40B4-BE49-F238E27FC236}">
                <a16:creationId xmlns:a16="http://schemas.microsoft.com/office/drawing/2014/main" id="{ED53C90E-4D9F-C743-8915-A747CCB7EE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4" name="Line 22">
            <a:extLst>
              <a:ext uri="{FF2B5EF4-FFF2-40B4-BE49-F238E27FC236}">
                <a16:creationId xmlns:a16="http://schemas.microsoft.com/office/drawing/2014/main" id="{4D8D5F18-4E1D-CC46-9A2A-1808C86234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5" name="Line 23">
            <a:extLst>
              <a:ext uri="{FF2B5EF4-FFF2-40B4-BE49-F238E27FC236}">
                <a16:creationId xmlns:a16="http://schemas.microsoft.com/office/drawing/2014/main" id="{966EADF0-B761-5C40-AEE1-2D7A3BB8EA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6" name="Line 24">
            <a:extLst>
              <a:ext uri="{FF2B5EF4-FFF2-40B4-BE49-F238E27FC236}">
                <a16:creationId xmlns:a16="http://schemas.microsoft.com/office/drawing/2014/main" id="{CEEA9E0A-6476-8F4F-B708-6235272EF5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8" name="Line 26">
            <a:extLst>
              <a:ext uri="{FF2B5EF4-FFF2-40B4-BE49-F238E27FC236}">
                <a16:creationId xmlns:a16="http://schemas.microsoft.com/office/drawing/2014/main" id="{5BDD0152-D838-C548-BAA6-C019C8141F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9" name="Line 27">
            <a:extLst>
              <a:ext uri="{FF2B5EF4-FFF2-40B4-BE49-F238E27FC236}">
                <a16:creationId xmlns:a16="http://schemas.microsoft.com/office/drawing/2014/main" id="{D6E8AA71-941B-AB47-ABAB-B88C962FEC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40" name="Line 28">
            <a:extLst>
              <a:ext uri="{FF2B5EF4-FFF2-40B4-BE49-F238E27FC236}">
                <a16:creationId xmlns:a16="http://schemas.microsoft.com/office/drawing/2014/main" id="{FB3F9920-E9A8-7048-B5B7-9850A1E2D5E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41" name="Line 29">
            <a:extLst>
              <a:ext uri="{FF2B5EF4-FFF2-40B4-BE49-F238E27FC236}">
                <a16:creationId xmlns:a16="http://schemas.microsoft.com/office/drawing/2014/main" id="{32381844-4947-2142-8F7E-C168E2AC5C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38930" name="Group 30">
            <a:extLst>
              <a:ext uri="{FF2B5EF4-FFF2-40B4-BE49-F238E27FC236}">
                <a16:creationId xmlns:a16="http://schemas.microsoft.com/office/drawing/2014/main" id="{957F1D36-311B-0D40-88A5-C8802B5FEB9A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90143" name="Oval 31">
              <a:extLst>
                <a:ext uri="{FF2B5EF4-FFF2-40B4-BE49-F238E27FC236}">
                  <a16:creationId xmlns:a16="http://schemas.microsoft.com/office/drawing/2014/main" id="{BE734B98-0D7B-A14A-B513-76A34B376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44" name="Text Box 32">
              <a:extLst>
                <a:ext uri="{FF2B5EF4-FFF2-40B4-BE49-F238E27FC236}">
                  <a16:creationId xmlns:a16="http://schemas.microsoft.com/office/drawing/2014/main" id="{3DAD0515-73F1-DA47-B9AA-6D38CE7DC3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38931" name="Group 33">
            <a:extLst>
              <a:ext uri="{FF2B5EF4-FFF2-40B4-BE49-F238E27FC236}">
                <a16:creationId xmlns:a16="http://schemas.microsoft.com/office/drawing/2014/main" id="{7958D07A-F0D7-0F4F-920E-3D56E98BB5E9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90146" name="Oval 34">
              <a:extLst>
                <a:ext uri="{FF2B5EF4-FFF2-40B4-BE49-F238E27FC236}">
                  <a16:creationId xmlns:a16="http://schemas.microsoft.com/office/drawing/2014/main" id="{FA81A479-24A5-7F41-9AC8-222C5D392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47" name="Text Box 35">
              <a:extLst>
                <a:ext uri="{FF2B5EF4-FFF2-40B4-BE49-F238E27FC236}">
                  <a16:creationId xmlns:a16="http://schemas.microsoft.com/office/drawing/2014/main" id="{8F1ECB81-0E3D-6348-89E6-2664AFC1DC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38933" name="Group 39">
            <a:extLst>
              <a:ext uri="{FF2B5EF4-FFF2-40B4-BE49-F238E27FC236}">
                <a16:creationId xmlns:a16="http://schemas.microsoft.com/office/drawing/2014/main" id="{DD5E5AF9-840D-B249-A635-9F7E54118BFA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90152" name="Oval 40">
              <a:extLst>
                <a:ext uri="{FF2B5EF4-FFF2-40B4-BE49-F238E27FC236}">
                  <a16:creationId xmlns:a16="http://schemas.microsoft.com/office/drawing/2014/main" id="{40FF7021-5118-2141-A0C8-135ADF50A2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53" name="Text Box 41">
              <a:extLst>
                <a:ext uri="{FF2B5EF4-FFF2-40B4-BE49-F238E27FC236}">
                  <a16:creationId xmlns:a16="http://schemas.microsoft.com/office/drawing/2014/main" id="{196B2C7B-EB55-D44A-B645-7FD1C2DB0E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38934" name="Group 42">
            <a:extLst>
              <a:ext uri="{FF2B5EF4-FFF2-40B4-BE49-F238E27FC236}">
                <a16:creationId xmlns:a16="http://schemas.microsoft.com/office/drawing/2014/main" id="{93311B16-C28B-2E4A-8EB1-CBC43AB40A57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90155" name="Oval 43">
              <a:extLst>
                <a:ext uri="{FF2B5EF4-FFF2-40B4-BE49-F238E27FC236}">
                  <a16:creationId xmlns:a16="http://schemas.microsoft.com/office/drawing/2014/main" id="{7D4673BF-DA22-674B-AF61-2CCD67D1C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56" name="Text Box 44">
              <a:extLst>
                <a:ext uri="{FF2B5EF4-FFF2-40B4-BE49-F238E27FC236}">
                  <a16:creationId xmlns:a16="http://schemas.microsoft.com/office/drawing/2014/main" id="{7577F1E2-B5FF-A447-A890-12F7829DC4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38935" name="Group 45">
            <a:extLst>
              <a:ext uri="{FF2B5EF4-FFF2-40B4-BE49-F238E27FC236}">
                <a16:creationId xmlns:a16="http://schemas.microsoft.com/office/drawing/2014/main" id="{25EEE12D-C482-1748-A7E0-06CD6B303849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90158" name="Oval 46">
              <a:extLst>
                <a:ext uri="{FF2B5EF4-FFF2-40B4-BE49-F238E27FC236}">
                  <a16:creationId xmlns:a16="http://schemas.microsoft.com/office/drawing/2014/main" id="{D6EC6277-8ACE-F349-9B6F-8F9C05E5B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59" name="Text Box 47">
              <a:extLst>
                <a:ext uri="{FF2B5EF4-FFF2-40B4-BE49-F238E27FC236}">
                  <a16:creationId xmlns:a16="http://schemas.microsoft.com/office/drawing/2014/main" id="{8DD72A93-6D7B-A840-BED6-6EB64A71E6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sp>
        <p:nvSpPr>
          <p:cNvPr id="50" name="Rectangle 3">
            <a:extLst>
              <a:ext uri="{FF2B5EF4-FFF2-40B4-BE49-F238E27FC236}">
                <a16:creationId xmlns:a16="http://schemas.microsoft.com/office/drawing/2014/main" id="{7804448E-491C-BD4C-814B-48CC308C0329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00"/>
            <a:ext cx="8308848" cy="82391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0"/>
              <a:buNone/>
              <a:defRPr/>
            </a:pPr>
            <a:r>
              <a:rPr lang="en-US" sz="2600" dirty="0"/>
              <a:t>Return and remove the largest element in the set.  The rest of the data should stay as a heap</a:t>
            </a:r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1A91765-83CB-2247-9F5A-D3A3C0DB49CE}"/>
              </a:ext>
            </a:extLst>
          </p:cNvPr>
          <p:cNvSpPr txBox="1"/>
          <p:nvPr/>
        </p:nvSpPr>
        <p:spPr>
          <a:xfrm>
            <a:off x="5534297" y="2581424"/>
            <a:ext cx="3030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Swap with largest child</a:t>
            </a:r>
          </a:p>
        </p:txBody>
      </p:sp>
    </p:spTree>
    <p:extLst>
      <p:ext uri="{BB962C8B-B14F-4D97-AF65-F5344CB8AC3E}">
        <p14:creationId xmlns:p14="http://schemas.microsoft.com/office/powerpoint/2010/main" val="380076141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F457BAFB-A791-334D-8A97-57B0811D11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grpSp>
        <p:nvGrpSpPr>
          <p:cNvPr id="38916" name="Group 5">
            <a:extLst>
              <a:ext uri="{FF2B5EF4-FFF2-40B4-BE49-F238E27FC236}">
                <a16:creationId xmlns:a16="http://schemas.microsoft.com/office/drawing/2014/main" id="{5FA8D9A9-8503-7343-A32E-8EC7DE46B20C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2438400"/>
            <a:ext cx="838200" cy="457200"/>
            <a:chOff x="2016" y="1152"/>
            <a:chExt cx="528" cy="288"/>
          </a:xfrm>
        </p:grpSpPr>
        <p:sp>
          <p:nvSpPr>
            <p:cNvPr id="90118" name="Oval 6">
              <a:extLst>
                <a:ext uri="{FF2B5EF4-FFF2-40B4-BE49-F238E27FC236}">
                  <a16:creationId xmlns:a16="http://schemas.microsoft.com/office/drawing/2014/main" id="{02987EDE-E86B-2047-BCD8-3B7D19928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19" name="Text Box 7">
              <a:extLst>
                <a:ext uri="{FF2B5EF4-FFF2-40B4-BE49-F238E27FC236}">
                  <a16:creationId xmlns:a16="http://schemas.microsoft.com/office/drawing/2014/main" id="{31C1CA6D-4FCF-8D4E-97F4-AA557119D3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20" name="Text Box 8">
              <a:extLst>
                <a:ext uri="{FF2B5EF4-FFF2-40B4-BE49-F238E27FC236}">
                  <a16:creationId xmlns:a16="http://schemas.microsoft.com/office/drawing/2014/main" id="{CF99728F-70E7-7746-9BAF-E9C4AE85F0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185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solidFill>
                    <a:srgbClr val="0000FF"/>
                  </a:solidFill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grpSp>
        <p:nvGrpSpPr>
          <p:cNvPr id="38917" name="Group 9">
            <a:extLst>
              <a:ext uri="{FF2B5EF4-FFF2-40B4-BE49-F238E27FC236}">
                <a16:creationId xmlns:a16="http://schemas.microsoft.com/office/drawing/2014/main" id="{497E4A8C-E4AF-884E-BB84-EAACB4A4D48D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90122" name="Oval 10">
              <a:extLst>
                <a:ext uri="{FF2B5EF4-FFF2-40B4-BE49-F238E27FC236}">
                  <a16:creationId xmlns:a16="http://schemas.microsoft.com/office/drawing/2014/main" id="{CB33403C-E370-1C4A-AC88-24B2D6A4F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23" name="Text Box 11">
              <a:extLst>
                <a:ext uri="{FF2B5EF4-FFF2-40B4-BE49-F238E27FC236}">
                  <a16:creationId xmlns:a16="http://schemas.microsoft.com/office/drawing/2014/main" id="{5E467F07-89F3-E54C-BF85-5B4312E710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24" name="Text Box 12">
              <a:extLst>
                <a:ext uri="{FF2B5EF4-FFF2-40B4-BE49-F238E27FC236}">
                  <a16:creationId xmlns:a16="http://schemas.microsoft.com/office/drawing/2014/main" id="{D7D8F4F1-8CBB-FB47-89B9-E215A5F2B2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 9</a:t>
              </a:r>
            </a:p>
          </p:txBody>
        </p:sp>
      </p:grpSp>
      <p:grpSp>
        <p:nvGrpSpPr>
          <p:cNvPr id="38918" name="Group 13">
            <a:extLst>
              <a:ext uri="{FF2B5EF4-FFF2-40B4-BE49-F238E27FC236}">
                <a16:creationId xmlns:a16="http://schemas.microsoft.com/office/drawing/2014/main" id="{1B84B93D-D40E-9A4F-987A-5B43397E64D0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90126" name="Oval 14">
              <a:extLst>
                <a:ext uri="{FF2B5EF4-FFF2-40B4-BE49-F238E27FC236}">
                  <a16:creationId xmlns:a16="http://schemas.microsoft.com/office/drawing/2014/main" id="{56930E16-C2C5-A64E-9ECC-BC1DE8CBC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27" name="Text Box 15">
              <a:extLst>
                <a:ext uri="{FF2B5EF4-FFF2-40B4-BE49-F238E27FC236}">
                  <a16:creationId xmlns:a16="http://schemas.microsoft.com/office/drawing/2014/main" id="{A37B21BE-8915-0540-8E38-1EA27B8022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28" name="Text Box 16">
              <a:extLst>
                <a:ext uri="{FF2B5EF4-FFF2-40B4-BE49-F238E27FC236}">
                  <a16:creationId xmlns:a16="http://schemas.microsoft.com/office/drawing/2014/main" id="{5E308F85-ABD5-F443-8E58-170A00A674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189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solidFill>
                    <a:srgbClr val="0000FF"/>
                  </a:solidFill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sp>
        <p:nvSpPr>
          <p:cNvPr id="90129" name="Text Box 17">
            <a:extLst>
              <a:ext uri="{FF2B5EF4-FFF2-40B4-BE49-F238E27FC236}">
                <a16:creationId xmlns:a16="http://schemas.microsoft.com/office/drawing/2014/main" id="{143EAE8B-9ED2-E044-9A3E-30494699B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38920" name="Group 18">
            <a:extLst>
              <a:ext uri="{FF2B5EF4-FFF2-40B4-BE49-F238E27FC236}">
                <a16:creationId xmlns:a16="http://schemas.microsoft.com/office/drawing/2014/main" id="{63D99B0E-298A-A54D-93A8-431E7265C159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90131" name="Oval 19">
              <a:extLst>
                <a:ext uri="{FF2B5EF4-FFF2-40B4-BE49-F238E27FC236}">
                  <a16:creationId xmlns:a16="http://schemas.microsoft.com/office/drawing/2014/main" id="{0AECCD45-CE16-FC40-84D4-3BAE600D78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32" name="Text Box 20">
              <a:extLst>
                <a:ext uri="{FF2B5EF4-FFF2-40B4-BE49-F238E27FC236}">
                  <a16:creationId xmlns:a16="http://schemas.microsoft.com/office/drawing/2014/main" id="{4C926143-82EB-5A4E-BFD5-E220F6F2B8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90133" name="Line 21">
            <a:extLst>
              <a:ext uri="{FF2B5EF4-FFF2-40B4-BE49-F238E27FC236}">
                <a16:creationId xmlns:a16="http://schemas.microsoft.com/office/drawing/2014/main" id="{ED53C90E-4D9F-C743-8915-A747CCB7EE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4" name="Line 22">
            <a:extLst>
              <a:ext uri="{FF2B5EF4-FFF2-40B4-BE49-F238E27FC236}">
                <a16:creationId xmlns:a16="http://schemas.microsoft.com/office/drawing/2014/main" id="{4D8D5F18-4E1D-CC46-9A2A-1808C86234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5" name="Line 23">
            <a:extLst>
              <a:ext uri="{FF2B5EF4-FFF2-40B4-BE49-F238E27FC236}">
                <a16:creationId xmlns:a16="http://schemas.microsoft.com/office/drawing/2014/main" id="{966EADF0-B761-5C40-AEE1-2D7A3BB8EA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6" name="Line 24">
            <a:extLst>
              <a:ext uri="{FF2B5EF4-FFF2-40B4-BE49-F238E27FC236}">
                <a16:creationId xmlns:a16="http://schemas.microsoft.com/office/drawing/2014/main" id="{CEEA9E0A-6476-8F4F-B708-6235272EF5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8" name="Line 26">
            <a:extLst>
              <a:ext uri="{FF2B5EF4-FFF2-40B4-BE49-F238E27FC236}">
                <a16:creationId xmlns:a16="http://schemas.microsoft.com/office/drawing/2014/main" id="{5BDD0152-D838-C548-BAA6-C019C8141F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9" name="Line 27">
            <a:extLst>
              <a:ext uri="{FF2B5EF4-FFF2-40B4-BE49-F238E27FC236}">
                <a16:creationId xmlns:a16="http://schemas.microsoft.com/office/drawing/2014/main" id="{D6E8AA71-941B-AB47-ABAB-B88C962FEC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40" name="Line 28">
            <a:extLst>
              <a:ext uri="{FF2B5EF4-FFF2-40B4-BE49-F238E27FC236}">
                <a16:creationId xmlns:a16="http://schemas.microsoft.com/office/drawing/2014/main" id="{FB3F9920-E9A8-7048-B5B7-9850A1E2D5E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41" name="Line 29">
            <a:extLst>
              <a:ext uri="{FF2B5EF4-FFF2-40B4-BE49-F238E27FC236}">
                <a16:creationId xmlns:a16="http://schemas.microsoft.com/office/drawing/2014/main" id="{32381844-4947-2142-8F7E-C168E2AC5C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38930" name="Group 30">
            <a:extLst>
              <a:ext uri="{FF2B5EF4-FFF2-40B4-BE49-F238E27FC236}">
                <a16:creationId xmlns:a16="http://schemas.microsoft.com/office/drawing/2014/main" id="{957F1D36-311B-0D40-88A5-C8802B5FEB9A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90143" name="Oval 31">
              <a:extLst>
                <a:ext uri="{FF2B5EF4-FFF2-40B4-BE49-F238E27FC236}">
                  <a16:creationId xmlns:a16="http://schemas.microsoft.com/office/drawing/2014/main" id="{BE734B98-0D7B-A14A-B513-76A34B376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44" name="Text Box 32">
              <a:extLst>
                <a:ext uri="{FF2B5EF4-FFF2-40B4-BE49-F238E27FC236}">
                  <a16:creationId xmlns:a16="http://schemas.microsoft.com/office/drawing/2014/main" id="{3DAD0515-73F1-DA47-B9AA-6D38CE7DC3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38931" name="Group 33">
            <a:extLst>
              <a:ext uri="{FF2B5EF4-FFF2-40B4-BE49-F238E27FC236}">
                <a16:creationId xmlns:a16="http://schemas.microsoft.com/office/drawing/2014/main" id="{7958D07A-F0D7-0F4F-920E-3D56E98BB5E9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90146" name="Oval 34">
              <a:extLst>
                <a:ext uri="{FF2B5EF4-FFF2-40B4-BE49-F238E27FC236}">
                  <a16:creationId xmlns:a16="http://schemas.microsoft.com/office/drawing/2014/main" id="{FA81A479-24A5-7F41-9AC8-222C5D392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47" name="Text Box 35">
              <a:extLst>
                <a:ext uri="{FF2B5EF4-FFF2-40B4-BE49-F238E27FC236}">
                  <a16:creationId xmlns:a16="http://schemas.microsoft.com/office/drawing/2014/main" id="{8F1ECB81-0E3D-6348-89E6-2664AFC1DC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38933" name="Group 39">
            <a:extLst>
              <a:ext uri="{FF2B5EF4-FFF2-40B4-BE49-F238E27FC236}">
                <a16:creationId xmlns:a16="http://schemas.microsoft.com/office/drawing/2014/main" id="{DD5E5AF9-840D-B249-A635-9F7E54118BFA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90152" name="Oval 40">
              <a:extLst>
                <a:ext uri="{FF2B5EF4-FFF2-40B4-BE49-F238E27FC236}">
                  <a16:creationId xmlns:a16="http://schemas.microsoft.com/office/drawing/2014/main" id="{40FF7021-5118-2141-A0C8-135ADF50A2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53" name="Text Box 41">
              <a:extLst>
                <a:ext uri="{FF2B5EF4-FFF2-40B4-BE49-F238E27FC236}">
                  <a16:creationId xmlns:a16="http://schemas.microsoft.com/office/drawing/2014/main" id="{196B2C7B-EB55-D44A-B645-7FD1C2DB0E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38934" name="Group 42">
            <a:extLst>
              <a:ext uri="{FF2B5EF4-FFF2-40B4-BE49-F238E27FC236}">
                <a16:creationId xmlns:a16="http://schemas.microsoft.com/office/drawing/2014/main" id="{93311B16-C28B-2E4A-8EB1-CBC43AB40A57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90155" name="Oval 43">
              <a:extLst>
                <a:ext uri="{FF2B5EF4-FFF2-40B4-BE49-F238E27FC236}">
                  <a16:creationId xmlns:a16="http://schemas.microsoft.com/office/drawing/2014/main" id="{7D4673BF-DA22-674B-AF61-2CCD67D1C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56" name="Text Box 44">
              <a:extLst>
                <a:ext uri="{FF2B5EF4-FFF2-40B4-BE49-F238E27FC236}">
                  <a16:creationId xmlns:a16="http://schemas.microsoft.com/office/drawing/2014/main" id="{7577F1E2-B5FF-A447-A890-12F7829DC4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38935" name="Group 45">
            <a:extLst>
              <a:ext uri="{FF2B5EF4-FFF2-40B4-BE49-F238E27FC236}">
                <a16:creationId xmlns:a16="http://schemas.microsoft.com/office/drawing/2014/main" id="{25EEE12D-C482-1748-A7E0-06CD6B303849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90158" name="Oval 46">
              <a:extLst>
                <a:ext uri="{FF2B5EF4-FFF2-40B4-BE49-F238E27FC236}">
                  <a16:creationId xmlns:a16="http://schemas.microsoft.com/office/drawing/2014/main" id="{D6EC6277-8ACE-F349-9B6F-8F9C05E5B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59" name="Text Box 47">
              <a:extLst>
                <a:ext uri="{FF2B5EF4-FFF2-40B4-BE49-F238E27FC236}">
                  <a16:creationId xmlns:a16="http://schemas.microsoft.com/office/drawing/2014/main" id="{8DD72A93-6D7B-A840-BED6-6EB64A71E6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sp>
        <p:nvSpPr>
          <p:cNvPr id="50" name="Rectangle 3">
            <a:extLst>
              <a:ext uri="{FF2B5EF4-FFF2-40B4-BE49-F238E27FC236}">
                <a16:creationId xmlns:a16="http://schemas.microsoft.com/office/drawing/2014/main" id="{7804448E-491C-BD4C-814B-48CC308C0329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00"/>
            <a:ext cx="8308848" cy="82391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0"/>
              <a:buNone/>
              <a:defRPr/>
            </a:pPr>
            <a:r>
              <a:rPr lang="en-US" sz="2600" dirty="0"/>
              <a:t>Return and remove the largest element in the set.  The rest of the data should stay as a heap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1A91765-83CB-2247-9F5A-D3A3C0DB49CE}"/>
              </a:ext>
            </a:extLst>
          </p:cNvPr>
          <p:cNvSpPr txBox="1"/>
          <p:nvPr/>
        </p:nvSpPr>
        <p:spPr>
          <a:xfrm>
            <a:off x="5534297" y="2581424"/>
            <a:ext cx="3030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Swap with largest child</a:t>
            </a:r>
          </a:p>
        </p:txBody>
      </p:sp>
    </p:spTree>
    <p:extLst>
      <p:ext uri="{BB962C8B-B14F-4D97-AF65-F5344CB8AC3E}">
        <p14:creationId xmlns:p14="http://schemas.microsoft.com/office/powerpoint/2010/main" val="20216573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F457BAFB-A791-334D-8A97-57B0811D11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grpSp>
        <p:nvGrpSpPr>
          <p:cNvPr id="38916" name="Group 5">
            <a:extLst>
              <a:ext uri="{FF2B5EF4-FFF2-40B4-BE49-F238E27FC236}">
                <a16:creationId xmlns:a16="http://schemas.microsoft.com/office/drawing/2014/main" id="{5FA8D9A9-8503-7343-A32E-8EC7DE46B20C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2438400"/>
            <a:ext cx="838200" cy="457200"/>
            <a:chOff x="2016" y="1152"/>
            <a:chExt cx="528" cy="288"/>
          </a:xfrm>
        </p:grpSpPr>
        <p:sp>
          <p:nvSpPr>
            <p:cNvPr id="90118" name="Oval 6">
              <a:extLst>
                <a:ext uri="{FF2B5EF4-FFF2-40B4-BE49-F238E27FC236}">
                  <a16:creationId xmlns:a16="http://schemas.microsoft.com/office/drawing/2014/main" id="{02987EDE-E86B-2047-BCD8-3B7D19928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19" name="Text Box 7">
              <a:extLst>
                <a:ext uri="{FF2B5EF4-FFF2-40B4-BE49-F238E27FC236}">
                  <a16:creationId xmlns:a16="http://schemas.microsoft.com/office/drawing/2014/main" id="{31C1CA6D-4FCF-8D4E-97F4-AA557119D3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20" name="Text Box 8">
              <a:extLst>
                <a:ext uri="{FF2B5EF4-FFF2-40B4-BE49-F238E27FC236}">
                  <a16:creationId xmlns:a16="http://schemas.microsoft.com/office/drawing/2014/main" id="{CF99728F-70E7-7746-9BAF-E9C4AE85F0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185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grpSp>
        <p:nvGrpSpPr>
          <p:cNvPr id="38917" name="Group 9">
            <a:extLst>
              <a:ext uri="{FF2B5EF4-FFF2-40B4-BE49-F238E27FC236}">
                <a16:creationId xmlns:a16="http://schemas.microsoft.com/office/drawing/2014/main" id="{497E4A8C-E4AF-884E-BB84-EAACB4A4D48D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90122" name="Oval 10">
              <a:extLst>
                <a:ext uri="{FF2B5EF4-FFF2-40B4-BE49-F238E27FC236}">
                  <a16:creationId xmlns:a16="http://schemas.microsoft.com/office/drawing/2014/main" id="{CB33403C-E370-1C4A-AC88-24B2D6A4F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23" name="Text Box 11">
              <a:extLst>
                <a:ext uri="{FF2B5EF4-FFF2-40B4-BE49-F238E27FC236}">
                  <a16:creationId xmlns:a16="http://schemas.microsoft.com/office/drawing/2014/main" id="{5E467F07-89F3-E54C-BF85-5B4312E710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24" name="Text Box 12">
              <a:extLst>
                <a:ext uri="{FF2B5EF4-FFF2-40B4-BE49-F238E27FC236}">
                  <a16:creationId xmlns:a16="http://schemas.microsoft.com/office/drawing/2014/main" id="{D7D8F4F1-8CBB-FB47-89B9-E215A5F2B2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 9</a:t>
              </a:r>
            </a:p>
          </p:txBody>
        </p:sp>
      </p:grpSp>
      <p:grpSp>
        <p:nvGrpSpPr>
          <p:cNvPr id="38918" name="Group 13">
            <a:extLst>
              <a:ext uri="{FF2B5EF4-FFF2-40B4-BE49-F238E27FC236}">
                <a16:creationId xmlns:a16="http://schemas.microsoft.com/office/drawing/2014/main" id="{1B84B93D-D40E-9A4F-987A-5B43397E64D0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90126" name="Oval 14">
              <a:extLst>
                <a:ext uri="{FF2B5EF4-FFF2-40B4-BE49-F238E27FC236}">
                  <a16:creationId xmlns:a16="http://schemas.microsoft.com/office/drawing/2014/main" id="{56930E16-C2C5-A64E-9ECC-BC1DE8CBC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27" name="Text Box 15">
              <a:extLst>
                <a:ext uri="{FF2B5EF4-FFF2-40B4-BE49-F238E27FC236}">
                  <a16:creationId xmlns:a16="http://schemas.microsoft.com/office/drawing/2014/main" id="{A37B21BE-8915-0540-8E38-1EA27B8022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28" name="Text Box 16">
              <a:extLst>
                <a:ext uri="{FF2B5EF4-FFF2-40B4-BE49-F238E27FC236}">
                  <a16:creationId xmlns:a16="http://schemas.microsoft.com/office/drawing/2014/main" id="{5E308F85-ABD5-F443-8E58-170A00A674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189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sp>
        <p:nvSpPr>
          <p:cNvPr id="90129" name="Text Box 17">
            <a:extLst>
              <a:ext uri="{FF2B5EF4-FFF2-40B4-BE49-F238E27FC236}">
                <a16:creationId xmlns:a16="http://schemas.microsoft.com/office/drawing/2014/main" id="{143EAE8B-9ED2-E044-9A3E-30494699B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38920" name="Group 18">
            <a:extLst>
              <a:ext uri="{FF2B5EF4-FFF2-40B4-BE49-F238E27FC236}">
                <a16:creationId xmlns:a16="http://schemas.microsoft.com/office/drawing/2014/main" id="{63D99B0E-298A-A54D-93A8-431E7265C159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90131" name="Oval 19">
              <a:extLst>
                <a:ext uri="{FF2B5EF4-FFF2-40B4-BE49-F238E27FC236}">
                  <a16:creationId xmlns:a16="http://schemas.microsoft.com/office/drawing/2014/main" id="{0AECCD45-CE16-FC40-84D4-3BAE600D78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32" name="Text Box 20">
              <a:extLst>
                <a:ext uri="{FF2B5EF4-FFF2-40B4-BE49-F238E27FC236}">
                  <a16:creationId xmlns:a16="http://schemas.microsoft.com/office/drawing/2014/main" id="{4C926143-82EB-5A4E-BFD5-E220F6F2B8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90133" name="Line 21">
            <a:extLst>
              <a:ext uri="{FF2B5EF4-FFF2-40B4-BE49-F238E27FC236}">
                <a16:creationId xmlns:a16="http://schemas.microsoft.com/office/drawing/2014/main" id="{ED53C90E-4D9F-C743-8915-A747CCB7EE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4" name="Line 22">
            <a:extLst>
              <a:ext uri="{FF2B5EF4-FFF2-40B4-BE49-F238E27FC236}">
                <a16:creationId xmlns:a16="http://schemas.microsoft.com/office/drawing/2014/main" id="{4D8D5F18-4E1D-CC46-9A2A-1808C86234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5" name="Line 23">
            <a:extLst>
              <a:ext uri="{FF2B5EF4-FFF2-40B4-BE49-F238E27FC236}">
                <a16:creationId xmlns:a16="http://schemas.microsoft.com/office/drawing/2014/main" id="{966EADF0-B761-5C40-AEE1-2D7A3BB8EA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6" name="Line 24">
            <a:extLst>
              <a:ext uri="{FF2B5EF4-FFF2-40B4-BE49-F238E27FC236}">
                <a16:creationId xmlns:a16="http://schemas.microsoft.com/office/drawing/2014/main" id="{CEEA9E0A-6476-8F4F-B708-6235272EF5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8" name="Line 26">
            <a:extLst>
              <a:ext uri="{FF2B5EF4-FFF2-40B4-BE49-F238E27FC236}">
                <a16:creationId xmlns:a16="http://schemas.microsoft.com/office/drawing/2014/main" id="{5BDD0152-D838-C548-BAA6-C019C8141F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9" name="Line 27">
            <a:extLst>
              <a:ext uri="{FF2B5EF4-FFF2-40B4-BE49-F238E27FC236}">
                <a16:creationId xmlns:a16="http://schemas.microsoft.com/office/drawing/2014/main" id="{D6E8AA71-941B-AB47-ABAB-B88C962FEC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40" name="Line 28">
            <a:extLst>
              <a:ext uri="{FF2B5EF4-FFF2-40B4-BE49-F238E27FC236}">
                <a16:creationId xmlns:a16="http://schemas.microsoft.com/office/drawing/2014/main" id="{FB3F9920-E9A8-7048-B5B7-9850A1E2D5E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41" name="Line 29">
            <a:extLst>
              <a:ext uri="{FF2B5EF4-FFF2-40B4-BE49-F238E27FC236}">
                <a16:creationId xmlns:a16="http://schemas.microsoft.com/office/drawing/2014/main" id="{32381844-4947-2142-8F7E-C168E2AC5C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38930" name="Group 30">
            <a:extLst>
              <a:ext uri="{FF2B5EF4-FFF2-40B4-BE49-F238E27FC236}">
                <a16:creationId xmlns:a16="http://schemas.microsoft.com/office/drawing/2014/main" id="{957F1D36-311B-0D40-88A5-C8802B5FEB9A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90143" name="Oval 31">
              <a:extLst>
                <a:ext uri="{FF2B5EF4-FFF2-40B4-BE49-F238E27FC236}">
                  <a16:creationId xmlns:a16="http://schemas.microsoft.com/office/drawing/2014/main" id="{BE734B98-0D7B-A14A-B513-76A34B376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44" name="Text Box 32">
              <a:extLst>
                <a:ext uri="{FF2B5EF4-FFF2-40B4-BE49-F238E27FC236}">
                  <a16:creationId xmlns:a16="http://schemas.microsoft.com/office/drawing/2014/main" id="{3DAD0515-73F1-DA47-B9AA-6D38CE7DC3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38931" name="Group 33">
            <a:extLst>
              <a:ext uri="{FF2B5EF4-FFF2-40B4-BE49-F238E27FC236}">
                <a16:creationId xmlns:a16="http://schemas.microsoft.com/office/drawing/2014/main" id="{7958D07A-F0D7-0F4F-920E-3D56E98BB5E9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90146" name="Oval 34">
              <a:extLst>
                <a:ext uri="{FF2B5EF4-FFF2-40B4-BE49-F238E27FC236}">
                  <a16:creationId xmlns:a16="http://schemas.microsoft.com/office/drawing/2014/main" id="{FA81A479-24A5-7F41-9AC8-222C5D392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47" name="Text Box 35">
              <a:extLst>
                <a:ext uri="{FF2B5EF4-FFF2-40B4-BE49-F238E27FC236}">
                  <a16:creationId xmlns:a16="http://schemas.microsoft.com/office/drawing/2014/main" id="{8F1ECB81-0E3D-6348-89E6-2664AFC1DC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38933" name="Group 39">
            <a:extLst>
              <a:ext uri="{FF2B5EF4-FFF2-40B4-BE49-F238E27FC236}">
                <a16:creationId xmlns:a16="http://schemas.microsoft.com/office/drawing/2014/main" id="{DD5E5AF9-840D-B249-A635-9F7E54118BFA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90152" name="Oval 40">
              <a:extLst>
                <a:ext uri="{FF2B5EF4-FFF2-40B4-BE49-F238E27FC236}">
                  <a16:creationId xmlns:a16="http://schemas.microsoft.com/office/drawing/2014/main" id="{40FF7021-5118-2141-A0C8-135ADF50A2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53" name="Text Box 41">
              <a:extLst>
                <a:ext uri="{FF2B5EF4-FFF2-40B4-BE49-F238E27FC236}">
                  <a16:creationId xmlns:a16="http://schemas.microsoft.com/office/drawing/2014/main" id="{196B2C7B-EB55-D44A-B645-7FD1C2DB0E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38934" name="Group 42">
            <a:extLst>
              <a:ext uri="{FF2B5EF4-FFF2-40B4-BE49-F238E27FC236}">
                <a16:creationId xmlns:a16="http://schemas.microsoft.com/office/drawing/2014/main" id="{93311B16-C28B-2E4A-8EB1-CBC43AB40A57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90155" name="Oval 43">
              <a:extLst>
                <a:ext uri="{FF2B5EF4-FFF2-40B4-BE49-F238E27FC236}">
                  <a16:creationId xmlns:a16="http://schemas.microsoft.com/office/drawing/2014/main" id="{7D4673BF-DA22-674B-AF61-2CCD67D1C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56" name="Text Box 44">
              <a:extLst>
                <a:ext uri="{FF2B5EF4-FFF2-40B4-BE49-F238E27FC236}">
                  <a16:creationId xmlns:a16="http://schemas.microsoft.com/office/drawing/2014/main" id="{7577F1E2-B5FF-A447-A890-12F7829DC4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38935" name="Group 45">
            <a:extLst>
              <a:ext uri="{FF2B5EF4-FFF2-40B4-BE49-F238E27FC236}">
                <a16:creationId xmlns:a16="http://schemas.microsoft.com/office/drawing/2014/main" id="{25EEE12D-C482-1748-A7E0-06CD6B303849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90158" name="Oval 46">
              <a:extLst>
                <a:ext uri="{FF2B5EF4-FFF2-40B4-BE49-F238E27FC236}">
                  <a16:creationId xmlns:a16="http://schemas.microsoft.com/office/drawing/2014/main" id="{D6EC6277-8ACE-F349-9B6F-8F9C05E5B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59" name="Text Box 47">
              <a:extLst>
                <a:ext uri="{FF2B5EF4-FFF2-40B4-BE49-F238E27FC236}">
                  <a16:creationId xmlns:a16="http://schemas.microsoft.com/office/drawing/2014/main" id="{8DD72A93-6D7B-A840-BED6-6EB64A71E6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sp>
        <p:nvSpPr>
          <p:cNvPr id="50" name="Rectangle 3">
            <a:extLst>
              <a:ext uri="{FF2B5EF4-FFF2-40B4-BE49-F238E27FC236}">
                <a16:creationId xmlns:a16="http://schemas.microsoft.com/office/drawing/2014/main" id="{7804448E-491C-BD4C-814B-48CC308C0329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00"/>
            <a:ext cx="8308848" cy="82391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0"/>
              <a:buNone/>
              <a:defRPr/>
            </a:pPr>
            <a:r>
              <a:rPr lang="en-US" sz="2600" dirty="0"/>
              <a:t>Return and remove the largest element in the set.  The rest of the data should stay as a heap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FD1F33D-4C9F-CE4C-A584-044B183E9664}"/>
              </a:ext>
            </a:extLst>
          </p:cNvPr>
          <p:cNvSpPr txBox="1"/>
          <p:nvPr/>
        </p:nvSpPr>
        <p:spPr>
          <a:xfrm>
            <a:off x="4869901" y="5253335"/>
            <a:ext cx="1600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next?</a:t>
            </a:r>
          </a:p>
        </p:txBody>
      </p:sp>
    </p:spTree>
    <p:extLst>
      <p:ext uri="{BB962C8B-B14F-4D97-AF65-F5344CB8AC3E}">
        <p14:creationId xmlns:p14="http://schemas.microsoft.com/office/powerpoint/2010/main" val="21244332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F457BAFB-A791-334D-8A97-57B0811D11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grpSp>
        <p:nvGrpSpPr>
          <p:cNvPr id="38916" name="Group 5">
            <a:extLst>
              <a:ext uri="{FF2B5EF4-FFF2-40B4-BE49-F238E27FC236}">
                <a16:creationId xmlns:a16="http://schemas.microsoft.com/office/drawing/2014/main" id="{5FA8D9A9-8503-7343-A32E-8EC7DE46B20C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2438400"/>
            <a:ext cx="838200" cy="457200"/>
            <a:chOff x="2016" y="1152"/>
            <a:chExt cx="528" cy="288"/>
          </a:xfrm>
        </p:grpSpPr>
        <p:sp>
          <p:nvSpPr>
            <p:cNvPr id="90118" name="Oval 6">
              <a:extLst>
                <a:ext uri="{FF2B5EF4-FFF2-40B4-BE49-F238E27FC236}">
                  <a16:creationId xmlns:a16="http://schemas.microsoft.com/office/drawing/2014/main" id="{02987EDE-E86B-2047-BCD8-3B7D19928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19" name="Text Box 7">
              <a:extLst>
                <a:ext uri="{FF2B5EF4-FFF2-40B4-BE49-F238E27FC236}">
                  <a16:creationId xmlns:a16="http://schemas.microsoft.com/office/drawing/2014/main" id="{31C1CA6D-4FCF-8D4E-97F4-AA557119D3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20" name="Text Box 8">
              <a:extLst>
                <a:ext uri="{FF2B5EF4-FFF2-40B4-BE49-F238E27FC236}">
                  <a16:creationId xmlns:a16="http://schemas.microsoft.com/office/drawing/2014/main" id="{CF99728F-70E7-7746-9BAF-E9C4AE85F0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185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grpSp>
        <p:nvGrpSpPr>
          <p:cNvPr id="38917" name="Group 9">
            <a:extLst>
              <a:ext uri="{FF2B5EF4-FFF2-40B4-BE49-F238E27FC236}">
                <a16:creationId xmlns:a16="http://schemas.microsoft.com/office/drawing/2014/main" id="{497E4A8C-E4AF-884E-BB84-EAACB4A4D48D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90122" name="Oval 10">
              <a:extLst>
                <a:ext uri="{FF2B5EF4-FFF2-40B4-BE49-F238E27FC236}">
                  <a16:creationId xmlns:a16="http://schemas.microsoft.com/office/drawing/2014/main" id="{CB33403C-E370-1C4A-AC88-24B2D6A4F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23" name="Text Box 11">
              <a:extLst>
                <a:ext uri="{FF2B5EF4-FFF2-40B4-BE49-F238E27FC236}">
                  <a16:creationId xmlns:a16="http://schemas.microsoft.com/office/drawing/2014/main" id="{5E467F07-89F3-E54C-BF85-5B4312E710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24" name="Text Box 12">
              <a:extLst>
                <a:ext uri="{FF2B5EF4-FFF2-40B4-BE49-F238E27FC236}">
                  <a16:creationId xmlns:a16="http://schemas.microsoft.com/office/drawing/2014/main" id="{D7D8F4F1-8CBB-FB47-89B9-E215A5F2B2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 9</a:t>
              </a:r>
            </a:p>
          </p:txBody>
        </p:sp>
      </p:grpSp>
      <p:grpSp>
        <p:nvGrpSpPr>
          <p:cNvPr id="38918" name="Group 13">
            <a:extLst>
              <a:ext uri="{FF2B5EF4-FFF2-40B4-BE49-F238E27FC236}">
                <a16:creationId xmlns:a16="http://schemas.microsoft.com/office/drawing/2014/main" id="{1B84B93D-D40E-9A4F-987A-5B43397E64D0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90126" name="Oval 14">
              <a:extLst>
                <a:ext uri="{FF2B5EF4-FFF2-40B4-BE49-F238E27FC236}">
                  <a16:creationId xmlns:a16="http://schemas.microsoft.com/office/drawing/2014/main" id="{56930E16-C2C5-A64E-9ECC-BC1DE8CBC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27" name="Text Box 15">
              <a:extLst>
                <a:ext uri="{FF2B5EF4-FFF2-40B4-BE49-F238E27FC236}">
                  <a16:creationId xmlns:a16="http://schemas.microsoft.com/office/drawing/2014/main" id="{A37B21BE-8915-0540-8E38-1EA27B8022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28" name="Text Box 16">
              <a:extLst>
                <a:ext uri="{FF2B5EF4-FFF2-40B4-BE49-F238E27FC236}">
                  <a16:creationId xmlns:a16="http://schemas.microsoft.com/office/drawing/2014/main" id="{5E308F85-ABD5-F443-8E58-170A00A674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189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sp>
        <p:nvSpPr>
          <p:cNvPr id="90129" name="Text Box 17">
            <a:extLst>
              <a:ext uri="{FF2B5EF4-FFF2-40B4-BE49-F238E27FC236}">
                <a16:creationId xmlns:a16="http://schemas.microsoft.com/office/drawing/2014/main" id="{143EAE8B-9ED2-E044-9A3E-30494699B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38920" name="Group 18">
            <a:extLst>
              <a:ext uri="{FF2B5EF4-FFF2-40B4-BE49-F238E27FC236}">
                <a16:creationId xmlns:a16="http://schemas.microsoft.com/office/drawing/2014/main" id="{63D99B0E-298A-A54D-93A8-431E7265C159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90131" name="Oval 19">
              <a:extLst>
                <a:ext uri="{FF2B5EF4-FFF2-40B4-BE49-F238E27FC236}">
                  <a16:creationId xmlns:a16="http://schemas.microsoft.com/office/drawing/2014/main" id="{0AECCD45-CE16-FC40-84D4-3BAE600D78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32" name="Text Box 20">
              <a:extLst>
                <a:ext uri="{FF2B5EF4-FFF2-40B4-BE49-F238E27FC236}">
                  <a16:creationId xmlns:a16="http://schemas.microsoft.com/office/drawing/2014/main" id="{4C926143-82EB-5A4E-BFD5-E220F6F2B8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90133" name="Line 21">
            <a:extLst>
              <a:ext uri="{FF2B5EF4-FFF2-40B4-BE49-F238E27FC236}">
                <a16:creationId xmlns:a16="http://schemas.microsoft.com/office/drawing/2014/main" id="{ED53C90E-4D9F-C743-8915-A747CCB7EE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4" name="Line 22">
            <a:extLst>
              <a:ext uri="{FF2B5EF4-FFF2-40B4-BE49-F238E27FC236}">
                <a16:creationId xmlns:a16="http://schemas.microsoft.com/office/drawing/2014/main" id="{4D8D5F18-4E1D-CC46-9A2A-1808C86234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5" name="Line 23">
            <a:extLst>
              <a:ext uri="{FF2B5EF4-FFF2-40B4-BE49-F238E27FC236}">
                <a16:creationId xmlns:a16="http://schemas.microsoft.com/office/drawing/2014/main" id="{966EADF0-B761-5C40-AEE1-2D7A3BB8EA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6" name="Line 24">
            <a:extLst>
              <a:ext uri="{FF2B5EF4-FFF2-40B4-BE49-F238E27FC236}">
                <a16:creationId xmlns:a16="http://schemas.microsoft.com/office/drawing/2014/main" id="{CEEA9E0A-6476-8F4F-B708-6235272EF5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8" name="Line 26">
            <a:extLst>
              <a:ext uri="{FF2B5EF4-FFF2-40B4-BE49-F238E27FC236}">
                <a16:creationId xmlns:a16="http://schemas.microsoft.com/office/drawing/2014/main" id="{5BDD0152-D838-C548-BAA6-C019C8141F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9" name="Line 27">
            <a:extLst>
              <a:ext uri="{FF2B5EF4-FFF2-40B4-BE49-F238E27FC236}">
                <a16:creationId xmlns:a16="http://schemas.microsoft.com/office/drawing/2014/main" id="{D6E8AA71-941B-AB47-ABAB-B88C962FEC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40" name="Line 28">
            <a:extLst>
              <a:ext uri="{FF2B5EF4-FFF2-40B4-BE49-F238E27FC236}">
                <a16:creationId xmlns:a16="http://schemas.microsoft.com/office/drawing/2014/main" id="{FB3F9920-E9A8-7048-B5B7-9850A1E2D5E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41" name="Line 29">
            <a:extLst>
              <a:ext uri="{FF2B5EF4-FFF2-40B4-BE49-F238E27FC236}">
                <a16:creationId xmlns:a16="http://schemas.microsoft.com/office/drawing/2014/main" id="{32381844-4947-2142-8F7E-C168E2AC5C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38930" name="Group 30">
            <a:extLst>
              <a:ext uri="{FF2B5EF4-FFF2-40B4-BE49-F238E27FC236}">
                <a16:creationId xmlns:a16="http://schemas.microsoft.com/office/drawing/2014/main" id="{957F1D36-311B-0D40-88A5-C8802B5FEB9A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90143" name="Oval 31">
              <a:extLst>
                <a:ext uri="{FF2B5EF4-FFF2-40B4-BE49-F238E27FC236}">
                  <a16:creationId xmlns:a16="http://schemas.microsoft.com/office/drawing/2014/main" id="{BE734B98-0D7B-A14A-B513-76A34B376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44" name="Text Box 32">
              <a:extLst>
                <a:ext uri="{FF2B5EF4-FFF2-40B4-BE49-F238E27FC236}">
                  <a16:creationId xmlns:a16="http://schemas.microsoft.com/office/drawing/2014/main" id="{3DAD0515-73F1-DA47-B9AA-6D38CE7DC3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38931" name="Group 33">
            <a:extLst>
              <a:ext uri="{FF2B5EF4-FFF2-40B4-BE49-F238E27FC236}">
                <a16:creationId xmlns:a16="http://schemas.microsoft.com/office/drawing/2014/main" id="{7958D07A-F0D7-0F4F-920E-3D56E98BB5E9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90146" name="Oval 34">
              <a:extLst>
                <a:ext uri="{FF2B5EF4-FFF2-40B4-BE49-F238E27FC236}">
                  <a16:creationId xmlns:a16="http://schemas.microsoft.com/office/drawing/2014/main" id="{FA81A479-24A5-7F41-9AC8-222C5D392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47" name="Text Box 35">
              <a:extLst>
                <a:ext uri="{FF2B5EF4-FFF2-40B4-BE49-F238E27FC236}">
                  <a16:creationId xmlns:a16="http://schemas.microsoft.com/office/drawing/2014/main" id="{8F1ECB81-0E3D-6348-89E6-2664AFC1DC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38933" name="Group 39">
            <a:extLst>
              <a:ext uri="{FF2B5EF4-FFF2-40B4-BE49-F238E27FC236}">
                <a16:creationId xmlns:a16="http://schemas.microsoft.com/office/drawing/2014/main" id="{DD5E5AF9-840D-B249-A635-9F7E54118BFA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90152" name="Oval 40">
              <a:extLst>
                <a:ext uri="{FF2B5EF4-FFF2-40B4-BE49-F238E27FC236}">
                  <a16:creationId xmlns:a16="http://schemas.microsoft.com/office/drawing/2014/main" id="{40FF7021-5118-2141-A0C8-135ADF50A2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53" name="Text Box 41">
              <a:extLst>
                <a:ext uri="{FF2B5EF4-FFF2-40B4-BE49-F238E27FC236}">
                  <a16:creationId xmlns:a16="http://schemas.microsoft.com/office/drawing/2014/main" id="{196B2C7B-EB55-D44A-B645-7FD1C2DB0E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38934" name="Group 42">
            <a:extLst>
              <a:ext uri="{FF2B5EF4-FFF2-40B4-BE49-F238E27FC236}">
                <a16:creationId xmlns:a16="http://schemas.microsoft.com/office/drawing/2014/main" id="{93311B16-C28B-2E4A-8EB1-CBC43AB40A57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90155" name="Oval 43">
              <a:extLst>
                <a:ext uri="{FF2B5EF4-FFF2-40B4-BE49-F238E27FC236}">
                  <a16:creationId xmlns:a16="http://schemas.microsoft.com/office/drawing/2014/main" id="{7D4673BF-DA22-674B-AF61-2CCD67D1C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56" name="Text Box 44">
              <a:extLst>
                <a:ext uri="{FF2B5EF4-FFF2-40B4-BE49-F238E27FC236}">
                  <a16:creationId xmlns:a16="http://schemas.microsoft.com/office/drawing/2014/main" id="{7577F1E2-B5FF-A447-A890-12F7829DC4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38935" name="Group 45">
            <a:extLst>
              <a:ext uri="{FF2B5EF4-FFF2-40B4-BE49-F238E27FC236}">
                <a16:creationId xmlns:a16="http://schemas.microsoft.com/office/drawing/2014/main" id="{25EEE12D-C482-1748-A7E0-06CD6B303849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90158" name="Oval 46">
              <a:extLst>
                <a:ext uri="{FF2B5EF4-FFF2-40B4-BE49-F238E27FC236}">
                  <a16:creationId xmlns:a16="http://schemas.microsoft.com/office/drawing/2014/main" id="{D6EC6277-8ACE-F349-9B6F-8F9C05E5B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59" name="Text Box 47">
              <a:extLst>
                <a:ext uri="{FF2B5EF4-FFF2-40B4-BE49-F238E27FC236}">
                  <a16:creationId xmlns:a16="http://schemas.microsoft.com/office/drawing/2014/main" id="{8DD72A93-6D7B-A840-BED6-6EB64A71E6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sp>
        <p:nvSpPr>
          <p:cNvPr id="50" name="Rectangle 3">
            <a:extLst>
              <a:ext uri="{FF2B5EF4-FFF2-40B4-BE49-F238E27FC236}">
                <a16:creationId xmlns:a16="http://schemas.microsoft.com/office/drawing/2014/main" id="{7804448E-491C-BD4C-814B-48CC308C0329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00"/>
            <a:ext cx="8308848" cy="82391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0"/>
              <a:buNone/>
              <a:defRPr/>
            </a:pPr>
            <a:r>
              <a:rPr lang="en-US" sz="2600" dirty="0"/>
              <a:t>Return and remove the largest element in the set.  The rest of the data should stay as a heap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FD1F33D-4C9F-CE4C-A584-044B183E9664}"/>
              </a:ext>
            </a:extLst>
          </p:cNvPr>
          <p:cNvSpPr txBox="1"/>
          <p:nvPr/>
        </p:nvSpPr>
        <p:spPr>
          <a:xfrm>
            <a:off x="4869901" y="5253335"/>
            <a:ext cx="1600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next?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737626-1CFA-A941-9485-E3A359DDCEE8}"/>
              </a:ext>
            </a:extLst>
          </p:cNvPr>
          <p:cNvSpPr txBox="1"/>
          <p:nvPr/>
        </p:nvSpPr>
        <p:spPr>
          <a:xfrm>
            <a:off x="4572000" y="5722204"/>
            <a:ext cx="384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We’re done!</a:t>
            </a:r>
          </a:p>
          <a:p>
            <a:r>
              <a:rPr lang="en-US" sz="2000" dirty="0">
                <a:solidFill>
                  <a:srgbClr val="0000FF"/>
                </a:solidFill>
              </a:rPr>
              <a:t>Also stop if the node is larger than the two children</a:t>
            </a:r>
          </a:p>
        </p:txBody>
      </p:sp>
    </p:spTree>
    <p:extLst>
      <p:ext uri="{BB962C8B-B14F-4D97-AF65-F5344CB8AC3E}">
        <p14:creationId xmlns:p14="http://schemas.microsoft.com/office/powerpoint/2010/main" val="14312130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EFC53-D5D9-6C4A-BF03-341E9C120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sink/</a:t>
            </a:r>
            <a:r>
              <a:rPr lang="en-US" dirty="0" err="1"/>
              <a:t>heapify</a:t>
            </a:r>
            <a:r>
              <a:rPr lang="en-US" dirty="0"/>
              <a:t>/demote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4552BF-5526-6F4D-B0BD-522E12BCFE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1842589"/>
            <a:ext cx="6934200" cy="4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408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D674E-D104-5D47-A311-918E5F101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+ Complete?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67C79F-3BCF-8043-AA4F-5D6CF72399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700" y="1646827"/>
            <a:ext cx="3072127" cy="21283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EFAB1DD-8075-5B42-B1C0-E95F714A6B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3127" y="1885950"/>
            <a:ext cx="1651000" cy="16891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5C98C29-799B-A64E-ADBF-BD576FE7B74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4441916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Full tree: a binary tree where every node has 0 or 2 children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Complete: All levels except the last are completely filled and all nodes on the last level are on the left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FB3EC1B-1202-304D-951F-715A67033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0077" y="2492284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8" name="Oval 5">
            <a:extLst>
              <a:ext uri="{FF2B5EF4-FFF2-40B4-BE49-F238E27FC236}">
                <a16:creationId xmlns:a16="http://schemas.microsoft.com/office/drawing/2014/main" id="{087F7C79-2BD8-D941-B286-89A43D810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3877" y="2416084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7731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EFC53-D5D9-6C4A-BF03-341E9C120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sink runtime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4552BF-5526-6F4D-B0BD-522E12BCFE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1842589"/>
            <a:ext cx="6934200" cy="4165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62C56D7-E983-2140-97DF-A889242690E8}"/>
              </a:ext>
            </a:extLst>
          </p:cNvPr>
          <p:cNvSpPr txBox="1"/>
          <p:nvPr/>
        </p:nvSpPr>
        <p:spPr>
          <a:xfrm>
            <a:off x="1104900" y="6167735"/>
            <a:ext cx="4039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worst case runtime?</a:t>
            </a:r>
          </a:p>
        </p:txBody>
      </p:sp>
    </p:spTree>
    <p:extLst>
      <p:ext uri="{BB962C8B-B14F-4D97-AF65-F5344CB8AC3E}">
        <p14:creationId xmlns:p14="http://schemas.microsoft.com/office/powerpoint/2010/main" val="40466218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EFC53-D5D9-6C4A-BF03-341E9C120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sink runtime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4552BF-5526-6F4D-B0BD-522E12BCFE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1842589"/>
            <a:ext cx="6934200" cy="4165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B2AE0C6-83DF-B14B-A27A-A0A38861B2E0}"/>
              </a:ext>
            </a:extLst>
          </p:cNvPr>
          <p:cNvSpPr txBox="1"/>
          <p:nvPr/>
        </p:nvSpPr>
        <p:spPr>
          <a:xfrm>
            <a:off x="5329646" y="6104487"/>
            <a:ext cx="2346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O(height of tree)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9647FE-F955-C746-9B7B-0355DA565619}"/>
              </a:ext>
            </a:extLst>
          </p:cNvPr>
          <p:cNvSpPr txBox="1"/>
          <p:nvPr/>
        </p:nvSpPr>
        <p:spPr>
          <a:xfrm>
            <a:off x="1104900" y="6167735"/>
            <a:ext cx="4039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worst case runtime?</a:t>
            </a:r>
          </a:p>
        </p:txBody>
      </p:sp>
    </p:spTree>
    <p:extLst>
      <p:ext uri="{BB962C8B-B14F-4D97-AF65-F5344CB8AC3E}">
        <p14:creationId xmlns:p14="http://schemas.microsoft.com/office/powerpoint/2010/main" val="226482097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5821C-8127-D244-9D8D-6A8810AD7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Nodes in a binary tree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E9E3771E-DB4B-F548-BF2B-26B33D733C6F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F489EC1-6C5D-2748-BDD5-8BB0E2E33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3F400929-9543-824E-A895-E4BA25151A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82F41FE-292F-9743-A6ED-1151AE91AE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39EEFEE7-3E21-4444-9737-20E0DC23231C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919DA6F4-C4F3-6B47-B9DB-839C61EFC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7C4981FD-FD28-0246-AEC6-87CE1CBA9A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01B01793-86EA-1142-B927-46C45A7576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76A15CCA-7F87-6B42-B5F2-19B02FE03DE0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8ACDC9B6-265B-ED40-89E8-B0E8988DC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33086B45-0505-BF4C-8B5B-6E2E25AF19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09844774-AB63-484E-83BF-E5D024477B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2B80D58D-464A-4741-A4EC-E6FEE63CB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5C2BBE21-9605-4D49-9237-0C9ED98A0826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3B448D6E-4C4F-A14B-874E-73DB31C9E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45866EC4-CB60-9E49-B529-8FE04C1C24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20" name="Line 53">
            <a:extLst>
              <a:ext uri="{FF2B5EF4-FFF2-40B4-BE49-F238E27FC236}">
                <a16:creationId xmlns:a16="http://schemas.microsoft.com/office/drawing/2014/main" id="{4B47E034-2FF8-3643-82F0-E3824EEE66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7">
            <a:extLst>
              <a:ext uri="{FF2B5EF4-FFF2-40B4-BE49-F238E27FC236}">
                <a16:creationId xmlns:a16="http://schemas.microsoft.com/office/drawing/2014/main" id="{453CA23F-EB05-B04F-8509-E57AE16E51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8">
            <a:extLst>
              <a:ext uri="{FF2B5EF4-FFF2-40B4-BE49-F238E27FC236}">
                <a16:creationId xmlns:a16="http://schemas.microsoft.com/office/drawing/2014/main" id="{30CB0476-B29A-494A-80DF-EE20CEA7BF5D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9">
            <a:extLst>
              <a:ext uri="{FF2B5EF4-FFF2-40B4-BE49-F238E27FC236}">
                <a16:creationId xmlns:a16="http://schemas.microsoft.com/office/drawing/2014/main" id="{57D91770-58C1-D24B-9B45-0BD2895BA6EE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60">
            <a:extLst>
              <a:ext uri="{FF2B5EF4-FFF2-40B4-BE49-F238E27FC236}">
                <a16:creationId xmlns:a16="http://schemas.microsoft.com/office/drawing/2014/main" id="{7A382812-EC28-D94E-9322-FD4578477F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33" name="Group 71">
            <a:extLst>
              <a:ext uri="{FF2B5EF4-FFF2-40B4-BE49-F238E27FC236}">
                <a16:creationId xmlns:a16="http://schemas.microsoft.com/office/drawing/2014/main" id="{6A9B24E7-B56E-B546-B3F4-6691C9CF7D50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34" name="Oval 72">
              <a:extLst>
                <a:ext uri="{FF2B5EF4-FFF2-40B4-BE49-F238E27FC236}">
                  <a16:creationId xmlns:a16="http://schemas.microsoft.com/office/drawing/2014/main" id="{8B55C2B4-57AB-3348-B29F-DDFCAC1A6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" name="Text Box 73">
              <a:extLst>
                <a:ext uri="{FF2B5EF4-FFF2-40B4-BE49-F238E27FC236}">
                  <a16:creationId xmlns:a16="http://schemas.microsoft.com/office/drawing/2014/main" id="{95AFC2CC-0147-E240-A6FC-1FE0362292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36" name="Group 74">
            <a:extLst>
              <a:ext uri="{FF2B5EF4-FFF2-40B4-BE49-F238E27FC236}">
                <a16:creationId xmlns:a16="http://schemas.microsoft.com/office/drawing/2014/main" id="{E762CDBC-0CAB-6C43-81D1-F1CFDFB18815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37" name="Oval 75">
              <a:extLst>
                <a:ext uri="{FF2B5EF4-FFF2-40B4-BE49-F238E27FC236}">
                  <a16:creationId xmlns:a16="http://schemas.microsoft.com/office/drawing/2014/main" id="{9265EC9B-7813-7446-AB4A-D4B5787FC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8" name="Text Box 76">
              <a:extLst>
                <a:ext uri="{FF2B5EF4-FFF2-40B4-BE49-F238E27FC236}">
                  <a16:creationId xmlns:a16="http://schemas.microsoft.com/office/drawing/2014/main" id="{9810148D-D64C-5D41-A495-88C2396D79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39" name="Group 77">
            <a:extLst>
              <a:ext uri="{FF2B5EF4-FFF2-40B4-BE49-F238E27FC236}">
                <a16:creationId xmlns:a16="http://schemas.microsoft.com/office/drawing/2014/main" id="{A62DB984-1C9A-3C44-9298-1C3F397478E5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40" name="Oval 78">
              <a:extLst>
                <a:ext uri="{FF2B5EF4-FFF2-40B4-BE49-F238E27FC236}">
                  <a16:creationId xmlns:a16="http://schemas.microsoft.com/office/drawing/2014/main" id="{E6589D5B-A33E-884B-90B8-D1CEB5EF6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1" name="Text Box 79">
              <a:extLst>
                <a:ext uri="{FF2B5EF4-FFF2-40B4-BE49-F238E27FC236}">
                  <a16:creationId xmlns:a16="http://schemas.microsoft.com/office/drawing/2014/main" id="{BF15BB18-08FD-F746-8B84-3D5C3B72AF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42" name="Line 52">
            <a:extLst>
              <a:ext uri="{FF2B5EF4-FFF2-40B4-BE49-F238E27FC236}">
                <a16:creationId xmlns:a16="http://schemas.microsoft.com/office/drawing/2014/main" id="{6E6E976D-5007-724F-9DB1-90B932874B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B7334C6-B1A9-864E-A92F-ECC0307E129D}"/>
              </a:ext>
            </a:extLst>
          </p:cNvPr>
          <p:cNvSpPr txBox="1"/>
          <p:nvPr/>
        </p:nvSpPr>
        <p:spPr>
          <a:xfrm>
            <a:off x="400378" y="2629883"/>
            <a:ext cx="3817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tallest you can make a complete tree, using the fewest nodes?</a:t>
            </a:r>
          </a:p>
        </p:txBody>
      </p:sp>
    </p:spTree>
    <p:extLst>
      <p:ext uri="{BB962C8B-B14F-4D97-AF65-F5344CB8AC3E}">
        <p14:creationId xmlns:p14="http://schemas.microsoft.com/office/powerpoint/2010/main" val="36549267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5821C-8127-D244-9D8D-6A8810AD7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Nodes in a binary tree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E9E3771E-DB4B-F548-BF2B-26B33D733C6F}"/>
              </a:ext>
            </a:extLst>
          </p:cNvPr>
          <p:cNvGrpSpPr>
            <a:grpSpLocks/>
          </p:cNvGrpSpPr>
          <p:nvPr/>
        </p:nvGrpSpPr>
        <p:grpSpPr bwMode="auto">
          <a:xfrm>
            <a:off x="6462631" y="1652137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F489EC1-6C5D-2748-BDD5-8BB0E2E33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3F400929-9543-824E-A895-E4BA25151A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82F41FE-292F-9743-A6ED-1151AE91AE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39EEFEE7-3E21-4444-9737-20E0DC23231C}"/>
              </a:ext>
            </a:extLst>
          </p:cNvPr>
          <p:cNvGrpSpPr>
            <a:grpSpLocks/>
          </p:cNvGrpSpPr>
          <p:nvPr/>
        </p:nvGrpSpPr>
        <p:grpSpPr bwMode="auto">
          <a:xfrm>
            <a:off x="5319631" y="2566537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919DA6F4-C4F3-6B47-B9DB-839C61EFC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7C4981FD-FD28-0246-AEC6-87CE1CBA9A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01B01793-86EA-1142-B927-46C45A7576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76A15CCA-7F87-6B42-B5F2-19B02FE03DE0}"/>
              </a:ext>
            </a:extLst>
          </p:cNvPr>
          <p:cNvGrpSpPr>
            <a:grpSpLocks/>
          </p:cNvGrpSpPr>
          <p:nvPr/>
        </p:nvGrpSpPr>
        <p:grpSpPr bwMode="auto">
          <a:xfrm>
            <a:off x="7453231" y="2566537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8ACDC9B6-265B-ED40-89E8-B0E8988DC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33086B45-0505-BF4C-8B5B-6E2E25AF19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09844774-AB63-484E-83BF-E5D024477B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2B80D58D-464A-4741-A4EC-E6FEE63CB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0031" y="3571425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5C2BBE21-9605-4D49-9237-0C9ED98A0826}"/>
              </a:ext>
            </a:extLst>
          </p:cNvPr>
          <p:cNvGrpSpPr>
            <a:grpSpLocks/>
          </p:cNvGrpSpPr>
          <p:nvPr/>
        </p:nvGrpSpPr>
        <p:grpSpPr bwMode="auto">
          <a:xfrm>
            <a:off x="4786231" y="3557137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3B448D6E-4C4F-A14B-874E-73DB31C9E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45866EC4-CB60-9E49-B529-8FE04C1C24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20" name="Line 53">
            <a:extLst>
              <a:ext uri="{FF2B5EF4-FFF2-40B4-BE49-F238E27FC236}">
                <a16:creationId xmlns:a16="http://schemas.microsoft.com/office/drawing/2014/main" id="{4B47E034-2FF8-3643-82F0-E3824EEE66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67231" y="3023737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7">
            <a:extLst>
              <a:ext uri="{FF2B5EF4-FFF2-40B4-BE49-F238E27FC236}">
                <a16:creationId xmlns:a16="http://schemas.microsoft.com/office/drawing/2014/main" id="{453CA23F-EB05-B04F-8509-E57AE16E51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9231" y="2947537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8">
            <a:extLst>
              <a:ext uri="{FF2B5EF4-FFF2-40B4-BE49-F238E27FC236}">
                <a16:creationId xmlns:a16="http://schemas.microsoft.com/office/drawing/2014/main" id="{30CB0476-B29A-494A-80DF-EE20CEA7BF5D}"/>
              </a:ext>
            </a:extLst>
          </p:cNvPr>
          <p:cNvSpPr>
            <a:spLocks noChangeShapeType="1"/>
          </p:cNvSpPr>
          <p:nvPr/>
        </p:nvSpPr>
        <p:spPr bwMode="auto">
          <a:xfrm>
            <a:off x="7072231" y="2033137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9">
            <a:extLst>
              <a:ext uri="{FF2B5EF4-FFF2-40B4-BE49-F238E27FC236}">
                <a16:creationId xmlns:a16="http://schemas.microsoft.com/office/drawing/2014/main" id="{57D91770-58C1-D24B-9B45-0BD2895BA6EE}"/>
              </a:ext>
            </a:extLst>
          </p:cNvPr>
          <p:cNvSpPr>
            <a:spLocks noChangeShapeType="1"/>
          </p:cNvSpPr>
          <p:nvPr/>
        </p:nvSpPr>
        <p:spPr bwMode="auto">
          <a:xfrm>
            <a:off x="8062831" y="2947537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60">
            <a:extLst>
              <a:ext uri="{FF2B5EF4-FFF2-40B4-BE49-F238E27FC236}">
                <a16:creationId xmlns:a16="http://schemas.microsoft.com/office/drawing/2014/main" id="{7A382812-EC28-D94E-9322-FD4578477F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77031" y="2947537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33" name="Group 71">
            <a:extLst>
              <a:ext uri="{FF2B5EF4-FFF2-40B4-BE49-F238E27FC236}">
                <a16:creationId xmlns:a16="http://schemas.microsoft.com/office/drawing/2014/main" id="{6A9B24E7-B56E-B546-B3F4-6691C9CF7D50}"/>
              </a:ext>
            </a:extLst>
          </p:cNvPr>
          <p:cNvGrpSpPr>
            <a:grpSpLocks/>
          </p:cNvGrpSpPr>
          <p:nvPr/>
        </p:nvGrpSpPr>
        <p:grpSpPr bwMode="auto">
          <a:xfrm>
            <a:off x="6081631" y="3557137"/>
            <a:ext cx="685800" cy="457200"/>
            <a:chOff x="960" y="2352"/>
            <a:chExt cx="432" cy="288"/>
          </a:xfrm>
        </p:grpSpPr>
        <p:sp>
          <p:nvSpPr>
            <p:cNvPr id="34" name="Oval 72">
              <a:extLst>
                <a:ext uri="{FF2B5EF4-FFF2-40B4-BE49-F238E27FC236}">
                  <a16:creationId xmlns:a16="http://schemas.microsoft.com/office/drawing/2014/main" id="{8B55C2B4-57AB-3348-B29F-DDFCAC1A6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" name="Text Box 73">
              <a:extLst>
                <a:ext uri="{FF2B5EF4-FFF2-40B4-BE49-F238E27FC236}">
                  <a16:creationId xmlns:a16="http://schemas.microsoft.com/office/drawing/2014/main" id="{95AFC2CC-0147-E240-A6FC-1FE0362292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36" name="Group 74">
            <a:extLst>
              <a:ext uri="{FF2B5EF4-FFF2-40B4-BE49-F238E27FC236}">
                <a16:creationId xmlns:a16="http://schemas.microsoft.com/office/drawing/2014/main" id="{E762CDBC-0CAB-6C43-81D1-F1CFDFB18815}"/>
              </a:ext>
            </a:extLst>
          </p:cNvPr>
          <p:cNvGrpSpPr>
            <a:grpSpLocks/>
          </p:cNvGrpSpPr>
          <p:nvPr/>
        </p:nvGrpSpPr>
        <p:grpSpPr bwMode="auto">
          <a:xfrm>
            <a:off x="7072231" y="3557137"/>
            <a:ext cx="685800" cy="457200"/>
            <a:chOff x="960" y="2352"/>
            <a:chExt cx="432" cy="288"/>
          </a:xfrm>
        </p:grpSpPr>
        <p:sp>
          <p:nvSpPr>
            <p:cNvPr id="37" name="Oval 75">
              <a:extLst>
                <a:ext uri="{FF2B5EF4-FFF2-40B4-BE49-F238E27FC236}">
                  <a16:creationId xmlns:a16="http://schemas.microsoft.com/office/drawing/2014/main" id="{9265EC9B-7813-7446-AB4A-D4B5787FC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8" name="Text Box 76">
              <a:extLst>
                <a:ext uri="{FF2B5EF4-FFF2-40B4-BE49-F238E27FC236}">
                  <a16:creationId xmlns:a16="http://schemas.microsoft.com/office/drawing/2014/main" id="{9810148D-D64C-5D41-A495-88C2396D79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39" name="Group 77">
            <a:extLst>
              <a:ext uri="{FF2B5EF4-FFF2-40B4-BE49-F238E27FC236}">
                <a16:creationId xmlns:a16="http://schemas.microsoft.com/office/drawing/2014/main" id="{A62DB984-1C9A-3C44-9298-1C3F397478E5}"/>
              </a:ext>
            </a:extLst>
          </p:cNvPr>
          <p:cNvGrpSpPr>
            <a:grpSpLocks/>
          </p:cNvGrpSpPr>
          <p:nvPr/>
        </p:nvGrpSpPr>
        <p:grpSpPr bwMode="auto">
          <a:xfrm>
            <a:off x="8367631" y="3557137"/>
            <a:ext cx="685800" cy="457200"/>
            <a:chOff x="960" y="2352"/>
            <a:chExt cx="432" cy="288"/>
          </a:xfrm>
        </p:grpSpPr>
        <p:sp>
          <p:nvSpPr>
            <p:cNvPr id="40" name="Oval 78">
              <a:extLst>
                <a:ext uri="{FF2B5EF4-FFF2-40B4-BE49-F238E27FC236}">
                  <a16:creationId xmlns:a16="http://schemas.microsoft.com/office/drawing/2014/main" id="{E6589D5B-A33E-884B-90B8-D1CEB5EF6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1" name="Text Box 79">
              <a:extLst>
                <a:ext uri="{FF2B5EF4-FFF2-40B4-BE49-F238E27FC236}">
                  <a16:creationId xmlns:a16="http://schemas.microsoft.com/office/drawing/2014/main" id="{BF15BB18-08FD-F746-8B84-3D5C3B72AF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42" name="Line 52">
            <a:extLst>
              <a:ext uri="{FF2B5EF4-FFF2-40B4-BE49-F238E27FC236}">
                <a16:creationId xmlns:a16="http://schemas.microsoft.com/office/drawing/2014/main" id="{6E6E976D-5007-724F-9DB1-90B932874B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29231" y="2033137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4" name="Group 61">
            <a:extLst>
              <a:ext uri="{FF2B5EF4-FFF2-40B4-BE49-F238E27FC236}">
                <a16:creationId xmlns:a16="http://schemas.microsoft.com/office/drawing/2014/main" id="{FC62413F-61DB-F742-8A15-753BC2261FBA}"/>
              </a:ext>
            </a:extLst>
          </p:cNvPr>
          <p:cNvGrpSpPr>
            <a:grpSpLocks/>
          </p:cNvGrpSpPr>
          <p:nvPr/>
        </p:nvGrpSpPr>
        <p:grpSpPr bwMode="auto">
          <a:xfrm>
            <a:off x="4252831" y="4409237"/>
            <a:ext cx="685800" cy="457200"/>
            <a:chOff x="960" y="2352"/>
            <a:chExt cx="432" cy="288"/>
          </a:xfrm>
        </p:grpSpPr>
        <p:sp>
          <p:nvSpPr>
            <p:cNvPr id="45" name="Oval 29">
              <a:extLst>
                <a:ext uri="{FF2B5EF4-FFF2-40B4-BE49-F238E27FC236}">
                  <a16:creationId xmlns:a16="http://schemas.microsoft.com/office/drawing/2014/main" id="{BBD15E5E-CBCB-A241-B54B-A15454BD4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8" name="Text Box 31">
              <a:extLst>
                <a:ext uri="{FF2B5EF4-FFF2-40B4-BE49-F238E27FC236}">
                  <a16:creationId xmlns:a16="http://schemas.microsoft.com/office/drawing/2014/main" id="{18B76A2A-ECB5-E641-8C51-C029BEA58C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J</a:t>
              </a:r>
            </a:p>
          </p:txBody>
        </p:sp>
      </p:grpSp>
      <p:sp>
        <p:nvSpPr>
          <p:cNvPr id="49" name="Line 53">
            <a:extLst>
              <a:ext uri="{FF2B5EF4-FFF2-40B4-BE49-F238E27FC236}">
                <a16:creationId xmlns:a16="http://schemas.microsoft.com/office/drawing/2014/main" id="{2364E6E4-8CF3-6644-9070-0137FACA6B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10031" y="3996854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012F906-F1DD-7747-9D69-6AD871BEF4AC}"/>
              </a:ext>
            </a:extLst>
          </p:cNvPr>
          <p:cNvSpPr txBox="1"/>
          <p:nvPr/>
        </p:nvSpPr>
        <p:spPr>
          <a:xfrm>
            <a:off x="400378" y="2629883"/>
            <a:ext cx="3817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tallest you can make a complete tree, using the fewest nodes?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9D8A437-AAE4-454C-9F24-FA1EDC23FCEC}"/>
                  </a:ext>
                </a:extLst>
              </p:cNvPr>
              <p:cNvSpPr txBox="1"/>
              <p:nvPr/>
            </p:nvSpPr>
            <p:spPr>
              <a:xfrm>
                <a:off x="901904" y="5542834"/>
                <a:ext cx="5522409" cy="4385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1+2+4+8+…+</m:t>
                      </m:r>
                      <m:sSup>
                        <m:sSupPr>
                          <m:ctrlPr>
                            <a:rPr lang="en-US" sz="28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+1=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9D8A437-AAE4-454C-9F24-FA1EDC23F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904" y="5542834"/>
                <a:ext cx="5522409" cy="438582"/>
              </a:xfrm>
              <a:prstGeom prst="rect">
                <a:avLst/>
              </a:prstGeom>
              <a:blipFill>
                <a:blip r:embed="rId3"/>
                <a:stretch>
                  <a:fillRect l="-920"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632209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5821C-8127-D244-9D8D-6A8810AD7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Nodes in a binary tree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E9E3771E-DB4B-F548-BF2B-26B33D733C6F}"/>
              </a:ext>
            </a:extLst>
          </p:cNvPr>
          <p:cNvGrpSpPr>
            <a:grpSpLocks/>
          </p:cNvGrpSpPr>
          <p:nvPr/>
        </p:nvGrpSpPr>
        <p:grpSpPr bwMode="auto">
          <a:xfrm>
            <a:off x="6462631" y="1652137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F489EC1-6C5D-2748-BDD5-8BB0E2E33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3F400929-9543-824E-A895-E4BA25151A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82F41FE-292F-9743-A6ED-1151AE91AE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39EEFEE7-3E21-4444-9737-20E0DC23231C}"/>
              </a:ext>
            </a:extLst>
          </p:cNvPr>
          <p:cNvGrpSpPr>
            <a:grpSpLocks/>
          </p:cNvGrpSpPr>
          <p:nvPr/>
        </p:nvGrpSpPr>
        <p:grpSpPr bwMode="auto">
          <a:xfrm>
            <a:off x="5319631" y="2566537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919DA6F4-C4F3-6B47-B9DB-839C61EFC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7C4981FD-FD28-0246-AEC6-87CE1CBA9A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01B01793-86EA-1142-B927-46C45A7576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76A15CCA-7F87-6B42-B5F2-19B02FE03DE0}"/>
              </a:ext>
            </a:extLst>
          </p:cNvPr>
          <p:cNvGrpSpPr>
            <a:grpSpLocks/>
          </p:cNvGrpSpPr>
          <p:nvPr/>
        </p:nvGrpSpPr>
        <p:grpSpPr bwMode="auto">
          <a:xfrm>
            <a:off x="7453231" y="2566537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8ACDC9B6-265B-ED40-89E8-B0E8988DC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33086B45-0505-BF4C-8B5B-6E2E25AF19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09844774-AB63-484E-83BF-E5D024477B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2B80D58D-464A-4741-A4EC-E6FEE63CB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0031" y="3571425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5C2BBE21-9605-4D49-9237-0C9ED98A0826}"/>
              </a:ext>
            </a:extLst>
          </p:cNvPr>
          <p:cNvGrpSpPr>
            <a:grpSpLocks/>
          </p:cNvGrpSpPr>
          <p:nvPr/>
        </p:nvGrpSpPr>
        <p:grpSpPr bwMode="auto">
          <a:xfrm>
            <a:off x="4786231" y="3557137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3B448D6E-4C4F-A14B-874E-73DB31C9E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45866EC4-CB60-9E49-B529-8FE04C1C24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20" name="Line 53">
            <a:extLst>
              <a:ext uri="{FF2B5EF4-FFF2-40B4-BE49-F238E27FC236}">
                <a16:creationId xmlns:a16="http://schemas.microsoft.com/office/drawing/2014/main" id="{4B47E034-2FF8-3643-82F0-E3824EEE66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67231" y="3023737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7">
            <a:extLst>
              <a:ext uri="{FF2B5EF4-FFF2-40B4-BE49-F238E27FC236}">
                <a16:creationId xmlns:a16="http://schemas.microsoft.com/office/drawing/2014/main" id="{453CA23F-EB05-B04F-8509-E57AE16E51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9231" y="2947537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8">
            <a:extLst>
              <a:ext uri="{FF2B5EF4-FFF2-40B4-BE49-F238E27FC236}">
                <a16:creationId xmlns:a16="http://schemas.microsoft.com/office/drawing/2014/main" id="{30CB0476-B29A-494A-80DF-EE20CEA7BF5D}"/>
              </a:ext>
            </a:extLst>
          </p:cNvPr>
          <p:cNvSpPr>
            <a:spLocks noChangeShapeType="1"/>
          </p:cNvSpPr>
          <p:nvPr/>
        </p:nvSpPr>
        <p:spPr bwMode="auto">
          <a:xfrm>
            <a:off x="7072231" y="2033137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9">
            <a:extLst>
              <a:ext uri="{FF2B5EF4-FFF2-40B4-BE49-F238E27FC236}">
                <a16:creationId xmlns:a16="http://schemas.microsoft.com/office/drawing/2014/main" id="{57D91770-58C1-D24B-9B45-0BD2895BA6EE}"/>
              </a:ext>
            </a:extLst>
          </p:cNvPr>
          <p:cNvSpPr>
            <a:spLocks noChangeShapeType="1"/>
          </p:cNvSpPr>
          <p:nvPr/>
        </p:nvSpPr>
        <p:spPr bwMode="auto">
          <a:xfrm>
            <a:off x="8062831" y="2947537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60">
            <a:extLst>
              <a:ext uri="{FF2B5EF4-FFF2-40B4-BE49-F238E27FC236}">
                <a16:creationId xmlns:a16="http://schemas.microsoft.com/office/drawing/2014/main" id="{7A382812-EC28-D94E-9322-FD4578477F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77031" y="2947537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33" name="Group 71">
            <a:extLst>
              <a:ext uri="{FF2B5EF4-FFF2-40B4-BE49-F238E27FC236}">
                <a16:creationId xmlns:a16="http://schemas.microsoft.com/office/drawing/2014/main" id="{6A9B24E7-B56E-B546-B3F4-6691C9CF7D50}"/>
              </a:ext>
            </a:extLst>
          </p:cNvPr>
          <p:cNvGrpSpPr>
            <a:grpSpLocks/>
          </p:cNvGrpSpPr>
          <p:nvPr/>
        </p:nvGrpSpPr>
        <p:grpSpPr bwMode="auto">
          <a:xfrm>
            <a:off x="6081631" y="3557137"/>
            <a:ext cx="685800" cy="457200"/>
            <a:chOff x="960" y="2352"/>
            <a:chExt cx="432" cy="288"/>
          </a:xfrm>
        </p:grpSpPr>
        <p:sp>
          <p:nvSpPr>
            <p:cNvPr id="34" name="Oval 72">
              <a:extLst>
                <a:ext uri="{FF2B5EF4-FFF2-40B4-BE49-F238E27FC236}">
                  <a16:creationId xmlns:a16="http://schemas.microsoft.com/office/drawing/2014/main" id="{8B55C2B4-57AB-3348-B29F-DDFCAC1A6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" name="Text Box 73">
              <a:extLst>
                <a:ext uri="{FF2B5EF4-FFF2-40B4-BE49-F238E27FC236}">
                  <a16:creationId xmlns:a16="http://schemas.microsoft.com/office/drawing/2014/main" id="{95AFC2CC-0147-E240-A6FC-1FE0362292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36" name="Group 74">
            <a:extLst>
              <a:ext uri="{FF2B5EF4-FFF2-40B4-BE49-F238E27FC236}">
                <a16:creationId xmlns:a16="http://schemas.microsoft.com/office/drawing/2014/main" id="{E762CDBC-0CAB-6C43-81D1-F1CFDFB18815}"/>
              </a:ext>
            </a:extLst>
          </p:cNvPr>
          <p:cNvGrpSpPr>
            <a:grpSpLocks/>
          </p:cNvGrpSpPr>
          <p:nvPr/>
        </p:nvGrpSpPr>
        <p:grpSpPr bwMode="auto">
          <a:xfrm>
            <a:off x="7072231" y="3557137"/>
            <a:ext cx="685800" cy="457200"/>
            <a:chOff x="960" y="2352"/>
            <a:chExt cx="432" cy="288"/>
          </a:xfrm>
        </p:grpSpPr>
        <p:sp>
          <p:nvSpPr>
            <p:cNvPr id="37" name="Oval 75">
              <a:extLst>
                <a:ext uri="{FF2B5EF4-FFF2-40B4-BE49-F238E27FC236}">
                  <a16:creationId xmlns:a16="http://schemas.microsoft.com/office/drawing/2014/main" id="{9265EC9B-7813-7446-AB4A-D4B5787FC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8" name="Text Box 76">
              <a:extLst>
                <a:ext uri="{FF2B5EF4-FFF2-40B4-BE49-F238E27FC236}">
                  <a16:creationId xmlns:a16="http://schemas.microsoft.com/office/drawing/2014/main" id="{9810148D-D64C-5D41-A495-88C2396D79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39" name="Group 77">
            <a:extLst>
              <a:ext uri="{FF2B5EF4-FFF2-40B4-BE49-F238E27FC236}">
                <a16:creationId xmlns:a16="http://schemas.microsoft.com/office/drawing/2014/main" id="{A62DB984-1C9A-3C44-9298-1C3F397478E5}"/>
              </a:ext>
            </a:extLst>
          </p:cNvPr>
          <p:cNvGrpSpPr>
            <a:grpSpLocks/>
          </p:cNvGrpSpPr>
          <p:nvPr/>
        </p:nvGrpSpPr>
        <p:grpSpPr bwMode="auto">
          <a:xfrm>
            <a:off x="8367631" y="3557137"/>
            <a:ext cx="685800" cy="457200"/>
            <a:chOff x="960" y="2352"/>
            <a:chExt cx="432" cy="288"/>
          </a:xfrm>
        </p:grpSpPr>
        <p:sp>
          <p:nvSpPr>
            <p:cNvPr id="40" name="Oval 78">
              <a:extLst>
                <a:ext uri="{FF2B5EF4-FFF2-40B4-BE49-F238E27FC236}">
                  <a16:creationId xmlns:a16="http://schemas.microsoft.com/office/drawing/2014/main" id="{E6589D5B-A33E-884B-90B8-D1CEB5EF6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1" name="Text Box 79">
              <a:extLst>
                <a:ext uri="{FF2B5EF4-FFF2-40B4-BE49-F238E27FC236}">
                  <a16:creationId xmlns:a16="http://schemas.microsoft.com/office/drawing/2014/main" id="{BF15BB18-08FD-F746-8B84-3D5C3B72AF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42" name="Line 52">
            <a:extLst>
              <a:ext uri="{FF2B5EF4-FFF2-40B4-BE49-F238E27FC236}">
                <a16:creationId xmlns:a16="http://schemas.microsoft.com/office/drawing/2014/main" id="{6E6E976D-5007-724F-9DB1-90B932874B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29231" y="2033137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4" name="Group 61">
            <a:extLst>
              <a:ext uri="{FF2B5EF4-FFF2-40B4-BE49-F238E27FC236}">
                <a16:creationId xmlns:a16="http://schemas.microsoft.com/office/drawing/2014/main" id="{FC62413F-61DB-F742-8A15-753BC2261FBA}"/>
              </a:ext>
            </a:extLst>
          </p:cNvPr>
          <p:cNvGrpSpPr>
            <a:grpSpLocks/>
          </p:cNvGrpSpPr>
          <p:nvPr/>
        </p:nvGrpSpPr>
        <p:grpSpPr bwMode="auto">
          <a:xfrm>
            <a:off x="4252831" y="4409237"/>
            <a:ext cx="685800" cy="457200"/>
            <a:chOff x="960" y="2352"/>
            <a:chExt cx="432" cy="288"/>
          </a:xfrm>
        </p:grpSpPr>
        <p:sp>
          <p:nvSpPr>
            <p:cNvPr id="45" name="Oval 29">
              <a:extLst>
                <a:ext uri="{FF2B5EF4-FFF2-40B4-BE49-F238E27FC236}">
                  <a16:creationId xmlns:a16="http://schemas.microsoft.com/office/drawing/2014/main" id="{BBD15E5E-CBCB-A241-B54B-A15454BD4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8" name="Text Box 31">
              <a:extLst>
                <a:ext uri="{FF2B5EF4-FFF2-40B4-BE49-F238E27FC236}">
                  <a16:creationId xmlns:a16="http://schemas.microsoft.com/office/drawing/2014/main" id="{18B76A2A-ECB5-E641-8C51-C029BEA58C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J</a:t>
              </a:r>
            </a:p>
          </p:txBody>
        </p:sp>
      </p:grpSp>
      <p:sp>
        <p:nvSpPr>
          <p:cNvPr id="49" name="Line 53">
            <a:extLst>
              <a:ext uri="{FF2B5EF4-FFF2-40B4-BE49-F238E27FC236}">
                <a16:creationId xmlns:a16="http://schemas.microsoft.com/office/drawing/2014/main" id="{2364E6E4-8CF3-6644-9070-0137FACA6B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10031" y="3996854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012F906-F1DD-7747-9D69-6AD871BEF4AC}"/>
              </a:ext>
            </a:extLst>
          </p:cNvPr>
          <p:cNvSpPr txBox="1"/>
          <p:nvPr/>
        </p:nvSpPr>
        <p:spPr>
          <a:xfrm>
            <a:off x="400378" y="2629883"/>
            <a:ext cx="3817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tallest you can make a complete tree, using the fewest nodes?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9D8A437-AAE4-454C-9F24-FA1EDC23FCEC}"/>
                  </a:ext>
                </a:extLst>
              </p:cNvPr>
              <p:cNvSpPr txBox="1"/>
              <p:nvPr/>
            </p:nvSpPr>
            <p:spPr>
              <a:xfrm>
                <a:off x="980281" y="5555897"/>
                <a:ext cx="1163395" cy="4385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9D8A437-AAE4-454C-9F24-FA1EDC23F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281" y="5555897"/>
                <a:ext cx="1163395" cy="438582"/>
              </a:xfrm>
              <a:prstGeom prst="rect">
                <a:avLst/>
              </a:prstGeom>
              <a:blipFill>
                <a:blip r:embed="rId3"/>
                <a:stretch>
                  <a:fillRect l="-3261" r="-1087"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A789878-68AB-664F-9F61-DD01687C7D85}"/>
                  </a:ext>
                </a:extLst>
              </p:cNvPr>
              <p:cNvSpPr txBox="1"/>
              <p:nvPr/>
            </p:nvSpPr>
            <p:spPr>
              <a:xfrm>
                <a:off x="3699036" y="5555897"/>
                <a:ext cx="174913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2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A789878-68AB-664F-9F61-DD01687C7D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9036" y="5555897"/>
                <a:ext cx="1749133" cy="430887"/>
              </a:xfrm>
              <a:prstGeom prst="rect">
                <a:avLst/>
              </a:prstGeom>
              <a:blipFill>
                <a:blip r:embed="rId4"/>
                <a:stretch>
                  <a:fillRect l="-4317" t="-8571" r="-5755" b="-3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ight Arrow 20">
            <a:extLst>
              <a:ext uri="{FF2B5EF4-FFF2-40B4-BE49-F238E27FC236}">
                <a16:creationId xmlns:a16="http://schemas.microsoft.com/office/drawing/2014/main" id="{B62F01BA-A209-B04F-B55B-625AB0C996BB}"/>
              </a:ext>
            </a:extLst>
          </p:cNvPr>
          <p:cNvSpPr/>
          <p:nvPr/>
        </p:nvSpPr>
        <p:spPr>
          <a:xfrm>
            <a:off x="2614379" y="5672090"/>
            <a:ext cx="613954" cy="322389"/>
          </a:xfrm>
          <a:prstGeom prst="rightArrow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64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EFC53-D5D9-6C4A-BF03-341E9C120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sink runtime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4552BF-5526-6F4D-B0BD-522E12BCFE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1842589"/>
            <a:ext cx="6934200" cy="4165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B2AE0C6-83DF-B14B-A27A-A0A38861B2E0}"/>
              </a:ext>
            </a:extLst>
          </p:cNvPr>
          <p:cNvSpPr txBox="1"/>
          <p:nvPr/>
        </p:nvSpPr>
        <p:spPr>
          <a:xfrm>
            <a:off x="5329646" y="6104487"/>
            <a:ext cx="1284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O(log n)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9647FE-F955-C746-9B7B-0355DA565619}"/>
              </a:ext>
            </a:extLst>
          </p:cNvPr>
          <p:cNvSpPr txBox="1"/>
          <p:nvPr/>
        </p:nvSpPr>
        <p:spPr>
          <a:xfrm>
            <a:off x="1104900" y="6167735"/>
            <a:ext cx="4039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worst case runtime?</a:t>
            </a:r>
          </a:p>
        </p:txBody>
      </p:sp>
    </p:spTree>
    <p:extLst>
      <p:ext uri="{BB962C8B-B14F-4D97-AF65-F5344CB8AC3E}">
        <p14:creationId xmlns:p14="http://schemas.microsoft.com/office/powerpoint/2010/main" val="354857640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3C989526-BCD9-124C-920C-736495CF0B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F158A5-A97E-F34B-80A9-CE11415A62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368550"/>
            <a:ext cx="6096000" cy="21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79873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3C989526-BCD9-124C-920C-736495CF0B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F158A5-A97E-F34B-80A9-CE11415A62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368550"/>
            <a:ext cx="6096000" cy="21209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B9EF1D4-8E0B-5447-8005-FEC774C6C293}"/>
              </a:ext>
            </a:extLst>
          </p:cNvPr>
          <p:cNvSpPr txBox="1"/>
          <p:nvPr/>
        </p:nvSpPr>
        <p:spPr>
          <a:xfrm>
            <a:off x="1066800" y="5177135"/>
            <a:ext cx="4039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worst case runtime?</a:t>
            </a:r>
          </a:p>
        </p:txBody>
      </p:sp>
    </p:spTree>
    <p:extLst>
      <p:ext uri="{BB962C8B-B14F-4D97-AF65-F5344CB8AC3E}">
        <p14:creationId xmlns:p14="http://schemas.microsoft.com/office/powerpoint/2010/main" val="379853379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3C989526-BCD9-124C-920C-736495CF0B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F158A5-A97E-F34B-80A9-CE11415A62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368550"/>
            <a:ext cx="6096000" cy="21209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9E04D49-2204-0E45-A40A-E8A89ABC7CB4}"/>
              </a:ext>
            </a:extLst>
          </p:cNvPr>
          <p:cNvSpPr txBox="1"/>
          <p:nvPr/>
        </p:nvSpPr>
        <p:spPr>
          <a:xfrm>
            <a:off x="5291546" y="5113887"/>
            <a:ext cx="1284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O(log n)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9EF1D4-8E0B-5447-8005-FEC774C6C293}"/>
              </a:ext>
            </a:extLst>
          </p:cNvPr>
          <p:cNvSpPr txBox="1"/>
          <p:nvPr/>
        </p:nvSpPr>
        <p:spPr>
          <a:xfrm>
            <a:off x="1066800" y="5177135"/>
            <a:ext cx="4039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worst case runtime?</a:t>
            </a:r>
          </a:p>
        </p:txBody>
      </p:sp>
    </p:spTree>
    <p:extLst>
      <p:ext uri="{BB962C8B-B14F-4D97-AF65-F5344CB8AC3E}">
        <p14:creationId xmlns:p14="http://schemas.microsoft.com/office/powerpoint/2010/main" val="3633625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D674E-D104-5D47-A311-918E5F101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+ Complete?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67C79F-3BCF-8043-AA4F-5D6CF72399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700" y="1646827"/>
            <a:ext cx="3072127" cy="21283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EFAB1DD-8075-5B42-B1C0-E95F714A6B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3127" y="1885950"/>
            <a:ext cx="1651000" cy="16891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13EE7A8-A185-C941-B845-72F2234DEFA3}"/>
              </a:ext>
            </a:extLst>
          </p:cNvPr>
          <p:cNvSpPr txBox="1"/>
          <p:nvPr/>
        </p:nvSpPr>
        <p:spPr>
          <a:xfrm>
            <a:off x="1306286" y="4310743"/>
            <a:ext cx="1358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Complete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936D76-2FAA-9A47-82F1-F1FA14658239}"/>
              </a:ext>
            </a:extLst>
          </p:cNvPr>
          <p:cNvSpPr txBox="1"/>
          <p:nvPr/>
        </p:nvSpPr>
        <p:spPr>
          <a:xfrm>
            <a:off x="6139595" y="4310742"/>
            <a:ext cx="1085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Neither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5CE2C103-BD52-3C4E-B292-D110A57DE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0077" y="2492284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11" name="Oval 5">
            <a:extLst>
              <a:ext uri="{FF2B5EF4-FFF2-40B4-BE49-F238E27FC236}">
                <a16:creationId xmlns:a16="http://schemas.microsoft.com/office/drawing/2014/main" id="{7B541C61-413C-8C48-8491-0D20743C4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3877" y="2416084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B621C3-1412-3D47-9AE6-0EFC6DB5444B}"/>
              </a:ext>
            </a:extLst>
          </p:cNvPr>
          <p:cNvSpPr txBox="1"/>
          <p:nvPr/>
        </p:nvSpPr>
        <p:spPr>
          <a:xfrm>
            <a:off x="3686315" y="4323804"/>
            <a:ext cx="2137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Full + Complete</a:t>
            </a:r>
          </a:p>
        </p:txBody>
      </p:sp>
    </p:spTree>
    <p:extLst>
      <p:ext uri="{BB962C8B-B14F-4D97-AF65-F5344CB8AC3E}">
        <p14:creationId xmlns:p14="http://schemas.microsoft.com/office/powerpoint/2010/main" val="2700053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73DCE-6590-954F-A0DF-A0BD78588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binary tree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B5F98F-8B2A-894C-AD82-CE1840005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019" y="2430326"/>
            <a:ext cx="5823493" cy="2911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95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D02AB-3366-BD4D-91C4-6BB7BEA83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data structure!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14A92B-1A4E-374D-87FB-41C826E6B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25" y="2388145"/>
            <a:ext cx="4707343" cy="23536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71C2160-D956-1049-92B5-54C099785B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0569" y="2388145"/>
            <a:ext cx="3925406" cy="2206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359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240EE-6773-D944-A76C-9321ECAE6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traversals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D9AFA-E3DE-3846-ACA3-32606371C93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Inorder</a:t>
            </a:r>
            <a:r>
              <a:rPr lang="en-US" dirty="0"/>
              <a:t>(node):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Inorder</a:t>
            </a:r>
            <a:r>
              <a:rPr lang="en-US" dirty="0"/>
              <a:t>(left)</a:t>
            </a:r>
            <a:br>
              <a:rPr lang="en-US" dirty="0"/>
            </a:br>
            <a:r>
              <a:rPr lang="en-US" dirty="0"/>
              <a:t>   visit node (e.g., print)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Inorder</a:t>
            </a:r>
            <a:r>
              <a:rPr lang="en-US" dirty="0"/>
              <a:t>(right)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EC34C65E-4971-6944-83C8-83C682B90061}"/>
              </a:ext>
            </a:extLst>
          </p:cNvPr>
          <p:cNvGrpSpPr>
            <a:grpSpLocks/>
          </p:cNvGrpSpPr>
          <p:nvPr/>
        </p:nvGrpSpPr>
        <p:grpSpPr bwMode="auto">
          <a:xfrm>
            <a:off x="6397752" y="1738313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2FCD3D0-0654-C140-A040-22FAA0256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D1B6828E-8B08-A045-8978-491E96848D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95048249-7E68-2941-9735-23823A6DDF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B0A643AB-CB53-F745-85B9-237D1211E8A7}"/>
              </a:ext>
            </a:extLst>
          </p:cNvPr>
          <p:cNvGrpSpPr>
            <a:grpSpLocks/>
          </p:cNvGrpSpPr>
          <p:nvPr/>
        </p:nvGrpSpPr>
        <p:grpSpPr bwMode="auto">
          <a:xfrm>
            <a:off x="5254752" y="2652713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37A43172-BDB3-D94D-B624-6392EC272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88B2EBE3-4B09-6B4B-A0AD-09AD9B5F7A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AA67645C-F02F-B644-9334-282A0A6D11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1FB9AAF7-818F-194B-B8C4-1F61477C8DB6}"/>
              </a:ext>
            </a:extLst>
          </p:cNvPr>
          <p:cNvGrpSpPr>
            <a:grpSpLocks/>
          </p:cNvGrpSpPr>
          <p:nvPr/>
        </p:nvGrpSpPr>
        <p:grpSpPr bwMode="auto">
          <a:xfrm>
            <a:off x="7388352" y="2652713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B45A4CF2-A9B3-7B41-B22C-6E78D8A13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649015DF-FCE7-9F49-B9AF-ECBCD84D0E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6BBA8EAD-F94A-164F-8EA0-689527AF49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915A6F4D-CFF1-E14F-B32E-7672532B5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5152" y="3657601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C329E550-9584-7640-85B6-1A9511C7FEED}"/>
              </a:ext>
            </a:extLst>
          </p:cNvPr>
          <p:cNvGrpSpPr>
            <a:grpSpLocks/>
          </p:cNvGrpSpPr>
          <p:nvPr/>
        </p:nvGrpSpPr>
        <p:grpSpPr bwMode="auto">
          <a:xfrm>
            <a:off x="4721352" y="3643313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FE55EB54-FA02-B14E-9F41-7C3E6519E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0551CD6A-6E65-0542-A279-122EF94939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20" name="Line 53">
            <a:extLst>
              <a:ext uri="{FF2B5EF4-FFF2-40B4-BE49-F238E27FC236}">
                <a16:creationId xmlns:a16="http://schemas.microsoft.com/office/drawing/2014/main" id="{448FC173-5A40-3948-A887-1C966E1221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2352" y="3109913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" name="Line 54">
            <a:extLst>
              <a:ext uri="{FF2B5EF4-FFF2-40B4-BE49-F238E27FC236}">
                <a16:creationId xmlns:a16="http://schemas.microsoft.com/office/drawing/2014/main" id="{A91E1684-8B7C-0D47-BB7C-C63A3B807F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2752" y="4100513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5">
            <a:extLst>
              <a:ext uri="{FF2B5EF4-FFF2-40B4-BE49-F238E27FC236}">
                <a16:creationId xmlns:a16="http://schemas.microsoft.com/office/drawing/2014/main" id="{1FCAB4CE-F7E8-E844-98EC-EE84F197AF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4252" y="41148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7">
            <a:extLst>
              <a:ext uri="{FF2B5EF4-FFF2-40B4-BE49-F238E27FC236}">
                <a16:creationId xmlns:a16="http://schemas.microsoft.com/office/drawing/2014/main" id="{82B9240F-F80C-E24F-BBDF-5E3D22EE5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4352" y="3033713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8">
            <a:extLst>
              <a:ext uri="{FF2B5EF4-FFF2-40B4-BE49-F238E27FC236}">
                <a16:creationId xmlns:a16="http://schemas.microsoft.com/office/drawing/2014/main" id="{74088F3E-3B89-2B41-81D3-ED875785894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7352" y="2119313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9">
            <a:extLst>
              <a:ext uri="{FF2B5EF4-FFF2-40B4-BE49-F238E27FC236}">
                <a16:creationId xmlns:a16="http://schemas.microsoft.com/office/drawing/2014/main" id="{19711526-9951-164F-8BA4-AFE588860F2E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7952" y="3033713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60">
            <a:extLst>
              <a:ext uri="{FF2B5EF4-FFF2-40B4-BE49-F238E27FC236}">
                <a16:creationId xmlns:a16="http://schemas.microsoft.com/office/drawing/2014/main" id="{7935D07A-92D4-444D-90EE-90F66A4387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2152" y="3033713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A6FD2F3D-EF3D-B144-8871-72EE576FF411}"/>
              </a:ext>
            </a:extLst>
          </p:cNvPr>
          <p:cNvGrpSpPr>
            <a:grpSpLocks/>
          </p:cNvGrpSpPr>
          <p:nvPr/>
        </p:nvGrpSpPr>
        <p:grpSpPr bwMode="auto">
          <a:xfrm>
            <a:off x="4187952" y="4786313"/>
            <a:ext cx="685800" cy="457200"/>
            <a:chOff x="960" y="2352"/>
            <a:chExt cx="432" cy="288"/>
          </a:xfrm>
        </p:grpSpPr>
        <p:sp>
          <p:nvSpPr>
            <p:cNvPr id="28" name="Oval 63">
              <a:extLst>
                <a:ext uri="{FF2B5EF4-FFF2-40B4-BE49-F238E27FC236}">
                  <a16:creationId xmlns:a16="http://schemas.microsoft.com/office/drawing/2014/main" id="{E65E5129-1C16-F140-AE2A-08EFA4838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" name="Text Box 64">
              <a:extLst>
                <a:ext uri="{FF2B5EF4-FFF2-40B4-BE49-F238E27FC236}">
                  <a16:creationId xmlns:a16="http://schemas.microsoft.com/office/drawing/2014/main" id="{71E2440F-83D8-4842-A3F9-1A5509072A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0" name="Group 65">
            <a:extLst>
              <a:ext uri="{FF2B5EF4-FFF2-40B4-BE49-F238E27FC236}">
                <a16:creationId xmlns:a16="http://schemas.microsoft.com/office/drawing/2014/main" id="{3577AEE9-E82B-6D42-897B-673A64326353}"/>
              </a:ext>
            </a:extLst>
          </p:cNvPr>
          <p:cNvGrpSpPr>
            <a:grpSpLocks/>
          </p:cNvGrpSpPr>
          <p:nvPr/>
        </p:nvGrpSpPr>
        <p:grpSpPr bwMode="auto">
          <a:xfrm>
            <a:off x="4894218" y="4800600"/>
            <a:ext cx="685800" cy="457200"/>
            <a:chOff x="960" y="2352"/>
            <a:chExt cx="432" cy="288"/>
          </a:xfrm>
        </p:grpSpPr>
        <p:sp>
          <p:nvSpPr>
            <p:cNvPr id="31" name="Oval 66">
              <a:extLst>
                <a:ext uri="{FF2B5EF4-FFF2-40B4-BE49-F238E27FC236}">
                  <a16:creationId xmlns:a16="http://schemas.microsoft.com/office/drawing/2014/main" id="{B0F86116-82A9-204C-9199-645E77830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" name="Text Box 67">
              <a:extLst>
                <a:ext uri="{FF2B5EF4-FFF2-40B4-BE49-F238E27FC236}">
                  <a16:creationId xmlns:a16="http://schemas.microsoft.com/office/drawing/2014/main" id="{D4869D05-964B-DD41-9F77-9414D16A36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33" name="Group 71">
            <a:extLst>
              <a:ext uri="{FF2B5EF4-FFF2-40B4-BE49-F238E27FC236}">
                <a16:creationId xmlns:a16="http://schemas.microsoft.com/office/drawing/2014/main" id="{9382FA49-36BB-954A-9B3B-62F388AFFD21}"/>
              </a:ext>
            </a:extLst>
          </p:cNvPr>
          <p:cNvGrpSpPr>
            <a:grpSpLocks/>
          </p:cNvGrpSpPr>
          <p:nvPr/>
        </p:nvGrpSpPr>
        <p:grpSpPr bwMode="auto">
          <a:xfrm>
            <a:off x="6016752" y="3643313"/>
            <a:ext cx="685800" cy="457200"/>
            <a:chOff x="960" y="2352"/>
            <a:chExt cx="432" cy="288"/>
          </a:xfrm>
        </p:grpSpPr>
        <p:sp>
          <p:nvSpPr>
            <p:cNvPr id="34" name="Oval 72">
              <a:extLst>
                <a:ext uri="{FF2B5EF4-FFF2-40B4-BE49-F238E27FC236}">
                  <a16:creationId xmlns:a16="http://schemas.microsoft.com/office/drawing/2014/main" id="{7A84D655-78E6-074C-9378-3B9526A5F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" name="Text Box 73">
              <a:extLst>
                <a:ext uri="{FF2B5EF4-FFF2-40B4-BE49-F238E27FC236}">
                  <a16:creationId xmlns:a16="http://schemas.microsoft.com/office/drawing/2014/main" id="{B049DC7A-CA1B-D748-B837-DA3B68DEC0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36" name="Group 74">
            <a:extLst>
              <a:ext uri="{FF2B5EF4-FFF2-40B4-BE49-F238E27FC236}">
                <a16:creationId xmlns:a16="http://schemas.microsoft.com/office/drawing/2014/main" id="{9AF0C27E-DB58-504E-80A6-3A739D68E722}"/>
              </a:ext>
            </a:extLst>
          </p:cNvPr>
          <p:cNvGrpSpPr>
            <a:grpSpLocks/>
          </p:cNvGrpSpPr>
          <p:nvPr/>
        </p:nvGrpSpPr>
        <p:grpSpPr bwMode="auto">
          <a:xfrm>
            <a:off x="7007352" y="3643313"/>
            <a:ext cx="685800" cy="457200"/>
            <a:chOff x="960" y="2352"/>
            <a:chExt cx="432" cy="288"/>
          </a:xfrm>
        </p:grpSpPr>
        <p:sp>
          <p:nvSpPr>
            <p:cNvPr id="37" name="Oval 75">
              <a:extLst>
                <a:ext uri="{FF2B5EF4-FFF2-40B4-BE49-F238E27FC236}">
                  <a16:creationId xmlns:a16="http://schemas.microsoft.com/office/drawing/2014/main" id="{08C5A771-EC03-DB49-9B04-30BEE402D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8" name="Text Box 76">
              <a:extLst>
                <a:ext uri="{FF2B5EF4-FFF2-40B4-BE49-F238E27FC236}">
                  <a16:creationId xmlns:a16="http://schemas.microsoft.com/office/drawing/2014/main" id="{1A4C9AF0-917B-BE44-ADEA-00E4676954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39" name="Group 77">
            <a:extLst>
              <a:ext uri="{FF2B5EF4-FFF2-40B4-BE49-F238E27FC236}">
                <a16:creationId xmlns:a16="http://schemas.microsoft.com/office/drawing/2014/main" id="{A2F83666-D19B-514B-9E82-0F24B54520BA}"/>
              </a:ext>
            </a:extLst>
          </p:cNvPr>
          <p:cNvGrpSpPr>
            <a:grpSpLocks/>
          </p:cNvGrpSpPr>
          <p:nvPr/>
        </p:nvGrpSpPr>
        <p:grpSpPr bwMode="auto">
          <a:xfrm>
            <a:off x="8264652" y="3674269"/>
            <a:ext cx="685800" cy="457200"/>
            <a:chOff x="960" y="2352"/>
            <a:chExt cx="432" cy="288"/>
          </a:xfrm>
        </p:grpSpPr>
        <p:sp>
          <p:nvSpPr>
            <p:cNvPr id="40" name="Oval 78">
              <a:extLst>
                <a:ext uri="{FF2B5EF4-FFF2-40B4-BE49-F238E27FC236}">
                  <a16:creationId xmlns:a16="http://schemas.microsoft.com/office/drawing/2014/main" id="{426062D9-64D1-0541-997F-E8FD968844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1" name="Text Box 79">
              <a:extLst>
                <a:ext uri="{FF2B5EF4-FFF2-40B4-BE49-F238E27FC236}">
                  <a16:creationId xmlns:a16="http://schemas.microsoft.com/office/drawing/2014/main" id="{157C277C-BC47-DD4A-9D5D-32ED540332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42" name="Line 52">
            <a:extLst>
              <a:ext uri="{FF2B5EF4-FFF2-40B4-BE49-F238E27FC236}">
                <a16:creationId xmlns:a16="http://schemas.microsoft.com/office/drawing/2014/main" id="{FE4D23DB-316D-8D42-9F4F-06EBA62B53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4352" y="2119313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AC99E96-CD33-194C-9231-91FD90192EFE}"/>
              </a:ext>
            </a:extLst>
          </p:cNvPr>
          <p:cNvSpPr txBox="1"/>
          <p:nvPr/>
        </p:nvSpPr>
        <p:spPr>
          <a:xfrm>
            <a:off x="1071154" y="5930537"/>
            <a:ext cx="42218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would be printed out?</a:t>
            </a:r>
          </a:p>
        </p:txBody>
      </p:sp>
    </p:spTree>
    <p:extLst>
      <p:ext uri="{BB962C8B-B14F-4D97-AF65-F5344CB8AC3E}">
        <p14:creationId xmlns:p14="http://schemas.microsoft.com/office/powerpoint/2010/main" val="934525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16038</TotalTime>
  <Words>1740</Words>
  <Application>Microsoft Macintosh PowerPoint</Application>
  <PresentationFormat>On-screen Show (4:3)</PresentationFormat>
  <Paragraphs>552</Paragraphs>
  <Slides>58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6" baseType="lpstr">
      <vt:lpstr>Arial</vt:lpstr>
      <vt:lpstr>Calibri</vt:lpstr>
      <vt:lpstr>Cambria Math</vt:lpstr>
      <vt:lpstr>Tw Cen MT</vt:lpstr>
      <vt:lpstr>Wingdings</vt:lpstr>
      <vt:lpstr>Wingdings 2</vt:lpstr>
      <vt:lpstr>Median</vt:lpstr>
      <vt:lpstr>Equation</vt:lpstr>
      <vt:lpstr>hEAPS</vt:lpstr>
      <vt:lpstr>Admin</vt:lpstr>
      <vt:lpstr>Trees</vt:lpstr>
      <vt:lpstr>Binary tree</vt:lpstr>
      <vt:lpstr>Full + Complete?</vt:lpstr>
      <vt:lpstr>Full + Complete?</vt:lpstr>
      <vt:lpstr>Implementing a binary tree</vt:lpstr>
      <vt:lpstr>Recursive data structure!</vt:lpstr>
      <vt:lpstr>Tree traversals</vt:lpstr>
      <vt:lpstr>Tree traversals</vt:lpstr>
      <vt:lpstr>Tree traversals</vt:lpstr>
      <vt:lpstr>Tree traversals</vt:lpstr>
      <vt:lpstr>Tree traversals</vt:lpstr>
      <vt:lpstr>Tree traversals</vt:lpstr>
      <vt:lpstr>in-order, post-order, pre-order</vt:lpstr>
      <vt:lpstr>Binary heap</vt:lpstr>
      <vt:lpstr>Binary heap - references</vt:lpstr>
      <vt:lpstr>Binary heap - array</vt:lpstr>
      <vt:lpstr>Binary heap - array</vt:lpstr>
      <vt:lpstr>Binary heap - array</vt:lpstr>
      <vt:lpstr>Binary heap - array</vt:lpstr>
      <vt:lpstr>Binary heap - array</vt:lpstr>
      <vt:lpstr>Binary heap - array</vt:lpstr>
      <vt:lpstr>Binary heap - array</vt:lpstr>
      <vt:lpstr>Identify the valid heaps</vt:lpstr>
      <vt:lpstr>What are heaps good for?</vt:lpstr>
      <vt:lpstr>What are heaps good for?</vt:lpstr>
      <vt:lpstr>What are heaps good for?</vt:lpstr>
      <vt:lpstr>What are heaps good for?</vt:lpstr>
      <vt:lpstr>ExtractMax</vt:lpstr>
      <vt:lpstr>ExtractMax</vt:lpstr>
      <vt:lpstr>ExtractMax</vt:lpstr>
      <vt:lpstr>ExtractMax</vt:lpstr>
      <vt:lpstr>ExtractMax</vt:lpstr>
      <vt:lpstr>ExtractMax</vt:lpstr>
      <vt:lpstr>ExtractMax</vt:lpstr>
      <vt:lpstr>ExtractMax</vt:lpstr>
      <vt:lpstr>ExtractMax</vt:lpstr>
      <vt:lpstr>ExtractMax</vt:lpstr>
      <vt:lpstr>ExtractMax</vt:lpstr>
      <vt:lpstr>ExtractMax</vt:lpstr>
      <vt:lpstr>ExtractMax</vt:lpstr>
      <vt:lpstr>ExtractMax</vt:lpstr>
      <vt:lpstr>ExtractMax</vt:lpstr>
      <vt:lpstr>ExtractMax</vt:lpstr>
      <vt:lpstr>ExtractMax</vt:lpstr>
      <vt:lpstr>ExtractMax</vt:lpstr>
      <vt:lpstr>ExtractMax</vt:lpstr>
      <vt:lpstr>sink/heapify/demote</vt:lpstr>
      <vt:lpstr>sink runtime</vt:lpstr>
      <vt:lpstr>sink runtime</vt:lpstr>
      <vt:lpstr>Nodes in a binary tree</vt:lpstr>
      <vt:lpstr>Nodes in a binary tree</vt:lpstr>
      <vt:lpstr>Nodes in a binary tree</vt:lpstr>
      <vt:lpstr>sink runtime</vt:lpstr>
      <vt:lpstr>ExtractMax</vt:lpstr>
      <vt:lpstr>ExtractMax</vt:lpstr>
      <vt:lpstr>ExtractMax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670</cp:revision>
  <cp:lastPrinted>2021-03-16T22:29:41Z</cp:lastPrinted>
  <dcterms:created xsi:type="dcterms:W3CDTF">2013-09-08T20:10:23Z</dcterms:created>
  <dcterms:modified xsi:type="dcterms:W3CDTF">2021-04-07T00:30:06Z</dcterms:modified>
</cp:coreProperties>
</file>