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56" r:id="rId2"/>
    <p:sldId id="362" r:id="rId3"/>
    <p:sldId id="364" r:id="rId4"/>
    <p:sldId id="367" r:id="rId5"/>
    <p:sldId id="365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8" r:id="rId16"/>
    <p:sldId id="379" r:id="rId17"/>
    <p:sldId id="377" r:id="rId18"/>
    <p:sldId id="380" r:id="rId19"/>
    <p:sldId id="381" r:id="rId20"/>
    <p:sldId id="269" r:id="rId21"/>
    <p:sldId id="382" r:id="rId22"/>
    <p:sldId id="265" r:id="rId23"/>
    <p:sldId id="267" r:id="rId24"/>
    <p:sldId id="383" r:id="rId25"/>
    <p:sldId id="270" r:id="rId26"/>
    <p:sldId id="274" r:id="rId27"/>
    <p:sldId id="275" r:id="rId28"/>
    <p:sldId id="272" r:id="rId29"/>
    <p:sldId id="276" r:id="rId30"/>
    <p:sldId id="277" r:id="rId31"/>
    <p:sldId id="279" r:id="rId32"/>
    <p:sldId id="280" r:id="rId33"/>
    <p:sldId id="385" r:id="rId34"/>
    <p:sldId id="386" r:id="rId35"/>
    <p:sldId id="387" r:id="rId36"/>
    <p:sldId id="388" r:id="rId37"/>
    <p:sldId id="288" r:id="rId38"/>
    <p:sldId id="389" r:id="rId39"/>
    <p:sldId id="390" r:id="rId40"/>
    <p:sldId id="391" r:id="rId41"/>
    <p:sldId id="392" r:id="rId42"/>
    <p:sldId id="393" r:id="rId43"/>
    <p:sldId id="394" r:id="rId44"/>
    <p:sldId id="395" r:id="rId45"/>
    <p:sldId id="396" r:id="rId46"/>
    <p:sldId id="397" r:id="rId47"/>
    <p:sldId id="398" r:id="rId48"/>
    <p:sldId id="399" r:id="rId49"/>
    <p:sldId id="400" r:id="rId50"/>
    <p:sldId id="401" r:id="rId51"/>
    <p:sldId id="294" r:id="rId52"/>
    <p:sldId id="402" r:id="rId53"/>
    <p:sldId id="295" r:id="rId54"/>
    <p:sldId id="296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7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7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5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3/3/21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us.gov/genealogy/names/dist.all.las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Hashtables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4031895" y="55771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99101" y="556545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43659-7F9D-764C-B13C-253E6B6099A2}"/>
              </a:ext>
            </a:extLst>
          </p:cNvPr>
          <p:cNvSpPr txBox="1"/>
          <p:nvPr/>
        </p:nvSpPr>
        <p:spPr>
          <a:xfrm>
            <a:off x="1053649" y="4125310"/>
            <a:ext cx="103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put(7)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32CE1D-E1B5-3E41-901B-A44DECF6DDE4}"/>
              </a:ext>
            </a:extLst>
          </p:cNvPr>
          <p:cNvSpPr txBox="1"/>
          <p:nvPr/>
        </p:nvSpPr>
        <p:spPr>
          <a:xfrm>
            <a:off x="2853428" y="4186865"/>
            <a:ext cx="323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should we put it?</a:t>
            </a:r>
          </a:p>
        </p:txBody>
      </p:sp>
    </p:spTree>
    <p:extLst>
      <p:ext uri="{BB962C8B-B14F-4D97-AF65-F5344CB8AC3E}">
        <p14:creationId xmlns:p14="http://schemas.microsoft.com/office/powerpoint/2010/main" val="1434538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4031895" y="55771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99101" y="556545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43659-7F9D-764C-B13C-253E6B6099A2}"/>
              </a:ext>
            </a:extLst>
          </p:cNvPr>
          <p:cNvSpPr txBox="1"/>
          <p:nvPr/>
        </p:nvSpPr>
        <p:spPr>
          <a:xfrm>
            <a:off x="1053649" y="4125310"/>
            <a:ext cx="2383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containsKey</a:t>
            </a:r>
            <a:r>
              <a:rPr lang="en-US" sz="2800" dirty="0">
                <a:solidFill>
                  <a:srgbClr val="FF0000"/>
                </a:solidFill>
              </a:rPr>
              <a:t>(4)?</a:t>
            </a:r>
          </a:p>
        </p:txBody>
      </p:sp>
    </p:spTree>
    <p:extLst>
      <p:ext uri="{BB962C8B-B14F-4D97-AF65-F5344CB8AC3E}">
        <p14:creationId xmlns:p14="http://schemas.microsoft.com/office/powerpoint/2010/main" val="4976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4031895" y="55771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99101" y="556545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43659-7F9D-764C-B13C-253E6B6099A2}"/>
              </a:ext>
            </a:extLst>
          </p:cNvPr>
          <p:cNvSpPr txBox="1"/>
          <p:nvPr/>
        </p:nvSpPr>
        <p:spPr>
          <a:xfrm>
            <a:off x="1053649" y="4125310"/>
            <a:ext cx="2383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containsKey</a:t>
            </a:r>
            <a:r>
              <a:rPr lang="en-US" sz="2800" dirty="0">
                <a:solidFill>
                  <a:srgbClr val="FF0000"/>
                </a:solidFill>
              </a:rPr>
              <a:t>(4)?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A71F2BD-A2B6-604D-9F4D-0FF96E79A6E1}"/>
              </a:ext>
            </a:extLst>
          </p:cNvPr>
          <p:cNvSpPr/>
          <p:nvPr/>
        </p:nvSpPr>
        <p:spPr>
          <a:xfrm>
            <a:off x="3597166" y="5412828"/>
            <a:ext cx="386255" cy="6096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C69ABA4-B9F3-1E4C-A00A-546FF192D2D7}"/>
              </a:ext>
            </a:extLst>
          </p:cNvPr>
          <p:cNvSpPr txBox="1"/>
          <p:nvPr/>
        </p:nvSpPr>
        <p:spPr>
          <a:xfrm>
            <a:off x="4029586" y="4202254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4215337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4031895" y="55771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99101" y="556545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43659-7F9D-764C-B13C-253E6B6099A2}"/>
              </a:ext>
            </a:extLst>
          </p:cNvPr>
          <p:cNvSpPr txBox="1"/>
          <p:nvPr/>
        </p:nvSpPr>
        <p:spPr>
          <a:xfrm>
            <a:off x="1053649" y="4125310"/>
            <a:ext cx="2383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containsKey</a:t>
            </a:r>
            <a:r>
              <a:rPr lang="en-US" sz="2800" dirty="0">
                <a:solidFill>
                  <a:srgbClr val="FF0000"/>
                </a:solidFill>
              </a:rPr>
              <a:t>(7)?</a:t>
            </a:r>
          </a:p>
        </p:txBody>
      </p:sp>
    </p:spTree>
    <p:extLst>
      <p:ext uri="{BB962C8B-B14F-4D97-AF65-F5344CB8AC3E}">
        <p14:creationId xmlns:p14="http://schemas.microsoft.com/office/powerpoint/2010/main" val="623621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4031895" y="55771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99101" y="556545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43659-7F9D-764C-B13C-253E6B6099A2}"/>
              </a:ext>
            </a:extLst>
          </p:cNvPr>
          <p:cNvSpPr txBox="1"/>
          <p:nvPr/>
        </p:nvSpPr>
        <p:spPr>
          <a:xfrm>
            <a:off x="1053649" y="4125310"/>
            <a:ext cx="2383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containsKey</a:t>
            </a:r>
            <a:r>
              <a:rPr lang="en-US" sz="2800" dirty="0">
                <a:solidFill>
                  <a:srgbClr val="FF0000"/>
                </a:solidFill>
              </a:rPr>
              <a:t>(7)?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C5C4031-A9B1-1B49-80FF-BB88CD59E8B7}"/>
              </a:ext>
            </a:extLst>
          </p:cNvPr>
          <p:cNvSpPr/>
          <p:nvPr/>
        </p:nvSpPr>
        <p:spPr>
          <a:xfrm>
            <a:off x="4734909" y="5426269"/>
            <a:ext cx="386255" cy="6096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CD803C0-926F-2C4C-BD65-544B3C1FBF51}"/>
              </a:ext>
            </a:extLst>
          </p:cNvPr>
          <p:cNvSpPr txBox="1"/>
          <p:nvPr/>
        </p:nvSpPr>
        <p:spPr>
          <a:xfrm>
            <a:off x="4029586" y="4202254"/>
            <a:ext cx="653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2246539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4031895" y="55771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99101" y="556545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43659-7F9D-764C-B13C-253E6B6099A2}"/>
              </a:ext>
            </a:extLst>
          </p:cNvPr>
          <p:cNvSpPr txBox="1"/>
          <p:nvPr/>
        </p:nvSpPr>
        <p:spPr>
          <a:xfrm>
            <a:off x="1053649" y="4125310"/>
            <a:ext cx="1764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remove(5)?</a:t>
            </a:r>
          </a:p>
        </p:txBody>
      </p:sp>
    </p:spTree>
    <p:extLst>
      <p:ext uri="{BB962C8B-B14F-4D97-AF65-F5344CB8AC3E}">
        <p14:creationId xmlns:p14="http://schemas.microsoft.com/office/powerpoint/2010/main" val="3929310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3947815" y="5577181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null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99101" y="556545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43659-7F9D-764C-B13C-253E6B6099A2}"/>
              </a:ext>
            </a:extLst>
          </p:cNvPr>
          <p:cNvSpPr txBox="1"/>
          <p:nvPr/>
        </p:nvSpPr>
        <p:spPr>
          <a:xfrm>
            <a:off x="1053649" y="4125310"/>
            <a:ext cx="1764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remove(5)?</a:t>
            </a:r>
          </a:p>
        </p:txBody>
      </p:sp>
    </p:spTree>
    <p:extLst>
      <p:ext uri="{BB962C8B-B14F-4D97-AF65-F5344CB8AC3E}">
        <p14:creationId xmlns:p14="http://schemas.microsoft.com/office/powerpoint/2010/main" val="849237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4031895" y="55771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99101" y="556545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43659-7F9D-764C-B13C-253E6B6099A2}"/>
              </a:ext>
            </a:extLst>
          </p:cNvPr>
          <p:cNvSpPr txBox="1"/>
          <p:nvPr/>
        </p:nvSpPr>
        <p:spPr>
          <a:xfrm>
            <a:off x="950676" y="3941504"/>
            <a:ext cx="37947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the big-O runtime of the methods?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CD803C0-926F-2C4C-BD65-544B3C1FBF51}"/>
              </a:ext>
            </a:extLst>
          </p:cNvPr>
          <p:cNvSpPr txBox="1"/>
          <p:nvPr/>
        </p:nvSpPr>
        <p:spPr>
          <a:xfrm>
            <a:off x="4952849" y="4145454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29755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4031895" y="55771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99101" y="556545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75D02F8-69B9-554E-9389-317DC411B0BF}"/>
              </a:ext>
            </a:extLst>
          </p:cNvPr>
          <p:cNvSpPr txBox="1"/>
          <p:nvPr/>
        </p:nvSpPr>
        <p:spPr>
          <a:xfrm>
            <a:off x="472455" y="3921090"/>
            <a:ext cx="3794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Any problems?</a:t>
            </a:r>
          </a:p>
        </p:txBody>
      </p:sp>
    </p:spTree>
    <p:extLst>
      <p:ext uri="{BB962C8B-B14F-4D97-AF65-F5344CB8AC3E}">
        <p14:creationId xmlns:p14="http://schemas.microsoft.com/office/powerpoint/2010/main" val="3983028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4031895" y="55771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99101" y="556545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43659-7F9D-764C-B13C-253E6B6099A2}"/>
              </a:ext>
            </a:extLst>
          </p:cNvPr>
          <p:cNvSpPr txBox="1"/>
          <p:nvPr/>
        </p:nvSpPr>
        <p:spPr>
          <a:xfrm>
            <a:off x="472455" y="3921090"/>
            <a:ext cx="3794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Any problems?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8E19BC-AFD4-3741-A07B-495807767096}"/>
              </a:ext>
            </a:extLst>
          </p:cNvPr>
          <p:cNvSpPr txBox="1"/>
          <p:nvPr/>
        </p:nvSpPr>
        <p:spPr>
          <a:xfrm>
            <a:off x="3046121" y="3667716"/>
            <a:ext cx="60799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Negative numbers (could fix this by adding a constant)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array would have to be huge!</a:t>
            </a:r>
          </a:p>
          <a:p>
            <a:r>
              <a:rPr lang="en-US" sz="2000" dirty="0"/>
              <a:t>      (</a:t>
            </a:r>
            <a:r>
              <a:rPr lang="en-US" sz="2000" dirty="0" err="1"/>
              <a:t>ints</a:t>
            </a:r>
            <a:r>
              <a:rPr lang="en-US" sz="2000" dirty="0"/>
              <a:t> range from -2</a:t>
            </a:r>
            <a:r>
              <a:rPr lang="en-US" sz="2000" baseline="30000" dirty="0"/>
              <a:t>31</a:t>
            </a:r>
            <a:r>
              <a:rPr lang="en-US" sz="2000" dirty="0"/>
              <a:t> to 2</a:t>
            </a:r>
            <a:r>
              <a:rPr lang="en-US" sz="2000" baseline="30000" dirty="0"/>
              <a:t>31</a:t>
            </a:r>
            <a:r>
              <a:rPr lang="en-US" sz="2000" dirty="0"/>
              <a:t>-1,</a:t>
            </a:r>
          </a:p>
          <a:p>
            <a:r>
              <a:rPr lang="en-US" sz="2000" dirty="0"/>
              <a:t>        2</a:t>
            </a:r>
            <a:r>
              <a:rPr lang="en-US" sz="2000" baseline="30000" dirty="0"/>
              <a:t>31</a:t>
            </a:r>
            <a:r>
              <a:rPr lang="en-US" sz="2000" dirty="0"/>
              <a:t>= ~2 billion)</a:t>
            </a:r>
          </a:p>
        </p:txBody>
      </p:sp>
    </p:spTree>
    <p:extLst>
      <p:ext uri="{BB962C8B-B14F-4D97-AF65-F5344CB8AC3E}">
        <p14:creationId xmlns:p14="http://schemas.microsoft.com/office/powerpoint/2010/main" val="139133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No mentor hours: Friday (3/5) – Tuesday (3/16)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Mentors will reach out regarding learning community meetings.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Office hours today: 3:30-4pm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office hours next week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assignment over spring break!</a:t>
            </a:r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1128DBED-1F9E-AE45-AD46-C5FEF27B6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Keys</a:t>
            </a:r>
          </a:p>
        </p:txBody>
      </p:sp>
      <p:sp>
        <p:nvSpPr>
          <p:cNvPr id="21508" name="Oval 20">
            <a:extLst>
              <a:ext uri="{FF2B5EF4-FFF2-40B4-BE49-F238E27FC236}">
                <a16:creationId xmlns:a16="http://schemas.microsoft.com/office/drawing/2014/main" id="{6CA15D7B-1A6C-4F40-8DB1-D0EB0F1E6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0200"/>
            <a:ext cx="3810000" cy="3048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09" name="Text Box 21">
            <a:extLst>
              <a:ext uri="{FF2B5EF4-FFF2-40B4-BE49-F238E27FC236}">
                <a16:creationId xmlns:a16="http://schemas.microsoft.com/office/drawing/2014/main" id="{74CED6FD-BD09-EC4A-B174-1C2118C5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DE891C-15B1-E44F-B533-5B127552E8CB}"/>
              </a:ext>
            </a:extLst>
          </p:cNvPr>
          <p:cNvSpPr txBox="1"/>
          <p:nvPr/>
        </p:nvSpPr>
        <p:spPr>
          <a:xfrm>
            <a:off x="1030013" y="5029200"/>
            <a:ext cx="7083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whatever key we’re using (e.g., integers), there is a universe of all possible keys</a:t>
            </a:r>
          </a:p>
        </p:txBody>
      </p:sp>
    </p:spTree>
    <p:extLst>
      <p:ext uri="{BB962C8B-B14F-4D97-AF65-F5344CB8AC3E}">
        <p14:creationId xmlns:p14="http://schemas.microsoft.com/office/powerpoint/2010/main" val="116984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1128DBED-1F9E-AE45-AD46-C5FEF27B6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 not just arrays?</a:t>
            </a:r>
          </a:p>
        </p:txBody>
      </p:sp>
      <p:grpSp>
        <p:nvGrpSpPr>
          <p:cNvPr id="21506" name="Group 3">
            <a:extLst>
              <a:ext uri="{FF2B5EF4-FFF2-40B4-BE49-F238E27FC236}">
                <a16:creationId xmlns:a16="http://schemas.microsoft.com/office/drawing/2014/main" id="{09D61A91-52EE-5C43-8086-A5B698E3334C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410200"/>
            <a:ext cx="5715000" cy="381000"/>
            <a:chOff x="768" y="624"/>
            <a:chExt cx="3600" cy="240"/>
          </a:xfrm>
        </p:grpSpPr>
        <p:sp>
          <p:nvSpPr>
            <p:cNvPr id="21512" name="Rectangle 4">
              <a:extLst>
                <a:ext uri="{FF2B5EF4-FFF2-40B4-BE49-F238E27FC236}">
                  <a16:creationId xmlns:a16="http://schemas.microsoft.com/office/drawing/2014/main" id="{28FC8515-466F-3444-8ECD-09AE39859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3" name="Line 5">
              <a:extLst>
                <a:ext uri="{FF2B5EF4-FFF2-40B4-BE49-F238E27FC236}">
                  <a16:creationId xmlns:a16="http://schemas.microsoft.com/office/drawing/2014/main" id="{0A693FB1-86D0-1943-8ABF-0C6743D4CF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6">
              <a:extLst>
                <a:ext uri="{FF2B5EF4-FFF2-40B4-BE49-F238E27FC236}">
                  <a16:creationId xmlns:a16="http://schemas.microsoft.com/office/drawing/2014/main" id="{78942BC4-2076-2F49-9C7B-DEF5B4593F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7">
              <a:extLst>
                <a:ext uri="{FF2B5EF4-FFF2-40B4-BE49-F238E27FC236}">
                  <a16:creationId xmlns:a16="http://schemas.microsoft.com/office/drawing/2014/main" id="{BDE42B79-650D-584F-B818-2CB58C6A8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8">
              <a:extLst>
                <a:ext uri="{FF2B5EF4-FFF2-40B4-BE49-F238E27FC236}">
                  <a16:creationId xmlns:a16="http://schemas.microsoft.com/office/drawing/2014/main" id="{03D176C8-F6CF-1843-9902-712D6356F8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Line 9">
              <a:extLst>
                <a:ext uri="{FF2B5EF4-FFF2-40B4-BE49-F238E27FC236}">
                  <a16:creationId xmlns:a16="http://schemas.microsoft.com/office/drawing/2014/main" id="{B821D40E-912B-F343-AEB0-DDE89797D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0">
              <a:extLst>
                <a:ext uri="{FF2B5EF4-FFF2-40B4-BE49-F238E27FC236}">
                  <a16:creationId xmlns:a16="http://schemas.microsoft.com/office/drawing/2014/main" id="{8313C0C3-7246-5E47-B446-29541D2A86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11">
              <a:extLst>
                <a:ext uri="{FF2B5EF4-FFF2-40B4-BE49-F238E27FC236}">
                  <a16:creationId xmlns:a16="http://schemas.microsoft.com/office/drawing/2014/main" id="{E8C9FD67-2B27-6443-BC0B-ED956A60DF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2">
              <a:extLst>
                <a:ext uri="{FF2B5EF4-FFF2-40B4-BE49-F238E27FC236}">
                  <a16:creationId xmlns:a16="http://schemas.microsoft.com/office/drawing/2014/main" id="{AB202D36-D3F1-4D49-9172-3878DE4EB1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3">
              <a:extLst>
                <a:ext uri="{FF2B5EF4-FFF2-40B4-BE49-F238E27FC236}">
                  <a16:creationId xmlns:a16="http://schemas.microsoft.com/office/drawing/2014/main" id="{283EBDE5-CF0B-3A45-9E80-2C4408EC6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4">
              <a:extLst>
                <a:ext uri="{FF2B5EF4-FFF2-40B4-BE49-F238E27FC236}">
                  <a16:creationId xmlns:a16="http://schemas.microsoft.com/office/drawing/2014/main" id="{D46309C7-357B-3A4C-97E4-0A012967A7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5">
              <a:extLst>
                <a:ext uri="{FF2B5EF4-FFF2-40B4-BE49-F238E27FC236}">
                  <a16:creationId xmlns:a16="http://schemas.microsoft.com/office/drawing/2014/main" id="{93A2BCF7-63DB-D340-ACD8-368E04D904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16">
              <a:extLst>
                <a:ext uri="{FF2B5EF4-FFF2-40B4-BE49-F238E27FC236}">
                  <a16:creationId xmlns:a16="http://schemas.microsoft.com/office/drawing/2014/main" id="{62AB5EF8-7DD4-0C4B-8476-FB2BCD833A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17">
              <a:extLst>
                <a:ext uri="{FF2B5EF4-FFF2-40B4-BE49-F238E27FC236}">
                  <a16:creationId xmlns:a16="http://schemas.microsoft.com/office/drawing/2014/main" id="{C04A4B23-1421-534F-9461-1E68CBFCAB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18">
              <a:extLst>
                <a:ext uri="{FF2B5EF4-FFF2-40B4-BE49-F238E27FC236}">
                  <a16:creationId xmlns:a16="http://schemas.microsoft.com/office/drawing/2014/main" id="{DD79202A-8B31-1C4E-8810-4E9790CAD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7" name="Text Box 19">
            <a:extLst>
              <a:ext uri="{FF2B5EF4-FFF2-40B4-BE49-F238E27FC236}">
                <a16:creationId xmlns:a16="http://schemas.microsoft.com/office/drawing/2014/main" id="{9395EDCE-742B-EF4C-81D5-D58A01F18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Array</a:t>
            </a:r>
          </a:p>
        </p:txBody>
      </p:sp>
      <p:sp>
        <p:nvSpPr>
          <p:cNvPr id="21508" name="Oval 20">
            <a:extLst>
              <a:ext uri="{FF2B5EF4-FFF2-40B4-BE49-F238E27FC236}">
                <a16:creationId xmlns:a16="http://schemas.microsoft.com/office/drawing/2014/main" id="{6CA15D7B-1A6C-4F40-8DB1-D0EB0F1E6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0200"/>
            <a:ext cx="3810000" cy="3048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1509" name="Text Box 21">
            <a:extLst>
              <a:ext uri="{FF2B5EF4-FFF2-40B4-BE49-F238E27FC236}">
                <a16:creationId xmlns:a16="http://schemas.microsoft.com/office/drawing/2014/main" id="{74CED6FD-BD09-EC4A-B174-1C2118C5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1510" name="AutoShape 22">
            <a:extLst>
              <a:ext uri="{FF2B5EF4-FFF2-40B4-BE49-F238E27FC236}">
                <a16:creationId xmlns:a16="http://schemas.microsoft.com/office/drawing/2014/main" id="{D3FF9D9C-4AE7-9E4E-B382-3115CC215670}"/>
              </a:ext>
            </a:extLst>
          </p:cNvPr>
          <p:cNvSpPr>
            <a:spLocks noChangeArrowheads="1"/>
          </p:cNvSpPr>
          <p:nvPr/>
        </p:nvSpPr>
        <p:spPr bwMode="auto">
          <a:xfrm rot="2489101">
            <a:off x="4495800" y="4038600"/>
            <a:ext cx="1295400" cy="914400"/>
          </a:xfrm>
          <a:prstGeom prst="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99" name="Text Box 23">
            <a:extLst>
              <a:ext uri="{FF2B5EF4-FFF2-40B4-BE49-F238E27FC236}">
                <a16:creationId xmlns:a16="http://schemas.microsoft.com/office/drawing/2014/main" id="{583ED552-B746-1D48-ACEF-19E1DEDC6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828800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array must be as large as the universe of keys</a:t>
            </a:r>
          </a:p>
        </p:txBody>
      </p:sp>
    </p:spTree>
    <p:extLst>
      <p:ext uri="{BB962C8B-B14F-4D97-AF65-F5344CB8AC3E}">
        <p14:creationId xmlns:p14="http://schemas.microsoft.com/office/powerpoint/2010/main" val="1615171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5A368D6-F477-4540-AE5C-53DE29534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 not just arrays?</a:t>
            </a:r>
          </a:p>
        </p:txBody>
      </p:sp>
      <p:grpSp>
        <p:nvGrpSpPr>
          <p:cNvPr id="22530" name="Group 3">
            <a:extLst>
              <a:ext uri="{FF2B5EF4-FFF2-40B4-BE49-F238E27FC236}">
                <a16:creationId xmlns:a16="http://schemas.microsoft.com/office/drawing/2014/main" id="{07F6F320-52A3-8246-9AE2-A241722008F2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410200"/>
            <a:ext cx="5715000" cy="381000"/>
            <a:chOff x="768" y="624"/>
            <a:chExt cx="3600" cy="240"/>
          </a:xfrm>
        </p:grpSpPr>
        <p:sp>
          <p:nvSpPr>
            <p:cNvPr id="22541" name="Rectangle 4">
              <a:extLst>
                <a:ext uri="{FF2B5EF4-FFF2-40B4-BE49-F238E27FC236}">
                  <a16:creationId xmlns:a16="http://schemas.microsoft.com/office/drawing/2014/main" id="{4E7B2081-DBFE-4345-96C2-0245D10B0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2" name="Line 5">
              <a:extLst>
                <a:ext uri="{FF2B5EF4-FFF2-40B4-BE49-F238E27FC236}">
                  <a16:creationId xmlns:a16="http://schemas.microsoft.com/office/drawing/2014/main" id="{F185298B-B7C4-B64F-87BE-495FD38B4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6">
              <a:extLst>
                <a:ext uri="{FF2B5EF4-FFF2-40B4-BE49-F238E27FC236}">
                  <a16:creationId xmlns:a16="http://schemas.microsoft.com/office/drawing/2014/main" id="{59AC17AD-E0A6-2A4B-BB62-A23AA65A6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7">
              <a:extLst>
                <a:ext uri="{FF2B5EF4-FFF2-40B4-BE49-F238E27FC236}">
                  <a16:creationId xmlns:a16="http://schemas.microsoft.com/office/drawing/2014/main" id="{148ACE9B-4221-4141-9618-68A78D7FB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Line 8">
              <a:extLst>
                <a:ext uri="{FF2B5EF4-FFF2-40B4-BE49-F238E27FC236}">
                  <a16:creationId xmlns:a16="http://schemas.microsoft.com/office/drawing/2014/main" id="{AB8A0E53-2B98-CE44-B141-719297963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9">
              <a:extLst>
                <a:ext uri="{FF2B5EF4-FFF2-40B4-BE49-F238E27FC236}">
                  <a16:creationId xmlns:a16="http://schemas.microsoft.com/office/drawing/2014/main" id="{494E809E-6316-F045-99DB-99764D8AC5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0">
              <a:extLst>
                <a:ext uri="{FF2B5EF4-FFF2-40B4-BE49-F238E27FC236}">
                  <a16:creationId xmlns:a16="http://schemas.microsoft.com/office/drawing/2014/main" id="{6F39AA17-E435-E44A-8CC5-26866D5C6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11">
              <a:extLst>
                <a:ext uri="{FF2B5EF4-FFF2-40B4-BE49-F238E27FC236}">
                  <a16:creationId xmlns:a16="http://schemas.microsoft.com/office/drawing/2014/main" id="{3F3A9BE2-CBF3-A84A-A4F8-110724E96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12">
              <a:extLst>
                <a:ext uri="{FF2B5EF4-FFF2-40B4-BE49-F238E27FC236}">
                  <a16:creationId xmlns:a16="http://schemas.microsoft.com/office/drawing/2014/main" id="{47D0D91A-EAE5-864B-B109-DF3B961D5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13">
              <a:extLst>
                <a:ext uri="{FF2B5EF4-FFF2-40B4-BE49-F238E27FC236}">
                  <a16:creationId xmlns:a16="http://schemas.microsoft.com/office/drawing/2014/main" id="{26B800F8-19B2-AF4F-953D-C3EF2CFAB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14">
              <a:extLst>
                <a:ext uri="{FF2B5EF4-FFF2-40B4-BE49-F238E27FC236}">
                  <a16:creationId xmlns:a16="http://schemas.microsoft.com/office/drawing/2014/main" id="{CA2DF7D1-4E11-0140-8D6C-957844EE50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15">
              <a:extLst>
                <a:ext uri="{FF2B5EF4-FFF2-40B4-BE49-F238E27FC236}">
                  <a16:creationId xmlns:a16="http://schemas.microsoft.com/office/drawing/2014/main" id="{333EEA05-1EBA-2640-8161-9A6172E9EE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Line 16">
              <a:extLst>
                <a:ext uri="{FF2B5EF4-FFF2-40B4-BE49-F238E27FC236}">
                  <a16:creationId xmlns:a16="http://schemas.microsoft.com/office/drawing/2014/main" id="{A7FAF477-415F-8A41-BDDF-90E94DA06F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Line 17">
              <a:extLst>
                <a:ext uri="{FF2B5EF4-FFF2-40B4-BE49-F238E27FC236}">
                  <a16:creationId xmlns:a16="http://schemas.microsoft.com/office/drawing/2014/main" id="{1E5076B6-885E-6D4D-BA9F-20B790FA6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Line 18">
              <a:extLst>
                <a:ext uri="{FF2B5EF4-FFF2-40B4-BE49-F238E27FC236}">
                  <a16:creationId xmlns:a16="http://schemas.microsoft.com/office/drawing/2014/main" id="{909CE93C-675E-1F48-87D1-ACE1D696E6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1" name="Text Box 19">
            <a:extLst>
              <a:ext uri="{FF2B5EF4-FFF2-40B4-BE49-F238E27FC236}">
                <a16:creationId xmlns:a16="http://schemas.microsoft.com/office/drawing/2014/main" id="{EA9EEBC7-5F6A-E345-B251-2643212DB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Array</a:t>
            </a:r>
          </a:p>
        </p:txBody>
      </p:sp>
      <p:sp>
        <p:nvSpPr>
          <p:cNvPr id="22532" name="Oval 20">
            <a:extLst>
              <a:ext uri="{FF2B5EF4-FFF2-40B4-BE49-F238E27FC236}">
                <a16:creationId xmlns:a16="http://schemas.microsoft.com/office/drawing/2014/main" id="{369C897E-68EC-2A4B-85CE-324DDC998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00200"/>
            <a:ext cx="3810000" cy="30480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3" name="AutoShape 22">
            <a:extLst>
              <a:ext uri="{FF2B5EF4-FFF2-40B4-BE49-F238E27FC236}">
                <a16:creationId xmlns:a16="http://schemas.microsoft.com/office/drawing/2014/main" id="{BD971349-6383-064A-AE2F-C75DE3C49ADA}"/>
              </a:ext>
            </a:extLst>
          </p:cNvPr>
          <p:cNvSpPr>
            <a:spLocks noChangeArrowheads="1"/>
          </p:cNvSpPr>
          <p:nvPr/>
        </p:nvSpPr>
        <p:spPr bwMode="auto">
          <a:xfrm rot="2489101">
            <a:off x="4495800" y="4038600"/>
            <a:ext cx="1295400" cy="914400"/>
          </a:xfrm>
          <a:prstGeom prst="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4" name="Text Box 23">
            <a:extLst>
              <a:ext uri="{FF2B5EF4-FFF2-40B4-BE49-F238E27FC236}">
                <a16:creationId xmlns:a16="http://schemas.microsoft.com/office/drawing/2014/main" id="{7E75D933-B65E-054E-9A70-70C1EADE5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828800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array must be as large as the universe of keys</a:t>
            </a:r>
          </a:p>
        </p:txBody>
      </p:sp>
      <p:sp>
        <p:nvSpPr>
          <p:cNvPr id="22535" name="Text Box 24">
            <a:extLst>
              <a:ext uri="{FF2B5EF4-FFF2-40B4-BE49-F238E27FC236}">
                <a16:creationId xmlns:a16="http://schemas.microsoft.com/office/drawing/2014/main" id="{54372A07-7B9B-7645-9EA4-CB3DFF960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803525"/>
            <a:ext cx="305104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space of actual keys used is often much, much smaller than the universe of keys</a:t>
            </a:r>
          </a:p>
        </p:txBody>
      </p:sp>
      <p:sp>
        <p:nvSpPr>
          <p:cNvPr id="22536" name="Rectangle 25">
            <a:extLst>
              <a:ext uri="{FF2B5EF4-FFF2-40B4-BE49-F238E27FC236}">
                <a16:creationId xmlns:a16="http://schemas.microsoft.com/office/drawing/2014/main" id="{07437CAC-70F4-4843-9689-03E54CD5C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10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7" name="Rectangle 26">
            <a:extLst>
              <a:ext uri="{FF2B5EF4-FFF2-40B4-BE49-F238E27FC236}">
                <a16:creationId xmlns:a16="http://schemas.microsoft.com/office/drawing/2014/main" id="{2150D5CA-1787-364A-93DA-EE7D8216F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410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8" name="Oval 27">
            <a:extLst>
              <a:ext uri="{FF2B5EF4-FFF2-40B4-BE49-F238E27FC236}">
                <a16:creationId xmlns:a16="http://schemas.microsoft.com/office/drawing/2014/main" id="{811553A1-4422-F54A-9501-0B2729E42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371600" cy="11430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2539" name="Text Box 28">
            <a:extLst>
              <a:ext uri="{FF2B5EF4-FFF2-40B4-BE49-F238E27FC236}">
                <a16:creationId xmlns:a16="http://schemas.microsoft.com/office/drawing/2014/main" id="{76F937CA-E174-F449-A3E8-77162449A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004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actual</a:t>
            </a:r>
            <a:br>
              <a:rPr lang="en-US" altLang="en-US" sz="1800" b="1"/>
            </a:br>
            <a:r>
              <a:rPr lang="en-US" altLang="en-US" sz="1800" b="1"/>
              <a:t>keys, n</a:t>
            </a:r>
          </a:p>
        </p:txBody>
      </p:sp>
      <p:sp>
        <p:nvSpPr>
          <p:cNvPr id="22540" name="Text Box 30">
            <a:extLst>
              <a:ext uri="{FF2B5EF4-FFF2-40B4-BE49-F238E27FC236}">
                <a16:creationId xmlns:a16="http://schemas.microsoft.com/office/drawing/2014/main" id="{35F967F7-BDAC-A146-81AD-31213DD00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</p:spTree>
    <p:extLst>
      <p:ext uri="{BB962C8B-B14F-4D97-AF65-F5344CB8AC3E}">
        <p14:creationId xmlns:p14="http://schemas.microsoft.com/office/powerpoint/2010/main" val="1384495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49A9EC0D-AD1A-BD4E-AA7D-1AA532846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Why not arrays?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7F8D713-00D0-B84A-A181-69D3A57E0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Think of indexing all last names &lt; 10 characters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Census listing of all last names </a:t>
            </a:r>
            <a:r>
              <a:rPr lang="en-US" altLang="en-US" sz="1800">
                <a:ea typeface="ＭＳ Ｐゴシック" panose="020B0600070205080204" pitchFamily="34" charset="-128"/>
                <a:hlinkClick r:id="rId2"/>
              </a:rPr>
              <a:t>http://www.census.gov/genealogy/names/dist.all.last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2" eaLnBrk="1" hangingPunct="1"/>
            <a:r>
              <a:rPr lang="en-US" altLang="en-US" sz="2000">
                <a:ea typeface="ＭＳ Ｐゴシック" panose="020B0600070205080204" pitchFamily="34" charset="-128"/>
              </a:rPr>
              <a:t>88,799 last names</a:t>
            </a:r>
          </a:p>
          <a:p>
            <a:pPr lvl="1" eaLnBrk="1" hangingPunct="1"/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What is the size of our space of keys?</a:t>
            </a:r>
          </a:p>
          <a:p>
            <a:pPr lvl="2" eaLnBrk="1" hangingPunct="1"/>
            <a:r>
              <a:rPr lang="en-US" altLang="en-US" sz="2000">
                <a:ea typeface="ＭＳ Ｐゴシック" panose="020B0600070205080204" pitchFamily="34" charset="-128"/>
              </a:rPr>
              <a:t>26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10</a:t>
            </a:r>
            <a:r>
              <a:rPr lang="en-US" altLang="en-US" sz="2000">
                <a:ea typeface="ＭＳ Ｐゴシック" panose="020B0600070205080204" pitchFamily="34" charset="-128"/>
              </a:rPr>
              <a:t> = a big number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Not feasible!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Even if it were, not space efficient</a:t>
            </a:r>
          </a:p>
        </p:txBody>
      </p:sp>
    </p:spTree>
    <p:extLst>
      <p:ext uri="{BB962C8B-B14F-4D97-AF65-F5344CB8AC3E}">
        <p14:creationId xmlns:p14="http://schemas.microsoft.com/office/powerpoint/2010/main" val="204770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99C0B-D172-DE42-B538-B9414998D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66700"/>
            <a:ext cx="8153400" cy="990600"/>
          </a:xfrm>
        </p:spPr>
        <p:txBody>
          <a:bodyPr/>
          <a:lstStyle/>
          <a:p>
            <a:r>
              <a:rPr lang="en-US" b="1" i="1" dirty="0" err="1"/>
              <a:t>Hashtables</a:t>
            </a:r>
            <a:endParaRPr lang="en-US" b="1" i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7EC8AC7-D651-E447-8B30-928A6F7CC4F8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26EC6C5-C859-3E43-AAC3-04170393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6DD6C9F1-670B-8642-9EC8-557DC2F5C5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3EB752A2-6264-2C43-A216-907030FE5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59A19AFA-A426-B646-A89E-4624F3E8BC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82E73CDF-97CC-F044-9AED-6925DE623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6F50E523-ECF8-7E42-ADA1-CF2D65D91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997BCA6E-A261-3047-B8E4-4AFA5F2D32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43AA8B94-A834-F346-8906-813A9873B0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F946C175-AC22-5F49-9929-47974C9FCB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181F8E1C-8579-3A4A-A636-CEB9C2DFB5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624307C0-7E08-D548-8816-1FF193C505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F40BA500-8100-644F-838D-97D3E00E4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394EE11D-8A98-D347-9121-DEB0700BAD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0D7B5F06-1516-734D-A33B-683093CDD9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D9D8B19B-0F6E-8141-80DB-E832BC54D4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19">
            <a:extLst>
              <a:ext uri="{FF2B5EF4-FFF2-40B4-BE49-F238E27FC236}">
                <a16:creationId xmlns:a16="http://schemas.microsoft.com/office/drawing/2014/main" id="{34B6EC12-9EC9-CA49-8D86-453BF5528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DB4A34-06FD-5A45-A86C-F264434DEB7D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91E2A2-31B1-BD4B-8E79-ED172FE6CF36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F0EFD9-514B-8644-A2A5-BEF28D20577A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CA9670-8DEC-1344-931B-0D9776CB635F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2F8A66-C647-3A4B-B995-9E974D92718F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5CB65E-1AA8-E84E-996E-91CE8707A956}"/>
              </a:ext>
            </a:extLst>
          </p:cNvPr>
          <p:cNvSpPr txBox="1"/>
          <p:nvPr/>
        </p:nvSpPr>
        <p:spPr>
          <a:xfrm>
            <a:off x="4031895" y="55771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B08422-A975-0D42-9697-F117D42447F7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FA3C3E-E6C5-1B40-B95B-724C444B8D2A}"/>
              </a:ext>
            </a:extLst>
          </p:cNvPr>
          <p:cNvSpPr txBox="1"/>
          <p:nvPr/>
        </p:nvSpPr>
        <p:spPr>
          <a:xfrm>
            <a:off x="4799101" y="556545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F11709-199C-834F-9A77-21DA0377466D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CD0318-28CA-A04F-A80B-C1B305699872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539FC3-03E4-2044-9136-4535883861F6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26E1847-EEDD-974E-B538-B39D7F86630E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3C301B-1A51-3B45-9633-1624C2BA72B6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C0E861-5521-3D4F-AF83-B388F0AD8AE3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BA1A07-C1FF-A84E-9DAD-54631B3C368E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 Box 23">
            <a:extLst>
              <a:ext uri="{FF2B5EF4-FFF2-40B4-BE49-F238E27FC236}">
                <a16:creationId xmlns:a16="http://schemas.microsoft.com/office/drawing/2014/main" id="{87EEC9DF-2D6A-A246-A7D4-AC2D4481C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4281" y="5481469"/>
            <a:ext cx="61747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E2D449DF-21CC-1D45-8A5F-4B111EC14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677" y="1591777"/>
            <a:ext cx="5299653" cy="1803611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63123CC7-5679-184F-B620-0984C0766942}"/>
              </a:ext>
            </a:extLst>
          </p:cNvPr>
          <p:cNvSpPr txBox="1"/>
          <p:nvPr/>
        </p:nvSpPr>
        <p:spPr>
          <a:xfrm>
            <a:off x="869070" y="3545199"/>
            <a:ext cx="73815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Using an array is still a good idea</a:t>
            </a:r>
          </a:p>
          <a:p>
            <a:endParaRPr lang="en-US" sz="2400" dirty="0"/>
          </a:p>
          <a:p>
            <a:r>
              <a:rPr lang="en-US" sz="2400" dirty="0"/>
              <a:t>Key idea: need to translate from the key into an index in the array</a:t>
            </a:r>
          </a:p>
        </p:txBody>
      </p:sp>
    </p:spTree>
    <p:extLst>
      <p:ext uri="{BB962C8B-B14F-4D97-AF65-F5344CB8AC3E}">
        <p14:creationId xmlns:p14="http://schemas.microsoft.com/office/powerpoint/2010/main" val="1171039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8AA57B5E-E63D-0944-82FA-C27465576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B6DCE0BB-F0CF-BF41-9890-B096A95D6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 hash function is a function that maps the universe of keys to a restricted range (e.g., the size of an array)</a:t>
            </a:r>
          </a:p>
        </p:txBody>
      </p:sp>
      <p:sp>
        <p:nvSpPr>
          <p:cNvPr id="25603" name="Oval 4">
            <a:extLst>
              <a:ext uri="{FF2B5EF4-FFF2-40B4-BE49-F238E27FC236}">
                <a16:creationId xmlns:a16="http://schemas.microsoft.com/office/drawing/2014/main" id="{8BAFF2B7-27BD-0141-8670-E9BB750E6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84A6BA99-BF4C-8642-B00E-536E2C6C7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5605" name="AutoShape 6">
            <a:extLst>
              <a:ext uri="{FF2B5EF4-FFF2-40B4-BE49-F238E27FC236}">
                <a16:creationId xmlns:a16="http://schemas.microsoft.com/office/drawing/2014/main" id="{B6026E69-6F1C-EA44-9E02-A3AC7136E87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5606" name="Group 7">
            <a:extLst>
              <a:ext uri="{FF2B5EF4-FFF2-40B4-BE49-F238E27FC236}">
                <a16:creationId xmlns:a16="http://schemas.microsoft.com/office/drawing/2014/main" id="{DE631DF5-64C7-7845-BEBA-C1316D52526E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5609" name="Rectangle 8">
              <a:extLst>
                <a:ext uri="{FF2B5EF4-FFF2-40B4-BE49-F238E27FC236}">
                  <a16:creationId xmlns:a16="http://schemas.microsoft.com/office/drawing/2014/main" id="{140E1B06-9E35-7F43-BE63-F1E2F74D8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10" name="Line 9">
              <a:extLst>
                <a:ext uri="{FF2B5EF4-FFF2-40B4-BE49-F238E27FC236}">
                  <a16:creationId xmlns:a16="http://schemas.microsoft.com/office/drawing/2014/main" id="{078F07EE-7F8B-E847-A1ED-52B531C89E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10">
              <a:extLst>
                <a:ext uri="{FF2B5EF4-FFF2-40B4-BE49-F238E27FC236}">
                  <a16:creationId xmlns:a16="http://schemas.microsoft.com/office/drawing/2014/main" id="{B85BC883-CEB6-E241-9188-8369275CD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1">
              <a:extLst>
                <a:ext uri="{FF2B5EF4-FFF2-40B4-BE49-F238E27FC236}">
                  <a16:creationId xmlns:a16="http://schemas.microsoft.com/office/drawing/2014/main" id="{D1671AA5-2B02-0A4C-9050-D5FC96A3D1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2">
              <a:extLst>
                <a:ext uri="{FF2B5EF4-FFF2-40B4-BE49-F238E27FC236}">
                  <a16:creationId xmlns:a16="http://schemas.microsoft.com/office/drawing/2014/main" id="{5916AA32-DADA-D247-8B00-0E6592EF3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3">
              <a:extLst>
                <a:ext uri="{FF2B5EF4-FFF2-40B4-BE49-F238E27FC236}">
                  <a16:creationId xmlns:a16="http://schemas.microsoft.com/office/drawing/2014/main" id="{F2382188-4D41-8A4E-B171-FA7B0B735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4">
              <a:extLst>
                <a:ext uri="{FF2B5EF4-FFF2-40B4-BE49-F238E27FC236}">
                  <a16:creationId xmlns:a16="http://schemas.microsoft.com/office/drawing/2014/main" id="{1CD6F7C8-5E70-0649-8A83-6DFAEB7D7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15">
              <a:extLst>
                <a:ext uri="{FF2B5EF4-FFF2-40B4-BE49-F238E27FC236}">
                  <a16:creationId xmlns:a16="http://schemas.microsoft.com/office/drawing/2014/main" id="{AE7A8952-F379-0647-9AD5-45235897F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Line 16">
              <a:extLst>
                <a:ext uri="{FF2B5EF4-FFF2-40B4-BE49-F238E27FC236}">
                  <a16:creationId xmlns:a16="http://schemas.microsoft.com/office/drawing/2014/main" id="{5C85F1C3-49EC-9D47-B5ED-0AD476B11F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Line 17">
              <a:extLst>
                <a:ext uri="{FF2B5EF4-FFF2-40B4-BE49-F238E27FC236}">
                  <a16:creationId xmlns:a16="http://schemas.microsoft.com/office/drawing/2014/main" id="{B882F194-1DA0-9441-B94F-767124D29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Line 18">
              <a:extLst>
                <a:ext uri="{FF2B5EF4-FFF2-40B4-BE49-F238E27FC236}">
                  <a16:creationId xmlns:a16="http://schemas.microsoft.com/office/drawing/2014/main" id="{9A209B57-BF37-DB4E-A8C1-8FF31010E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Line 19">
              <a:extLst>
                <a:ext uri="{FF2B5EF4-FFF2-40B4-BE49-F238E27FC236}">
                  <a16:creationId xmlns:a16="http://schemas.microsoft.com/office/drawing/2014/main" id="{C13DFC62-3112-1046-BCA6-9F57FE88E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20">
              <a:extLst>
                <a:ext uri="{FF2B5EF4-FFF2-40B4-BE49-F238E27FC236}">
                  <a16:creationId xmlns:a16="http://schemas.microsoft.com/office/drawing/2014/main" id="{AE2FDF09-BFE4-624E-A302-80A082D89B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Line 21">
              <a:extLst>
                <a:ext uri="{FF2B5EF4-FFF2-40B4-BE49-F238E27FC236}">
                  <a16:creationId xmlns:a16="http://schemas.microsoft.com/office/drawing/2014/main" id="{D8F25401-9AD4-3149-9437-C850D6B88B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22">
              <a:extLst>
                <a:ext uri="{FF2B5EF4-FFF2-40B4-BE49-F238E27FC236}">
                  <a16:creationId xmlns:a16="http://schemas.microsoft.com/office/drawing/2014/main" id="{5F92484B-61BC-AC4C-A487-59EF01B85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7" name="Text Box 23">
            <a:extLst>
              <a:ext uri="{FF2B5EF4-FFF2-40B4-BE49-F238E27FC236}">
                <a16:creationId xmlns:a16="http://schemas.microsoft.com/office/drawing/2014/main" id="{B583C53E-37ED-6B46-91D2-ABDFB2CDA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5608" name="Text Box 24">
            <a:extLst>
              <a:ext uri="{FF2B5EF4-FFF2-40B4-BE49-F238E27FC236}">
                <a16:creationId xmlns:a16="http://schemas.microsoft.com/office/drawing/2014/main" id="{3FFF75DF-EC59-F34A-8AF7-4ACA174D5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174976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317D270C-3ECE-8D4F-AC06-F167D8552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D6C61772-6C83-3149-8578-E430D591B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 hash function is a function that maps the universe of keys to a restricted range (e.g., the size of an array)</a:t>
            </a:r>
          </a:p>
        </p:txBody>
      </p:sp>
      <p:sp>
        <p:nvSpPr>
          <p:cNvPr id="26627" name="Oval 4">
            <a:extLst>
              <a:ext uri="{FF2B5EF4-FFF2-40B4-BE49-F238E27FC236}">
                <a16:creationId xmlns:a16="http://schemas.microsoft.com/office/drawing/2014/main" id="{1E8C65DD-ED08-274A-8B1F-9B28C06F7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28" name="Text Box 5">
            <a:extLst>
              <a:ext uri="{FF2B5EF4-FFF2-40B4-BE49-F238E27FC236}">
                <a16:creationId xmlns:a16="http://schemas.microsoft.com/office/drawing/2014/main" id="{1C11DB08-4869-0345-92EB-43AE17146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6629" name="AutoShape 6">
            <a:extLst>
              <a:ext uri="{FF2B5EF4-FFF2-40B4-BE49-F238E27FC236}">
                <a16:creationId xmlns:a16="http://schemas.microsoft.com/office/drawing/2014/main" id="{512195DA-1763-EA44-9FB9-D91E05BCF46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6630" name="Group 7">
            <a:extLst>
              <a:ext uri="{FF2B5EF4-FFF2-40B4-BE49-F238E27FC236}">
                <a16:creationId xmlns:a16="http://schemas.microsoft.com/office/drawing/2014/main" id="{40E5C21A-3123-EA4D-9EA8-08EB14A575E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6636" name="Rectangle 8">
              <a:extLst>
                <a:ext uri="{FF2B5EF4-FFF2-40B4-BE49-F238E27FC236}">
                  <a16:creationId xmlns:a16="http://schemas.microsoft.com/office/drawing/2014/main" id="{2D1E307E-8751-AF40-85F8-3EA98A362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37" name="Line 9">
              <a:extLst>
                <a:ext uri="{FF2B5EF4-FFF2-40B4-BE49-F238E27FC236}">
                  <a16:creationId xmlns:a16="http://schemas.microsoft.com/office/drawing/2014/main" id="{39B4E0A9-0AAF-4942-AC97-8CC2D703D7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0">
              <a:extLst>
                <a:ext uri="{FF2B5EF4-FFF2-40B4-BE49-F238E27FC236}">
                  <a16:creationId xmlns:a16="http://schemas.microsoft.com/office/drawing/2014/main" id="{D35E0CD6-40F9-3340-8EE5-1C8671AA9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1">
              <a:extLst>
                <a:ext uri="{FF2B5EF4-FFF2-40B4-BE49-F238E27FC236}">
                  <a16:creationId xmlns:a16="http://schemas.microsoft.com/office/drawing/2014/main" id="{56120B1D-390B-9E41-BDE4-65CAA1FE12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2">
              <a:extLst>
                <a:ext uri="{FF2B5EF4-FFF2-40B4-BE49-F238E27FC236}">
                  <a16:creationId xmlns:a16="http://schemas.microsoft.com/office/drawing/2014/main" id="{9028B04C-7354-D84B-B8FC-F370C512F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13">
              <a:extLst>
                <a:ext uri="{FF2B5EF4-FFF2-40B4-BE49-F238E27FC236}">
                  <a16:creationId xmlns:a16="http://schemas.microsoft.com/office/drawing/2014/main" id="{7FD3ECB0-6D8B-A246-BBD6-EDFF66306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4">
              <a:extLst>
                <a:ext uri="{FF2B5EF4-FFF2-40B4-BE49-F238E27FC236}">
                  <a16:creationId xmlns:a16="http://schemas.microsoft.com/office/drawing/2014/main" id="{1379E584-D088-6743-BB40-E2D3209776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15">
              <a:extLst>
                <a:ext uri="{FF2B5EF4-FFF2-40B4-BE49-F238E27FC236}">
                  <a16:creationId xmlns:a16="http://schemas.microsoft.com/office/drawing/2014/main" id="{86D17A41-3273-FD49-B00F-5B8E07C2E8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16">
              <a:extLst>
                <a:ext uri="{FF2B5EF4-FFF2-40B4-BE49-F238E27FC236}">
                  <a16:creationId xmlns:a16="http://schemas.microsoft.com/office/drawing/2014/main" id="{68943609-EABF-6D4B-A3D7-F0710B21E7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7">
              <a:extLst>
                <a:ext uri="{FF2B5EF4-FFF2-40B4-BE49-F238E27FC236}">
                  <a16:creationId xmlns:a16="http://schemas.microsoft.com/office/drawing/2014/main" id="{67C01BB6-917E-684F-AE5E-564F14A6E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8">
              <a:extLst>
                <a:ext uri="{FF2B5EF4-FFF2-40B4-BE49-F238E27FC236}">
                  <a16:creationId xmlns:a16="http://schemas.microsoft.com/office/drawing/2014/main" id="{DF041088-1913-304F-BB6E-665D17BAEC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19">
              <a:extLst>
                <a:ext uri="{FF2B5EF4-FFF2-40B4-BE49-F238E27FC236}">
                  <a16:creationId xmlns:a16="http://schemas.microsoft.com/office/drawing/2014/main" id="{1C8FEB94-C538-254F-917A-E287FB930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20">
              <a:extLst>
                <a:ext uri="{FF2B5EF4-FFF2-40B4-BE49-F238E27FC236}">
                  <a16:creationId xmlns:a16="http://schemas.microsoft.com/office/drawing/2014/main" id="{7307F773-5B3D-7F4D-A5F5-86EBFF64D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21">
              <a:extLst>
                <a:ext uri="{FF2B5EF4-FFF2-40B4-BE49-F238E27FC236}">
                  <a16:creationId xmlns:a16="http://schemas.microsoft.com/office/drawing/2014/main" id="{52C78DB0-2515-7941-BD6A-2479F0A0C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22">
              <a:extLst>
                <a:ext uri="{FF2B5EF4-FFF2-40B4-BE49-F238E27FC236}">
                  <a16:creationId xmlns:a16="http://schemas.microsoft.com/office/drawing/2014/main" id="{7F070144-B8C6-2D49-ADD3-D8B030681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1" name="Text Box 23">
            <a:extLst>
              <a:ext uri="{FF2B5EF4-FFF2-40B4-BE49-F238E27FC236}">
                <a16:creationId xmlns:a16="http://schemas.microsoft.com/office/drawing/2014/main" id="{C18E75B1-AFF0-FF45-B733-3DDF954C6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6632" name="Oval 25">
            <a:extLst>
              <a:ext uri="{FF2B5EF4-FFF2-40B4-BE49-F238E27FC236}">
                <a16:creationId xmlns:a16="http://schemas.microsoft.com/office/drawing/2014/main" id="{810C1429-9468-5F4B-B96A-8318CCC72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3" name="Oval 28">
            <a:extLst>
              <a:ext uri="{FF2B5EF4-FFF2-40B4-BE49-F238E27FC236}">
                <a16:creationId xmlns:a16="http://schemas.microsoft.com/office/drawing/2014/main" id="{730159AC-0ADA-FC40-ADD8-57366A639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4" name="Oval 33">
            <a:extLst>
              <a:ext uri="{FF2B5EF4-FFF2-40B4-BE49-F238E27FC236}">
                <a16:creationId xmlns:a16="http://schemas.microsoft.com/office/drawing/2014/main" id="{38C58E93-0F50-7941-BE4F-60CBFF1A1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635" name="Text Box 34">
            <a:extLst>
              <a:ext uri="{FF2B5EF4-FFF2-40B4-BE49-F238E27FC236}">
                <a16:creationId xmlns:a16="http://schemas.microsoft.com/office/drawing/2014/main" id="{3C5E9D2E-A76E-4240-AC24-C278113A0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505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21523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4B6907ED-5CE3-EA49-9074-0C8F5FD8B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7015F9CE-1B44-D640-8E1C-09566CE10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 hash function is a function that maps the universe of keys to a restricted range (e.g., the size of an array)</a:t>
            </a:r>
          </a:p>
        </p:txBody>
      </p:sp>
      <p:sp>
        <p:nvSpPr>
          <p:cNvPr id="27651" name="Oval 4">
            <a:extLst>
              <a:ext uri="{FF2B5EF4-FFF2-40B4-BE49-F238E27FC236}">
                <a16:creationId xmlns:a16="http://schemas.microsoft.com/office/drawing/2014/main" id="{59B68A3C-D563-1D4B-97A9-CC62852EB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2" name="Text Box 5">
            <a:extLst>
              <a:ext uri="{FF2B5EF4-FFF2-40B4-BE49-F238E27FC236}">
                <a16:creationId xmlns:a16="http://schemas.microsoft.com/office/drawing/2014/main" id="{6D4ECEEB-B79C-324B-A9C6-7024A1516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7653" name="AutoShape 6">
            <a:extLst>
              <a:ext uri="{FF2B5EF4-FFF2-40B4-BE49-F238E27FC236}">
                <a16:creationId xmlns:a16="http://schemas.microsoft.com/office/drawing/2014/main" id="{1AFC2C31-D579-244F-8A99-F2D215116C7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7654" name="Group 7">
            <a:extLst>
              <a:ext uri="{FF2B5EF4-FFF2-40B4-BE49-F238E27FC236}">
                <a16:creationId xmlns:a16="http://schemas.microsoft.com/office/drawing/2014/main" id="{57030218-D15C-D14C-B750-42BC246784E6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7666" name="Rectangle 8">
              <a:extLst>
                <a:ext uri="{FF2B5EF4-FFF2-40B4-BE49-F238E27FC236}">
                  <a16:creationId xmlns:a16="http://schemas.microsoft.com/office/drawing/2014/main" id="{CAF6BE12-31D3-EE46-8A93-5B9826FB2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7" name="Line 9">
              <a:extLst>
                <a:ext uri="{FF2B5EF4-FFF2-40B4-BE49-F238E27FC236}">
                  <a16:creationId xmlns:a16="http://schemas.microsoft.com/office/drawing/2014/main" id="{4DD097C5-E05B-9941-8D4C-445427EA95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10">
              <a:extLst>
                <a:ext uri="{FF2B5EF4-FFF2-40B4-BE49-F238E27FC236}">
                  <a16:creationId xmlns:a16="http://schemas.microsoft.com/office/drawing/2014/main" id="{BFC6339A-24F2-C447-876F-D070D7D2C8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11">
              <a:extLst>
                <a:ext uri="{FF2B5EF4-FFF2-40B4-BE49-F238E27FC236}">
                  <a16:creationId xmlns:a16="http://schemas.microsoft.com/office/drawing/2014/main" id="{D44EEFBF-1ACD-7147-B05F-D23C327220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12">
              <a:extLst>
                <a:ext uri="{FF2B5EF4-FFF2-40B4-BE49-F238E27FC236}">
                  <a16:creationId xmlns:a16="http://schemas.microsoft.com/office/drawing/2014/main" id="{CAD41A66-FF62-BE49-B239-FE7EA6C9FE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13">
              <a:extLst>
                <a:ext uri="{FF2B5EF4-FFF2-40B4-BE49-F238E27FC236}">
                  <a16:creationId xmlns:a16="http://schemas.microsoft.com/office/drawing/2014/main" id="{6C24FB1D-1778-884D-B10D-318F1FE91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14">
              <a:extLst>
                <a:ext uri="{FF2B5EF4-FFF2-40B4-BE49-F238E27FC236}">
                  <a16:creationId xmlns:a16="http://schemas.microsoft.com/office/drawing/2014/main" id="{D0907960-F4A1-F743-83B1-D56C520F7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15">
              <a:extLst>
                <a:ext uri="{FF2B5EF4-FFF2-40B4-BE49-F238E27FC236}">
                  <a16:creationId xmlns:a16="http://schemas.microsoft.com/office/drawing/2014/main" id="{C9F6688F-1AF5-B742-9C18-79A8728773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16">
              <a:extLst>
                <a:ext uri="{FF2B5EF4-FFF2-40B4-BE49-F238E27FC236}">
                  <a16:creationId xmlns:a16="http://schemas.microsoft.com/office/drawing/2014/main" id="{814251C6-21C0-DE43-831A-B3E07DD9F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17">
              <a:extLst>
                <a:ext uri="{FF2B5EF4-FFF2-40B4-BE49-F238E27FC236}">
                  <a16:creationId xmlns:a16="http://schemas.microsoft.com/office/drawing/2014/main" id="{9F222888-2F90-8D4E-A114-4A2C1444F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18">
              <a:extLst>
                <a:ext uri="{FF2B5EF4-FFF2-40B4-BE49-F238E27FC236}">
                  <a16:creationId xmlns:a16="http://schemas.microsoft.com/office/drawing/2014/main" id="{1DAEFEEF-A29D-7A4B-A1EA-13C7E7F77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19">
              <a:extLst>
                <a:ext uri="{FF2B5EF4-FFF2-40B4-BE49-F238E27FC236}">
                  <a16:creationId xmlns:a16="http://schemas.microsoft.com/office/drawing/2014/main" id="{B7E3F9B5-8538-2049-B6AC-E883DAC21A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0">
              <a:extLst>
                <a:ext uri="{FF2B5EF4-FFF2-40B4-BE49-F238E27FC236}">
                  <a16:creationId xmlns:a16="http://schemas.microsoft.com/office/drawing/2014/main" id="{E6FFE2C7-F625-9348-BA7F-4B46575D2A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Line 21">
              <a:extLst>
                <a:ext uri="{FF2B5EF4-FFF2-40B4-BE49-F238E27FC236}">
                  <a16:creationId xmlns:a16="http://schemas.microsoft.com/office/drawing/2014/main" id="{CEC61025-E35A-1842-A744-E4E237E08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22">
              <a:extLst>
                <a:ext uri="{FF2B5EF4-FFF2-40B4-BE49-F238E27FC236}">
                  <a16:creationId xmlns:a16="http://schemas.microsoft.com/office/drawing/2014/main" id="{E5C69C6F-11BE-DB42-85C1-C8DF8EDCA6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5" name="Text Box 23">
            <a:extLst>
              <a:ext uri="{FF2B5EF4-FFF2-40B4-BE49-F238E27FC236}">
                <a16:creationId xmlns:a16="http://schemas.microsoft.com/office/drawing/2014/main" id="{B1685622-913F-1144-9145-F7FBCAFBA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7656" name="Oval 25">
            <a:extLst>
              <a:ext uri="{FF2B5EF4-FFF2-40B4-BE49-F238E27FC236}">
                <a16:creationId xmlns:a16="http://schemas.microsoft.com/office/drawing/2014/main" id="{E7193D86-10B4-794E-A2F8-E60700B53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7" name="Line 26">
            <a:extLst>
              <a:ext uri="{FF2B5EF4-FFF2-40B4-BE49-F238E27FC236}">
                <a16:creationId xmlns:a16="http://schemas.microsoft.com/office/drawing/2014/main" id="{269C46D8-4B77-0B4A-B334-44032DA798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343400"/>
            <a:ext cx="609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Rectangle 27">
            <a:extLst>
              <a:ext uri="{FF2B5EF4-FFF2-40B4-BE49-F238E27FC236}">
                <a16:creationId xmlns:a16="http://schemas.microsoft.com/office/drawing/2014/main" id="{42A80501-4B2B-7E42-BD1B-50A3DAF81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59" name="Oval 28">
            <a:extLst>
              <a:ext uri="{FF2B5EF4-FFF2-40B4-BE49-F238E27FC236}">
                <a16:creationId xmlns:a16="http://schemas.microsoft.com/office/drawing/2014/main" id="{BBF6DDF3-B839-4649-AAE5-CD099C31D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0" name="Rectangle 29">
            <a:extLst>
              <a:ext uri="{FF2B5EF4-FFF2-40B4-BE49-F238E27FC236}">
                <a16:creationId xmlns:a16="http://schemas.microsoft.com/office/drawing/2014/main" id="{4BB898EA-63E1-5247-A3E9-69B80FD46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1" name="Rectangle 30">
            <a:extLst>
              <a:ext uri="{FF2B5EF4-FFF2-40B4-BE49-F238E27FC236}">
                <a16:creationId xmlns:a16="http://schemas.microsoft.com/office/drawing/2014/main" id="{A11063D5-E57A-2F43-A92F-487F40FBF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2" name="Line 31">
            <a:extLst>
              <a:ext uri="{FF2B5EF4-FFF2-40B4-BE49-F238E27FC236}">
                <a16:creationId xmlns:a16="http://schemas.microsoft.com/office/drawing/2014/main" id="{5F83058E-35A4-4E4B-A752-0A6055645C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4196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32">
            <a:extLst>
              <a:ext uri="{FF2B5EF4-FFF2-40B4-BE49-F238E27FC236}">
                <a16:creationId xmlns:a16="http://schemas.microsoft.com/office/drawing/2014/main" id="{2DC27311-F7C0-F844-9538-8352A6566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343400"/>
            <a:ext cx="533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Oval 33">
            <a:extLst>
              <a:ext uri="{FF2B5EF4-FFF2-40B4-BE49-F238E27FC236}">
                <a16:creationId xmlns:a16="http://schemas.microsoft.com/office/drawing/2014/main" id="{EA7CC3F6-977D-8F45-9789-3C3CD8CCA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7665" name="Text Box 34">
            <a:extLst>
              <a:ext uri="{FF2B5EF4-FFF2-40B4-BE49-F238E27FC236}">
                <a16:creationId xmlns:a16="http://schemas.microsoft.com/office/drawing/2014/main" id="{E33DEE77-ED0B-D948-926A-E112F1D98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369016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C1229142-A37E-C740-97B0-F6B4C5D99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Hash function, </a:t>
            </a:r>
            <a:r>
              <a:rPr lang="en-US" altLang="en-US" i="1">
                <a:ea typeface="ＭＳ Ｐゴシック" panose="020B0600070205080204" pitchFamily="34" charset="-128"/>
              </a:rPr>
              <a:t>h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AEDC1C16-3EBE-3540-B343-7E69BE13B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114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can happen if m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&lt; |U|?</a:t>
            </a:r>
          </a:p>
        </p:txBody>
      </p:sp>
      <p:sp>
        <p:nvSpPr>
          <p:cNvPr id="28675" name="Oval 4">
            <a:extLst>
              <a:ext uri="{FF2B5EF4-FFF2-40B4-BE49-F238E27FC236}">
                <a16:creationId xmlns:a16="http://schemas.microsoft.com/office/drawing/2014/main" id="{2B821668-3D5D-6F44-AF96-525188C51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76" name="Text Box 5">
            <a:extLst>
              <a:ext uri="{FF2B5EF4-FFF2-40B4-BE49-F238E27FC236}">
                <a16:creationId xmlns:a16="http://schemas.microsoft.com/office/drawing/2014/main" id="{2159AF66-0B28-A842-88EC-EB45AF76B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8677" name="AutoShape 6">
            <a:extLst>
              <a:ext uri="{FF2B5EF4-FFF2-40B4-BE49-F238E27FC236}">
                <a16:creationId xmlns:a16="http://schemas.microsoft.com/office/drawing/2014/main" id="{070122AE-A0A9-5A42-BDF4-FE7B753C06C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8678" name="Group 7">
            <a:extLst>
              <a:ext uri="{FF2B5EF4-FFF2-40B4-BE49-F238E27FC236}">
                <a16:creationId xmlns:a16="http://schemas.microsoft.com/office/drawing/2014/main" id="{2FAE6F6F-2FC0-E143-A357-01EE0F074AE2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8681" name="Rectangle 8">
              <a:extLst>
                <a:ext uri="{FF2B5EF4-FFF2-40B4-BE49-F238E27FC236}">
                  <a16:creationId xmlns:a16="http://schemas.microsoft.com/office/drawing/2014/main" id="{78E98C55-D0D1-5B4D-8154-F9A88397B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82" name="Line 9">
              <a:extLst>
                <a:ext uri="{FF2B5EF4-FFF2-40B4-BE49-F238E27FC236}">
                  <a16:creationId xmlns:a16="http://schemas.microsoft.com/office/drawing/2014/main" id="{71F16903-EE52-EB4E-83B5-0EFCAFC02E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0">
              <a:extLst>
                <a:ext uri="{FF2B5EF4-FFF2-40B4-BE49-F238E27FC236}">
                  <a16:creationId xmlns:a16="http://schemas.microsoft.com/office/drawing/2014/main" id="{ED8B3CCB-71A1-F94B-B154-8D75DF91EF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1">
              <a:extLst>
                <a:ext uri="{FF2B5EF4-FFF2-40B4-BE49-F238E27FC236}">
                  <a16:creationId xmlns:a16="http://schemas.microsoft.com/office/drawing/2014/main" id="{646AA761-AD12-F645-AF63-FD7D2211D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12">
              <a:extLst>
                <a:ext uri="{FF2B5EF4-FFF2-40B4-BE49-F238E27FC236}">
                  <a16:creationId xmlns:a16="http://schemas.microsoft.com/office/drawing/2014/main" id="{0EE3325F-67AF-5B47-9A15-987AE3CAC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3">
              <a:extLst>
                <a:ext uri="{FF2B5EF4-FFF2-40B4-BE49-F238E27FC236}">
                  <a16:creationId xmlns:a16="http://schemas.microsoft.com/office/drawing/2014/main" id="{3BB8A1E7-7CF7-FC41-BEDE-8880A7B172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14">
              <a:extLst>
                <a:ext uri="{FF2B5EF4-FFF2-40B4-BE49-F238E27FC236}">
                  <a16:creationId xmlns:a16="http://schemas.microsoft.com/office/drawing/2014/main" id="{92B61333-7D5D-F540-B7BC-5D4DBB0A9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15">
              <a:extLst>
                <a:ext uri="{FF2B5EF4-FFF2-40B4-BE49-F238E27FC236}">
                  <a16:creationId xmlns:a16="http://schemas.microsoft.com/office/drawing/2014/main" id="{5761774D-5EE4-A542-99EC-41599E0FB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16">
              <a:extLst>
                <a:ext uri="{FF2B5EF4-FFF2-40B4-BE49-F238E27FC236}">
                  <a16:creationId xmlns:a16="http://schemas.microsoft.com/office/drawing/2014/main" id="{42B3E5CA-528B-874F-92F1-916B60864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17">
              <a:extLst>
                <a:ext uri="{FF2B5EF4-FFF2-40B4-BE49-F238E27FC236}">
                  <a16:creationId xmlns:a16="http://schemas.microsoft.com/office/drawing/2014/main" id="{E2B3883B-278F-C74D-AECB-41D3A74ACF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18">
              <a:extLst>
                <a:ext uri="{FF2B5EF4-FFF2-40B4-BE49-F238E27FC236}">
                  <a16:creationId xmlns:a16="http://schemas.microsoft.com/office/drawing/2014/main" id="{D6334998-5661-4842-A27F-D5601C1F2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Line 19">
              <a:extLst>
                <a:ext uri="{FF2B5EF4-FFF2-40B4-BE49-F238E27FC236}">
                  <a16:creationId xmlns:a16="http://schemas.microsoft.com/office/drawing/2014/main" id="{615ED535-AEB7-B64F-A61D-279198D00D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20">
              <a:extLst>
                <a:ext uri="{FF2B5EF4-FFF2-40B4-BE49-F238E27FC236}">
                  <a16:creationId xmlns:a16="http://schemas.microsoft.com/office/drawing/2014/main" id="{EA0C6E9C-7D3E-0543-9F94-3A0E50772B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21">
              <a:extLst>
                <a:ext uri="{FF2B5EF4-FFF2-40B4-BE49-F238E27FC236}">
                  <a16:creationId xmlns:a16="http://schemas.microsoft.com/office/drawing/2014/main" id="{BE7AAF10-DC3B-714C-81B4-0265624F74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Line 22">
              <a:extLst>
                <a:ext uri="{FF2B5EF4-FFF2-40B4-BE49-F238E27FC236}">
                  <a16:creationId xmlns:a16="http://schemas.microsoft.com/office/drawing/2014/main" id="{6FE40536-0DEF-DD42-BA01-F658BD42C6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9" name="Text Box 23">
            <a:extLst>
              <a:ext uri="{FF2B5EF4-FFF2-40B4-BE49-F238E27FC236}">
                <a16:creationId xmlns:a16="http://schemas.microsoft.com/office/drawing/2014/main" id="{71AE31D2-E5A5-734F-8B59-839B4AE31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8680" name="Text Box 25">
            <a:extLst>
              <a:ext uri="{FF2B5EF4-FFF2-40B4-BE49-F238E27FC236}">
                <a16:creationId xmlns:a16="http://schemas.microsoft.com/office/drawing/2014/main" id="{0F2FC38A-4081-A442-B27B-5AAA84EEF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h: U </a:t>
            </a:r>
            <a:r>
              <a:rPr lang="en-US" altLang="en-US" sz="1800">
                <a:latin typeface="Wingdings" pitchFamily="2" charset="2"/>
                <a:sym typeface="Wingdings" pitchFamily="2" charset="2"/>
              </a:rPr>
              <a:t></a:t>
            </a:r>
            <a:r>
              <a:rPr lang="en-US" altLang="en-US" sz="18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846062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27629090-AECA-2443-9FF9-239229F6CD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Collisions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0A2A853D-E787-834C-9015-8BB2BACCB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If m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&lt; |U|, then two keys can map to the same position in the 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hashtable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(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pidgeonhole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principle) </a:t>
            </a:r>
            <a:endParaRPr lang="en-US" altLang="en-US" sz="2400" dirty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9" name="Oval 4">
            <a:extLst>
              <a:ext uri="{FF2B5EF4-FFF2-40B4-BE49-F238E27FC236}">
                <a16:creationId xmlns:a16="http://schemas.microsoft.com/office/drawing/2014/main" id="{FBCFD5C3-D2A5-F648-9734-CA58CE62F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3200400" cy="1981200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0" name="Text Box 5">
            <a:extLst>
              <a:ext uri="{FF2B5EF4-FFF2-40B4-BE49-F238E27FC236}">
                <a16:creationId xmlns:a16="http://schemas.microsoft.com/office/drawing/2014/main" id="{A8C061D9-116E-6A48-B8C1-081EDCA17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352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universe of keys - U</a:t>
            </a:r>
          </a:p>
        </p:txBody>
      </p:sp>
      <p:sp>
        <p:nvSpPr>
          <p:cNvPr id="29701" name="AutoShape 6">
            <a:extLst>
              <a:ext uri="{FF2B5EF4-FFF2-40B4-BE49-F238E27FC236}">
                <a16:creationId xmlns:a16="http://schemas.microsoft.com/office/drawing/2014/main" id="{2E638790-337F-1F42-BD06-C22350DC035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9000" y="4953000"/>
            <a:ext cx="1219200" cy="9144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9702" name="Group 7">
            <a:extLst>
              <a:ext uri="{FF2B5EF4-FFF2-40B4-BE49-F238E27FC236}">
                <a16:creationId xmlns:a16="http://schemas.microsoft.com/office/drawing/2014/main" id="{ABDA2E71-17C2-3E4D-A965-B40527DCF049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248400"/>
            <a:ext cx="5715000" cy="381000"/>
            <a:chOff x="768" y="624"/>
            <a:chExt cx="3600" cy="240"/>
          </a:xfrm>
        </p:grpSpPr>
        <p:sp>
          <p:nvSpPr>
            <p:cNvPr id="29713" name="Rectangle 8">
              <a:extLst>
                <a:ext uri="{FF2B5EF4-FFF2-40B4-BE49-F238E27FC236}">
                  <a16:creationId xmlns:a16="http://schemas.microsoft.com/office/drawing/2014/main" id="{B6F934AF-3BE6-F840-9DD5-65F410D2E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4" name="Line 9">
              <a:extLst>
                <a:ext uri="{FF2B5EF4-FFF2-40B4-BE49-F238E27FC236}">
                  <a16:creationId xmlns:a16="http://schemas.microsoft.com/office/drawing/2014/main" id="{9A711D49-CD85-ED4D-8451-F0C3C587D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0">
              <a:extLst>
                <a:ext uri="{FF2B5EF4-FFF2-40B4-BE49-F238E27FC236}">
                  <a16:creationId xmlns:a16="http://schemas.microsoft.com/office/drawing/2014/main" id="{2D32138E-AD84-6942-88F4-8856185C72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11">
              <a:extLst>
                <a:ext uri="{FF2B5EF4-FFF2-40B4-BE49-F238E27FC236}">
                  <a16:creationId xmlns:a16="http://schemas.microsoft.com/office/drawing/2014/main" id="{3BC9C157-B543-2E48-9413-69F6A608B2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12">
              <a:extLst>
                <a:ext uri="{FF2B5EF4-FFF2-40B4-BE49-F238E27FC236}">
                  <a16:creationId xmlns:a16="http://schemas.microsoft.com/office/drawing/2014/main" id="{FE82712A-5F1D-5543-9EFA-A6DFE04D4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13">
              <a:extLst>
                <a:ext uri="{FF2B5EF4-FFF2-40B4-BE49-F238E27FC236}">
                  <a16:creationId xmlns:a16="http://schemas.microsoft.com/office/drawing/2014/main" id="{FBF2BB98-F071-A140-8E2D-520DADA24C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14">
              <a:extLst>
                <a:ext uri="{FF2B5EF4-FFF2-40B4-BE49-F238E27FC236}">
                  <a16:creationId xmlns:a16="http://schemas.microsoft.com/office/drawing/2014/main" id="{6511BD3E-06F9-D349-86F5-58840D1F41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15">
              <a:extLst>
                <a:ext uri="{FF2B5EF4-FFF2-40B4-BE49-F238E27FC236}">
                  <a16:creationId xmlns:a16="http://schemas.microsoft.com/office/drawing/2014/main" id="{ABECEF06-9AC8-ED47-A438-864E50225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16">
              <a:extLst>
                <a:ext uri="{FF2B5EF4-FFF2-40B4-BE49-F238E27FC236}">
                  <a16:creationId xmlns:a16="http://schemas.microsoft.com/office/drawing/2014/main" id="{395B2FD7-F56D-1544-A973-04592886D9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17">
              <a:extLst>
                <a:ext uri="{FF2B5EF4-FFF2-40B4-BE49-F238E27FC236}">
                  <a16:creationId xmlns:a16="http://schemas.microsoft.com/office/drawing/2014/main" id="{139A1D78-BBF5-F347-A9E4-8EF6D26E6E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18">
              <a:extLst>
                <a:ext uri="{FF2B5EF4-FFF2-40B4-BE49-F238E27FC236}">
                  <a16:creationId xmlns:a16="http://schemas.microsoft.com/office/drawing/2014/main" id="{6542671E-032B-254F-9B8F-9F7964EE05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19">
              <a:extLst>
                <a:ext uri="{FF2B5EF4-FFF2-40B4-BE49-F238E27FC236}">
                  <a16:creationId xmlns:a16="http://schemas.microsoft.com/office/drawing/2014/main" id="{6DE2CDFA-CC47-334E-9CF9-BF88D271CE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20">
              <a:extLst>
                <a:ext uri="{FF2B5EF4-FFF2-40B4-BE49-F238E27FC236}">
                  <a16:creationId xmlns:a16="http://schemas.microsoft.com/office/drawing/2014/main" id="{7EC51FA4-80F8-4948-A569-D28998C6E6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Line 21">
              <a:extLst>
                <a:ext uri="{FF2B5EF4-FFF2-40B4-BE49-F238E27FC236}">
                  <a16:creationId xmlns:a16="http://schemas.microsoft.com/office/drawing/2014/main" id="{B3B610AF-75B4-E749-95C5-9BFD52A8B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22">
              <a:extLst>
                <a:ext uri="{FF2B5EF4-FFF2-40B4-BE49-F238E27FC236}">
                  <a16:creationId xmlns:a16="http://schemas.microsoft.com/office/drawing/2014/main" id="{87BE7431-537D-BE4B-9E72-91B7C3C40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3" name="Text Box 23">
            <a:extLst>
              <a:ext uri="{FF2B5EF4-FFF2-40B4-BE49-F238E27FC236}">
                <a16:creationId xmlns:a16="http://schemas.microsoft.com/office/drawing/2014/main" id="{050FE29C-0C6F-304F-B2F7-56D1F7D2C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172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B050"/>
                </a:solidFill>
              </a:rPr>
              <a:t>m &lt;&lt; |U|</a:t>
            </a:r>
          </a:p>
        </p:txBody>
      </p:sp>
      <p:sp>
        <p:nvSpPr>
          <p:cNvPr id="29704" name="Oval 25">
            <a:extLst>
              <a:ext uri="{FF2B5EF4-FFF2-40B4-BE49-F238E27FC236}">
                <a16:creationId xmlns:a16="http://schemas.microsoft.com/office/drawing/2014/main" id="{825679C4-3E91-6240-83FA-13998B126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5" name="Line 26">
            <a:extLst>
              <a:ext uri="{FF2B5EF4-FFF2-40B4-BE49-F238E27FC236}">
                <a16:creationId xmlns:a16="http://schemas.microsoft.com/office/drawing/2014/main" id="{68E3AC6D-1687-2D4C-B569-24888704CE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343400"/>
            <a:ext cx="609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Rectangle 27">
            <a:extLst>
              <a:ext uri="{FF2B5EF4-FFF2-40B4-BE49-F238E27FC236}">
                <a16:creationId xmlns:a16="http://schemas.microsoft.com/office/drawing/2014/main" id="{CEEE4994-3368-8040-ABDD-EC0585A2C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7" name="Oval 28">
            <a:extLst>
              <a:ext uri="{FF2B5EF4-FFF2-40B4-BE49-F238E27FC236}">
                <a16:creationId xmlns:a16="http://schemas.microsoft.com/office/drawing/2014/main" id="{76AE40F9-FC3F-A441-B26F-7D0E03F3B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8" name="Rectangle 30">
            <a:extLst>
              <a:ext uri="{FF2B5EF4-FFF2-40B4-BE49-F238E27FC236}">
                <a16:creationId xmlns:a16="http://schemas.microsoft.com/office/drawing/2014/main" id="{45B46DBE-49CD-0A45-AE55-FB849BD7D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62484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09" name="Line 31">
            <a:extLst>
              <a:ext uri="{FF2B5EF4-FFF2-40B4-BE49-F238E27FC236}">
                <a16:creationId xmlns:a16="http://schemas.microsoft.com/office/drawing/2014/main" id="{B2276090-136F-AD4C-998B-7C3D0D9492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44196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32">
            <a:extLst>
              <a:ext uri="{FF2B5EF4-FFF2-40B4-BE49-F238E27FC236}">
                <a16:creationId xmlns:a16="http://schemas.microsoft.com/office/drawing/2014/main" id="{E6C4623E-196B-6546-A774-FED52A7D0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343400"/>
            <a:ext cx="533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Oval 33">
            <a:extLst>
              <a:ext uri="{FF2B5EF4-FFF2-40B4-BE49-F238E27FC236}">
                <a16:creationId xmlns:a16="http://schemas.microsoft.com/office/drawing/2014/main" id="{79559177-C7A2-EC48-BB15-2DEE02049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962400"/>
            <a:ext cx="228600" cy="2286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9712" name="Text Box 34">
            <a:extLst>
              <a:ext uri="{FF2B5EF4-FFF2-40B4-BE49-F238E27FC236}">
                <a16:creationId xmlns:a16="http://schemas.microsoft.com/office/drawing/2014/main" id="{EC775EE7-B8C0-4E45-A709-C6BCCE62B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hash function, h</a:t>
            </a:r>
          </a:p>
        </p:txBody>
      </p:sp>
    </p:spTree>
    <p:extLst>
      <p:ext uri="{BB962C8B-B14F-4D97-AF65-F5344CB8AC3E}">
        <p14:creationId xmlns:p14="http://schemas.microsoft.com/office/powerpoint/2010/main" val="67226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B910B-8C28-924F-A703-6BFA966C4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66700"/>
            <a:ext cx="8153400" cy="990600"/>
          </a:xfrm>
        </p:spPr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EE49C-670F-D845-85B7-0D8A49CEA3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unordered collection</a:t>
            </a:r>
          </a:p>
          <a:p>
            <a:r>
              <a:rPr lang="en-US" dirty="0"/>
              <a:t>Things can be added and removes</a:t>
            </a:r>
          </a:p>
          <a:p>
            <a:r>
              <a:rPr lang="en-US" dirty="0"/>
              <a:t>Check if things are in the set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283D93-A617-0149-A9EA-902A7B213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73" y="3429000"/>
            <a:ext cx="6638590" cy="22592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F5D371-8DB2-0545-AC2C-24FD8C359FE5}"/>
              </a:ext>
            </a:extLst>
          </p:cNvPr>
          <p:cNvSpPr txBox="1"/>
          <p:nvPr/>
        </p:nvSpPr>
        <p:spPr>
          <a:xfrm>
            <a:off x="1219200" y="5818844"/>
            <a:ext cx="7045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Could we do this with any of our data structures so far?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Big-O runtime of methods?</a:t>
            </a:r>
          </a:p>
        </p:txBody>
      </p:sp>
    </p:spTree>
    <p:extLst>
      <p:ext uri="{BB962C8B-B14F-4D97-AF65-F5344CB8AC3E}">
        <p14:creationId xmlns:p14="http://schemas.microsoft.com/office/powerpoint/2010/main" val="268557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A283C209-FF36-A748-A41C-4E6FE88D2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Collisions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5B905E07-284B-744E-A296-D770E67C2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/>
              <a:t>A collision occurs when h(x) = h(y), but x </a:t>
            </a:r>
            <a:r>
              <a:rPr lang="en-US" sz="2400" dirty="0">
                <a:cs typeface="Arial" charset="0"/>
              </a:rPr>
              <a:t>≠ y</a:t>
            </a: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/>
              <a:t>A good hash function will minimize the number of collisions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/>
              <a:t>Because the number of </a:t>
            </a:r>
            <a:r>
              <a:rPr lang="en-US" sz="2400" dirty="0" err="1"/>
              <a:t>hashtable</a:t>
            </a:r>
            <a:r>
              <a:rPr lang="en-US" sz="2400" dirty="0"/>
              <a:t> (array) entries is less than the possible keys (i.e. m &lt; |U|) collisions are inevitable!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</a:rPr>
              <a:t>We need to handle collisions!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Collision resolution techniques?</a:t>
            </a:r>
          </a:p>
        </p:txBody>
      </p:sp>
    </p:spTree>
    <p:extLst>
      <p:ext uri="{BB962C8B-B14F-4D97-AF65-F5344CB8AC3E}">
        <p14:creationId xmlns:p14="http://schemas.microsoft.com/office/powerpoint/2010/main" val="71543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7E8EA56D-A722-D646-981C-9784F150A8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7976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Collision resolution by chaining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711306F-3C3C-3546-9B08-FCC5A620C3E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19100" y="988318"/>
            <a:ext cx="8229600" cy="574744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err="1"/>
              <a:t>Hashtable</a:t>
            </a:r>
            <a:r>
              <a:rPr lang="en-US" sz="2000" dirty="0"/>
              <a:t> consists of an array of linked lists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charset="0"/>
              <a:buChar char="l"/>
              <a:defRPr/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/>
              <a:t>When a collision occurs, the element is added to linked list at that location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/>
              <a:t>If two entries x </a:t>
            </a:r>
            <a:r>
              <a:rPr lang="en-US" sz="2000" dirty="0">
                <a:cs typeface="Arial" charset="0"/>
              </a:rPr>
              <a:t>≠ y have the same hash value h(x) = h(y), then </a:t>
            </a:r>
            <a:r>
              <a:rPr lang="en-US" sz="2000" dirty="0">
                <a:solidFill>
                  <a:srgbClr val="FF9700"/>
                </a:solidFill>
                <a:cs typeface="Arial" charset="0"/>
              </a:rPr>
              <a:t>table[h(x)]</a:t>
            </a:r>
            <a:r>
              <a:rPr lang="en-US" sz="2000" dirty="0">
                <a:cs typeface="Arial" charset="0"/>
              </a:rPr>
              <a:t> will contain a linked list with both values</a:t>
            </a:r>
          </a:p>
        </p:txBody>
      </p:sp>
      <p:grpSp>
        <p:nvGrpSpPr>
          <p:cNvPr id="31747" name="Group 4">
            <a:extLst>
              <a:ext uri="{FF2B5EF4-FFF2-40B4-BE49-F238E27FC236}">
                <a16:creationId xmlns:a16="http://schemas.microsoft.com/office/drawing/2014/main" id="{9CBA703A-7A52-7845-8A51-B45165559CB6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239957"/>
            <a:ext cx="5715000" cy="381000"/>
            <a:chOff x="768" y="624"/>
            <a:chExt cx="3600" cy="240"/>
          </a:xfrm>
        </p:grpSpPr>
        <p:sp>
          <p:nvSpPr>
            <p:cNvPr id="31757" name="Rectangle 5">
              <a:extLst>
                <a:ext uri="{FF2B5EF4-FFF2-40B4-BE49-F238E27FC236}">
                  <a16:creationId xmlns:a16="http://schemas.microsoft.com/office/drawing/2014/main" id="{B33DE7F3-7C8F-5F48-8E49-79A396AF6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8" name="Line 6">
              <a:extLst>
                <a:ext uri="{FF2B5EF4-FFF2-40B4-BE49-F238E27FC236}">
                  <a16:creationId xmlns:a16="http://schemas.microsoft.com/office/drawing/2014/main" id="{A5FF5996-734C-5E48-BFF5-A4BCE3473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Line 7">
              <a:extLst>
                <a:ext uri="{FF2B5EF4-FFF2-40B4-BE49-F238E27FC236}">
                  <a16:creationId xmlns:a16="http://schemas.microsoft.com/office/drawing/2014/main" id="{80E64A57-3E30-444F-838A-19ACDB6884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Line 8">
              <a:extLst>
                <a:ext uri="{FF2B5EF4-FFF2-40B4-BE49-F238E27FC236}">
                  <a16:creationId xmlns:a16="http://schemas.microsoft.com/office/drawing/2014/main" id="{1633C5CD-0CD5-AF4C-B41F-1E39D3734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9">
              <a:extLst>
                <a:ext uri="{FF2B5EF4-FFF2-40B4-BE49-F238E27FC236}">
                  <a16:creationId xmlns:a16="http://schemas.microsoft.com/office/drawing/2014/main" id="{41A873EC-BDC6-2A4A-A15A-609CBBDC8C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Line 10">
              <a:extLst>
                <a:ext uri="{FF2B5EF4-FFF2-40B4-BE49-F238E27FC236}">
                  <a16:creationId xmlns:a16="http://schemas.microsoft.com/office/drawing/2014/main" id="{469C2823-5C19-184C-994D-1B133A3B5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11">
              <a:extLst>
                <a:ext uri="{FF2B5EF4-FFF2-40B4-BE49-F238E27FC236}">
                  <a16:creationId xmlns:a16="http://schemas.microsoft.com/office/drawing/2014/main" id="{89EC70FA-59B1-A842-B30C-29E4E7F166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12">
              <a:extLst>
                <a:ext uri="{FF2B5EF4-FFF2-40B4-BE49-F238E27FC236}">
                  <a16:creationId xmlns:a16="http://schemas.microsoft.com/office/drawing/2014/main" id="{EC187378-2642-3240-9048-7496C85FFA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13">
              <a:extLst>
                <a:ext uri="{FF2B5EF4-FFF2-40B4-BE49-F238E27FC236}">
                  <a16:creationId xmlns:a16="http://schemas.microsoft.com/office/drawing/2014/main" id="{8D3C06F9-4924-9844-A424-E7FE2AEFC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14">
              <a:extLst>
                <a:ext uri="{FF2B5EF4-FFF2-40B4-BE49-F238E27FC236}">
                  <a16:creationId xmlns:a16="http://schemas.microsoft.com/office/drawing/2014/main" id="{B3B19F40-3CCE-9B49-B1E5-3FE05A0DE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15">
              <a:extLst>
                <a:ext uri="{FF2B5EF4-FFF2-40B4-BE49-F238E27FC236}">
                  <a16:creationId xmlns:a16="http://schemas.microsoft.com/office/drawing/2014/main" id="{5ECBCB5B-C244-734F-8CD4-79387F460A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16">
              <a:extLst>
                <a:ext uri="{FF2B5EF4-FFF2-40B4-BE49-F238E27FC236}">
                  <a16:creationId xmlns:a16="http://schemas.microsoft.com/office/drawing/2014/main" id="{712779BD-152A-144A-BD6B-AFE5C8122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Line 17">
              <a:extLst>
                <a:ext uri="{FF2B5EF4-FFF2-40B4-BE49-F238E27FC236}">
                  <a16:creationId xmlns:a16="http://schemas.microsoft.com/office/drawing/2014/main" id="{697AEEBE-08AB-1942-A913-1093AE52B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Line 18">
              <a:extLst>
                <a:ext uri="{FF2B5EF4-FFF2-40B4-BE49-F238E27FC236}">
                  <a16:creationId xmlns:a16="http://schemas.microsoft.com/office/drawing/2014/main" id="{BF19704B-8DF1-A748-AF61-D3E3BD940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Line 19">
              <a:extLst>
                <a:ext uri="{FF2B5EF4-FFF2-40B4-BE49-F238E27FC236}">
                  <a16:creationId xmlns:a16="http://schemas.microsoft.com/office/drawing/2014/main" id="{61A0678A-0B9F-4B48-A6EA-565C2DE70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8" name="Line 20">
            <a:extLst>
              <a:ext uri="{FF2B5EF4-FFF2-40B4-BE49-F238E27FC236}">
                <a16:creationId xmlns:a16="http://schemas.microsoft.com/office/drawing/2014/main" id="{CCDFE787-EBBC-2144-83C9-34DD5EC13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93515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21">
            <a:extLst>
              <a:ext uri="{FF2B5EF4-FFF2-40B4-BE49-F238E27FC236}">
                <a16:creationId xmlns:a16="http://schemas.microsoft.com/office/drawing/2014/main" id="{D61D29D9-7DD5-FF41-BB11-AA55631D3A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93515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22">
            <a:extLst>
              <a:ext uri="{FF2B5EF4-FFF2-40B4-BE49-F238E27FC236}">
                <a16:creationId xmlns:a16="http://schemas.microsoft.com/office/drawing/2014/main" id="{6AFB1858-A1BD-9C45-827B-8BF53F1A13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93515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Rectangle 23">
            <a:extLst>
              <a:ext uri="{FF2B5EF4-FFF2-40B4-BE49-F238E27FC236}">
                <a16:creationId xmlns:a16="http://schemas.microsoft.com/office/drawing/2014/main" id="{61124F0D-A123-EA4A-A48B-B3B6991AD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477957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2" name="Rectangle 24">
            <a:extLst>
              <a:ext uri="{FF2B5EF4-FFF2-40B4-BE49-F238E27FC236}">
                <a16:creationId xmlns:a16="http://schemas.microsoft.com/office/drawing/2014/main" id="{BFCF6A09-5D3F-F64E-8577-FDBA50D77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477957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3" name="Rectangle 25">
            <a:extLst>
              <a:ext uri="{FF2B5EF4-FFF2-40B4-BE49-F238E27FC236}">
                <a16:creationId xmlns:a16="http://schemas.microsoft.com/office/drawing/2014/main" id="{1BE9448B-6AF8-624B-A3E7-99E36945C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477957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4" name="Line 26">
            <a:extLst>
              <a:ext uri="{FF2B5EF4-FFF2-40B4-BE49-F238E27FC236}">
                <a16:creationId xmlns:a16="http://schemas.microsoft.com/office/drawing/2014/main" id="{93767453-7F22-7745-98F4-2574AFE74C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02075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Rectangle 27">
            <a:extLst>
              <a:ext uri="{FF2B5EF4-FFF2-40B4-BE49-F238E27FC236}">
                <a16:creationId xmlns:a16="http://schemas.microsoft.com/office/drawing/2014/main" id="{802C8B89-B9AE-B34B-8DED-7B5BC99D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63557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916" name="Oval 28">
            <a:extLst>
              <a:ext uri="{FF2B5EF4-FFF2-40B4-BE49-F238E27FC236}">
                <a16:creationId xmlns:a16="http://schemas.microsoft.com/office/drawing/2014/main" id="{ECA72FEF-3B39-464B-96D3-1B981E723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334957"/>
            <a:ext cx="1219200" cy="2667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AE4656-6AEF-294F-BA90-8D2677E7D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439353"/>
            <a:ext cx="4343400" cy="3810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74CC59F-DD43-8543-91F0-25C0B741E18E}"/>
              </a:ext>
            </a:extLst>
          </p:cNvPr>
          <p:cNvSpPr txBox="1"/>
          <p:nvPr/>
        </p:nvSpPr>
        <p:spPr>
          <a:xfrm>
            <a:off x="1295966" y="42765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9E07583-4E64-9D45-BD64-D247CBD06D9D}"/>
              </a:ext>
            </a:extLst>
          </p:cNvPr>
          <p:cNvSpPr txBox="1"/>
          <p:nvPr/>
        </p:nvSpPr>
        <p:spPr>
          <a:xfrm>
            <a:off x="1638026" y="427656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C9C83D-BFEC-014D-A877-CFB8ED97E1C2}"/>
              </a:ext>
            </a:extLst>
          </p:cNvPr>
          <p:cNvSpPr txBox="1"/>
          <p:nvPr/>
        </p:nvSpPr>
        <p:spPr>
          <a:xfrm>
            <a:off x="2019301" y="427656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B84D81-681E-B64D-9F0E-374BB9D17B85}"/>
              </a:ext>
            </a:extLst>
          </p:cNvPr>
          <p:cNvSpPr txBox="1"/>
          <p:nvPr/>
        </p:nvSpPr>
        <p:spPr>
          <a:xfrm>
            <a:off x="2835083" y="42765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C58DB9-086F-6C4B-82D5-B4B4DB748C31}"/>
              </a:ext>
            </a:extLst>
          </p:cNvPr>
          <p:cNvSpPr txBox="1"/>
          <p:nvPr/>
        </p:nvSpPr>
        <p:spPr>
          <a:xfrm>
            <a:off x="3177143" y="427656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C95CDFF-78CC-F844-9C25-6D5E0C2819BD}"/>
              </a:ext>
            </a:extLst>
          </p:cNvPr>
          <p:cNvSpPr txBox="1"/>
          <p:nvPr/>
        </p:nvSpPr>
        <p:spPr>
          <a:xfrm>
            <a:off x="3558418" y="427656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7CB36CE-5FBB-EE4B-8E3A-D6DD964957FB}"/>
              </a:ext>
            </a:extLst>
          </p:cNvPr>
          <p:cNvSpPr txBox="1"/>
          <p:nvPr/>
        </p:nvSpPr>
        <p:spPr>
          <a:xfrm>
            <a:off x="4721033" y="42765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8CDC09-A5F4-8D46-A614-1D9907EA5C8F}"/>
              </a:ext>
            </a:extLst>
          </p:cNvPr>
          <p:cNvSpPr txBox="1"/>
          <p:nvPr/>
        </p:nvSpPr>
        <p:spPr>
          <a:xfrm>
            <a:off x="5063093" y="427656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F4809EE-1BD2-1042-80FB-914569B79B53}"/>
              </a:ext>
            </a:extLst>
          </p:cNvPr>
          <p:cNvSpPr txBox="1"/>
          <p:nvPr/>
        </p:nvSpPr>
        <p:spPr>
          <a:xfrm>
            <a:off x="5444368" y="427656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A05841-27BE-214D-983D-B789C57D56F0}"/>
              </a:ext>
            </a:extLst>
          </p:cNvPr>
          <p:cNvSpPr txBox="1"/>
          <p:nvPr/>
        </p:nvSpPr>
        <p:spPr>
          <a:xfrm>
            <a:off x="6262212" y="42778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4310E36-DD19-D44F-AC34-97E36155ABB9}"/>
              </a:ext>
            </a:extLst>
          </p:cNvPr>
          <p:cNvSpPr txBox="1"/>
          <p:nvPr/>
        </p:nvSpPr>
        <p:spPr>
          <a:xfrm>
            <a:off x="6604272" y="427785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83597D-248D-0B4E-8692-CDAFBCA4434E}"/>
              </a:ext>
            </a:extLst>
          </p:cNvPr>
          <p:cNvSpPr txBox="1"/>
          <p:nvPr/>
        </p:nvSpPr>
        <p:spPr>
          <a:xfrm>
            <a:off x="3931328" y="427656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419598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80F27CE-5B43-EB42-9DA6-3EACB40BE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4BDB3C-9290-7D4D-95F8-7CBD378478C3}"/>
              </a:ext>
            </a:extLst>
          </p:cNvPr>
          <p:cNvSpPr txBox="1"/>
          <p:nvPr/>
        </p:nvSpPr>
        <p:spPr>
          <a:xfrm>
            <a:off x="2028497" y="5167317"/>
            <a:ext cx="3738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does this code do?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36FCFD-04C1-B24A-856E-8EFFF2D8A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800" y="2019300"/>
            <a:ext cx="5740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982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1" name="Group 29">
            <a:extLst>
              <a:ext uri="{FF2B5EF4-FFF2-40B4-BE49-F238E27FC236}">
                <a16:creationId xmlns:a16="http://schemas.microsoft.com/office/drawing/2014/main" id="{8A1D6EA2-6725-5144-8F45-167647830E5C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32778" name="Rectangle 30">
              <a:extLst>
                <a:ext uri="{FF2B5EF4-FFF2-40B4-BE49-F238E27FC236}">
                  <a16:creationId xmlns:a16="http://schemas.microsoft.com/office/drawing/2014/main" id="{F97D310C-4065-4B49-9A93-165415D27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79" name="Line 31">
              <a:extLst>
                <a:ext uri="{FF2B5EF4-FFF2-40B4-BE49-F238E27FC236}">
                  <a16:creationId xmlns:a16="http://schemas.microsoft.com/office/drawing/2014/main" id="{630151B6-B71B-4F4A-B912-1B95DA915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32">
              <a:extLst>
                <a:ext uri="{FF2B5EF4-FFF2-40B4-BE49-F238E27FC236}">
                  <a16:creationId xmlns:a16="http://schemas.microsoft.com/office/drawing/2014/main" id="{5AF8B021-E624-5B46-A459-36C2BFB8D3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33">
              <a:extLst>
                <a:ext uri="{FF2B5EF4-FFF2-40B4-BE49-F238E27FC236}">
                  <a16:creationId xmlns:a16="http://schemas.microsoft.com/office/drawing/2014/main" id="{35F3AD86-1F76-A44A-9C76-795F5C7AA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34">
              <a:extLst>
                <a:ext uri="{FF2B5EF4-FFF2-40B4-BE49-F238E27FC236}">
                  <a16:creationId xmlns:a16="http://schemas.microsoft.com/office/drawing/2014/main" id="{BFF9A515-97AB-6840-B1FC-D464C97ED9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35">
              <a:extLst>
                <a:ext uri="{FF2B5EF4-FFF2-40B4-BE49-F238E27FC236}">
                  <a16:creationId xmlns:a16="http://schemas.microsoft.com/office/drawing/2014/main" id="{AD5BA013-1387-894C-8950-3B0532501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36">
              <a:extLst>
                <a:ext uri="{FF2B5EF4-FFF2-40B4-BE49-F238E27FC236}">
                  <a16:creationId xmlns:a16="http://schemas.microsoft.com/office/drawing/2014/main" id="{35330A6B-81F5-6642-A49E-220044A594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Line 37">
              <a:extLst>
                <a:ext uri="{FF2B5EF4-FFF2-40B4-BE49-F238E27FC236}">
                  <a16:creationId xmlns:a16="http://schemas.microsoft.com/office/drawing/2014/main" id="{185ADFB7-1208-2245-ACC6-60209272D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38">
              <a:extLst>
                <a:ext uri="{FF2B5EF4-FFF2-40B4-BE49-F238E27FC236}">
                  <a16:creationId xmlns:a16="http://schemas.microsoft.com/office/drawing/2014/main" id="{2FF9A4A0-8910-5C47-945E-850E86189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39">
              <a:extLst>
                <a:ext uri="{FF2B5EF4-FFF2-40B4-BE49-F238E27FC236}">
                  <a16:creationId xmlns:a16="http://schemas.microsoft.com/office/drawing/2014/main" id="{72330FE9-8864-AB4C-9707-800BB5301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40">
              <a:extLst>
                <a:ext uri="{FF2B5EF4-FFF2-40B4-BE49-F238E27FC236}">
                  <a16:creationId xmlns:a16="http://schemas.microsoft.com/office/drawing/2014/main" id="{36ECB955-ACB2-2842-9514-5419FC2E4C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41">
              <a:extLst>
                <a:ext uri="{FF2B5EF4-FFF2-40B4-BE49-F238E27FC236}">
                  <a16:creationId xmlns:a16="http://schemas.microsoft.com/office/drawing/2014/main" id="{73A8B7D6-1B6A-9A48-A6DA-BDCA3F6AB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42">
              <a:extLst>
                <a:ext uri="{FF2B5EF4-FFF2-40B4-BE49-F238E27FC236}">
                  <a16:creationId xmlns:a16="http://schemas.microsoft.com/office/drawing/2014/main" id="{4ECB5081-4DDD-CA43-AB4C-CCF67BB22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43">
              <a:extLst>
                <a:ext uri="{FF2B5EF4-FFF2-40B4-BE49-F238E27FC236}">
                  <a16:creationId xmlns:a16="http://schemas.microsoft.com/office/drawing/2014/main" id="{C357D057-4D3A-A241-85B2-70690C48A5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44">
              <a:extLst>
                <a:ext uri="{FF2B5EF4-FFF2-40B4-BE49-F238E27FC236}">
                  <a16:creationId xmlns:a16="http://schemas.microsoft.com/office/drawing/2014/main" id="{FD285209-DD87-CE4F-8EDB-6CA205889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3" name="Line 49">
            <a:extLst>
              <a:ext uri="{FF2B5EF4-FFF2-40B4-BE49-F238E27FC236}">
                <a16:creationId xmlns:a16="http://schemas.microsoft.com/office/drawing/2014/main" id="{12DE2036-0147-D94B-B48D-89B4299208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50">
            <a:extLst>
              <a:ext uri="{FF2B5EF4-FFF2-40B4-BE49-F238E27FC236}">
                <a16:creationId xmlns:a16="http://schemas.microsoft.com/office/drawing/2014/main" id="{5230F671-706E-6049-802F-5A868705B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9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5" name="Line 51">
            <a:extLst>
              <a:ext uri="{FF2B5EF4-FFF2-40B4-BE49-F238E27FC236}">
                <a16:creationId xmlns:a16="http://schemas.microsoft.com/office/drawing/2014/main" id="{3D829CC1-D272-6745-BE75-73D8BB08D0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Rectangle 52">
            <a:extLst>
              <a:ext uri="{FF2B5EF4-FFF2-40B4-BE49-F238E27FC236}">
                <a16:creationId xmlns:a16="http://schemas.microsoft.com/office/drawing/2014/main" id="{B00C6587-C0DA-A54F-B940-1D4CD1A9D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2E52BD-25C3-BD42-A4E9-E25DD4FE27AC}"/>
              </a:ext>
            </a:extLst>
          </p:cNvPr>
          <p:cNvSpPr txBox="1"/>
          <p:nvPr/>
        </p:nvSpPr>
        <p:spPr>
          <a:xfrm>
            <a:off x="1447800" y="58674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76C06E-631E-5B46-8B9A-9FB2A5D6F30D}"/>
              </a:ext>
            </a:extLst>
          </p:cNvPr>
          <p:cNvSpPr txBox="1"/>
          <p:nvPr/>
        </p:nvSpPr>
        <p:spPr>
          <a:xfrm>
            <a:off x="1789860" y="5867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7E023A-5199-2544-873C-006AC90BA460}"/>
              </a:ext>
            </a:extLst>
          </p:cNvPr>
          <p:cNvSpPr txBox="1"/>
          <p:nvPr/>
        </p:nvSpPr>
        <p:spPr>
          <a:xfrm>
            <a:off x="2171135" y="5867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E8FD56-9928-A040-BEEF-9B1236355EFA}"/>
              </a:ext>
            </a:extLst>
          </p:cNvPr>
          <p:cNvSpPr txBox="1"/>
          <p:nvPr/>
        </p:nvSpPr>
        <p:spPr>
          <a:xfrm>
            <a:off x="2990800" y="5893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A66DBF-66A6-1245-8853-A3744CE27F85}"/>
              </a:ext>
            </a:extLst>
          </p:cNvPr>
          <p:cNvSpPr txBox="1"/>
          <p:nvPr/>
        </p:nvSpPr>
        <p:spPr>
          <a:xfrm>
            <a:off x="3332860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BD51EF-E88F-9A44-8AF5-39A4F6C2AC14}"/>
              </a:ext>
            </a:extLst>
          </p:cNvPr>
          <p:cNvSpPr txBox="1"/>
          <p:nvPr/>
        </p:nvSpPr>
        <p:spPr>
          <a:xfrm>
            <a:off x="3714135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ABEADFE-7492-6A40-9CCB-8D51BAAF6E68}"/>
              </a:ext>
            </a:extLst>
          </p:cNvPr>
          <p:cNvSpPr txBox="1"/>
          <p:nvPr/>
        </p:nvSpPr>
        <p:spPr>
          <a:xfrm>
            <a:off x="4876750" y="5893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A3461F-7E31-6B49-82FA-7C758D6709C4}"/>
              </a:ext>
            </a:extLst>
          </p:cNvPr>
          <p:cNvSpPr txBox="1"/>
          <p:nvPr/>
        </p:nvSpPr>
        <p:spPr>
          <a:xfrm>
            <a:off x="5218810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C8C4329-76CE-B24A-B693-73E8E4DE763E}"/>
              </a:ext>
            </a:extLst>
          </p:cNvPr>
          <p:cNvSpPr txBox="1"/>
          <p:nvPr/>
        </p:nvSpPr>
        <p:spPr>
          <a:xfrm>
            <a:off x="5600085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BBFD88-80DC-0340-AB81-16BFEEF0C9FC}"/>
              </a:ext>
            </a:extLst>
          </p:cNvPr>
          <p:cNvSpPr txBox="1"/>
          <p:nvPr/>
        </p:nvSpPr>
        <p:spPr>
          <a:xfrm>
            <a:off x="6417929" y="58951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81B9B0F-6B4B-2540-AEA5-8CB667E48D65}"/>
              </a:ext>
            </a:extLst>
          </p:cNvPr>
          <p:cNvSpPr txBox="1"/>
          <p:nvPr/>
        </p:nvSpPr>
        <p:spPr>
          <a:xfrm>
            <a:off x="6759989" y="58951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804F15-667F-FC43-BD8C-AE3C1B7EFDEF}"/>
              </a:ext>
            </a:extLst>
          </p:cNvPr>
          <p:cNvSpPr txBox="1"/>
          <p:nvPr/>
        </p:nvSpPr>
        <p:spPr>
          <a:xfrm>
            <a:off x="4469341" y="59041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1CCA7E-53D4-514D-8787-2943BA3B51AB}"/>
              </a:ext>
            </a:extLst>
          </p:cNvPr>
          <p:cNvSpPr txBox="1"/>
          <p:nvPr/>
        </p:nvSpPr>
        <p:spPr>
          <a:xfrm>
            <a:off x="5976920" y="58893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 Box 53">
            <a:extLst>
              <a:ext uri="{FF2B5EF4-FFF2-40B4-BE49-F238E27FC236}">
                <a16:creationId xmlns:a16="http://schemas.microsoft.com/office/drawing/2014/main" id="{9FBDDB4A-00CD-4748-A63D-9D749916C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70" y="3190339"/>
            <a:ext cx="166589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put(     )</a:t>
            </a:r>
          </a:p>
        </p:txBody>
      </p:sp>
      <p:sp>
        <p:nvSpPr>
          <p:cNvPr id="42" name="Rectangle 45">
            <a:extLst>
              <a:ext uri="{FF2B5EF4-FFF2-40B4-BE49-F238E27FC236}">
                <a16:creationId xmlns:a16="http://schemas.microsoft.com/office/drawing/2014/main" id="{4F5D6DAE-1E7D-4241-82B4-8E5A9BBB9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370" y="3312576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4A0719-C31E-014A-B0D8-F22AB7448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860" y="201010"/>
            <a:ext cx="4716129" cy="231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3288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12838F89-D1CC-D644-A072-56C279E34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860" y="201010"/>
            <a:ext cx="4716129" cy="2316329"/>
          </a:xfrm>
          <a:prstGeom prst="rect">
            <a:avLst/>
          </a:prstGeom>
        </p:spPr>
      </p:pic>
      <p:sp>
        <p:nvSpPr>
          <p:cNvPr id="38965" name="Text Box 53">
            <a:extLst>
              <a:ext uri="{FF2B5EF4-FFF2-40B4-BE49-F238E27FC236}">
                <a16:creationId xmlns:a16="http://schemas.microsoft.com/office/drawing/2014/main" id="{DC6FA609-45B2-6440-A086-09B4ADE50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70" y="3190339"/>
            <a:ext cx="166589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put(     )</a:t>
            </a:r>
          </a:p>
        </p:txBody>
      </p:sp>
      <p:grpSp>
        <p:nvGrpSpPr>
          <p:cNvPr id="32771" name="Group 29">
            <a:extLst>
              <a:ext uri="{FF2B5EF4-FFF2-40B4-BE49-F238E27FC236}">
                <a16:creationId xmlns:a16="http://schemas.microsoft.com/office/drawing/2014/main" id="{8A1D6EA2-6725-5144-8F45-167647830E5C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32778" name="Rectangle 30">
              <a:extLst>
                <a:ext uri="{FF2B5EF4-FFF2-40B4-BE49-F238E27FC236}">
                  <a16:creationId xmlns:a16="http://schemas.microsoft.com/office/drawing/2014/main" id="{F97D310C-4065-4B49-9A93-165415D27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79" name="Line 31">
              <a:extLst>
                <a:ext uri="{FF2B5EF4-FFF2-40B4-BE49-F238E27FC236}">
                  <a16:creationId xmlns:a16="http://schemas.microsoft.com/office/drawing/2014/main" id="{630151B6-B71B-4F4A-B912-1B95DA915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32">
              <a:extLst>
                <a:ext uri="{FF2B5EF4-FFF2-40B4-BE49-F238E27FC236}">
                  <a16:creationId xmlns:a16="http://schemas.microsoft.com/office/drawing/2014/main" id="{5AF8B021-E624-5B46-A459-36C2BFB8D3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33">
              <a:extLst>
                <a:ext uri="{FF2B5EF4-FFF2-40B4-BE49-F238E27FC236}">
                  <a16:creationId xmlns:a16="http://schemas.microsoft.com/office/drawing/2014/main" id="{35F3AD86-1F76-A44A-9C76-795F5C7AA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34">
              <a:extLst>
                <a:ext uri="{FF2B5EF4-FFF2-40B4-BE49-F238E27FC236}">
                  <a16:creationId xmlns:a16="http://schemas.microsoft.com/office/drawing/2014/main" id="{BFF9A515-97AB-6840-B1FC-D464C97ED9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35">
              <a:extLst>
                <a:ext uri="{FF2B5EF4-FFF2-40B4-BE49-F238E27FC236}">
                  <a16:creationId xmlns:a16="http://schemas.microsoft.com/office/drawing/2014/main" id="{AD5BA013-1387-894C-8950-3B0532501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36">
              <a:extLst>
                <a:ext uri="{FF2B5EF4-FFF2-40B4-BE49-F238E27FC236}">
                  <a16:creationId xmlns:a16="http://schemas.microsoft.com/office/drawing/2014/main" id="{35330A6B-81F5-6642-A49E-220044A594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Line 37">
              <a:extLst>
                <a:ext uri="{FF2B5EF4-FFF2-40B4-BE49-F238E27FC236}">
                  <a16:creationId xmlns:a16="http://schemas.microsoft.com/office/drawing/2014/main" id="{185ADFB7-1208-2245-ACC6-60209272D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38">
              <a:extLst>
                <a:ext uri="{FF2B5EF4-FFF2-40B4-BE49-F238E27FC236}">
                  <a16:creationId xmlns:a16="http://schemas.microsoft.com/office/drawing/2014/main" id="{2FF9A4A0-8910-5C47-945E-850E86189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39">
              <a:extLst>
                <a:ext uri="{FF2B5EF4-FFF2-40B4-BE49-F238E27FC236}">
                  <a16:creationId xmlns:a16="http://schemas.microsoft.com/office/drawing/2014/main" id="{72330FE9-8864-AB4C-9707-800BB5301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40">
              <a:extLst>
                <a:ext uri="{FF2B5EF4-FFF2-40B4-BE49-F238E27FC236}">
                  <a16:creationId xmlns:a16="http://schemas.microsoft.com/office/drawing/2014/main" id="{36ECB955-ACB2-2842-9514-5419FC2E4C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41">
              <a:extLst>
                <a:ext uri="{FF2B5EF4-FFF2-40B4-BE49-F238E27FC236}">
                  <a16:creationId xmlns:a16="http://schemas.microsoft.com/office/drawing/2014/main" id="{73A8B7D6-1B6A-9A48-A6DA-BDCA3F6AB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42">
              <a:extLst>
                <a:ext uri="{FF2B5EF4-FFF2-40B4-BE49-F238E27FC236}">
                  <a16:creationId xmlns:a16="http://schemas.microsoft.com/office/drawing/2014/main" id="{4ECB5081-4DDD-CA43-AB4C-CCF67BB22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43">
              <a:extLst>
                <a:ext uri="{FF2B5EF4-FFF2-40B4-BE49-F238E27FC236}">
                  <a16:creationId xmlns:a16="http://schemas.microsoft.com/office/drawing/2014/main" id="{C357D057-4D3A-A241-85B2-70690C48A5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44">
              <a:extLst>
                <a:ext uri="{FF2B5EF4-FFF2-40B4-BE49-F238E27FC236}">
                  <a16:creationId xmlns:a16="http://schemas.microsoft.com/office/drawing/2014/main" id="{FD285209-DD87-CE4F-8EDB-6CA205889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57" name="Rectangle 45">
            <a:extLst>
              <a:ext uri="{FF2B5EF4-FFF2-40B4-BE49-F238E27FC236}">
                <a16:creationId xmlns:a16="http://schemas.microsoft.com/office/drawing/2014/main" id="{ED695790-5958-CE41-A270-00D06B79A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370" y="3312576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3" name="Line 49">
            <a:extLst>
              <a:ext uri="{FF2B5EF4-FFF2-40B4-BE49-F238E27FC236}">
                <a16:creationId xmlns:a16="http://schemas.microsoft.com/office/drawing/2014/main" id="{12DE2036-0147-D94B-B48D-89B4299208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50">
            <a:extLst>
              <a:ext uri="{FF2B5EF4-FFF2-40B4-BE49-F238E27FC236}">
                <a16:creationId xmlns:a16="http://schemas.microsoft.com/office/drawing/2014/main" id="{5230F671-706E-6049-802F-5A868705B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9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5" name="Line 51">
            <a:extLst>
              <a:ext uri="{FF2B5EF4-FFF2-40B4-BE49-F238E27FC236}">
                <a16:creationId xmlns:a16="http://schemas.microsoft.com/office/drawing/2014/main" id="{3D829CC1-D272-6745-BE75-73D8BB08D0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Rectangle 52">
            <a:extLst>
              <a:ext uri="{FF2B5EF4-FFF2-40B4-BE49-F238E27FC236}">
                <a16:creationId xmlns:a16="http://schemas.microsoft.com/office/drawing/2014/main" id="{B00C6587-C0DA-A54F-B940-1D4CD1A9D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2E52BD-25C3-BD42-A4E9-E25DD4FE27AC}"/>
              </a:ext>
            </a:extLst>
          </p:cNvPr>
          <p:cNvSpPr txBox="1"/>
          <p:nvPr/>
        </p:nvSpPr>
        <p:spPr>
          <a:xfrm>
            <a:off x="1447800" y="58674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76C06E-631E-5B46-8B9A-9FB2A5D6F30D}"/>
              </a:ext>
            </a:extLst>
          </p:cNvPr>
          <p:cNvSpPr txBox="1"/>
          <p:nvPr/>
        </p:nvSpPr>
        <p:spPr>
          <a:xfrm>
            <a:off x="1789860" y="5867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7E023A-5199-2544-873C-006AC90BA460}"/>
              </a:ext>
            </a:extLst>
          </p:cNvPr>
          <p:cNvSpPr txBox="1"/>
          <p:nvPr/>
        </p:nvSpPr>
        <p:spPr>
          <a:xfrm>
            <a:off x="2171135" y="5867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E8FD56-9928-A040-BEEF-9B1236355EFA}"/>
              </a:ext>
            </a:extLst>
          </p:cNvPr>
          <p:cNvSpPr txBox="1"/>
          <p:nvPr/>
        </p:nvSpPr>
        <p:spPr>
          <a:xfrm>
            <a:off x="2990800" y="5893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A66DBF-66A6-1245-8853-A3744CE27F85}"/>
              </a:ext>
            </a:extLst>
          </p:cNvPr>
          <p:cNvSpPr txBox="1"/>
          <p:nvPr/>
        </p:nvSpPr>
        <p:spPr>
          <a:xfrm>
            <a:off x="3332860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BD51EF-E88F-9A44-8AF5-39A4F6C2AC14}"/>
              </a:ext>
            </a:extLst>
          </p:cNvPr>
          <p:cNvSpPr txBox="1"/>
          <p:nvPr/>
        </p:nvSpPr>
        <p:spPr>
          <a:xfrm>
            <a:off x="3714135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ABEADFE-7492-6A40-9CCB-8D51BAAF6E68}"/>
              </a:ext>
            </a:extLst>
          </p:cNvPr>
          <p:cNvSpPr txBox="1"/>
          <p:nvPr/>
        </p:nvSpPr>
        <p:spPr>
          <a:xfrm>
            <a:off x="4876750" y="5893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A3461F-7E31-6B49-82FA-7C758D6709C4}"/>
              </a:ext>
            </a:extLst>
          </p:cNvPr>
          <p:cNvSpPr txBox="1"/>
          <p:nvPr/>
        </p:nvSpPr>
        <p:spPr>
          <a:xfrm>
            <a:off x="5218810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C8C4329-76CE-B24A-B693-73E8E4DE763E}"/>
              </a:ext>
            </a:extLst>
          </p:cNvPr>
          <p:cNvSpPr txBox="1"/>
          <p:nvPr/>
        </p:nvSpPr>
        <p:spPr>
          <a:xfrm>
            <a:off x="5600085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BBFD88-80DC-0340-AB81-16BFEEF0C9FC}"/>
              </a:ext>
            </a:extLst>
          </p:cNvPr>
          <p:cNvSpPr txBox="1"/>
          <p:nvPr/>
        </p:nvSpPr>
        <p:spPr>
          <a:xfrm>
            <a:off x="6417929" y="58951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81B9B0F-6B4B-2540-AEA5-8CB667E48D65}"/>
              </a:ext>
            </a:extLst>
          </p:cNvPr>
          <p:cNvSpPr txBox="1"/>
          <p:nvPr/>
        </p:nvSpPr>
        <p:spPr>
          <a:xfrm>
            <a:off x="6759989" y="58951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804F15-667F-FC43-BD8C-AE3C1B7EFDEF}"/>
              </a:ext>
            </a:extLst>
          </p:cNvPr>
          <p:cNvSpPr txBox="1"/>
          <p:nvPr/>
        </p:nvSpPr>
        <p:spPr>
          <a:xfrm>
            <a:off x="4469341" y="59041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1CCA7E-53D4-514D-8787-2943BA3B51AB}"/>
              </a:ext>
            </a:extLst>
          </p:cNvPr>
          <p:cNvSpPr txBox="1"/>
          <p:nvPr/>
        </p:nvSpPr>
        <p:spPr>
          <a:xfrm>
            <a:off x="5976920" y="58893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 Box 22">
            <a:extLst>
              <a:ext uri="{FF2B5EF4-FFF2-40B4-BE49-F238E27FC236}">
                <a16:creationId xmlns:a16="http://schemas.microsoft.com/office/drawing/2014/main" id="{84EE694A-EAA3-BB41-AA2E-49E757153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060" y="3136084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)</a:t>
            </a:r>
          </a:p>
        </p:txBody>
      </p:sp>
      <p:sp>
        <p:nvSpPr>
          <p:cNvPr id="42" name="Text Box 29">
            <a:extLst>
              <a:ext uri="{FF2B5EF4-FFF2-40B4-BE49-F238E27FC236}">
                <a16:creationId xmlns:a16="http://schemas.microsoft.com/office/drawing/2014/main" id="{66E30232-9512-D447-A249-5A0BEC941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765" y="3105925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</a:rPr>
              <a:t>hash function is a mapping from the key to some value &lt; m</a:t>
            </a:r>
          </a:p>
        </p:txBody>
      </p:sp>
      <p:sp>
        <p:nvSpPr>
          <p:cNvPr id="43" name="Rectangle 45">
            <a:extLst>
              <a:ext uri="{FF2B5EF4-FFF2-40B4-BE49-F238E27FC236}">
                <a16:creationId xmlns:a16="http://schemas.microsoft.com/office/drawing/2014/main" id="{995C4BAD-73C5-C245-B91D-E75FEC2C1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02121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011BF8-2E97-8C42-A7F8-9C3C2B0C48D7}"/>
              </a:ext>
            </a:extLst>
          </p:cNvPr>
          <p:cNvSpPr/>
          <p:nvPr/>
        </p:nvSpPr>
        <p:spPr>
          <a:xfrm>
            <a:off x="5600085" y="420414"/>
            <a:ext cx="817844" cy="3153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02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65" name="Text Box 53">
            <a:extLst>
              <a:ext uri="{FF2B5EF4-FFF2-40B4-BE49-F238E27FC236}">
                <a16:creationId xmlns:a16="http://schemas.microsoft.com/office/drawing/2014/main" id="{DC6FA609-45B2-6440-A086-09B4ADE50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70" y="3190339"/>
            <a:ext cx="166589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put(     )</a:t>
            </a:r>
          </a:p>
        </p:txBody>
      </p:sp>
      <p:grpSp>
        <p:nvGrpSpPr>
          <p:cNvPr id="32771" name="Group 29">
            <a:extLst>
              <a:ext uri="{FF2B5EF4-FFF2-40B4-BE49-F238E27FC236}">
                <a16:creationId xmlns:a16="http://schemas.microsoft.com/office/drawing/2014/main" id="{8A1D6EA2-6725-5144-8F45-167647830E5C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32778" name="Rectangle 30">
              <a:extLst>
                <a:ext uri="{FF2B5EF4-FFF2-40B4-BE49-F238E27FC236}">
                  <a16:creationId xmlns:a16="http://schemas.microsoft.com/office/drawing/2014/main" id="{F97D310C-4065-4B49-9A93-165415D27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79" name="Line 31">
              <a:extLst>
                <a:ext uri="{FF2B5EF4-FFF2-40B4-BE49-F238E27FC236}">
                  <a16:creationId xmlns:a16="http://schemas.microsoft.com/office/drawing/2014/main" id="{630151B6-B71B-4F4A-B912-1B95DA915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32">
              <a:extLst>
                <a:ext uri="{FF2B5EF4-FFF2-40B4-BE49-F238E27FC236}">
                  <a16:creationId xmlns:a16="http://schemas.microsoft.com/office/drawing/2014/main" id="{5AF8B021-E624-5B46-A459-36C2BFB8D3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33">
              <a:extLst>
                <a:ext uri="{FF2B5EF4-FFF2-40B4-BE49-F238E27FC236}">
                  <a16:creationId xmlns:a16="http://schemas.microsoft.com/office/drawing/2014/main" id="{35F3AD86-1F76-A44A-9C76-795F5C7AA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34">
              <a:extLst>
                <a:ext uri="{FF2B5EF4-FFF2-40B4-BE49-F238E27FC236}">
                  <a16:creationId xmlns:a16="http://schemas.microsoft.com/office/drawing/2014/main" id="{BFF9A515-97AB-6840-B1FC-D464C97ED9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35">
              <a:extLst>
                <a:ext uri="{FF2B5EF4-FFF2-40B4-BE49-F238E27FC236}">
                  <a16:creationId xmlns:a16="http://schemas.microsoft.com/office/drawing/2014/main" id="{AD5BA013-1387-894C-8950-3B0532501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36">
              <a:extLst>
                <a:ext uri="{FF2B5EF4-FFF2-40B4-BE49-F238E27FC236}">
                  <a16:creationId xmlns:a16="http://schemas.microsoft.com/office/drawing/2014/main" id="{35330A6B-81F5-6642-A49E-220044A594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Line 37">
              <a:extLst>
                <a:ext uri="{FF2B5EF4-FFF2-40B4-BE49-F238E27FC236}">
                  <a16:creationId xmlns:a16="http://schemas.microsoft.com/office/drawing/2014/main" id="{185ADFB7-1208-2245-ACC6-60209272D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38">
              <a:extLst>
                <a:ext uri="{FF2B5EF4-FFF2-40B4-BE49-F238E27FC236}">
                  <a16:creationId xmlns:a16="http://schemas.microsoft.com/office/drawing/2014/main" id="{2FF9A4A0-8910-5C47-945E-850E86189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39">
              <a:extLst>
                <a:ext uri="{FF2B5EF4-FFF2-40B4-BE49-F238E27FC236}">
                  <a16:creationId xmlns:a16="http://schemas.microsoft.com/office/drawing/2014/main" id="{72330FE9-8864-AB4C-9707-800BB5301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40">
              <a:extLst>
                <a:ext uri="{FF2B5EF4-FFF2-40B4-BE49-F238E27FC236}">
                  <a16:creationId xmlns:a16="http://schemas.microsoft.com/office/drawing/2014/main" id="{36ECB955-ACB2-2842-9514-5419FC2E4C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41">
              <a:extLst>
                <a:ext uri="{FF2B5EF4-FFF2-40B4-BE49-F238E27FC236}">
                  <a16:creationId xmlns:a16="http://schemas.microsoft.com/office/drawing/2014/main" id="{73A8B7D6-1B6A-9A48-A6DA-BDCA3F6AB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42">
              <a:extLst>
                <a:ext uri="{FF2B5EF4-FFF2-40B4-BE49-F238E27FC236}">
                  <a16:creationId xmlns:a16="http://schemas.microsoft.com/office/drawing/2014/main" id="{4ECB5081-4DDD-CA43-AB4C-CCF67BB22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43">
              <a:extLst>
                <a:ext uri="{FF2B5EF4-FFF2-40B4-BE49-F238E27FC236}">
                  <a16:creationId xmlns:a16="http://schemas.microsoft.com/office/drawing/2014/main" id="{C357D057-4D3A-A241-85B2-70690C48A5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44">
              <a:extLst>
                <a:ext uri="{FF2B5EF4-FFF2-40B4-BE49-F238E27FC236}">
                  <a16:creationId xmlns:a16="http://schemas.microsoft.com/office/drawing/2014/main" id="{FD285209-DD87-CE4F-8EDB-6CA205889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57" name="Rectangle 45">
            <a:extLst>
              <a:ext uri="{FF2B5EF4-FFF2-40B4-BE49-F238E27FC236}">
                <a16:creationId xmlns:a16="http://schemas.microsoft.com/office/drawing/2014/main" id="{ED695790-5958-CE41-A270-00D06B79A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370" y="3312576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3" name="Line 49">
            <a:extLst>
              <a:ext uri="{FF2B5EF4-FFF2-40B4-BE49-F238E27FC236}">
                <a16:creationId xmlns:a16="http://schemas.microsoft.com/office/drawing/2014/main" id="{12DE2036-0147-D94B-B48D-89B4299208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50">
            <a:extLst>
              <a:ext uri="{FF2B5EF4-FFF2-40B4-BE49-F238E27FC236}">
                <a16:creationId xmlns:a16="http://schemas.microsoft.com/office/drawing/2014/main" id="{5230F671-706E-6049-802F-5A868705B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9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5" name="Line 51">
            <a:extLst>
              <a:ext uri="{FF2B5EF4-FFF2-40B4-BE49-F238E27FC236}">
                <a16:creationId xmlns:a16="http://schemas.microsoft.com/office/drawing/2014/main" id="{3D829CC1-D272-6745-BE75-73D8BB08D0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Rectangle 52">
            <a:extLst>
              <a:ext uri="{FF2B5EF4-FFF2-40B4-BE49-F238E27FC236}">
                <a16:creationId xmlns:a16="http://schemas.microsoft.com/office/drawing/2014/main" id="{B00C6587-C0DA-A54F-B940-1D4CD1A9D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2E52BD-25C3-BD42-A4E9-E25DD4FE27AC}"/>
              </a:ext>
            </a:extLst>
          </p:cNvPr>
          <p:cNvSpPr txBox="1"/>
          <p:nvPr/>
        </p:nvSpPr>
        <p:spPr>
          <a:xfrm>
            <a:off x="1447800" y="58674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76C06E-631E-5B46-8B9A-9FB2A5D6F30D}"/>
              </a:ext>
            </a:extLst>
          </p:cNvPr>
          <p:cNvSpPr txBox="1"/>
          <p:nvPr/>
        </p:nvSpPr>
        <p:spPr>
          <a:xfrm>
            <a:off x="1789860" y="5867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7E023A-5199-2544-873C-006AC90BA460}"/>
              </a:ext>
            </a:extLst>
          </p:cNvPr>
          <p:cNvSpPr txBox="1"/>
          <p:nvPr/>
        </p:nvSpPr>
        <p:spPr>
          <a:xfrm>
            <a:off x="2171135" y="5867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E8FD56-9928-A040-BEEF-9B1236355EFA}"/>
              </a:ext>
            </a:extLst>
          </p:cNvPr>
          <p:cNvSpPr txBox="1"/>
          <p:nvPr/>
        </p:nvSpPr>
        <p:spPr>
          <a:xfrm>
            <a:off x="2990800" y="5893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A66DBF-66A6-1245-8853-A3744CE27F85}"/>
              </a:ext>
            </a:extLst>
          </p:cNvPr>
          <p:cNvSpPr txBox="1"/>
          <p:nvPr/>
        </p:nvSpPr>
        <p:spPr>
          <a:xfrm>
            <a:off x="3332860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BD51EF-E88F-9A44-8AF5-39A4F6C2AC14}"/>
              </a:ext>
            </a:extLst>
          </p:cNvPr>
          <p:cNvSpPr txBox="1"/>
          <p:nvPr/>
        </p:nvSpPr>
        <p:spPr>
          <a:xfrm>
            <a:off x="3714135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ABEADFE-7492-6A40-9CCB-8D51BAAF6E68}"/>
              </a:ext>
            </a:extLst>
          </p:cNvPr>
          <p:cNvSpPr txBox="1"/>
          <p:nvPr/>
        </p:nvSpPr>
        <p:spPr>
          <a:xfrm>
            <a:off x="4876750" y="5893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A3461F-7E31-6B49-82FA-7C758D6709C4}"/>
              </a:ext>
            </a:extLst>
          </p:cNvPr>
          <p:cNvSpPr txBox="1"/>
          <p:nvPr/>
        </p:nvSpPr>
        <p:spPr>
          <a:xfrm>
            <a:off x="5218810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C8C4329-76CE-B24A-B693-73E8E4DE763E}"/>
              </a:ext>
            </a:extLst>
          </p:cNvPr>
          <p:cNvSpPr txBox="1"/>
          <p:nvPr/>
        </p:nvSpPr>
        <p:spPr>
          <a:xfrm>
            <a:off x="5600085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BBFD88-80DC-0340-AB81-16BFEEF0C9FC}"/>
              </a:ext>
            </a:extLst>
          </p:cNvPr>
          <p:cNvSpPr txBox="1"/>
          <p:nvPr/>
        </p:nvSpPr>
        <p:spPr>
          <a:xfrm>
            <a:off x="6417929" y="58951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81B9B0F-6B4B-2540-AEA5-8CB667E48D65}"/>
              </a:ext>
            </a:extLst>
          </p:cNvPr>
          <p:cNvSpPr txBox="1"/>
          <p:nvPr/>
        </p:nvSpPr>
        <p:spPr>
          <a:xfrm>
            <a:off x="6759989" y="58951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804F15-667F-FC43-BD8C-AE3C1B7EFDEF}"/>
              </a:ext>
            </a:extLst>
          </p:cNvPr>
          <p:cNvSpPr txBox="1"/>
          <p:nvPr/>
        </p:nvSpPr>
        <p:spPr>
          <a:xfrm>
            <a:off x="4469341" y="59041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1CCA7E-53D4-514D-8787-2943BA3B51AB}"/>
              </a:ext>
            </a:extLst>
          </p:cNvPr>
          <p:cNvSpPr txBox="1"/>
          <p:nvPr/>
        </p:nvSpPr>
        <p:spPr>
          <a:xfrm>
            <a:off x="5976920" y="58893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 Box 22">
            <a:extLst>
              <a:ext uri="{FF2B5EF4-FFF2-40B4-BE49-F238E27FC236}">
                <a16:creationId xmlns:a16="http://schemas.microsoft.com/office/drawing/2014/main" id="{84EE694A-EAA3-BB41-AA2E-49E757153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060" y="3136084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)</a:t>
            </a:r>
          </a:p>
        </p:txBody>
      </p:sp>
      <p:sp>
        <p:nvSpPr>
          <p:cNvPr id="42" name="Text Box 29">
            <a:extLst>
              <a:ext uri="{FF2B5EF4-FFF2-40B4-BE49-F238E27FC236}">
                <a16:creationId xmlns:a16="http://schemas.microsoft.com/office/drawing/2014/main" id="{66E30232-9512-D447-A249-5A0BEC941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765" y="3105925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</a:rPr>
              <a:t>hash function is a mapping from the key to some value &lt; m</a:t>
            </a:r>
          </a:p>
        </p:txBody>
      </p:sp>
      <p:sp>
        <p:nvSpPr>
          <p:cNvPr id="43" name="Rectangle 45">
            <a:extLst>
              <a:ext uri="{FF2B5EF4-FFF2-40B4-BE49-F238E27FC236}">
                <a16:creationId xmlns:a16="http://schemas.microsoft.com/office/drawing/2014/main" id="{995C4BAD-73C5-C245-B91D-E75FEC2C1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02121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4" name="Line 26">
            <a:extLst>
              <a:ext uri="{FF2B5EF4-FFF2-40B4-BE49-F238E27FC236}">
                <a16:creationId xmlns:a16="http://schemas.microsoft.com/office/drawing/2014/main" id="{86F8C1A1-D05F-F74E-903B-18AA65BD3A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63246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2FED8C07-B251-4C4F-A3AE-83B864BD2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860" y="201010"/>
            <a:ext cx="4716129" cy="2316329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A5B961AB-0788-F94E-8294-3F1249313DB6}"/>
              </a:ext>
            </a:extLst>
          </p:cNvPr>
          <p:cNvSpPr/>
          <p:nvPr/>
        </p:nvSpPr>
        <p:spPr>
          <a:xfrm>
            <a:off x="5600085" y="420414"/>
            <a:ext cx="817844" cy="3153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103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65" name="Text Box 53">
            <a:extLst>
              <a:ext uri="{FF2B5EF4-FFF2-40B4-BE49-F238E27FC236}">
                <a16:creationId xmlns:a16="http://schemas.microsoft.com/office/drawing/2014/main" id="{DC6FA609-45B2-6440-A086-09B4ADE50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70" y="3190339"/>
            <a:ext cx="166589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put(     )</a:t>
            </a:r>
          </a:p>
        </p:txBody>
      </p:sp>
      <p:grpSp>
        <p:nvGrpSpPr>
          <p:cNvPr id="32771" name="Group 29">
            <a:extLst>
              <a:ext uri="{FF2B5EF4-FFF2-40B4-BE49-F238E27FC236}">
                <a16:creationId xmlns:a16="http://schemas.microsoft.com/office/drawing/2014/main" id="{8A1D6EA2-6725-5144-8F45-167647830E5C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32778" name="Rectangle 30">
              <a:extLst>
                <a:ext uri="{FF2B5EF4-FFF2-40B4-BE49-F238E27FC236}">
                  <a16:creationId xmlns:a16="http://schemas.microsoft.com/office/drawing/2014/main" id="{F97D310C-4065-4B49-9A93-165415D27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79" name="Line 31">
              <a:extLst>
                <a:ext uri="{FF2B5EF4-FFF2-40B4-BE49-F238E27FC236}">
                  <a16:creationId xmlns:a16="http://schemas.microsoft.com/office/drawing/2014/main" id="{630151B6-B71B-4F4A-B912-1B95DA915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32">
              <a:extLst>
                <a:ext uri="{FF2B5EF4-FFF2-40B4-BE49-F238E27FC236}">
                  <a16:creationId xmlns:a16="http://schemas.microsoft.com/office/drawing/2014/main" id="{5AF8B021-E624-5B46-A459-36C2BFB8D3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33">
              <a:extLst>
                <a:ext uri="{FF2B5EF4-FFF2-40B4-BE49-F238E27FC236}">
                  <a16:creationId xmlns:a16="http://schemas.microsoft.com/office/drawing/2014/main" id="{35F3AD86-1F76-A44A-9C76-795F5C7AA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34">
              <a:extLst>
                <a:ext uri="{FF2B5EF4-FFF2-40B4-BE49-F238E27FC236}">
                  <a16:creationId xmlns:a16="http://schemas.microsoft.com/office/drawing/2014/main" id="{BFF9A515-97AB-6840-B1FC-D464C97ED9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35">
              <a:extLst>
                <a:ext uri="{FF2B5EF4-FFF2-40B4-BE49-F238E27FC236}">
                  <a16:creationId xmlns:a16="http://schemas.microsoft.com/office/drawing/2014/main" id="{AD5BA013-1387-894C-8950-3B0532501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Line 36">
              <a:extLst>
                <a:ext uri="{FF2B5EF4-FFF2-40B4-BE49-F238E27FC236}">
                  <a16:creationId xmlns:a16="http://schemas.microsoft.com/office/drawing/2014/main" id="{35330A6B-81F5-6642-A49E-220044A594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Line 37">
              <a:extLst>
                <a:ext uri="{FF2B5EF4-FFF2-40B4-BE49-F238E27FC236}">
                  <a16:creationId xmlns:a16="http://schemas.microsoft.com/office/drawing/2014/main" id="{185ADFB7-1208-2245-ACC6-60209272D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38">
              <a:extLst>
                <a:ext uri="{FF2B5EF4-FFF2-40B4-BE49-F238E27FC236}">
                  <a16:creationId xmlns:a16="http://schemas.microsoft.com/office/drawing/2014/main" id="{2FF9A4A0-8910-5C47-945E-850E86189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39">
              <a:extLst>
                <a:ext uri="{FF2B5EF4-FFF2-40B4-BE49-F238E27FC236}">
                  <a16:creationId xmlns:a16="http://schemas.microsoft.com/office/drawing/2014/main" id="{72330FE9-8864-AB4C-9707-800BB5301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Line 40">
              <a:extLst>
                <a:ext uri="{FF2B5EF4-FFF2-40B4-BE49-F238E27FC236}">
                  <a16:creationId xmlns:a16="http://schemas.microsoft.com/office/drawing/2014/main" id="{36ECB955-ACB2-2842-9514-5419FC2E4C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Line 41">
              <a:extLst>
                <a:ext uri="{FF2B5EF4-FFF2-40B4-BE49-F238E27FC236}">
                  <a16:creationId xmlns:a16="http://schemas.microsoft.com/office/drawing/2014/main" id="{73A8B7D6-1B6A-9A48-A6DA-BDCA3F6AB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42">
              <a:extLst>
                <a:ext uri="{FF2B5EF4-FFF2-40B4-BE49-F238E27FC236}">
                  <a16:creationId xmlns:a16="http://schemas.microsoft.com/office/drawing/2014/main" id="{4ECB5081-4DDD-CA43-AB4C-CCF67BB22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Line 43">
              <a:extLst>
                <a:ext uri="{FF2B5EF4-FFF2-40B4-BE49-F238E27FC236}">
                  <a16:creationId xmlns:a16="http://schemas.microsoft.com/office/drawing/2014/main" id="{C357D057-4D3A-A241-85B2-70690C48A5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44">
              <a:extLst>
                <a:ext uri="{FF2B5EF4-FFF2-40B4-BE49-F238E27FC236}">
                  <a16:creationId xmlns:a16="http://schemas.microsoft.com/office/drawing/2014/main" id="{FD285209-DD87-CE4F-8EDB-6CA205889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57" name="Rectangle 45">
            <a:extLst>
              <a:ext uri="{FF2B5EF4-FFF2-40B4-BE49-F238E27FC236}">
                <a16:creationId xmlns:a16="http://schemas.microsoft.com/office/drawing/2014/main" id="{ED695790-5958-CE41-A270-00D06B79A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370" y="3312576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3" name="Line 49">
            <a:extLst>
              <a:ext uri="{FF2B5EF4-FFF2-40B4-BE49-F238E27FC236}">
                <a16:creationId xmlns:a16="http://schemas.microsoft.com/office/drawing/2014/main" id="{12DE2036-0147-D94B-B48D-89B4299208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51">
            <a:extLst>
              <a:ext uri="{FF2B5EF4-FFF2-40B4-BE49-F238E27FC236}">
                <a16:creationId xmlns:a16="http://schemas.microsoft.com/office/drawing/2014/main" id="{3D829CC1-D272-6745-BE75-73D8BB08D0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48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Rectangle 52">
            <a:extLst>
              <a:ext uri="{FF2B5EF4-FFF2-40B4-BE49-F238E27FC236}">
                <a16:creationId xmlns:a16="http://schemas.microsoft.com/office/drawing/2014/main" id="{B00C6587-C0DA-A54F-B940-1D4CD1A9D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029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2E52BD-25C3-BD42-A4E9-E25DD4FE27AC}"/>
              </a:ext>
            </a:extLst>
          </p:cNvPr>
          <p:cNvSpPr txBox="1"/>
          <p:nvPr/>
        </p:nvSpPr>
        <p:spPr>
          <a:xfrm>
            <a:off x="1447800" y="58674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76C06E-631E-5B46-8B9A-9FB2A5D6F30D}"/>
              </a:ext>
            </a:extLst>
          </p:cNvPr>
          <p:cNvSpPr txBox="1"/>
          <p:nvPr/>
        </p:nvSpPr>
        <p:spPr>
          <a:xfrm>
            <a:off x="1789860" y="5867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7E023A-5199-2544-873C-006AC90BA460}"/>
              </a:ext>
            </a:extLst>
          </p:cNvPr>
          <p:cNvSpPr txBox="1"/>
          <p:nvPr/>
        </p:nvSpPr>
        <p:spPr>
          <a:xfrm>
            <a:off x="2171135" y="5867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E8FD56-9928-A040-BEEF-9B1236355EFA}"/>
              </a:ext>
            </a:extLst>
          </p:cNvPr>
          <p:cNvSpPr txBox="1"/>
          <p:nvPr/>
        </p:nvSpPr>
        <p:spPr>
          <a:xfrm>
            <a:off x="2990800" y="5893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A66DBF-66A6-1245-8853-A3744CE27F85}"/>
              </a:ext>
            </a:extLst>
          </p:cNvPr>
          <p:cNvSpPr txBox="1"/>
          <p:nvPr/>
        </p:nvSpPr>
        <p:spPr>
          <a:xfrm>
            <a:off x="3332860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BD51EF-E88F-9A44-8AF5-39A4F6C2AC14}"/>
              </a:ext>
            </a:extLst>
          </p:cNvPr>
          <p:cNvSpPr txBox="1"/>
          <p:nvPr/>
        </p:nvSpPr>
        <p:spPr>
          <a:xfrm>
            <a:off x="3714135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ABEADFE-7492-6A40-9CCB-8D51BAAF6E68}"/>
              </a:ext>
            </a:extLst>
          </p:cNvPr>
          <p:cNvSpPr txBox="1"/>
          <p:nvPr/>
        </p:nvSpPr>
        <p:spPr>
          <a:xfrm>
            <a:off x="4876750" y="5893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A3461F-7E31-6B49-82FA-7C758D6709C4}"/>
              </a:ext>
            </a:extLst>
          </p:cNvPr>
          <p:cNvSpPr txBox="1"/>
          <p:nvPr/>
        </p:nvSpPr>
        <p:spPr>
          <a:xfrm>
            <a:off x="5218810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C8C4329-76CE-B24A-B693-73E8E4DE763E}"/>
              </a:ext>
            </a:extLst>
          </p:cNvPr>
          <p:cNvSpPr txBox="1"/>
          <p:nvPr/>
        </p:nvSpPr>
        <p:spPr>
          <a:xfrm>
            <a:off x="5600085" y="5893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BBFD88-80DC-0340-AB81-16BFEEF0C9FC}"/>
              </a:ext>
            </a:extLst>
          </p:cNvPr>
          <p:cNvSpPr txBox="1"/>
          <p:nvPr/>
        </p:nvSpPr>
        <p:spPr>
          <a:xfrm>
            <a:off x="6417929" y="58951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81B9B0F-6B4B-2540-AEA5-8CB667E48D65}"/>
              </a:ext>
            </a:extLst>
          </p:cNvPr>
          <p:cNvSpPr txBox="1"/>
          <p:nvPr/>
        </p:nvSpPr>
        <p:spPr>
          <a:xfrm>
            <a:off x="6759989" y="58951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804F15-667F-FC43-BD8C-AE3C1B7EFDEF}"/>
              </a:ext>
            </a:extLst>
          </p:cNvPr>
          <p:cNvSpPr txBox="1"/>
          <p:nvPr/>
        </p:nvSpPr>
        <p:spPr>
          <a:xfrm>
            <a:off x="4469341" y="59041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1CCA7E-53D4-514D-8787-2943BA3B51AB}"/>
              </a:ext>
            </a:extLst>
          </p:cNvPr>
          <p:cNvSpPr txBox="1"/>
          <p:nvPr/>
        </p:nvSpPr>
        <p:spPr>
          <a:xfrm>
            <a:off x="5976920" y="58893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 Box 22">
            <a:extLst>
              <a:ext uri="{FF2B5EF4-FFF2-40B4-BE49-F238E27FC236}">
                <a16:creationId xmlns:a16="http://schemas.microsoft.com/office/drawing/2014/main" id="{84EE694A-EAA3-BB41-AA2E-49E757153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060" y="3136084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h(     )</a:t>
            </a:r>
          </a:p>
        </p:txBody>
      </p:sp>
      <p:sp>
        <p:nvSpPr>
          <p:cNvPr id="42" name="Text Box 29">
            <a:extLst>
              <a:ext uri="{FF2B5EF4-FFF2-40B4-BE49-F238E27FC236}">
                <a16:creationId xmlns:a16="http://schemas.microsoft.com/office/drawing/2014/main" id="{66E30232-9512-D447-A249-5A0BEC941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765" y="3105925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</a:rPr>
              <a:t>hash function is a mapping from the key to some value &lt; m</a:t>
            </a:r>
          </a:p>
        </p:txBody>
      </p:sp>
      <p:sp>
        <p:nvSpPr>
          <p:cNvPr id="43" name="Rectangle 45">
            <a:extLst>
              <a:ext uri="{FF2B5EF4-FFF2-40B4-BE49-F238E27FC236}">
                <a16:creationId xmlns:a16="http://schemas.microsoft.com/office/drawing/2014/main" id="{995C4BAD-73C5-C245-B91D-E75FEC2C1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02121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4" name="Line 26">
            <a:extLst>
              <a:ext uri="{FF2B5EF4-FFF2-40B4-BE49-F238E27FC236}">
                <a16:creationId xmlns:a16="http://schemas.microsoft.com/office/drawing/2014/main" id="{86F8C1A1-D05F-F74E-903B-18AA65BD3A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63246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DA123101-2D27-8442-B92A-0E0C9D2A7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860" y="201010"/>
            <a:ext cx="4716129" cy="2316329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6C51825E-A0F4-1246-A824-9DFD00A68C62}"/>
              </a:ext>
            </a:extLst>
          </p:cNvPr>
          <p:cNvSpPr/>
          <p:nvPr/>
        </p:nvSpPr>
        <p:spPr>
          <a:xfrm>
            <a:off x="5600085" y="420414"/>
            <a:ext cx="817844" cy="3153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50">
            <a:extLst>
              <a:ext uri="{FF2B5EF4-FFF2-40B4-BE49-F238E27FC236}">
                <a16:creationId xmlns:a16="http://schemas.microsoft.com/office/drawing/2014/main" id="{38E9A3D5-B92B-E549-8A39-D76F4A4C6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740" y="4235838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" name="Rectangle 45">
            <a:extLst>
              <a:ext uri="{FF2B5EF4-FFF2-40B4-BE49-F238E27FC236}">
                <a16:creationId xmlns:a16="http://schemas.microsoft.com/office/drawing/2014/main" id="{ED14EA0F-D7A8-6946-B8C8-8532256E9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5105399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" name="Line 49">
            <a:extLst>
              <a:ext uri="{FF2B5EF4-FFF2-40B4-BE49-F238E27FC236}">
                <a16:creationId xmlns:a16="http://schemas.microsoft.com/office/drawing/2014/main" id="{A6018C1A-3EED-0041-AC0E-E3ACBE954E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4616837"/>
            <a:ext cx="0" cy="4885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379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More methods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F02753-BD06-EE4C-B4CE-C8D1FA74FB11}"/>
              </a:ext>
            </a:extLst>
          </p:cNvPr>
          <p:cNvSpPr txBox="1"/>
          <p:nvPr/>
        </p:nvSpPr>
        <p:spPr>
          <a:xfrm>
            <a:off x="5041540" y="3546901"/>
            <a:ext cx="1730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containsKey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remove?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4FD7EE3D-7CC5-3C4E-80E2-4F8B1B90E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677" y="1591777"/>
            <a:ext cx="5299653" cy="180361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A570E25-EC06-624B-9E3C-6B9303839746}"/>
              </a:ext>
            </a:extLst>
          </p:cNvPr>
          <p:cNvSpPr txBox="1"/>
          <p:nvPr/>
        </p:nvSpPr>
        <p:spPr>
          <a:xfrm>
            <a:off x="1617845" y="60198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B8ED62-F893-E942-B59E-4A140608BB8D}"/>
              </a:ext>
            </a:extLst>
          </p:cNvPr>
          <p:cNvSpPr txBox="1"/>
          <p:nvPr/>
        </p:nvSpPr>
        <p:spPr>
          <a:xfrm>
            <a:off x="1959905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3468CE-065E-DD46-8A45-27042AAD9BA0}"/>
              </a:ext>
            </a:extLst>
          </p:cNvPr>
          <p:cNvSpPr txBox="1"/>
          <p:nvPr/>
        </p:nvSpPr>
        <p:spPr>
          <a:xfrm>
            <a:off x="2341180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D527B0-DFEF-534C-8519-F2D06FD6D1FB}"/>
              </a:ext>
            </a:extLst>
          </p:cNvPr>
          <p:cNvSpPr txBox="1"/>
          <p:nvPr/>
        </p:nvSpPr>
        <p:spPr>
          <a:xfrm>
            <a:off x="316084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B6B64D-B38B-1443-9D10-93D07B334A91}"/>
              </a:ext>
            </a:extLst>
          </p:cNvPr>
          <p:cNvSpPr txBox="1"/>
          <p:nvPr/>
        </p:nvSpPr>
        <p:spPr>
          <a:xfrm>
            <a:off x="3502905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03E08D-8C77-8C45-B248-54B8608C76F6}"/>
              </a:ext>
            </a:extLst>
          </p:cNvPr>
          <p:cNvSpPr txBox="1"/>
          <p:nvPr/>
        </p:nvSpPr>
        <p:spPr>
          <a:xfrm>
            <a:off x="388418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37292-1882-F74D-8449-8FE52AE7C1BF}"/>
              </a:ext>
            </a:extLst>
          </p:cNvPr>
          <p:cNvSpPr txBox="1"/>
          <p:nvPr/>
        </p:nvSpPr>
        <p:spPr>
          <a:xfrm>
            <a:off x="504679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83F52-2B7F-1945-98CA-83F212A13CFD}"/>
              </a:ext>
            </a:extLst>
          </p:cNvPr>
          <p:cNvSpPr txBox="1"/>
          <p:nvPr/>
        </p:nvSpPr>
        <p:spPr>
          <a:xfrm>
            <a:off x="577013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50D699-0C37-DB4D-9E31-E333CC0B58B1}"/>
              </a:ext>
            </a:extLst>
          </p:cNvPr>
          <p:cNvSpPr txBox="1"/>
          <p:nvPr/>
        </p:nvSpPr>
        <p:spPr>
          <a:xfrm>
            <a:off x="6587974" y="60475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CECBB0-3912-5B49-AC90-9AE2FEDB81D2}"/>
              </a:ext>
            </a:extLst>
          </p:cNvPr>
          <p:cNvSpPr txBox="1"/>
          <p:nvPr/>
        </p:nvSpPr>
        <p:spPr>
          <a:xfrm>
            <a:off x="6930034" y="60475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6CD7C-EF2D-CE4D-987B-BA5DE0518BDB}"/>
              </a:ext>
            </a:extLst>
          </p:cNvPr>
          <p:cNvSpPr txBox="1"/>
          <p:nvPr/>
        </p:nvSpPr>
        <p:spPr>
          <a:xfrm>
            <a:off x="4639386" y="60565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FE681B-54F4-0F4D-BC97-1D77A2EE3A8E}"/>
              </a:ext>
            </a:extLst>
          </p:cNvPr>
          <p:cNvSpPr txBox="1"/>
          <p:nvPr/>
        </p:nvSpPr>
        <p:spPr>
          <a:xfrm>
            <a:off x="6146965" y="60417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0835246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70E25-EC06-624B-9E3C-6B9303839746}"/>
              </a:ext>
            </a:extLst>
          </p:cNvPr>
          <p:cNvSpPr txBox="1"/>
          <p:nvPr/>
        </p:nvSpPr>
        <p:spPr>
          <a:xfrm>
            <a:off x="1617845" y="60198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B8ED62-F893-E942-B59E-4A140608BB8D}"/>
              </a:ext>
            </a:extLst>
          </p:cNvPr>
          <p:cNvSpPr txBox="1"/>
          <p:nvPr/>
        </p:nvSpPr>
        <p:spPr>
          <a:xfrm>
            <a:off x="1959905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3468CE-065E-DD46-8A45-27042AAD9BA0}"/>
              </a:ext>
            </a:extLst>
          </p:cNvPr>
          <p:cNvSpPr txBox="1"/>
          <p:nvPr/>
        </p:nvSpPr>
        <p:spPr>
          <a:xfrm>
            <a:off x="2341180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D527B0-DFEF-534C-8519-F2D06FD6D1FB}"/>
              </a:ext>
            </a:extLst>
          </p:cNvPr>
          <p:cNvSpPr txBox="1"/>
          <p:nvPr/>
        </p:nvSpPr>
        <p:spPr>
          <a:xfrm>
            <a:off x="316084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B6B64D-B38B-1443-9D10-93D07B334A91}"/>
              </a:ext>
            </a:extLst>
          </p:cNvPr>
          <p:cNvSpPr txBox="1"/>
          <p:nvPr/>
        </p:nvSpPr>
        <p:spPr>
          <a:xfrm>
            <a:off x="3502905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03E08D-8C77-8C45-B248-54B8608C76F6}"/>
              </a:ext>
            </a:extLst>
          </p:cNvPr>
          <p:cNvSpPr txBox="1"/>
          <p:nvPr/>
        </p:nvSpPr>
        <p:spPr>
          <a:xfrm>
            <a:off x="388418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37292-1882-F74D-8449-8FE52AE7C1BF}"/>
              </a:ext>
            </a:extLst>
          </p:cNvPr>
          <p:cNvSpPr txBox="1"/>
          <p:nvPr/>
        </p:nvSpPr>
        <p:spPr>
          <a:xfrm>
            <a:off x="504679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83F52-2B7F-1945-98CA-83F212A13CFD}"/>
              </a:ext>
            </a:extLst>
          </p:cNvPr>
          <p:cNvSpPr txBox="1"/>
          <p:nvPr/>
        </p:nvSpPr>
        <p:spPr>
          <a:xfrm>
            <a:off x="577013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50D699-0C37-DB4D-9E31-E333CC0B58B1}"/>
              </a:ext>
            </a:extLst>
          </p:cNvPr>
          <p:cNvSpPr txBox="1"/>
          <p:nvPr/>
        </p:nvSpPr>
        <p:spPr>
          <a:xfrm>
            <a:off x="6587974" y="60475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CECBB0-3912-5B49-AC90-9AE2FEDB81D2}"/>
              </a:ext>
            </a:extLst>
          </p:cNvPr>
          <p:cNvSpPr txBox="1"/>
          <p:nvPr/>
        </p:nvSpPr>
        <p:spPr>
          <a:xfrm>
            <a:off x="6930034" y="60475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6CD7C-EF2D-CE4D-987B-BA5DE0518BDB}"/>
              </a:ext>
            </a:extLst>
          </p:cNvPr>
          <p:cNvSpPr txBox="1"/>
          <p:nvPr/>
        </p:nvSpPr>
        <p:spPr>
          <a:xfrm>
            <a:off x="4639386" y="60565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FE681B-54F4-0F4D-BC97-1D77A2EE3A8E}"/>
              </a:ext>
            </a:extLst>
          </p:cNvPr>
          <p:cNvSpPr txBox="1"/>
          <p:nvPr/>
        </p:nvSpPr>
        <p:spPr>
          <a:xfrm>
            <a:off x="6146965" y="60417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72DF1-F1C7-AB46-BF6A-44D6ACC9F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90" y="1841500"/>
            <a:ext cx="77470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6782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4A4A-DBCC-3A46-BF38-28B22766A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ternary operator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3A9BA-6292-F34D-8B21-119C3F009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3620814"/>
            <a:ext cx="5791200" cy="254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9CAEEA-7A2E-D447-95E1-201CF0607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" y="1823107"/>
            <a:ext cx="77470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0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B910B-8C28-924F-A703-6BFA966C4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66700"/>
            <a:ext cx="8153400" cy="990600"/>
          </a:xfrm>
        </p:spPr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EE49C-670F-D845-85B7-0D8A49CEA3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unordered collection</a:t>
            </a:r>
          </a:p>
          <a:p>
            <a:r>
              <a:rPr lang="en-US" dirty="0"/>
              <a:t>Things can be added and removes</a:t>
            </a:r>
          </a:p>
          <a:p>
            <a:r>
              <a:rPr lang="en-US" dirty="0"/>
              <a:t>Check if things are in the set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283D93-A617-0149-A9EA-902A7B213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73" y="3429000"/>
            <a:ext cx="6638590" cy="22592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F5D371-8DB2-0545-AC2C-24FD8C359FE5}"/>
              </a:ext>
            </a:extLst>
          </p:cNvPr>
          <p:cNvSpPr txBox="1"/>
          <p:nvPr/>
        </p:nvSpPr>
        <p:spPr>
          <a:xfrm>
            <a:off x="956442" y="5913437"/>
            <a:ext cx="584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We’d like to make these operations fast: O(1)!</a:t>
            </a:r>
          </a:p>
        </p:txBody>
      </p:sp>
    </p:spTree>
    <p:extLst>
      <p:ext uri="{BB962C8B-B14F-4D97-AF65-F5344CB8AC3E}">
        <p14:creationId xmlns:p14="http://schemas.microsoft.com/office/powerpoint/2010/main" val="35715269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70E25-EC06-624B-9E3C-6B9303839746}"/>
              </a:ext>
            </a:extLst>
          </p:cNvPr>
          <p:cNvSpPr txBox="1"/>
          <p:nvPr/>
        </p:nvSpPr>
        <p:spPr>
          <a:xfrm>
            <a:off x="1617845" y="60198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B8ED62-F893-E942-B59E-4A140608BB8D}"/>
              </a:ext>
            </a:extLst>
          </p:cNvPr>
          <p:cNvSpPr txBox="1"/>
          <p:nvPr/>
        </p:nvSpPr>
        <p:spPr>
          <a:xfrm>
            <a:off x="1959905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3468CE-065E-DD46-8A45-27042AAD9BA0}"/>
              </a:ext>
            </a:extLst>
          </p:cNvPr>
          <p:cNvSpPr txBox="1"/>
          <p:nvPr/>
        </p:nvSpPr>
        <p:spPr>
          <a:xfrm>
            <a:off x="2341180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D527B0-DFEF-534C-8519-F2D06FD6D1FB}"/>
              </a:ext>
            </a:extLst>
          </p:cNvPr>
          <p:cNvSpPr txBox="1"/>
          <p:nvPr/>
        </p:nvSpPr>
        <p:spPr>
          <a:xfrm>
            <a:off x="316084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B6B64D-B38B-1443-9D10-93D07B334A91}"/>
              </a:ext>
            </a:extLst>
          </p:cNvPr>
          <p:cNvSpPr txBox="1"/>
          <p:nvPr/>
        </p:nvSpPr>
        <p:spPr>
          <a:xfrm>
            <a:off x="3502905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03E08D-8C77-8C45-B248-54B8608C76F6}"/>
              </a:ext>
            </a:extLst>
          </p:cNvPr>
          <p:cNvSpPr txBox="1"/>
          <p:nvPr/>
        </p:nvSpPr>
        <p:spPr>
          <a:xfrm>
            <a:off x="388418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37292-1882-F74D-8449-8FE52AE7C1BF}"/>
              </a:ext>
            </a:extLst>
          </p:cNvPr>
          <p:cNvSpPr txBox="1"/>
          <p:nvPr/>
        </p:nvSpPr>
        <p:spPr>
          <a:xfrm>
            <a:off x="504679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83F52-2B7F-1945-98CA-83F212A13CFD}"/>
              </a:ext>
            </a:extLst>
          </p:cNvPr>
          <p:cNvSpPr txBox="1"/>
          <p:nvPr/>
        </p:nvSpPr>
        <p:spPr>
          <a:xfrm>
            <a:off x="577013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50D699-0C37-DB4D-9E31-E333CC0B58B1}"/>
              </a:ext>
            </a:extLst>
          </p:cNvPr>
          <p:cNvSpPr txBox="1"/>
          <p:nvPr/>
        </p:nvSpPr>
        <p:spPr>
          <a:xfrm>
            <a:off x="6587974" y="60475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CECBB0-3912-5B49-AC90-9AE2FEDB81D2}"/>
              </a:ext>
            </a:extLst>
          </p:cNvPr>
          <p:cNvSpPr txBox="1"/>
          <p:nvPr/>
        </p:nvSpPr>
        <p:spPr>
          <a:xfrm>
            <a:off x="6930034" y="60475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6CD7C-EF2D-CE4D-987B-BA5DE0518BDB}"/>
              </a:ext>
            </a:extLst>
          </p:cNvPr>
          <p:cNvSpPr txBox="1"/>
          <p:nvPr/>
        </p:nvSpPr>
        <p:spPr>
          <a:xfrm>
            <a:off x="4639386" y="60565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FE681B-54F4-0F4D-BC97-1D77A2EE3A8E}"/>
              </a:ext>
            </a:extLst>
          </p:cNvPr>
          <p:cNvSpPr txBox="1"/>
          <p:nvPr/>
        </p:nvSpPr>
        <p:spPr>
          <a:xfrm>
            <a:off x="6146965" y="60417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72DF1-F1C7-AB46-BF6A-44D6ACC9F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90" y="1841500"/>
            <a:ext cx="7747000" cy="11938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DD20018B-50E2-CC4A-9319-49A0AF0A539E}"/>
              </a:ext>
            </a:extLst>
          </p:cNvPr>
          <p:cNvSpPr txBox="1"/>
          <p:nvPr/>
        </p:nvSpPr>
        <p:spPr>
          <a:xfrm>
            <a:off x="5467099" y="2983003"/>
            <a:ext cx="220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containsKey</a:t>
            </a:r>
            <a:r>
              <a:rPr lang="en-US" sz="2400" dirty="0"/>
              <a:t>(     )</a:t>
            </a:r>
          </a:p>
        </p:txBody>
      </p:sp>
      <p:sp>
        <p:nvSpPr>
          <p:cNvPr id="48" name="Rectangle 27">
            <a:extLst>
              <a:ext uri="{FF2B5EF4-FFF2-40B4-BE49-F238E27FC236}">
                <a16:creationId xmlns:a16="http://schemas.microsoft.com/office/drawing/2014/main" id="{A18CD147-9AD8-2041-946D-8E47D6EAA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862" y="3023335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7382709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70E25-EC06-624B-9E3C-6B9303839746}"/>
              </a:ext>
            </a:extLst>
          </p:cNvPr>
          <p:cNvSpPr txBox="1"/>
          <p:nvPr/>
        </p:nvSpPr>
        <p:spPr>
          <a:xfrm>
            <a:off x="1617845" y="60198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B8ED62-F893-E942-B59E-4A140608BB8D}"/>
              </a:ext>
            </a:extLst>
          </p:cNvPr>
          <p:cNvSpPr txBox="1"/>
          <p:nvPr/>
        </p:nvSpPr>
        <p:spPr>
          <a:xfrm>
            <a:off x="1959905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3468CE-065E-DD46-8A45-27042AAD9BA0}"/>
              </a:ext>
            </a:extLst>
          </p:cNvPr>
          <p:cNvSpPr txBox="1"/>
          <p:nvPr/>
        </p:nvSpPr>
        <p:spPr>
          <a:xfrm>
            <a:off x="2341180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D527B0-DFEF-534C-8519-F2D06FD6D1FB}"/>
              </a:ext>
            </a:extLst>
          </p:cNvPr>
          <p:cNvSpPr txBox="1"/>
          <p:nvPr/>
        </p:nvSpPr>
        <p:spPr>
          <a:xfrm>
            <a:off x="316084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B6B64D-B38B-1443-9D10-93D07B334A91}"/>
              </a:ext>
            </a:extLst>
          </p:cNvPr>
          <p:cNvSpPr txBox="1"/>
          <p:nvPr/>
        </p:nvSpPr>
        <p:spPr>
          <a:xfrm>
            <a:off x="3502905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03E08D-8C77-8C45-B248-54B8608C76F6}"/>
              </a:ext>
            </a:extLst>
          </p:cNvPr>
          <p:cNvSpPr txBox="1"/>
          <p:nvPr/>
        </p:nvSpPr>
        <p:spPr>
          <a:xfrm>
            <a:off x="388418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37292-1882-F74D-8449-8FE52AE7C1BF}"/>
              </a:ext>
            </a:extLst>
          </p:cNvPr>
          <p:cNvSpPr txBox="1"/>
          <p:nvPr/>
        </p:nvSpPr>
        <p:spPr>
          <a:xfrm>
            <a:off x="504679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83F52-2B7F-1945-98CA-83F212A13CFD}"/>
              </a:ext>
            </a:extLst>
          </p:cNvPr>
          <p:cNvSpPr txBox="1"/>
          <p:nvPr/>
        </p:nvSpPr>
        <p:spPr>
          <a:xfrm>
            <a:off x="577013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50D699-0C37-DB4D-9E31-E333CC0B58B1}"/>
              </a:ext>
            </a:extLst>
          </p:cNvPr>
          <p:cNvSpPr txBox="1"/>
          <p:nvPr/>
        </p:nvSpPr>
        <p:spPr>
          <a:xfrm>
            <a:off x="6587974" y="60475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CECBB0-3912-5B49-AC90-9AE2FEDB81D2}"/>
              </a:ext>
            </a:extLst>
          </p:cNvPr>
          <p:cNvSpPr txBox="1"/>
          <p:nvPr/>
        </p:nvSpPr>
        <p:spPr>
          <a:xfrm>
            <a:off x="6930034" y="60475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6CD7C-EF2D-CE4D-987B-BA5DE0518BDB}"/>
              </a:ext>
            </a:extLst>
          </p:cNvPr>
          <p:cNvSpPr txBox="1"/>
          <p:nvPr/>
        </p:nvSpPr>
        <p:spPr>
          <a:xfrm>
            <a:off x="4639386" y="60565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FE681B-54F4-0F4D-BC97-1D77A2EE3A8E}"/>
              </a:ext>
            </a:extLst>
          </p:cNvPr>
          <p:cNvSpPr txBox="1"/>
          <p:nvPr/>
        </p:nvSpPr>
        <p:spPr>
          <a:xfrm>
            <a:off x="6146965" y="60417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72DF1-F1C7-AB46-BF6A-44D6ACC9F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90" y="1841500"/>
            <a:ext cx="7747000" cy="1193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689285-AD72-9140-B152-B1676B9EE738}"/>
              </a:ext>
            </a:extLst>
          </p:cNvPr>
          <p:cNvSpPr txBox="1"/>
          <p:nvPr/>
        </p:nvSpPr>
        <p:spPr>
          <a:xfrm>
            <a:off x="5467099" y="2983003"/>
            <a:ext cx="220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containsKey</a:t>
            </a:r>
            <a:r>
              <a:rPr lang="en-US" sz="2400" dirty="0"/>
              <a:t>(     )</a:t>
            </a:r>
          </a:p>
        </p:txBody>
      </p:sp>
      <p:sp>
        <p:nvSpPr>
          <p:cNvPr id="46" name="Rectangle 27">
            <a:extLst>
              <a:ext uri="{FF2B5EF4-FFF2-40B4-BE49-F238E27FC236}">
                <a16:creationId xmlns:a16="http://schemas.microsoft.com/office/drawing/2014/main" id="{9767AEDD-ACCC-AC40-8A8E-1D8EED1DF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862" y="3023335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7" name="Line 34">
            <a:extLst>
              <a:ext uri="{FF2B5EF4-FFF2-40B4-BE49-F238E27FC236}">
                <a16:creationId xmlns:a16="http://schemas.microsoft.com/office/drawing/2014/main" id="{A91BF7DB-E764-B749-8F3C-DF7C7F9760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22">
            <a:extLst>
              <a:ext uri="{FF2B5EF4-FFF2-40B4-BE49-F238E27FC236}">
                <a16:creationId xmlns:a16="http://schemas.microsoft.com/office/drawing/2014/main" id="{E78C97FF-84C1-2B4E-BB4A-EA5335A23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789" y="3458517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h(       )</a:t>
            </a:r>
          </a:p>
        </p:txBody>
      </p:sp>
      <p:sp>
        <p:nvSpPr>
          <p:cNvPr id="49" name="Rectangle 45">
            <a:extLst>
              <a:ext uri="{FF2B5EF4-FFF2-40B4-BE49-F238E27FC236}">
                <a16:creationId xmlns:a16="http://schemas.microsoft.com/office/drawing/2014/main" id="{CC89816E-315E-D345-BDCC-8DFEE683C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00" y="351026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59BB79-EECB-504B-8371-5F8C0741221E}"/>
              </a:ext>
            </a:extLst>
          </p:cNvPr>
          <p:cNvSpPr/>
          <p:nvPr/>
        </p:nvSpPr>
        <p:spPr>
          <a:xfrm>
            <a:off x="4850340" y="2093398"/>
            <a:ext cx="919789" cy="3153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955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70E25-EC06-624B-9E3C-6B9303839746}"/>
              </a:ext>
            </a:extLst>
          </p:cNvPr>
          <p:cNvSpPr txBox="1"/>
          <p:nvPr/>
        </p:nvSpPr>
        <p:spPr>
          <a:xfrm>
            <a:off x="1617845" y="60198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B8ED62-F893-E942-B59E-4A140608BB8D}"/>
              </a:ext>
            </a:extLst>
          </p:cNvPr>
          <p:cNvSpPr txBox="1"/>
          <p:nvPr/>
        </p:nvSpPr>
        <p:spPr>
          <a:xfrm>
            <a:off x="1959905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3468CE-065E-DD46-8A45-27042AAD9BA0}"/>
              </a:ext>
            </a:extLst>
          </p:cNvPr>
          <p:cNvSpPr txBox="1"/>
          <p:nvPr/>
        </p:nvSpPr>
        <p:spPr>
          <a:xfrm>
            <a:off x="2341180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D527B0-DFEF-534C-8519-F2D06FD6D1FB}"/>
              </a:ext>
            </a:extLst>
          </p:cNvPr>
          <p:cNvSpPr txBox="1"/>
          <p:nvPr/>
        </p:nvSpPr>
        <p:spPr>
          <a:xfrm>
            <a:off x="316084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B6B64D-B38B-1443-9D10-93D07B334A91}"/>
              </a:ext>
            </a:extLst>
          </p:cNvPr>
          <p:cNvSpPr txBox="1"/>
          <p:nvPr/>
        </p:nvSpPr>
        <p:spPr>
          <a:xfrm>
            <a:off x="3502905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03E08D-8C77-8C45-B248-54B8608C76F6}"/>
              </a:ext>
            </a:extLst>
          </p:cNvPr>
          <p:cNvSpPr txBox="1"/>
          <p:nvPr/>
        </p:nvSpPr>
        <p:spPr>
          <a:xfrm>
            <a:off x="388418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37292-1882-F74D-8449-8FE52AE7C1BF}"/>
              </a:ext>
            </a:extLst>
          </p:cNvPr>
          <p:cNvSpPr txBox="1"/>
          <p:nvPr/>
        </p:nvSpPr>
        <p:spPr>
          <a:xfrm>
            <a:off x="504679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83F52-2B7F-1945-98CA-83F212A13CFD}"/>
              </a:ext>
            </a:extLst>
          </p:cNvPr>
          <p:cNvSpPr txBox="1"/>
          <p:nvPr/>
        </p:nvSpPr>
        <p:spPr>
          <a:xfrm>
            <a:off x="577013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50D699-0C37-DB4D-9E31-E333CC0B58B1}"/>
              </a:ext>
            </a:extLst>
          </p:cNvPr>
          <p:cNvSpPr txBox="1"/>
          <p:nvPr/>
        </p:nvSpPr>
        <p:spPr>
          <a:xfrm>
            <a:off x="6587974" y="60475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CECBB0-3912-5B49-AC90-9AE2FEDB81D2}"/>
              </a:ext>
            </a:extLst>
          </p:cNvPr>
          <p:cNvSpPr txBox="1"/>
          <p:nvPr/>
        </p:nvSpPr>
        <p:spPr>
          <a:xfrm>
            <a:off x="6930034" y="60475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6CD7C-EF2D-CE4D-987B-BA5DE0518BDB}"/>
              </a:ext>
            </a:extLst>
          </p:cNvPr>
          <p:cNvSpPr txBox="1"/>
          <p:nvPr/>
        </p:nvSpPr>
        <p:spPr>
          <a:xfrm>
            <a:off x="4639386" y="60565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FE681B-54F4-0F4D-BC97-1D77A2EE3A8E}"/>
              </a:ext>
            </a:extLst>
          </p:cNvPr>
          <p:cNvSpPr txBox="1"/>
          <p:nvPr/>
        </p:nvSpPr>
        <p:spPr>
          <a:xfrm>
            <a:off x="6146965" y="60417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72DF1-F1C7-AB46-BF6A-44D6ACC9F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90" y="1841500"/>
            <a:ext cx="7747000" cy="1193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689285-AD72-9140-B152-B1676B9EE738}"/>
              </a:ext>
            </a:extLst>
          </p:cNvPr>
          <p:cNvSpPr txBox="1"/>
          <p:nvPr/>
        </p:nvSpPr>
        <p:spPr>
          <a:xfrm>
            <a:off x="5467099" y="2983003"/>
            <a:ext cx="220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containsKey</a:t>
            </a:r>
            <a:r>
              <a:rPr lang="en-US" sz="2400" dirty="0"/>
              <a:t>(     )</a:t>
            </a:r>
          </a:p>
        </p:txBody>
      </p:sp>
      <p:sp>
        <p:nvSpPr>
          <p:cNvPr id="46" name="Rectangle 27">
            <a:extLst>
              <a:ext uri="{FF2B5EF4-FFF2-40B4-BE49-F238E27FC236}">
                <a16:creationId xmlns:a16="http://schemas.microsoft.com/office/drawing/2014/main" id="{9767AEDD-ACCC-AC40-8A8E-1D8EED1DF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862" y="3023335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7" name="Line 34">
            <a:extLst>
              <a:ext uri="{FF2B5EF4-FFF2-40B4-BE49-F238E27FC236}">
                <a16:creationId xmlns:a16="http://schemas.microsoft.com/office/drawing/2014/main" id="{A91BF7DB-E764-B749-8F3C-DF7C7F9760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41180" y="5360274"/>
            <a:ext cx="296917" cy="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22">
            <a:extLst>
              <a:ext uri="{FF2B5EF4-FFF2-40B4-BE49-F238E27FC236}">
                <a16:creationId xmlns:a16="http://schemas.microsoft.com/office/drawing/2014/main" id="{E78C97FF-84C1-2B4E-BB4A-EA5335A23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789" y="3458517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h(       )</a:t>
            </a:r>
          </a:p>
        </p:txBody>
      </p:sp>
      <p:sp>
        <p:nvSpPr>
          <p:cNvPr id="49" name="Rectangle 45">
            <a:extLst>
              <a:ext uri="{FF2B5EF4-FFF2-40B4-BE49-F238E27FC236}">
                <a16:creationId xmlns:a16="http://schemas.microsoft.com/office/drawing/2014/main" id="{CC89816E-315E-D345-BDCC-8DFEE683C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00" y="351026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59BB79-EECB-504B-8371-5F8C0741221E}"/>
              </a:ext>
            </a:extLst>
          </p:cNvPr>
          <p:cNvSpPr/>
          <p:nvPr/>
        </p:nvSpPr>
        <p:spPr>
          <a:xfrm>
            <a:off x="4850340" y="2093398"/>
            <a:ext cx="919789" cy="3153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ine 34">
            <a:extLst>
              <a:ext uri="{FF2B5EF4-FFF2-40B4-BE49-F238E27FC236}">
                <a16:creationId xmlns:a16="http://schemas.microsoft.com/office/drawing/2014/main" id="{4E90BDB3-8F36-2C40-A1AC-ECD09F9801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8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70E25-EC06-624B-9E3C-6B9303839746}"/>
              </a:ext>
            </a:extLst>
          </p:cNvPr>
          <p:cNvSpPr txBox="1"/>
          <p:nvPr/>
        </p:nvSpPr>
        <p:spPr>
          <a:xfrm>
            <a:off x="1617845" y="60198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B8ED62-F893-E942-B59E-4A140608BB8D}"/>
              </a:ext>
            </a:extLst>
          </p:cNvPr>
          <p:cNvSpPr txBox="1"/>
          <p:nvPr/>
        </p:nvSpPr>
        <p:spPr>
          <a:xfrm>
            <a:off x="1959905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3468CE-065E-DD46-8A45-27042AAD9BA0}"/>
              </a:ext>
            </a:extLst>
          </p:cNvPr>
          <p:cNvSpPr txBox="1"/>
          <p:nvPr/>
        </p:nvSpPr>
        <p:spPr>
          <a:xfrm>
            <a:off x="2341180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D527B0-DFEF-534C-8519-F2D06FD6D1FB}"/>
              </a:ext>
            </a:extLst>
          </p:cNvPr>
          <p:cNvSpPr txBox="1"/>
          <p:nvPr/>
        </p:nvSpPr>
        <p:spPr>
          <a:xfrm>
            <a:off x="316084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B6B64D-B38B-1443-9D10-93D07B334A91}"/>
              </a:ext>
            </a:extLst>
          </p:cNvPr>
          <p:cNvSpPr txBox="1"/>
          <p:nvPr/>
        </p:nvSpPr>
        <p:spPr>
          <a:xfrm>
            <a:off x="3502905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03E08D-8C77-8C45-B248-54B8608C76F6}"/>
              </a:ext>
            </a:extLst>
          </p:cNvPr>
          <p:cNvSpPr txBox="1"/>
          <p:nvPr/>
        </p:nvSpPr>
        <p:spPr>
          <a:xfrm>
            <a:off x="388418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37292-1882-F74D-8449-8FE52AE7C1BF}"/>
              </a:ext>
            </a:extLst>
          </p:cNvPr>
          <p:cNvSpPr txBox="1"/>
          <p:nvPr/>
        </p:nvSpPr>
        <p:spPr>
          <a:xfrm>
            <a:off x="504679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83F52-2B7F-1945-98CA-83F212A13CFD}"/>
              </a:ext>
            </a:extLst>
          </p:cNvPr>
          <p:cNvSpPr txBox="1"/>
          <p:nvPr/>
        </p:nvSpPr>
        <p:spPr>
          <a:xfrm>
            <a:off x="577013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50D699-0C37-DB4D-9E31-E333CC0B58B1}"/>
              </a:ext>
            </a:extLst>
          </p:cNvPr>
          <p:cNvSpPr txBox="1"/>
          <p:nvPr/>
        </p:nvSpPr>
        <p:spPr>
          <a:xfrm>
            <a:off x="6587974" y="60475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CECBB0-3912-5B49-AC90-9AE2FEDB81D2}"/>
              </a:ext>
            </a:extLst>
          </p:cNvPr>
          <p:cNvSpPr txBox="1"/>
          <p:nvPr/>
        </p:nvSpPr>
        <p:spPr>
          <a:xfrm>
            <a:off x="6930034" y="60475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6CD7C-EF2D-CE4D-987B-BA5DE0518BDB}"/>
              </a:ext>
            </a:extLst>
          </p:cNvPr>
          <p:cNvSpPr txBox="1"/>
          <p:nvPr/>
        </p:nvSpPr>
        <p:spPr>
          <a:xfrm>
            <a:off x="4639386" y="60565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FE681B-54F4-0F4D-BC97-1D77A2EE3A8E}"/>
              </a:ext>
            </a:extLst>
          </p:cNvPr>
          <p:cNvSpPr txBox="1"/>
          <p:nvPr/>
        </p:nvSpPr>
        <p:spPr>
          <a:xfrm>
            <a:off x="6146965" y="60417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72DF1-F1C7-AB46-BF6A-44D6ACC9F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90" y="1841500"/>
            <a:ext cx="7747000" cy="1193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689285-AD72-9140-B152-B1676B9EE738}"/>
              </a:ext>
            </a:extLst>
          </p:cNvPr>
          <p:cNvSpPr txBox="1"/>
          <p:nvPr/>
        </p:nvSpPr>
        <p:spPr>
          <a:xfrm>
            <a:off x="5467099" y="2983003"/>
            <a:ext cx="220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containsKey</a:t>
            </a:r>
            <a:r>
              <a:rPr lang="en-US" sz="2400" dirty="0"/>
              <a:t>(     )</a:t>
            </a:r>
          </a:p>
        </p:txBody>
      </p:sp>
      <p:sp>
        <p:nvSpPr>
          <p:cNvPr id="46" name="Rectangle 27">
            <a:extLst>
              <a:ext uri="{FF2B5EF4-FFF2-40B4-BE49-F238E27FC236}">
                <a16:creationId xmlns:a16="http://schemas.microsoft.com/office/drawing/2014/main" id="{9767AEDD-ACCC-AC40-8A8E-1D8EED1DF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862" y="3023335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7" name="Line 34">
            <a:extLst>
              <a:ext uri="{FF2B5EF4-FFF2-40B4-BE49-F238E27FC236}">
                <a16:creationId xmlns:a16="http://schemas.microsoft.com/office/drawing/2014/main" id="{A91BF7DB-E764-B749-8F3C-DF7C7F9760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81815" y="4527545"/>
            <a:ext cx="296917" cy="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22">
            <a:extLst>
              <a:ext uri="{FF2B5EF4-FFF2-40B4-BE49-F238E27FC236}">
                <a16:creationId xmlns:a16="http://schemas.microsoft.com/office/drawing/2014/main" id="{E78C97FF-84C1-2B4E-BB4A-EA5335A23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789" y="3458517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h(       )</a:t>
            </a:r>
          </a:p>
        </p:txBody>
      </p:sp>
      <p:sp>
        <p:nvSpPr>
          <p:cNvPr id="49" name="Rectangle 45">
            <a:extLst>
              <a:ext uri="{FF2B5EF4-FFF2-40B4-BE49-F238E27FC236}">
                <a16:creationId xmlns:a16="http://schemas.microsoft.com/office/drawing/2014/main" id="{CC89816E-315E-D345-BDCC-8DFEE683C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00" y="351026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59BB79-EECB-504B-8371-5F8C0741221E}"/>
              </a:ext>
            </a:extLst>
          </p:cNvPr>
          <p:cNvSpPr/>
          <p:nvPr/>
        </p:nvSpPr>
        <p:spPr>
          <a:xfrm>
            <a:off x="4850340" y="2093398"/>
            <a:ext cx="919789" cy="3153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ine 34">
            <a:extLst>
              <a:ext uri="{FF2B5EF4-FFF2-40B4-BE49-F238E27FC236}">
                <a16:creationId xmlns:a16="http://schemas.microsoft.com/office/drawing/2014/main" id="{56645577-7BE3-3740-8DA2-F68583DE38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325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containsKey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70E25-EC06-624B-9E3C-6B9303839746}"/>
              </a:ext>
            </a:extLst>
          </p:cNvPr>
          <p:cNvSpPr txBox="1"/>
          <p:nvPr/>
        </p:nvSpPr>
        <p:spPr>
          <a:xfrm>
            <a:off x="1617845" y="60198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B8ED62-F893-E942-B59E-4A140608BB8D}"/>
              </a:ext>
            </a:extLst>
          </p:cNvPr>
          <p:cNvSpPr txBox="1"/>
          <p:nvPr/>
        </p:nvSpPr>
        <p:spPr>
          <a:xfrm>
            <a:off x="1959905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3468CE-065E-DD46-8A45-27042AAD9BA0}"/>
              </a:ext>
            </a:extLst>
          </p:cNvPr>
          <p:cNvSpPr txBox="1"/>
          <p:nvPr/>
        </p:nvSpPr>
        <p:spPr>
          <a:xfrm>
            <a:off x="2341180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D527B0-DFEF-534C-8519-F2D06FD6D1FB}"/>
              </a:ext>
            </a:extLst>
          </p:cNvPr>
          <p:cNvSpPr txBox="1"/>
          <p:nvPr/>
        </p:nvSpPr>
        <p:spPr>
          <a:xfrm>
            <a:off x="316084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B6B64D-B38B-1443-9D10-93D07B334A91}"/>
              </a:ext>
            </a:extLst>
          </p:cNvPr>
          <p:cNvSpPr txBox="1"/>
          <p:nvPr/>
        </p:nvSpPr>
        <p:spPr>
          <a:xfrm>
            <a:off x="3502905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03E08D-8C77-8C45-B248-54B8608C76F6}"/>
              </a:ext>
            </a:extLst>
          </p:cNvPr>
          <p:cNvSpPr txBox="1"/>
          <p:nvPr/>
        </p:nvSpPr>
        <p:spPr>
          <a:xfrm>
            <a:off x="388418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37292-1882-F74D-8449-8FE52AE7C1BF}"/>
              </a:ext>
            </a:extLst>
          </p:cNvPr>
          <p:cNvSpPr txBox="1"/>
          <p:nvPr/>
        </p:nvSpPr>
        <p:spPr>
          <a:xfrm>
            <a:off x="504679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83F52-2B7F-1945-98CA-83F212A13CFD}"/>
              </a:ext>
            </a:extLst>
          </p:cNvPr>
          <p:cNvSpPr txBox="1"/>
          <p:nvPr/>
        </p:nvSpPr>
        <p:spPr>
          <a:xfrm>
            <a:off x="577013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50D699-0C37-DB4D-9E31-E333CC0B58B1}"/>
              </a:ext>
            </a:extLst>
          </p:cNvPr>
          <p:cNvSpPr txBox="1"/>
          <p:nvPr/>
        </p:nvSpPr>
        <p:spPr>
          <a:xfrm>
            <a:off x="6587974" y="60475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CECBB0-3912-5B49-AC90-9AE2FEDB81D2}"/>
              </a:ext>
            </a:extLst>
          </p:cNvPr>
          <p:cNvSpPr txBox="1"/>
          <p:nvPr/>
        </p:nvSpPr>
        <p:spPr>
          <a:xfrm>
            <a:off x="6930034" y="60475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6CD7C-EF2D-CE4D-987B-BA5DE0518BDB}"/>
              </a:ext>
            </a:extLst>
          </p:cNvPr>
          <p:cNvSpPr txBox="1"/>
          <p:nvPr/>
        </p:nvSpPr>
        <p:spPr>
          <a:xfrm>
            <a:off x="4639386" y="60565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FE681B-54F4-0F4D-BC97-1D77A2EE3A8E}"/>
              </a:ext>
            </a:extLst>
          </p:cNvPr>
          <p:cNvSpPr txBox="1"/>
          <p:nvPr/>
        </p:nvSpPr>
        <p:spPr>
          <a:xfrm>
            <a:off x="6146965" y="60417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72DF1-F1C7-AB46-BF6A-44D6ACC9F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590" y="1841500"/>
            <a:ext cx="7747000" cy="1193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689285-AD72-9140-B152-B1676B9EE738}"/>
              </a:ext>
            </a:extLst>
          </p:cNvPr>
          <p:cNvSpPr txBox="1"/>
          <p:nvPr/>
        </p:nvSpPr>
        <p:spPr>
          <a:xfrm>
            <a:off x="5467099" y="2983003"/>
            <a:ext cx="220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containsKey</a:t>
            </a:r>
            <a:r>
              <a:rPr lang="en-US" sz="2400" dirty="0"/>
              <a:t>(     )</a:t>
            </a:r>
          </a:p>
        </p:txBody>
      </p:sp>
      <p:sp>
        <p:nvSpPr>
          <p:cNvPr id="46" name="Rectangle 27">
            <a:extLst>
              <a:ext uri="{FF2B5EF4-FFF2-40B4-BE49-F238E27FC236}">
                <a16:creationId xmlns:a16="http://schemas.microsoft.com/office/drawing/2014/main" id="{9767AEDD-ACCC-AC40-8A8E-1D8EED1DF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862" y="3023335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7" name="Line 34">
            <a:extLst>
              <a:ext uri="{FF2B5EF4-FFF2-40B4-BE49-F238E27FC236}">
                <a16:creationId xmlns:a16="http://schemas.microsoft.com/office/drawing/2014/main" id="{A91BF7DB-E764-B749-8F3C-DF7C7F9760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3695700"/>
            <a:ext cx="296917" cy="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22">
            <a:extLst>
              <a:ext uri="{FF2B5EF4-FFF2-40B4-BE49-F238E27FC236}">
                <a16:creationId xmlns:a16="http://schemas.microsoft.com/office/drawing/2014/main" id="{E78C97FF-84C1-2B4E-BB4A-EA5335A23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789" y="3458517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h(       )</a:t>
            </a:r>
          </a:p>
        </p:txBody>
      </p:sp>
      <p:sp>
        <p:nvSpPr>
          <p:cNvPr id="49" name="Rectangle 45">
            <a:extLst>
              <a:ext uri="{FF2B5EF4-FFF2-40B4-BE49-F238E27FC236}">
                <a16:creationId xmlns:a16="http://schemas.microsoft.com/office/drawing/2014/main" id="{CC89816E-315E-D345-BDCC-8DFEE683C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00" y="351026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59BB79-EECB-504B-8371-5F8C0741221E}"/>
              </a:ext>
            </a:extLst>
          </p:cNvPr>
          <p:cNvSpPr/>
          <p:nvPr/>
        </p:nvSpPr>
        <p:spPr>
          <a:xfrm>
            <a:off x="4850340" y="2093398"/>
            <a:ext cx="919789" cy="3153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ine 34">
            <a:extLst>
              <a:ext uri="{FF2B5EF4-FFF2-40B4-BE49-F238E27FC236}">
                <a16:creationId xmlns:a16="http://schemas.microsoft.com/office/drawing/2014/main" id="{5099F3E1-64D7-FF4B-93F4-13453D1D23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183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9390" y="12066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remove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70E25-EC06-624B-9E3C-6B9303839746}"/>
              </a:ext>
            </a:extLst>
          </p:cNvPr>
          <p:cNvSpPr txBox="1"/>
          <p:nvPr/>
        </p:nvSpPr>
        <p:spPr>
          <a:xfrm>
            <a:off x="1617845" y="60198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B8ED62-F893-E942-B59E-4A140608BB8D}"/>
              </a:ext>
            </a:extLst>
          </p:cNvPr>
          <p:cNvSpPr txBox="1"/>
          <p:nvPr/>
        </p:nvSpPr>
        <p:spPr>
          <a:xfrm>
            <a:off x="1959905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3468CE-065E-DD46-8A45-27042AAD9BA0}"/>
              </a:ext>
            </a:extLst>
          </p:cNvPr>
          <p:cNvSpPr txBox="1"/>
          <p:nvPr/>
        </p:nvSpPr>
        <p:spPr>
          <a:xfrm>
            <a:off x="2341180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D527B0-DFEF-534C-8519-F2D06FD6D1FB}"/>
              </a:ext>
            </a:extLst>
          </p:cNvPr>
          <p:cNvSpPr txBox="1"/>
          <p:nvPr/>
        </p:nvSpPr>
        <p:spPr>
          <a:xfrm>
            <a:off x="316084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B6B64D-B38B-1443-9D10-93D07B334A91}"/>
              </a:ext>
            </a:extLst>
          </p:cNvPr>
          <p:cNvSpPr txBox="1"/>
          <p:nvPr/>
        </p:nvSpPr>
        <p:spPr>
          <a:xfrm>
            <a:off x="3502905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03E08D-8C77-8C45-B248-54B8608C76F6}"/>
              </a:ext>
            </a:extLst>
          </p:cNvPr>
          <p:cNvSpPr txBox="1"/>
          <p:nvPr/>
        </p:nvSpPr>
        <p:spPr>
          <a:xfrm>
            <a:off x="388418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37292-1882-F74D-8449-8FE52AE7C1BF}"/>
              </a:ext>
            </a:extLst>
          </p:cNvPr>
          <p:cNvSpPr txBox="1"/>
          <p:nvPr/>
        </p:nvSpPr>
        <p:spPr>
          <a:xfrm>
            <a:off x="504679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83F52-2B7F-1945-98CA-83F212A13CFD}"/>
              </a:ext>
            </a:extLst>
          </p:cNvPr>
          <p:cNvSpPr txBox="1"/>
          <p:nvPr/>
        </p:nvSpPr>
        <p:spPr>
          <a:xfrm>
            <a:off x="577013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50D699-0C37-DB4D-9E31-E333CC0B58B1}"/>
              </a:ext>
            </a:extLst>
          </p:cNvPr>
          <p:cNvSpPr txBox="1"/>
          <p:nvPr/>
        </p:nvSpPr>
        <p:spPr>
          <a:xfrm>
            <a:off x="6587974" y="60475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CECBB0-3912-5B49-AC90-9AE2FEDB81D2}"/>
              </a:ext>
            </a:extLst>
          </p:cNvPr>
          <p:cNvSpPr txBox="1"/>
          <p:nvPr/>
        </p:nvSpPr>
        <p:spPr>
          <a:xfrm>
            <a:off x="6930034" y="60475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6CD7C-EF2D-CE4D-987B-BA5DE0518BDB}"/>
              </a:ext>
            </a:extLst>
          </p:cNvPr>
          <p:cNvSpPr txBox="1"/>
          <p:nvPr/>
        </p:nvSpPr>
        <p:spPr>
          <a:xfrm>
            <a:off x="4639386" y="60565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FE681B-54F4-0F4D-BC97-1D77A2EE3A8E}"/>
              </a:ext>
            </a:extLst>
          </p:cNvPr>
          <p:cNvSpPr txBox="1"/>
          <p:nvPr/>
        </p:nvSpPr>
        <p:spPr>
          <a:xfrm>
            <a:off x="6146965" y="60417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328A59-3AC1-914C-A510-06DDC7EBF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712" y="120660"/>
            <a:ext cx="5600996" cy="2181106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2C4AD590-63FA-BC4D-A63C-55E5636C740A}"/>
              </a:ext>
            </a:extLst>
          </p:cNvPr>
          <p:cNvSpPr/>
          <p:nvPr/>
        </p:nvSpPr>
        <p:spPr>
          <a:xfrm>
            <a:off x="7221179" y="371280"/>
            <a:ext cx="766683" cy="3153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049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9390" y="12066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remove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70E25-EC06-624B-9E3C-6B9303839746}"/>
              </a:ext>
            </a:extLst>
          </p:cNvPr>
          <p:cNvSpPr txBox="1"/>
          <p:nvPr/>
        </p:nvSpPr>
        <p:spPr>
          <a:xfrm>
            <a:off x="1617845" y="60198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B8ED62-F893-E942-B59E-4A140608BB8D}"/>
              </a:ext>
            </a:extLst>
          </p:cNvPr>
          <p:cNvSpPr txBox="1"/>
          <p:nvPr/>
        </p:nvSpPr>
        <p:spPr>
          <a:xfrm>
            <a:off x="1959905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3468CE-065E-DD46-8A45-27042AAD9BA0}"/>
              </a:ext>
            </a:extLst>
          </p:cNvPr>
          <p:cNvSpPr txBox="1"/>
          <p:nvPr/>
        </p:nvSpPr>
        <p:spPr>
          <a:xfrm>
            <a:off x="2341180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D527B0-DFEF-534C-8519-F2D06FD6D1FB}"/>
              </a:ext>
            </a:extLst>
          </p:cNvPr>
          <p:cNvSpPr txBox="1"/>
          <p:nvPr/>
        </p:nvSpPr>
        <p:spPr>
          <a:xfrm>
            <a:off x="316084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B6B64D-B38B-1443-9D10-93D07B334A91}"/>
              </a:ext>
            </a:extLst>
          </p:cNvPr>
          <p:cNvSpPr txBox="1"/>
          <p:nvPr/>
        </p:nvSpPr>
        <p:spPr>
          <a:xfrm>
            <a:off x="3502905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03E08D-8C77-8C45-B248-54B8608C76F6}"/>
              </a:ext>
            </a:extLst>
          </p:cNvPr>
          <p:cNvSpPr txBox="1"/>
          <p:nvPr/>
        </p:nvSpPr>
        <p:spPr>
          <a:xfrm>
            <a:off x="388418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37292-1882-F74D-8449-8FE52AE7C1BF}"/>
              </a:ext>
            </a:extLst>
          </p:cNvPr>
          <p:cNvSpPr txBox="1"/>
          <p:nvPr/>
        </p:nvSpPr>
        <p:spPr>
          <a:xfrm>
            <a:off x="504679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83F52-2B7F-1945-98CA-83F212A13CFD}"/>
              </a:ext>
            </a:extLst>
          </p:cNvPr>
          <p:cNvSpPr txBox="1"/>
          <p:nvPr/>
        </p:nvSpPr>
        <p:spPr>
          <a:xfrm>
            <a:off x="577013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50D699-0C37-DB4D-9E31-E333CC0B58B1}"/>
              </a:ext>
            </a:extLst>
          </p:cNvPr>
          <p:cNvSpPr txBox="1"/>
          <p:nvPr/>
        </p:nvSpPr>
        <p:spPr>
          <a:xfrm>
            <a:off x="6587974" y="60475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CECBB0-3912-5B49-AC90-9AE2FEDB81D2}"/>
              </a:ext>
            </a:extLst>
          </p:cNvPr>
          <p:cNvSpPr txBox="1"/>
          <p:nvPr/>
        </p:nvSpPr>
        <p:spPr>
          <a:xfrm>
            <a:off x="6930034" y="60475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6CD7C-EF2D-CE4D-987B-BA5DE0518BDB}"/>
              </a:ext>
            </a:extLst>
          </p:cNvPr>
          <p:cNvSpPr txBox="1"/>
          <p:nvPr/>
        </p:nvSpPr>
        <p:spPr>
          <a:xfrm>
            <a:off x="4639386" y="60565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FE681B-54F4-0F4D-BC97-1D77A2EE3A8E}"/>
              </a:ext>
            </a:extLst>
          </p:cNvPr>
          <p:cNvSpPr txBox="1"/>
          <p:nvPr/>
        </p:nvSpPr>
        <p:spPr>
          <a:xfrm>
            <a:off x="6146965" y="60417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328A59-3AC1-914C-A510-06DDC7EBF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712" y="120660"/>
            <a:ext cx="5600996" cy="2181106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266C2A94-01D0-A94E-B034-844600D4CD1D}"/>
              </a:ext>
            </a:extLst>
          </p:cNvPr>
          <p:cNvSpPr txBox="1"/>
          <p:nvPr/>
        </p:nvSpPr>
        <p:spPr>
          <a:xfrm>
            <a:off x="5489210" y="2508611"/>
            <a:ext cx="220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containsKey</a:t>
            </a:r>
            <a:r>
              <a:rPr lang="en-US" sz="2400" dirty="0"/>
              <a:t>(     )</a:t>
            </a:r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id="{8A1CEAA1-F90E-E845-B545-2E7BFA31F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4545" y="2573608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C4AD590-63FA-BC4D-A63C-55E5636C740A}"/>
              </a:ext>
            </a:extLst>
          </p:cNvPr>
          <p:cNvSpPr/>
          <p:nvPr/>
        </p:nvSpPr>
        <p:spPr>
          <a:xfrm>
            <a:off x="7221179" y="371280"/>
            <a:ext cx="766683" cy="3153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83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9390" y="12066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remove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70E25-EC06-624B-9E3C-6B9303839746}"/>
              </a:ext>
            </a:extLst>
          </p:cNvPr>
          <p:cNvSpPr txBox="1"/>
          <p:nvPr/>
        </p:nvSpPr>
        <p:spPr>
          <a:xfrm>
            <a:off x="1617845" y="60198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B8ED62-F893-E942-B59E-4A140608BB8D}"/>
              </a:ext>
            </a:extLst>
          </p:cNvPr>
          <p:cNvSpPr txBox="1"/>
          <p:nvPr/>
        </p:nvSpPr>
        <p:spPr>
          <a:xfrm>
            <a:off x="1959905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3468CE-065E-DD46-8A45-27042AAD9BA0}"/>
              </a:ext>
            </a:extLst>
          </p:cNvPr>
          <p:cNvSpPr txBox="1"/>
          <p:nvPr/>
        </p:nvSpPr>
        <p:spPr>
          <a:xfrm>
            <a:off x="2341180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D527B0-DFEF-534C-8519-F2D06FD6D1FB}"/>
              </a:ext>
            </a:extLst>
          </p:cNvPr>
          <p:cNvSpPr txBox="1"/>
          <p:nvPr/>
        </p:nvSpPr>
        <p:spPr>
          <a:xfrm>
            <a:off x="316084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B6B64D-B38B-1443-9D10-93D07B334A91}"/>
              </a:ext>
            </a:extLst>
          </p:cNvPr>
          <p:cNvSpPr txBox="1"/>
          <p:nvPr/>
        </p:nvSpPr>
        <p:spPr>
          <a:xfrm>
            <a:off x="3502905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03E08D-8C77-8C45-B248-54B8608C76F6}"/>
              </a:ext>
            </a:extLst>
          </p:cNvPr>
          <p:cNvSpPr txBox="1"/>
          <p:nvPr/>
        </p:nvSpPr>
        <p:spPr>
          <a:xfrm>
            <a:off x="388418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37292-1882-F74D-8449-8FE52AE7C1BF}"/>
              </a:ext>
            </a:extLst>
          </p:cNvPr>
          <p:cNvSpPr txBox="1"/>
          <p:nvPr/>
        </p:nvSpPr>
        <p:spPr>
          <a:xfrm>
            <a:off x="504679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83F52-2B7F-1945-98CA-83F212A13CFD}"/>
              </a:ext>
            </a:extLst>
          </p:cNvPr>
          <p:cNvSpPr txBox="1"/>
          <p:nvPr/>
        </p:nvSpPr>
        <p:spPr>
          <a:xfrm>
            <a:off x="577013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50D699-0C37-DB4D-9E31-E333CC0B58B1}"/>
              </a:ext>
            </a:extLst>
          </p:cNvPr>
          <p:cNvSpPr txBox="1"/>
          <p:nvPr/>
        </p:nvSpPr>
        <p:spPr>
          <a:xfrm>
            <a:off x="6587974" y="60475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CECBB0-3912-5B49-AC90-9AE2FEDB81D2}"/>
              </a:ext>
            </a:extLst>
          </p:cNvPr>
          <p:cNvSpPr txBox="1"/>
          <p:nvPr/>
        </p:nvSpPr>
        <p:spPr>
          <a:xfrm>
            <a:off x="6930034" y="60475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6CD7C-EF2D-CE4D-987B-BA5DE0518BDB}"/>
              </a:ext>
            </a:extLst>
          </p:cNvPr>
          <p:cNvSpPr txBox="1"/>
          <p:nvPr/>
        </p:nvSpPr>
        <p:spPr>
          <a:xfrm>
            <a:off x="4639386" y="60565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FE681B-54F4-0F4D-BC97-1D77A2EE3A8E}"/>
              </a:ext>
            </a:extLst>
          </p:cNvPr>
          <p:cNvSpPr txBox="1"/>
          <p:nvPr/>
        </p:nvSpPr>
        <p:spPr>
          <a:xfrm>
            <a:off x="6146965" y="60417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328A59-3AC1-914C-A510-06DDC7EBF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712" y="120660"/>
            <a:ext cx="5600996" cy="2181106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266C2A94-01D0-A94E-B034-844600D4CD1D}"/>
              </a:ext>
            </a:extLst>
          </p:cNvPr>
          <p:cNvSpPr txBox="1"/>
          <p:nvPr/>
        </p:nvSpPr>
        <p:spPr>
          <a:xfrm>
            <a:off x="5489210" y="2508611"/>
            <a:ext cx="220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containsKey</a:t>
            </a:r>
            <a:r>
              <a:rPr lang="en-US" sz="2400" dirty="0"/>
              <a:t>(     )</a:t>
            </a:r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id="{8A1CEAA1-F90E-E845-B545-2E7BFA31F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4545" y="2573608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8" name="Text Box 22">
            <a:extLst>
              <a:ext uri="{FF2B5EF4-FFF2-40B4-BE49-F238E27FC236}">
                <a16:creationId xmlns:a16="http://schemas.microsoft.com/office/drawing/2014/main" id="{8B2D416E-09A9-8C4C-984E-B879B07C8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485" y="30435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h(       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C4AD590-63FA-BC4D-A63C-55E5636C740A}"/>
              </a:ext>
            </a:extLst>
          </p:cNvPr>
          <p:cNvSpPr/>
          <p:nvPr/>
        </p:nvSpPr>
        <p:spPr>
          <a:xfrm>
            <a:off x="7221179" y="371280"/>
            <a:ext cx="766683" cy="31531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24">
            <a:extLst>
              <a:ext uri="{FF2B5EF4-FFF2-40B4-BE49-F238E27FC236}">
                <a16:creationId xmlns:a16="http://schemas.microsoft.com/office/drawing/2014/main" id="{1CEE42CE-5C6A-2C40-90FE-D8892F2BA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1141" y="3071819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" name="Line 34">
            <a:extLst>
              <a:ext uri="{FF2B5EF4-FFF2-40B4-BE49-F238E27FC236}">
                <a16:creationId xmlns:a16="http://schemas.microsoft.com/office/drawing/2014/main" id="{A6BA53B1-72BA-014D-932D-F9BD01E925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88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9390" y="12066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remove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70E25-EC06-624B-9E3C-6B9303839746}"/>
              </a:ext>
            </a:extLst>
          </p:cNvPr>
          <p:cNvSpPr txBox="1"/>
          <p:nvPr/>
        </p:nvSpPr>
        <p:spPr>
          <a:xfrm>
            <a:off x="1617845" y="60198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B8ED62-F893-E942-B59E-4A140608BB8D}"/>
              </a:ext>
            </a:extLst>
          </p:cNvPr>
          <p:cNvSpPr txBox="1"/>
          <p:nvPr/>
        </p:nvSpPr>
        <p:spPr>
          <a:xfrm>
            <a:off x="1959905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3468CE-065E-DD46-8A45-27042AAD9BA0}"/>
              </a:ext>
            </a:extLst>
          </p:cNvPr>
          <p:cNvSpPr txBox="1"/>
          <p:nvPr/>
        </p:nvSpPr>
        <p:spPr>
          <a:xfrm>
            <a:off x="2341180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D527B0-DFEF-534C-8519-F2D06FD6D1FB}"/>
              </a:ext>
            </a:extLst>
          </p:cNvPr>
          <p:cNvSpPr txBox="1"/>
          <p:nvPr/>
        </p:nvSpPr>
        <p:spPr>
          <a:xfrm>
            <a:off x="316084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B6B64D-B38B-1443-9D10-93D07B334A91}"/>
              </a:ext>
            </a:extLst>
          </p:cNvPr>
          <p:cNvSpPr txBox="1"/>
          <p:nvPr/>
        </p:nvSpPr>
        <p:spPr>
          <a:xfrm>
            <a:off x="3502905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03E08D-8C77-8C45-B248-54B8608C76F6}"/>
              </a:ext>
            </a:extLst>
          </p:cNvPr>
          <p:cNvSpPr txBox="1"/>
          <p:nvPr/>
        </p:nvSpPr>
        <p:spPr>
          <a:xfrm>
            <a:off x="388418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37292-1882-F74D-8449-8FE52AE7C1BF}"/>
              </a:ext>
            </a:extLst>
          </p:cNvPr>
          <p:cNvSpPr txBox="1"/>
          <p:nvPr/>
        </p:nvSpPr>
        <p:spPr>
          <a:xfrm>
            <a:off x="504679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83F52-2B7F-1945-98CA-83F212A13CFD}"/>
              </a:ext>
            </a:extLst>
          </p:cNvPr>
          <p:cNvSpPr txBox="1"/>
          <p:nvPr/>
        </p:nvSpPr>
        <p:spPr>
          <a:xfrm>
            <a:off x="577013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50D699-0C37-DB4D-9E31-E333CC0B58B1}"/>
              </a:ext>
            </a:extLst>
          </p:cNvPr>
          <p:cNvSpPr txBox="1"/>
          <p:nvPr/>
        </p:nvSpPr>
        <p:spPr>
          <a:xfrm>
            <a:off x="6587974" y="60475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CECBB0-3912-5B49-AC90-9AE2FEDB81D2}"/>
              </a:ext>
            </a:extLst>
          </p:cNvPr>
          <p:cNvSpPr txBox="1"/>
          <p:nvPr/>
        </p:nvSpPr>
        <p:spPr>
          <a:xfrm>
            <a:off x="6930034" y="60475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6CD7C-EF2D-CE4D-987B-BA5DE0518BDB}"/>
              </a:ext>
            </a:extLst>
          </p:cNvPr>
          <p:cNvSpPr txBox="1"/>
          <p:nvPr/>
        </p:nvSpPr>
        <p:spPr>
          <a:xfrm>
            <a:off x="4639386" y="60565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FE681B-54F4-0F4D-BC97-1D77A2EE3A8E}"/>
              </a:ext>
            </a:extLst>
          </p:cNvPr>
          <p:cNvSpPr txBox="1"/>
          <p:nvPr/>
        </p:nvSpPr>
        <p:spPr>
          <a:xfrm>
            <a:off x="6146965" y="60417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328A59-3AC1-914C-A510-06DDC7EBF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712" y="120660"/>
            <a:ext cx="5600996" cy="2181106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266C2A94-01D0-A94E-B034-844600D4CD1D}"/>
              </a:ext>
            </a:extLst>
          </p:cNvPr>
          <p:cNvSpPr txBox="1"/>
          <p:nvPr/>
        </p:nvSpPr>
        <p:spPr>
          <a:xfrm>
            <a:off x="5489210" y="2508611"/>
            <a:ext cx="220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containsKey</a:t>
            </a:r>
            <a:r>
              <a:rPr lang="en-US" sz="2400" dirty="0"/>
              <a:t>(     )</a:t>
            </a:r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id="{8A1CEAA1-F90E-E845-B545-2E7BFA31F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4545" y="2573608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8" name="Text Box 22">
            <a:extLst>
              <a:ext uri="{FF2B5EF4-FFF2-40B4-BE49-F238E27FC236}">
                <a16:creationId xmlns:a16="http://schemas.microsoft.com/office/drawing/2014/main" id="{8B2D416E-09A9-8C4C-984E-B879B07C8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485" y="30435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h(       )</a:t>
            </a:r>
          </a:p>
        </p:txBody>
      </p:sp>
      <p:sp>
        <p:nvSpPr>
          <p:cNvPr id="50" name="Rectangle 24">
            <a:extLst>
              <a:ext uri="{FF2B5EF4-FFF2-40B4-BE49-F238E27FC236}">
                <a16:creationId xmlns:a16="http://schemas.microsoft.com/office/drawing/2014/main" id="{1CEE42CE-5C6A-2C40-90FE-D8892F2BA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1141" y="3071819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" name="Line 34">
            <a:extLst>
              <a:ext uri="{FF2B5EF4-FFF2-40B4-BE49-F238E27FC236}">
                <a16:creationId xmlns:a16="http://schemas.microsoft.com/office/drawing/2014/main" id="{A6BA53B1-72BA-014D-932D-F9BD01E925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4">
            <a:extLst>
              <a:ext uri="{FF2B5EF4-FFF2-40B4-BE49-F238E27FC236}">
                <a16:creationId xmlns:a16="http://schemas.microsoft.com/office/drawing/2014/main" id="{6C09D1C1-D803-1C4D-BD93-C4B6642F50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5342" y="5370785"/>
            <a:ext cx="380999" cy="6569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88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9390" y="12066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remove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1" name="Rectangle 24">
            <a:extLst>
              <a:ext uri="{FF2B5EF4-FFF2-40B4-BE49-F238E27FC236}">
                <a16:creationId xmlns:a16="http://schemas.microsoft.com/office/drawing/2014/main" id="{75ECD97D-5D92-914E-8E73-53D137BED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34340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6">
            <a:extLst>
              <a:ext uri="{FF2B5EF4-FFF2-40B4-BE49-F238E27FC236}">
                <a16:creationId xmlns:a16="http://schemas.microsoft.com/office/drawing/2014/main" id="{21D190DC-EC9E-1748-8986-315030EC7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5052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70E25-EC06-624B-9E3C-6B9303839746}"/>
              </a:ext>
            </a:extLst>
          </p:cNvPr>
          <p:cNvSpPr txBox="1"/>
          <p:nvPr/>
        </p:nvSpPr>
        <p:spPr>
          <a:xfrm>
            <a:off x="1617845" y="60198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B8ED62-F893-E942-B59E-4A140608BB8D}"/>
              </a:ext>
            </a:extLst>
          </p:cNvPr>
          <p:cNvSpPr txBox="1"/>
          <p:nvPr/>
        </p:nvSpPr>
        <p:spPr>
          <a:xfrm>
            <a:off x="1959905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3468CE-065E-DD46-8A45-27042AAD9BA0}"/>
              </a:ext>
            </a:extLst>
          </p:cNvPr>
          <p:cNvSpPr txBox="1"/>
          <p:nvPr/>
        </p:nvSpPr>
        <p:spPr>
          <a:xfrm>
            <a:off x="2341180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D527B0-DFEF-534C-8519-F2D06FD6D1FB}"/>
              </a:ext>
            </a:extLst>
          </p:cNvPr>
          <p:cNvSpPr txBox="1"/>
          <p:nvPr/>
        </p:nvSpPr>
        <p:spPr>
          <a:xfrm>
            <a:off x="316084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B6B64D-B38B-1443-9D10-93D07B334A91}"/>
              </a:ext>
            </a:extLst>
          </p:cNvPr>
          <p:cNvSpPr txBox="1"/>
          <p:nvPr/>
        </p:nvSpPr>
        <p:spPr>
          <a:xfrm>
            <a:off x="3502905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03E08D-8C77-8C45-B248-54B8608C76F6}"/>
              </a:ext>
            </a:extLst>
          </p:cNvPr>
          <p:cNvSpPr txBox="1"/>
          <p:nvPr/>
        </p:nvSpPr>
        <p:spPr>
          <a:xfrm>
            <a:off x="388418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37292-1882-F74D-8449-8FE52AE7C1BF}"/>
              </a:ext>
            </a:extLst>
          </p:cNvPr>
          <p:cNvSpPr txBox="1"/>
          <p:nvPr/>
        </p:nvSpPr>
        <p:spPr>
          <a:xfrm>
            <a:off x="504679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83F52-2B7F-1945-98CA-83F212A13CFD}"/>
              </a:ext>
            </a:extLst>
          </p:cNvPr>
          <p:cNvSpPr txBox="1"/>
          <p:nvPr/>
        </p:nvSpPr>
        <p:spPr>
          <a:xfrm>
            <a:off x="577013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50D699-0C37-DB4D-9E31-E333CC0B58B1}"/>
              </a:ext>
            </a:extLst>
          </p:cNvPr>
          <p:cNvSpPr txBox="1"/>
          <p:nvPr/>
        </p:nvSpPr>
        <p:spPr>
          <a:xfrm>
            <a:off x="6587974" y="60475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CECBB0-3912-5B49-AC90-9AE2FEDB81D2}"/>
              </a:ext>
            </a:extLst>
          </p:cNvPr>
          <p:cNvSpPr txBox="1"/>
          <p:nvPr/>
        </p:nvSpPr>
        <p:spPr>
          <a:xfrm>
            <a:off x="6930034" y="60475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6CD7C-EF2D-CE4D-987B-BA5DE0518BDB}"/>
              </a:ext>
            </a:extLst>
          </p:cNvPr>
          <p:cNvSpPr txBox="1"/>
          <p:nvPr/>
        </p:nvSpPr>
        <p:spPr>
          <a:xfrm>
            <a:off x="4639386" y="60565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FE681B-54F4-0F4D-BC97-1D77A2EE3A8E}"/>
              </a:ext>
            </a:extLst>
          </p:cNvPr>
          <p:cNvSpPr txBox="1"/>
          <p:nvPr/>
        </p:nvSpPr>
        <p:spPr>
          <a:xfrm>
            <a:off x="6146965" y="60417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328A59-3AC1-914C-A510-06DDC7EBF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712" y="120660"/>
            <a:ext cx="5600996" cy="2181106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266C2A94-01D0-A94E-B034-844600D4CD1D}"/>
              </a:ext>
            </a:extLst>
          </p:cNvPr>
          <p:cNvSpPr txBox="1"/>
          <p:nvPr/>
        </p:nvSpPr>
        <p:spPr>
          <a:xfrm>
            <a:off x="5489210" y="2508611"/>
            <a:ext cx="220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containsKey</a:t>
            </a:r>
            <a:r>
              <a:rPr lang="en-US" sz="2400" dirty="0"/>
              <a:t>(     )</a:t>
            </a:r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id="{8A1CEAA1-F90E-E845-B545-2E7BFA31F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4545" y="2573608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8" name="Text Box 22">
            <a:extLst>
              <a:ext uri="{FF2B5EF4-FFF2-40B4-BE49-F238E27FC236}">
                <a16:creationId xmlns:a16="http://schemas.microsoft.com/office/drawing/2014/main" id="{8B2D416E-09A9-8C4C-984E-B879B07C8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485" y="30435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h(       )</a:t>
            </a:r>
          </a:p>
        </p:txBody>
      </p:sp>
      <p:sp>
        <p:nvSpPr>
          <p:cNvPr id="50" name="Rectangle 24">
            <a:extLst>
              <a:ext uri="{FF2B5EF4-FFF2-40B4-BE49-F238E27FC236}">
                <a16:creationId xmlns:a16="http://schemas.microsoft.com/office/drawing/2014/main" id="{1CEE42CE-5C6A-2C40-90FE-D8892F2BA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1141" y="3071819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" name="Line 34">
            <a:extLst>
              <a:ext uri="{FF2B5EF4-FFF2-40B4-BE49-F238E27FC236}">
                <a16:creationId xmlns:a16="http://schemas.microsoft.com/office/drawing/2014/main" id="{A6BA53B1-72BA-014D-932D-F9BD01E925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34">
            <a:extLst>
              <a:ext uri="{FF2B5EF4-FFF2-40B4-BE49-F238E27FC236}">
                <a16:creationId xmlns:a16="http://schemas.microsoft.com/office/drawing/2014/main" id="{6C09D1C1-D803-1C4D-BD93-C4B6642F50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41180" y="4537840"/>
            <a:ext cx="380999" cy="6569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0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4DCDEC-3B1D-2D48-A95A-F3374524CFB2}"/>
              </a:ext>
            </a:extLst>
          </p:cNvPr>
          <p:cNvSpPr txBox="1"/>
          <p:nvPr/>
        </p:nvSpPr>
        <p:spPr>
          <a:xfrm>
            <a:off x="1166648" y="4125310"/>
            <a:ext cx="59579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What if we assume that they’re integers.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Any ideas how to do this fast?</a:t>
            </a:r>
          </a:p>
        </p:txBody>
      </p:sp>
    </p:spTree>
    <p:extLst>
      <p:ext uri="{BB962C8B-B14F-4D97-AF65-F5344CB8AC3E}">
        <p14:creationId xmlns:p14="http://schemas.microsoft.com/office/powerpoint/2010/main" val="33647972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3569AA-A312-884F-AC02-A3BF6EA53C2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9390" y="12066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remove</a:t>
            </a:r>
          </a:p>
        </p:txBody>
      </p:sp>
      <p:grpSp>
        <p:nvGrpSpPr>
          <p:cNvPr id="36866" name="Group 4">
            <a:extLst>
              <a:ext uri="{FF2B5EF4-FFF2-40B4-BE49-F238E27FC236}">
                <a16:creationId xmlns:a16="http://schemas.microsoft.com/office/drawing/2014/main" id="{28B4D489-5344-4744-9B4B-0F7ABC310F4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019800"/>
            <a:ext cx="5715000" cy="381000"/>
            <a:chOff x="768" y="624"/>
            <a:chExt cx="3600" cy="240"/>
          </a:xfrm>
        </p:grpSpPr>
        <p:sp>
          <p:nvSpPr>
            <p:cNvPr id="36879" name="Rectangle 5">
              <a:extLst>
                <a:ext uri="{FF2B5EF4-FFF2-40B4-BE49-F238E27FC236}">
                  <a16:creationId xmlns:a16="http://schemas.microsoft.com/office/drawing/2014/main" id="{7073B296-31BD-6640-A968-85502AD61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0" name="Line 6">
              <a:extLst>
                <a:ext uri="{FF2B5EF4-FFF2-40B4-BE49-F238E27FC236}">
                  <a16:creationId xmlns:a16="http://schemas.microsoft.com/office/drawing/2014/main" id="{014E5149-985D-8E42-AC9F-9DDBB3241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7">
              <a:extLst>
                <a:ext uri="{FF2B5EF4-FFF2-40B4-BE49-F238E27FC236}">
                  <a16:creationId xmlns:a16="http://schemas.microsoft.com/office/drawing/2014/main" id="{7364E2D6-963A-3744-B30D-41109E842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8">
              <a:extLst>
                <a:ext uri="{FF2B5EF4-FFF2-40B4-BE49-F238E27FC236}">
                  <a16:creationId xmlns:a16="http://schemas.microsoft.com/office/drawing/2014/main" id="{3DD7D1DD-5D7B-3249-8C7B-6A33D2063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9">
              <a:extLst>
                <a:ext uri="{FF2B5EF4-FFF2-40B4-BE49-F238E27FC236}">
                  <a16:creationId xmlns:a16="http://schemas.microsoft.com/office/drawing/2014/main" id="{7000A11F-4107-FC45-9F9C-4225A7DB5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0">
              <a:extLst>
                <a:ext uri="{FF2B5EF4-FFF2-40B4-BE49-F238E27FC236}">
                  <a16:creationId xmlns:a16="http://schemas.microsoft.com/office/drawing/2014/main" id="{549ABDE3-7CEA-D545-BAC8-99A84150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11">
              <a:extLst>
                <a:ext uri="{FF2B5EF4-FFF2-40B4-BE49-F238E27FC236}">
                  <a16:creationId xmlns:a16="http://schemas.microsoft.com/office/drawing/2014/main" id="{2847F187-5EB4-504A-984F-3FDB69DB4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12">
              <a:extLst>
                <a:ext uri="{FF2B5EF4-FFF2-40B4-BE49-F238E27FC236}">
                  <a16:creationId xmlns:a16="http://schemas.microsoft.com/office/drawing/2014/main" id="{76A71020-7996-C54B-BC55-532120AB1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13">
              <a:extLst>
                <a:ext uri="{FF2B5EF4-FFF2-40B4-BE49-F238E27FC236}">
                  <a16:creationId xmlns:a16="http://schemas.microsoft.com/office/drawing/2014/main" id="{D5ACF5D4-EB5C-0E41-AA37-0791EE29AF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14">
              <a:extLst>
                <a:ext uri="{FF2B5EF4-FFF2-40B4-BE49-F238E27FC236}">
                  <a16:creationId xmlns:a16="http://schemas.microsoft.com/office/drawing/2014/main" id="{540C2E61-A9B1-1D48-A685-7A673AC09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15">
              <a:extLst>
                <a:ext uri="{FF2B5EF4-FFF2-40B4-BE49-F238E27FC236}">
                  <a16:creationId xmlns:a16="http://schemas.microsoft.com/office/drawing/2014/main" id="{1083B1FF-C10A-8A49-AE1F-FD3F48C15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Line 16">
              <a:extLst>
                <a:ext uri="{FF2B5EF4-FFF2-40B4-BE49-F238E27FC236}">
                  <a16:creationId xmlns:a16="http://schemas.microsoft.com/office/drawing/2014/main" id="{C008CB88-0A8F-8F4A-8D62-A6AA8B501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Line 17">
              <a:extLst>
                <a:ext uri="{FF2B5EF4-FFF2-40B4-BE49-F238E27FC236}">
                  <a16:creationId xmlns:a16="http://schemas.microsoft.com/office/drawing/2014/main" id="{72FD0F7B-2116-F540-A7AB-1180560A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18">
              <a:extLst>
                <a:ext uri="{FF2B5EF4-FFF2-40B4-BE49-F238E27FC236}">
                  <a16:creationId xmlns:a16="http://schemas.microsoft.com/office/drawing/2014/main" id="{62BF315F-A94B-E847-8E46-3E12623B4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19">
              <a:extLst>
                <a:ext uri="{FF2B5EF4-FFF2-40B4-BE49-F238E27FC236}">
                  <a16:creationId xmlns:a16="http://schemas.microsoft.com/office/drawing/2014/main" id="{62C036D9-255C-874C-80E6-B5AE934F5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7" name="Line 20">
            <a:extLst>
              <a:ext uri="{FF2B5EF4-FFF2-40B4-BE49-F238E27FC236}">
                <a16:creationId xmlns:a16="http://schemas.microsoft.com/office/drawing/2014/main" id="{2B3D8C38-29E8-9B4E-86E0-20665686D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Rectangle 21">
            <a:extLst>
              <a:ext uri="{FF2B5EF4-FFF2-40B4-BE49-F238E27FC236}">
                <a16:creationId xmlns:a16="http://schemas.microsoft.com/office/drawing/2014/main" id="{39766EFC-8718-1542-8E49-361154FA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69" name="Line 22">
            <a:extLst>
              <a:ext uri="{FF2B5EF4-FFF2-40B4-BE49-F238E27FC236}">
                <a16:creationId xmlns:a16="http://schemas.microsoft.com/office/drawing/2014/main" id="{A9422D5D-2EA9-7444-9267-E04B9123A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23">
            <a:extLst>
              <a:ext uri="{FF2B5EF4-FFF2-40B4-BE49-F238E27FC236}">
                <a16:creationId xmlns:a16="http://schemas.microsoft.com/office/drawing/2014/main" id="{5990D066-0D86-3F45-BB44-7980FDF4F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816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Line 25">
            <a:extLst>
              <a:ext uri="{FF2B5EF4-FFF2-40B4-BE49-F238E27FC236}">
                <a16:creationId xmlns:a16="http://schemas.microsoft.com/office/drawing/2014/main" id="{3108EBB5-4E4E-364E-BAF2-C1EDB2B427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27">
            <a:extLst>
              <a:ext uri="{FF2B5EF4-FFF2-40B4-BE49-F238E27FC236}">
                <a16:creationId xmlns:a16="http://schemas.microsoft.com/office/drawing/2014/main" id="{FD42EC49-0530-3A4C-8BF8-0EB0C998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43815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Line 28">
            <a:extLst>
              <a:ext uri="{FF2B5EF4-FFF2-40B4-BE49-F238E27FC236}">
                <a16:creationId xmlns:a16="http://schemas.microsoft.com/office/drawing/2014/main" id="{27F41C3A-3817-D249-8561-29E6F2F72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29">
            <a:extLst>
              <a:ext uri="{FF2B5EF4-FFF2-40B4-BE49-F238E27FC236}">
                <a16:creationId xmlns:a16="http://schemas.microsoft.com/office/drawing/2014/main" id="{50AB5F6D-2AD6-874B-8437-1FBB3136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1816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70E25-EC06-624B-9E3C-6B9303839746}"/>
              </a:ext>
            </a:extLst>
          </p:cNvPr>
          <p:cNvSpPr txBox="1"/>
          <p:nvPr/>
        </p:nvSpPr>
        <p:spPr>
          <a:xfrm>
            <a:off x="1617845" y="60198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B8ED62-F893-E942-B59E-4A140608BB8D}"/>
              </a:ext>
            </a:extLst>
          </p:cNvPr>
          <p:cNvSpPr txBox="1"/>
          <p:nvPr/>
        </p:nvSpPr>
        <p:spPr>
          <a:xfrm>
            <a:off x="1959905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3468CE-065E-DD46-8A45-27042AAD9BA0}"/>
              </a:ext>
            </a:extLst>
          </p:cNvPr>
          <p:cNvSpPr txBox="1"/>
          <p:nvPr/>
        </p:nvSpPr>
        <p:spPr>
          <a:xfrm>
            <a:off x="2341180" y="60198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D527B0-DFEF-534C-8519-F2D06FD6D1FB}"/>
              </a:ext>
            </a:extLst>
          </p:cNvPr>
          <p:cNvSpPr txBox="1"/>
          <p:nvPr/>
        </p:nvSpPr>
        <p:spPr>
          <a:xfrm>
            <a:off x="316084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B6B64D-B38B-1443-9D10-93D07B334A91}"/>
              </a:ext>
            </a:extLst>
          </p:cNvPr>
          <p:cNvSpPr txBox="1"/>
          <p:nvPr/>
        </p:nvSpPr>
        <p:spPr>
          <a:xfrm>
            <a:off x="3502905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03E08D-8C77-8C45-B248-54B8608C76F6}"/>
              </a:ext>
            </a:extLst>
          </p:cNvPr>
          <p:cNvSpPr txBox="1"/>
          <p:nvPr/>
        </p:nvSpPr>
        <p:spPr>
          <a:xfrm>
            <a:off x="388418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E37292-1882-F74D-8449-8FE52AE7C1BF}"/>
              </a:ext>
            </a:extLst>
          </p:cNvPr>
          <p:cNvSpPr txBox="1"/>
          <p:nvPr/>
        </p:nvSpPr>
        <p:spPr>
          <a:xfrm>
            <a:off x="5046795" y="60462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D83F52-2B7F-1945-98CA-83F212A13CFD}"/>
              </a:ext>
            </a:extLst>
          </p:cNvPr>
          <p:cNvSpPr txBox="1"/>
          <p:nvPr/>
        </p:nvSpPr>
        <p:spPr>
          <a:xfrm>
            <a:off x="5770130" y="60462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50D699-0C37-DB4D-9E31-E333CC0B58B1}"/>
              </a:ext>
            </a:extLst>
          </p:cNvPr>
          <p:cNvSpPr txBox="1"/>
          <p:nvPr/>
        </p:nvSpPr>
        <p:spPr>
          <a:xfrm>
            <a:off x="6587974" y="60475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CECBB0-3912-5B49-AC90-9AE2FEDB81D2}"/>
              </a:ext>
            </a:extLst>
          </p:cNvPr>
          <p:cNvSpPr txBox="1"/>
          <p:nvPr/>
        </p:nvSpPr>
        <p:spPr>
          <a:xfrm>
            <a:off x="6930034" y="60475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A6CD7C-EF2D-CE4D-987B-BA5DE0518BDB}"/>
              </a:ext>
            </a:extLst>
          </p:cNvPr>
          <p:cNvSpPr txBox="1"/>
          <p:nvPr/>
        </p:nvSpPr>
        <p:spPr>
          <a:xfrm>
            <a:off x="4639386" y="60565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FE681B-54F4-0F4D-BC97-1D77A2EE3A8E}"/>
              </a:ext>
            </a:extLst>
          </p:cNvPr>
          <p:cNvSpPr txBox="1"/>
          <p:nvPr/>
        </p:nvSpPr>
        <p:spPr>
          <a:xfrm>
            <a:off x="6146965" y="60417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328A59-3AC1-914C-A510-06DDC7EBF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712" y="120660"/>
            <a:ext cx="5600996" cy="2181106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266C2A94-01D0-A94E-B034-844600D4CD1D}"/>
              </a:ext>
            </a:extLst>
          </p:cNvPr>
          <p:cNvSpPr txBox="1"/>
          <p:nvPr/>
        </p:nvSpPr>
        <p:spPr>
          <a:xfrm>
            <a:off x="5489210" y="2508611"/>
            <a:ext cx="2203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containsKey</a:t>
            </a:r>
            <a:r>
              <a:rPr lang="en-US" sz="2400" dirty="0"/>
              <a:t>(     )</a:t>
            </a:r>
          </a:p>
        </p:txBody>
      </p:sp>
      <p:sp>
        <p:nvSpPr>
          <p:cNvPr id="47" name="Rectangle 24">
            <a:extLst>
              <a:ext uri="{FF2B5EF4-FFF2-40B4-BE49-F238E27FC236}">
                <a16:creationId xmlns:a16="http://schemas.microsoft.com/office/drawing/2014/main" id="{8A1CEAA1-F90E-E845-B545-2E7BFA31F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4545" y="2573608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8" name="Text Box 22">
            <a:extLst>
              <a:ext uri="{FF2B5EF4-FFF2-40B4-BE49-F238E27FC236}">
                <a16:creationId xmlns:a16="http://schemas.microsoft.com/office/drawing/2014/main" id="{8B2D416E-09A9-8C4C-984E-B879B07C8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485" y="30435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h(       )</a:t>
            </a:r>
          </a:p>
        </p:txBody>
      </p:sp>
      <p:sp>
        <p:nvSpPr>
          <p:cNvPr id="50" name="Rectangle 24">
            <a:extLst>
              <a:ext uri="{FF2B5EF4-FFF2-40B4-BE49-F238E27FC236}">
                <a16:creationId xmlns:a16="http://schemas.microsoft.com/office/drawing/2014/main" id="{1CEE42CE-5C6A-2C40-90FE-D8892F2BA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1141" y="3071819"/>
            <a:ext cx="381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" name="Line 34">
            <a:extLst>
              <a:ext uri="{FF2B5EF4-FFF2-40B4-BE49-F238E27FC236}">
                <a16:creationId xmlns:a16="http://schemas.microsoft.com/office/drawing/2014/main" id="{A6BA53B1-72BA-014D-932D-F9BD01E925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6477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964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6159CBE7-26BC-3547-8883-C6C9E84EB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A7538-110F-314E-B754-45F4B000F53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containsKey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remove</a:t>
            </a:r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13E64B5C-A120-DC42-9087-34EBEC8735A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248400"/>
            <a:ext cx="5715000" cy="381000"/>
            <a:chOff x="768" y="624"/>
            <a:chExt cx="3600" cy="240"/>
          </a:xfrm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BE6E4D79-001C-DC42-8C46-3323C3559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Line 6">
              <a:extLst>
                <a:ext uri="{FF2B5EF4-FFF2-40B4-BE49-F238E27FC236}">
                  <a16:creationId xmlns:a16="http://schemas.microsoft.com/office/drawing/2014/main" id="{6F0C11BB-04DE-FB46-8E01-E74F612EB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7">
              <a:extLst>
                <a:ext uri="{FF2B5EF4-FFF2-40B4-BE49-F238E27FC236}">
                  <a16:creationId xmlns:a16="http://schemas.microsoft.com/office/drawing/2014/main" id="{C8EADE9F-27AC-CB43-8E31-353783B99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8">
              <a:extLst>
                <a:ext uri="{FF2B5EF4-FFF2-40B4-BE49-F238E27FC236}">
                  <a16:creationId xmlns:a16="http://schemas.microsoft.com/office/drawing/2014/main" id="{2B38BB0D-2BD9-5B43-A813-531AD772F9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336E777A-C8C2-AB47-BE06-0C66E3FC3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">
              <a:extLst>
                <a:ext uri="{FF2B5EF4-FFF2-40B4-BE49-F238E27FC236}">
                  <a16:creationId xmlns:a16="http://schemas.microsoft.com/office/drawing/2014/main" id="{99292FEA-1F56-604B-B3D5-1BBDD94B7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">
              <a:extLst>
                <a:ext uri="{FF2B5EF4-FFF2-40B4-BE49-F238E27FC236}">
                  <a16:creationId xmlns:a16="http://schemas.microsoft.com/office/drawing/2014/main" id="{A959E1B0-B929-3A41-89AB-532EDAFDE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>
              <a:extLst>
                <a:ext uri="{FF2B5EF4-FFF2-40B4-BE49-F238E27FC236}">
                  <a16:creationId xmlns:a16="http://schemas.microsoft.com/office/drawing/2014/main" id="{CDD5B875-9055-0842-A233-1365C4255C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>
              <a:extLst>
                <a:ext uri="{FF2B5EF4-FFF2-40B4-BE49-F238E27FC236}">
                  <a16:creationId xmlns:a16="http://schemas.microsoft.com/office/drawing/2014/main" id="{F48C731A-4826-4249-AEBC-AF27B35B3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>
              <a:extLst>
                <a:ext uri="{FF2B5EF4-FFF2-40B4-BE49-F238E27FC236}">
                  <a16:creationId xmlns:a16="http://schemas.microsoft.com/office/drawing/2014/main" id="{D86E021A-D479-E54D-A784-6FA09A233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>
              <a:extLst>
                <a:ext uri="{FF2B5EF4-FFF2-40B4-BE49-F238E27FC236}">
                  <a16:creationId xmlns:a16="http://schemas.microsoft.com/office/drawing/2014/main" id="{C6DCB744-DBB5-E148-B002-F4232A549A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7CCAF7FB-3869-CE4A-86FF-1A8E58722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7">
              <a:extLst>
                <a:ext uri="{FF2B5EF4-FFF2-40B4-BE49-F238E27FC236}">
                  <a16:creationId xmlns:a16="http://schemas.microsoft.com/office/drawing/2014/main" id="{F8DCD00D-413B-594A-86C9-A7896CFDA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8">
              <a:extLst>
                <a:ext uri="{FF2B5EF4-FFF2-40B4-BE49-F238E27FC236}">
                  <a16:creationId xmlns:a16="http://schemas.microsoft.com/office/drawing/2014/main" id="{2C97A2DB-D542-7C47-A40F-B72AF8A0F2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9">
              <a:extLst>
                <a:ext uri="{FF2B5EF4-FFF2-40B4-BE49-F238E27FC236}">
                  <a16:creationId xmlns:a16="http://schemas.microsoft.com/office/drawing/2014/main" id="{8BBB95AD-43A6-1F44-9009-4CADA0BA0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Line 20">
            <a:extLst>
              <a:ext uri="{FF2B5EF4-FFF2-40B4-BE49-F238E27FC236}">
                <a16:creationId xmlns:a16="http://schemas.microsoft.com/office/drawing/2014/main" id="{1ECEBE14-4337-E348-81BF-2463573D6E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593E2923-B513-C347-B09B-2F41BE21B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10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" name="Line 22">
            <a:extLst>
              <a:ext uri="{FF2B5EF4-FFF2-40B4-BE49-F238E27FC236}">
                <a16:creationId xmlns:a16="http://schemas.microsoft.com/office/drawing/2014/main" id="{EBB44772-E46B-7B4F-81DB-73CEE02884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23">
            <a:extLst>
              <a:ext uri="{FF2B5EF4-FFF2-40B4-BE49-F238E27FC236}">
                <a16:creationId xmlns:a16="http://schemas.microsoft.com/office/drawing/2014/main" id="{1E09A885-2DC9-4946-92ED-8DC5209E8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410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Line 25">
            <a:extLst>
              <a:ext uri="{FF2B5EF4-FFF2-40B4-BE49-F238E27FC236}">
                <a16:creationId xmlns:a16="http://schemas.microsoft.com/office/drawing/2014/main" id="{558272DC-F3AB-2640-89FA-CD0B88A256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D19187F7-E538-BE46-A676-6760688F9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46101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5" name="Line 28">
            <a:extLst>
              <a:ext uri="{FF2B5EF4-FFF2-40B4-BE49-F238E27FC236}">
                <a16:creationId xmlns:a16="http://schemas.microsoft.com/office/drawing/2014/main" id="{AF46EC6B-EB73-1F4B-8CE0-511439CB2C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4926CA99-49EC-044B-A10C-37F292F0B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4102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E33CA76-A713-644D-8CCE-3F7EDF28CA1D}"/>
              </a:ext>
            </a:extLst>
          </p:cNvPr>
          <p:cNvSpPr txBox="1"/>
          <p:nvPr/>
        </p:nvSpPr>
        <p:spPr>
          <a:xfrm>
            <a:off x="1617845" y="62484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78B2AD-B76B-D14D-906D-AE98D852DD39}"/>
              </a:ext>
            </a:extLst>
          </p:cNvPr>
          <p:cNvSpPr txBox="1"/>
          <p:nvPr/>
        </p:nvSpPr>
        <p:spPr>
          <a:xfrm>
            <a:off x="1959905" y="6248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411673-190E-954D-A0A8-E2E94E28A9A5}"/>
              </a:ext>
            </a:extLst>
          </p:cNvPr>
          <p:cNvSpPr txBox="1"/>
          <p:nvPr/>
        </p:nvSpPr>
        <p:spPr>
          <a:xfrm>
            <a:off x="2341180" y="6248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6A4A89-C17C-384C-990B-998C9D7F62E1}"/>
              </a:ext>
            </a:extLst>
          </p:cNvPr>
          <p:cNvSpPr txBox="1"/>
          <p:nvPr/>
        </p:nvSpPr>
        <p:spPr>
          <a:xfrm>
            <a:off x="3160845" y="6274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2F3B45B-EE54-2943-96A9-5BA7D33C5462}"/>
              </a:ext>
            </a:extLst>
          </p:cNvPr>
          <p:cNvSpPr txBox="1"/>
          <p:nvPr/>
        </p:nvSpPr>
        <p:spPr>
          <a:xfrm>
            <a:off x="3502905" y="6274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BEE0FC-4642-B541-8498-AA8C3013284F}"/>
              </a:ext>
            </a:extLst>
          </p:cNvPr>
          <p:cNvSpPr txBox="1"/>
          <p:nvPr/>
        </p:nvSpPr>
        <p:spPr>
          <a:xfrm>
            <a:off x="3884180" y="6274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A0BC58E-2196-3D4E-961B-4F40478EE34E}"/>
              </a:ext>
            </a:extLst>
          </p:cNvPr>
          <p:cNvSpPr txBox="1"/>
          <p:nvPr/>
        </p:nvSpPr>
        <p:spPr>
          <a:xfrm>
            <a:off x="5046795" y="6274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05F0BF-7354-7C47-B016-6CB13947CD5B}"/>
              </a:ext>
            </a:extLst>
          </p:cNvPr>
          <p:cNvSpPr txBox="1"/>
          <p:nvPr/>
        </p:nvSpPr>
        <p:spPr>
          <a:xfrm>
            <a:off x="5770130" y="6274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E24278-0AA3-664D-A6BE-8588582C807D}"/>
              </a:ext>
            </a:extLst>
          </p:cNvPr>
          <p:cNvSpPr txBox="1"/>
          <p:nvPr/>
        </p:nvSpPr>
        <p:spPr>
          <a:xfrm>
            <a:off x="6587974" y="62761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B4630E9-2269-6D48-914D-B360F68D88C0}"/>
              </a:ext>
            </a:extLst>
          </p:cNvPr>
          <p:cNvSpPr txBox="1"/>
          <p:nvPr/>
        </p:nvSpPr>
        <p:spPr>
          <a:xfrm>
            <a:off x="6930034" y="62761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5873EE9-B932-3940-BBEF-48AADE9755B8}"/>
              </a:ext>
            </a:extLst>
          </p:cNvPr>
          <p:cNvSpPr txBox="1"/>
          <p:nvPr/>
        </p:nvSpPr>
        <p:spPr>
          <a:xfrm>
            <a:off x="4639386" y="62851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8C4F488-85D1-D044-A7F7-02566FE8E8E6}"/>
              </a:ext>
            </a:extLst>
          </p:cNvPr>
          <p:cNvSpPr txBox="1"/>
          <p:nvPr/>
        </p:nvSpPr>
        <p:spPr>
          <a:xfrm>
            <a:off x="6146965" y="62703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7760437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6159CBE7-26BC-3547-8883-C6C9E84EB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Running time?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A7538-110F-314E-B754-45F4B000F53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put: </a:t>
            </a:r>
            <a:r>
              <a:rPr lang="en-US" dirty="0">
                <a:solidFill>
                  <a:srgbClr val="0000FF"/>
                </a:solidFill>
              </a:rPr>
              <a:t>O(1)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containsKey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O(length of linked list)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remove: </a:t>
            </a:r>
            <a:r>
              <a:rPr lang="en-US" dirty="0">
                <a:solidFill>
                  <a:srgbClr val="0000FF"/>
                </a:solidFill>
              </a:rPr>
              <a:t>O(length of linked list)</a:t>
            </a:r>
            <a:endParaRPr lang="en-US" dirty="0"/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13E64B5C-A120-DC42-9087-34EBEC8735A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6248400"/>
            <a:ext cx="5715000" cy="381000"/>
            <a:chOff x="768" y="624"/>
            <a:chExt cx="3600" cy="240"/>
          </a:xfrm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BE6E4D79-001C-DC42-8C46-3323C3559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Line 6">
              <a:extLst>
                <a:ext uri="{FF2B5EF4-FFF2-40B4-BE49-F238E27FC236}">
                  <a16:creationId xmlns:a16="http://schemas.microsoft.com/office/drawing/2014/main" id="{6F0C11BB-04DE-FB46-8E01-E74F612EB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7">
              <a:extLst>
                <a:ext uri="{FF2B5EF4-FFF2-40B4-BE49-F238E27FC236}">
                  <a16:creationId xmlns:a16="http://schemas.microsoft.com/office/drawing/2014/main" id="{C8EADE9F-27AC-CB43-8E31-353783B99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8">
              <a:extLst>
                <a:ext uri="{FF2B5EF4-FFF2-40B4-BE49-F238E27FC236}">
                  <a16:creationId xmlns:a16="http://schemas.microsoft.com/office/drawing/2014/main" id="{2B38BB0D-2BD9-5B43-A813-531AD772F9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336E777A-C8C2-AB47-BE06-0C66E3FC3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">
              <a:extLst>
                <a:ext uri="{FF2B5EF4-FFF2-40B4-BE49-F238E27FC236}">
                  <a16:creationId xmlns:a16="http://schemas.microsoft.com/office/drawing/2014/main" id="{99292FEA-1F56-604B-B3D5-1BBDD94B7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">
              <a:extLst>
                <a:ext uri="{FF2B5EF4-FFF2-40B4-BE49-F238E27FC236}">
                  <a16:creationId xmlns:a16="http://schemas.microsoft.com/office/drawing/2014/main" id="{A959E1B0-B929-3A41-89AB-532EDAFDE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>
              <a:extLst>
                <a:ext uri="{FF2B5EF4-FFF2-40B4-BE49-F238E27FC236}">
                  <a16:creationId xmlns:a16="http://schemas.microsoft.com/office/drawing/2014/main" id="{CDD5B875-9055-0842-A233-1365C4255C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>
              <a:extLst>
                <a:ext uri="{FF2B5EF4-FFF2-40B4-BE49-F238E27FC236}">
                  <a16:creationId xmlns:a16="http://schemas.microsoft.com/office/drawing/2014/main" id="{F48C731A-4826-4249-AEBC-AF27B35B3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>
              <a:extLst>
                <a:ext uri="{FF2B5EF4-FFF2-40B4-BE49-F238E27FC236}">
                  <a16:creationId xmlns:a16="http://schemas.microsoft.com/office/drawing/2014/main" id="{D86E021A-D479-E54D-A784-6FA09A233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>
              <a:extLst>
                <a:ext uri="{FF2B5EF4-FFF2-40B4-BE49-F238E27FC236}">
                  <a16:creationId xmlns:a16="http://schemas.microsoft.com/office/drawing/2014/main" id="{C6DCB744-DBB5-E148-B002-F4232A549A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7CCAF7FB-3869-CE4A-86FF-1A8E58722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7">
              <a:extLst>
                <a:ext uri="{FF2B5EF4-FFF2-40B4-BE49-F238E27FC236}">
                  <a16:creationId xmlns:a16="http://schemas.microsoft.com/office/drawing/2014/main" id="{F8DCD00D-413B-594A-86C9-A7896CFDA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8">
              <a:extLst>
                <a:ext uri="{FF2B5EF4-FFF2-40B4-BE49-F238E27FC236}">
                  <a16:creationId xmlns:a16="http://schemas.microsoft.com/office/drawing/2014/main" id="{2C97A2DB-D542-7C47-A40F-B72AF8A0F2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9">
              <a:extLst>
                <a:ext uri="{FF2B5EF4-FFF2-40B4-BE49-F238E27FC236}">
                  <a16:creationId xmlns:a16="http://schemas.microsoft.com/office/drawing/2014/main" id="{8BBB95AD-43A6-1F44-9009-4CADA0BA0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Line 20">
            <a:extLst>
              <a:ext uri="{FF2B5EF4-FFF2-40B4-BE49-F238E27FC236}">
                <a16:creationId xmlns:a16="http://schemas.microsoft.com/office/drawing/2014/main" id="{1ECEBE14-4337-E348-81BF-2463573D6E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593E2923-B513-C347-B09B-2F41BE21B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102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" name="Line 22">
            <a:extLst>
              <a:ext uri="{FF2B5EF4-FFF2-40B4-BE49-F238E27FC236}">
                <a16:creationId xmlns:a16="http://schemas.microsoft.com/office/drawing/2014/main" id="{EBB44772-E46B-7B4F-81DB-73CEE02884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23">
            <a:extLst>
              <a:ext uri="{FF2B5EF4-FFF2-40B4-BE49-F238E27FC236}">
                <a16:creationId xmlns:a16="http://schemas.microsoft.com/office/drawing/2014/main" id="{1E09A885-2DC9-4946-92ED-8DC5209E8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410200"/>
            <a:ext cx="381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Line 25">
            <a:extLst>
              <a:ext uri="{FF2B5EF4-FFF2-40B4-BE49-F238E27FC236}">
                <a16:creationId xmlns:a16="http://schemas.microsoft.com/office/drawing/2014/main" id="{558272DC-F3AB-2640-89FA-CD0B88A256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D19187F7-E538-BE46-A676-6760688F9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46101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5" name="Line 28">
            <a:extLst>
              <a:ext uri="{FF2B5EF4-FFF2-40B4-BE49-F238E27FC236}">
                <a16:creationId xmlns:a16="http://schemas.microsoft.com/office/drawing/2014/main" id="{AF46EC6B-EB73-1F4B-8CE0-511439CB2C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86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4926CA99-49EC-044B-A10C-37F292F0B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410200"/>
            <a:ext cx="3810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E33CA76-A713-644D-8CCE-3F7EDF28CA1D}"/>
              </a:ext>
            </a:extLst>
          </p:cNvPr>
          <p:cNvSpPr txBox="1"/>
          <p:nvPr/>
        </p:nvSpPr>
        <p:spPr>
          <a:xfrm>
            <a:off x="1617845" y="62484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78B2AD-B76B-D14D-906D-AE98D852DD39}"/>
              </a:ext>
            </a:extLst>
          </p:cNvPr>
          <p:cNvSpPr txBox="1"/>
          <p:nvPr/>
        </p:nvSpPr>
        <p:spPr>
          <a:xfrm>
            <a:off x="1959905" y="6248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411673-190E-954D-A0A8-E2E94E28A9A5}"/>
              </a:ext>
            </a:extLst>
          </p:cNvPr>
          <p:cNvSpPr txBox="1"/>
          <p:nvPr/>
        </p:nvSpPr>
        <p:spPr>
          <a:xfrm>
            <a:off x="2341180" y="62484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6A4A89-C17C-384C-990B-998C9D7F62E1}"/>
              </a:ext>
            </a:extLst>
          </p:cNvPr>
          <p:cNvSpPr txBox="1"/>
          <p:nvPr/>
        </p:nvSpPr>
        <p:spPr>
          <a:xfrm>
            <a:off x="3160845" y="6274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2F3B45B-EE54-2943-96A9-5BA7D33C5462}"/>
              </a:ext>
            </a:extLst>
          </p:cNvPr>
          <p:cNvSpPr txBox="1"/>
          <p:nvPr/>
        </p:nvSpPr>
        <p:spPr>
          <a:xfrm>
            <a:off x="3502905" y="6274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BEE0FC-4642-B541-8498-AA8C3013284F}"/>
              </a:ext>
            </a:extLst>
          </p:cNvPr>
          <p:cNvSpPr txBox="1"/>
          <p:nvPr/>
        </p:nvSpPr>
        <p:spPr>
          <a:xfrm>
            <a:off x="3884180" y="6274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A0BC58E-2196-3D4E-961B-4F40478EE34E}"/>
              </a:ext>
            </a:extLst>
          </p:cNvPr>
          <p:cNvSpPr txBox="1"/>
          <p:nvPr/>
        </p:nvSpPr>
        <p:spPr>
          <a:xfrm>
            <a:off x="5046795" y="6274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05F0BF-7354-7C47-B016-6CB13947CD5B}"/>
              </a:ext>
            </a:extLst>
          </p:cNvPr>
          <p:cNvSpPr txBox="1"/>
          <p:nvPr/>
        </p:nvSpPr>
        <p:spPr>
          <a:xfrm>
            <a:off x="5770130" y="6274816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E24278-0AA3-664D-A6BE-8588582C807D}"/>
              </a:ext>
            </a:extLst>
          </p:cNvPr>
          <p:cNvSpPr txBox="1"/>
          <p:nvPr/>
        </p:nvSpPr>
        <p:spPr>
          <a:xfrm>
            <a:off x="6587974" y="627610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B4630E9-2269-6D48-914D-B360F68D88C0}"/>
              </a:ext>
            </a:extLst>
          </p:cNvPr>
          <p:cNvSpPr txBox="1"/>
          <p:nvPr/>
        </p:nvSpPr>
        <p:spPr>
          <a:xfrm>
            <a:off x="6930034" y="6276100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5873EE9-B932-3940-BBEF-48AADE9755B8}"/>
              </a:ext>
            </a:extLst>
          </p:cNvPr>
          <p:cNvSpPr txBox="1"/>
          <p:nvPr/>
        </p:nvSpPr>
        <p:spPr>
          <a:xfrm>
            <a:off x="4639386" y="6285152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8C4F488-85D1-D044-A7F7-02566FE8E8E6}"/>
              </a:ext>
            </a:extLst>
          </p:cNvPr>
          <p:cNvSpPr txBox="1"/>
          <p:nvPr/>
        </p:nvSpPr>
        <p:spPr>
          <a:xfrm>
            <a:off x="6146965" y="6270368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7265485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9BBFF9E2-3D5C-6042-8D41-314DD689C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Length of the chain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97458B45-FD07-2B45-9A0A-2602FEE7E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Worst case?</a:t>
            </a:r>
          </a:p>
        </p:txBody>
      </p:sp>
    </p:spTree>
    <p:extLst>
      <p:ext uri="{BB962C8B-B14F-4D97-AF65-F5344CB8AC3E}">
        <p14:creationId xmlns:p14="http://schemas.microsoft.com/office/powerpoint/2010/main" val="38680400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20F74353-F230-8F4C-9468-C6D1F49D5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Length of the chain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A6FB3BC9-B914-B844-AE16-528E81A23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Worst case?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All elements hash to the same location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h(k) = 4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</a:t>
            </a:r>
          </a:p>
        </p:txBody>
      </p:sp>
      <p:grpSp>
        <p:nvGrpSpPr>
          <p:cNvPr id="46083" name="Group 4">
            <a:extLst>
              <a:ext uri="{FF2B5EF4-FFF2-40B4-BE49-F238E27FC236}">
                <a16:creationId xmlns:a16="http://schemas.microsoft.com/office/drawing/2014/main" id="{70B206B1-0AC6-5449-9398-C91A555C029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6172200"/>
            <a:ext cx="5715000" cy="381000"/>
            <a:chOff x="768" y="624"/>
            <a:chExt cx="3600" cy="240"/>
          </a:xfrm>
        </p:grpSpPr>
        <p:sp>
          <p:nvSpPr>
            <p:cNvPr id="46090" name="Rectangle 5">
              <a:extLst>
                <a:ext uri="{FF2B5EF4-FFF2-40B4-BE49-F238E27FC236}">
                  <a16:creationId xmlns:a16="http://schemas.microsoft.com/office/drawing/2014/main" id="{84DCBE95-4043-B946-8A88-0B7A4D3AC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6091" name="Line 6">
              <a:extLst>
                <a:ext uri="{FF2B5EF4-FFF2-40B4-BE49-F238E27FC236}">
                  <a16:creationId xmlns:a16="http://schemas.microsoft.com/office/drawing/2014/main" id="{A80D3534-3522-6F4E-8B72-DFAB8626C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Line 7">
              <a:extLst>
                <a:ext uri="{FF2B5EF4-FFF2-40B4-BE49-F238E27FC236}">
                  <a16:creationId xmlns:a16="http://schemas.microsoft.com/office/drawing/2014/main" id="{B9049942-36D9-6F49-BDF4-96B2B0BFC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Line 8">
              <a:extLst>
                <a:ext uri="{FF2B5EF4-FFF2-40B4-BE49-F238E27FC236}">
                  <a16:creationId xmlns:a16="http://schemas.microsoft.com/office/drawing/2014/main" id="{9636E63A-CAE6-394D-B14F-E5A32F21F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Line 9">
              <a:extLst>
                <a:ext uri="{FF2B5EF4-FFF2-40B4-BE49-F238E27FC236}">
                  <a16:creationId xmlns:a16="http://schemas.microsoft.com/office/drawing/2014/main" id="{7AF6FC4F-850E-074D-9BE6-6B2A148C1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Line 10">
              <a:extLst>
                <a:ext uri="{FF2B5EF4-FFF2-40B4-BE49-F238E27FC236}">
                  <a16:creationId xmlns:a16="http://schemas.microsoft.com/office/drawing/2014/main" id="{2EB86EDB-0961-B942-BEF5-40972A2237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Line 11">
              <a:extLst>
                <a:ext uri="{FF2B5EF4-FFF2-40B4-BE49-F238E27FC236}">
                  <a16:creationId xmlns:a16="http://schemas.microsoft.com/office/drawing/2014/main" id="{F7C8BAF6-4519-5F46-B33E-3785B70DD7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Line 12">
              <a:extLst>
                <a:ext uri="{FF2B5EF4-FFF2-40B4-BE49-F238E27FC236}">
                  <a16:creationId xmlns:a16="http://schemas.microsoft.com/office/drawing/2014/main" id="{4F024D4D-CF81-C145-81FE-60F769976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Line 13">
              <a:extLst>
                <a:ext uri="{FF2B5EF4-FFF2-40B4-BE49-F238E27FC236}">
                  <a16:creationId xmlns:a16="http://schemas.microsoft.com/office/drawing/2014/main" id="{29EC7107-B577-754D-BE5C-8F0FC32D2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9" name="Line 14">
              <a:extLst>
                <a:ext uri="{FF2B5EF4-FFF2-40B4-BE49-F238E27FC236}">
                  <a16:creationId xmlns:a16="http://schemas.microsoft.com/office/drawing/2014/main" id="{312BAF30-F64F-714E-9164-AB553190B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0" name="Line 15">
              <a:extLst>
                <a:ext uri="{FF2B5EF4-FFF2-40B4-BE49-F238E27FC236}">
                  <a16:creationId xmlns:a16="http://schemas.microsoft.com/office/drawing/2014/main" id="{C2B658B1-E276-614E-AAC7-04D7B12980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Line 16">
              <a:extLst>
                <a:ext uri="{FF2B5EF4-FFF2-40B4-BE49-F238E27FC236}">
                  <a16:creationId xmlns:a16="http://schemas.microsoft.com/office/drawing/2014/main" id="{1FBC0DA4-19EB-DF40-9222-19D7BCF83A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Line 17">
              <a:extLst>
                <a:ext uri="{FF2B5EF4-FFF2-40B4-BE49-F238E27FC236}">
                  <a16:creationId xmlns:a16="http://schemas.microsoft.com/office/drawing/2014/main" id="{130B653C-BEC1-1A4E-A327-FA9C67EC2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Line 18">
              <a:extLst>
                <a:ext uri="{FF2B5EF4-FFF2-40B4-BE49-F238E27FC236}">
                  <a16:creationId xmlns:a16="http://schemas.microsoft.com/office/drawing/2014/main" id="{2FE09DCE-F662-1643-8161-C3ADA5A77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Line 19">
              <a:extLst>
                <a:ext uri="{FF2B5EF4-FFF2-40B4-BE49-F238E27FC236}">
                  <a16:creationId xmlns:a16="http://schemas.microsoft.com/office/drawing/2014/main" id="{BE6A0CBD-2C29-ED4A-A002-8A5E9FD34F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84" name="Line 20">
            <a:extLst>
              <a:ext uri="{FF2B5EF4-FFF2-40B4-BE49-F238E27FC236}">
                <a16:creationId xmlns:a16="http://schemas.microsoft.com/office/drawing/2014/main" id="{AC002431-BB39-874B-AAEC-029EE3D13E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Rectangle 21">
            <a:extLst>
              <a:ext uri="{FF2B5EF4-FFF2-40B4-BE49-F238E27FC236}">
                <a16:creationId xmlns:a16="http://schemas.microsoft.com/office/drawing/2014/main" id="{EA549EB1-190F-8448-B50E-D9047B210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334000"/>
            <a:ext cx="381000" cy="3810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6086" name="Line 22">
            <a:extLst>
              <a:ext uri="{FF2B5EF4-FFF2-40B4-BE49-F238E27FC236}">
                <a16:creationId xmlns:a16="http://schemas.microsoft.com/office/drawing/2014/main" id="{874E0CD8-AF71-054A-AB81-1DBA4A304A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23">
            <a:extLst>
              <a:ext uri="{FF2B5EF4-FFF2-40B4-BE49-F238E27FC236}">
                <a16:creationId xmlns:a16="http://schemas.microsoft.com/office/drawing/2014/main" id="{CA9863E3-F8F3-DD46-A482-CF3D24CF51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Rectangle 24">
            <a:extLst>
              <a:ext uri="{FF2B5EF4-FFF2-40B4-BE49-F238E27FC236}">
                <a16:creationId xmlns:a16="http://schemas.microsoft.com/office/drawing/2014/main" id="{05F292A5-C9EE-EA4A-AAEF-F47F78A2C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429000"/>
            <a:ext cx="381000" cy="381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6089" name="Text Box 25">
            <a:extLst>
              <a:ext uri="{FF2B5EF4-FFF2-40B4-BE49-F238E27FC236}">
                <a16:creationId xmlns:a16="http://schemas.microsoft.com/office/drawing/2014/main" id="{DF47CC38-02DB-5347-A2B1-DAF96BAECB1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514600" y="41148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4586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394776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04511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56669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394776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04511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43659-7F9D-764C-B13C-253E6B6099A2}"/>
              </a:ext>
            </a:extLst>
          </p:cNvPr>
          <p:cNvSpPr txBox="1"/>
          <p:nvPr/>
        </p:nvSpPr>
        <p:spPr>
          <a:xfrm>
            <a:off x="1053649" y="4125310"/>
            <a:ext cx="103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put(5)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7838BEB-C26D-CE41-A5E8-3BA012F6C1EE}"/>
              </a:ext>
            </a:extLst>
          </p:cNvPr>
          <p:cNvSpPr txBox="1"/>
          <p:nvPr/>
        </p:nvSpPr>
        <p:spPr>
          <a:xfrm>
            <a:off x="2853428" y="4186865"/>
            <a:ext cx="323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should we put it?</a:t>
            </a:r>
          </a:p>
        </p:txBody>
      </p:sp>
    </p:spTree>
    <p:extLst>
      <p:ext uri="{BB962C8B-B14F-4D97-AF65-F5344CB8AC3E}">
        <p14:creationId xmlns:p14="http://schemas.microsoft.com/office/powerpoint/2010/main" val="246606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4031895" y="55771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04511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43659-7F9D-764C-B13C-253E6B6099A2}"/>
              </a:ext>
            </a:extLst>
          </p:cNvPr>
          <p:cNvSpPr txBox="1"/>
          <p:nvPr/>
        </p:nvSpPr>
        <p:spPr>
          <a:xfrm>
            <a:off x="1053649" y="4125310"/>
            <a:ext cx="103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put(5)</a:t>
            </a:r>
          </a:p>
        </p:txBody>
      </p:sp>
    </p:spTree>
    <p:extLst>
      <p:ext uri="{BB962C8B-B14F-4D97-AF65-F5344CB8AC3E}">
        <p14:creationId xmlns:p14="http://schemas.microsoft.com/office/powerpoint/2010/main" val="1340011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753-A59F-2B4B-B305-B464B3E5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EDE1B-2319-4B4C-83F5-44EBEFEB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660" y="1713405"/>
            <a:ext cx="5626100" cy="1917700"/>
          </a:xfrm>
          <a:prstGeom prst="rect">
            <a:avLst/>
          </a:prstGeom>
        </p:spPr>
      </p:pic>
      <p:grpSp>
        <p:nvGrpSpPr>
          <p:cNvPr id="6" name="Group 3">
            <a:extLst>
              <a:ext uri="{FF2B5EF4-FFF2-40B4-BE49-F238E27FC236}">
                <a16:creationId xmlns:a16="http://schemas.microsoft.com/office/drawing/2014/main" id="{1BFC2A69-21B3-074B-94B1-E60F61787A45}"/>
              </a:ext>
            </a:extLst>
          </p:cNvPr>
          <p:cNvGrpSpPr>
            <a:grpSpLocks/>
          </p:cNvGrpSpPr>
          <p:nvPr/>
        </p:nvGrpSpPr>
        <p:grpSpPr bwMode="auto">
          <a:xfrm>
            <a:off x="2078421" y="5533478"/>
            <a:ext cx="5715000" cy="381000"/>
            <a:chOff x="768" y="624"/>
            <a:chExt cx="3600" cy="240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7A563FAD-00A0-5A4F-BD7C-BB83FB83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4605A666-F4CA-0C4F-A704-6BD2B02E8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76754A8A-F973-6E4F-A1EE-39967CFEB8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B5B66F3E-F48A-6E4E-9849-92B822878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092E0DF1-C624-1D4A-9A11-1A649A0BC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64E56645-0FDF-8842-8D34-865B4FE041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3985634-4B57-FC4E-8ED8-86454F14F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12D9E95D-4C9C-4C45-A7C7-A5E6D946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3066B2D-EC4B-194B-A32C-BDBFD6925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1554A27-39A7-6040-8914-0902541C8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54E0A455-75CD-0E47-B11E-EF45B8FF5C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19B2712D-B4CB-4243-B503-9E315EB984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A51D0C5-CCBD-CC44-A873-F6396F888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B393BBC1-0BDB-C849-A439-C1EB9A7AF2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FE2BFEE0-9A28-C943-9ECB-5BFC65A7F2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19">
            <a:extLst>
              <a:ext uri="{FF2B5EF4-FFF2-40B4-BE49-F238E27FC236}">
                <a16:creationId xmlns:a16="http://schemas.microsoft.com/office/drawing/2014/main" id="{79607C91-B755-8546-AF57-978530143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21" y="5533478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Array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57EDF0-C569-A14F-A02A-6098CEC8E058}"/>
              </a:ext>
            </a:extLst>
          </p:cNvPr>
          <p:cNvSpPr txBox="1"/>
          <p:nvPr/>
        </p:nvSpPr>
        <p:spPr>
          <a:xfrm>
            <a:off x="2078421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08ADA5-8F81-204D-977E-E6FAF34F63C2}"/>
              </a:ext>
            </a:extLst>
          </p:cNvPr>
          <p:cNvSpPr txBox="1"/>
          <p:nvPr/>
        </p:nvSpPr>
        <p:spPr>
          <a:xfrm>
            <a:off x="2418511" y="557472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130083-B17B-C641-AE53-24EA68A56C12}"/>
              </a:ext>
            </a:extLst>
          </p:cNvPr>
          <p:cNvSpPr txBox="1"/>
          <p:nvPr/>
        </p:nvSpPr>
        <p:spPr>
          <a:xfrm>
            <a:off x="283516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91C2FD-6F85-8A4A-907D-617558B99BA5}"/>
              </a:ext>
            </a:extLst>
          </p:cNvPr>
          <p:cNvSpPr txBox="1"/>
          <p:nvPr/>
        </p:nvSpPr>
        <p:spPr>
          <a:xfrm>
            <a:off x="3175256" y="557008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3C8E86-4F5A-CF4B-83D7-DBCE8FF4E781}"/>
              </a:ext>
            </a:extLst>
          </p:cNvPr>
          <p:cNvSpPr txBox="1"/>
          <p:nvPr/>
        </p:nvSpPr>
        <p:spPr>
          <a:xfrm>
            <a:off x="3607676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982BA8-25D8-2449-97F1-9CD1810C1DB5}"/>
              </a:ext>
            </a:extLst>
          </p:cNvPr>
          <p:cNvSpPr txBox="1"/>
          <p:nvPr/>
        </p:nvSpPr>
        <p:spPr>
          <a:xfrm>
            <a:off x="4031895" y="55771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569EC5-64A3-2F4D-AB42-4CAC12478196}"/>
              </a:ext>
            </a:extLst>
          </p:cNvPr>
          <p:cNvSpPr txBox="1"/>
          <p:nvPr/>
        </p:nvSpPr>
        <p:spPr>
          <a:xfrm>
            <a:off x="4364421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128C0C-E827-084A-8097-949550CB02F4}"/>
              </a:ext>
            </a:extLst>
          </p:cNvPr>
          <p:cNvSpPr txBox="1"/>
          <p:nvPr/>
        </p:nvSpPr>
        <p:spPr>
          <a:xfrm>
            <a:off x="4704511" y="5565453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034031-28A9-EE47-8EDF-2D5633FE414F}"/>
              </a:ext>
            </a:extLst>
          </p:cNvPr>
          <p:cNvSpPr txBox="1"/>
          <p:nvPr/>
        </p:nvSpPr>
        <p:spPr>
          <a:xfrm>
            <a:off x="5121165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C408E9-301E-1A41-8214-2E45660176D1}"/>
              </a:ext>
            </a:extLst>
          </p:cNvPr>
          <p:cNvSpPr txBox="1"/>
          <p:nvPr/>
        </p:nvSpPr>
        <p:spPr>
          <a:xfrm>
            <a:off x="5461255" y="55608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56E7A5-C221-4F4A-88D7-4D591DDE5855}"/>
              </a:ext>
            </a:extLst>
          </p:cNvPr>
          <p:cNvSpPr txBox="1"/>
          <p:nvPr/>
        </p:nvSpPr>
        <p:spPr>
          <a:xfrm>
            <a:off x="587791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656F8D-24E7-7945-B24A-38D6AF1AA229}"/>
              </a:ext>
            </a:extLst>
          </p:cNvPr>
          <p:cNvSpPr txBox="1"/>
          <p:nvPr/>
        </p:nvSpPr>
        <p:spPr>
          <a:xfrm>
            <a:off x="621800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64BEF3-BCC2-124A-AAEB-55C8AEF681A3}"/>
              </a:ext>
            </a:extLst>
          </p:cNvPr>
          <p:cNvSpPr txBox="1"/>
          <p:nvPr/>
        </p:nvSpPr>
        <p:spPr>
          <a:xfrm>
            <a:off x="6650420" y="5551545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7251F1-A5FB-8449-9EE1-8CE3D134544B}"/>
              </a:ext>
            </a:extLst>
          </p:cNvPr>
          <p:cNvSpPr txBox="1"/>
          <p:nvPr/>
        </p:nvSpPr>
        <p:spPr>
          <a:xfrm>
            <a:off x="6990510" y="5556181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D5CAB6-ED86-2048-864E-F840B1395952}"/>
              </a:ext>
            </a:extLst>
          </p:cNvPr>
          <p:cNvSpPr txBox="1"/>
          <p:nvPr/>
        </p:nvSpPr>
        <p:spPr>
          <a:xfrm>
            <a:off x="7407165" y="5546909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null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43659-7F9D-764C-B13C-253E6B6099A2}"/>
              </a:ext>
            </a:extLst>
          </p:cNvPr>
          <p:cNvSpPr txBox="1"/>
          <p:nvPr/>
        </p:nvSpPr>
        <p:spPr>
          <a:xfrm>
            <a:off x="1053649" y="4125310"/>
            <a:ext cx="103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put(7)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32CE1D-E1B5-3E41-901B-A44DECF6DDE4}"/>
              </a:ext>
            </a:extLst>
          </p:cNvPr>
          <p:cNvSpPr txBox="1"/>
          <p:nvPr/>
        </p:nvSpPr>
        <p:spPr>
          <a:xfrm>
            <a:off x="2853428" y="4186865"/>
            <a:ext cx="323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should we put it?</a:t>
            </a:r>
          </a:p>
        </p:txBody>
      </p:sp>
    </p:spTree>
    <p:extLst>
      <p:ext uri="{BB962C8B-B14F-4D97-AF65-F5344CB8AC3E}">
        <p14:creationId xmlns:p14="http://schemas.microsoft.com/office/powerpoint/2010/main" val="654245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8096</TotalTime>
  <Words>1485</Words>
  <Application>Microsoft Macintosh PowerPoint</Application>
  <PresentationFormat>On-screen Show (4:3)</PresentationFormat>
  <Paragraphs>689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Arial</vt:lpstr>
      <vt:lpstr>Calibri</vt:lpstr>
      <vt:lpstr>Tw Cen MT</vt:lpstr>
      <vt:lpstr>Wingdings</vt:lpstr>
      <vt:lpstr>Wingdings 2</vt:lpstr>
      <vt:lpstr>Median</vt:lpstr>
      <vt:lpstr>Hashtables</vt:lpstr>
      <vt:lpstr>Admin</vt:lpstr>
      <vt:lpstr>Sets</vt:lpstr>
      <vt:lpstr>Sets</vt:lpstr>
      <vt:lpstr>Integer sets</vt:lpstr>
      <vt:lpstr>Integer sets</vt:lpstr>
      <vt:lpstr>Integer sets</vt:lpstr>
      <vt:lpstr>Integer sets</vt:lpstr>
      <vt:lpstr>Integer sets</vt:lpstr>
      <vt:lpstr>Integer sets</vt:lpstr>
      <vt:lpstr>Integer sets</vt:lpstr>
      <vt:lpstr>Integer sets</vt:lpstr>
      <vt:lpstr>Integer sets</vt:lpstr>
      <vt:lpstr>Integer sets</vt:lpstr>
      <vt:lpstr>Integer sets</vt:lpstr>
      <vt:lpstr>Integer sets</vt:lpstr>
      <vt:lpstr>Integer sets</vt:lpstr>
      <vt:lpstr>Integer sets</vt:lpstr>
      <vt:lpstr>Integer sets</vt:lpstr>
      <vt:lpstr>Keys</vt:lpstr>
      <vt:lpstr>Why not just arrays?</vt:lpstr>
      <vt:lpstr>Why not just arrays?</vt:lpstr>
      <vt:lpstr>Why not arrays?</vt:lpstr>
      <vt:lpstr>Hashtables</vt:lpstr>
      <vt:lpstr>Hash function, h</vt:lpstr>
      <vt:lpstr>Hash function, h</vt:lpstr>
      <vt:lpstr>Hash function, h</vt:lpstr>
      <vt:lpstr>Hash function, h</vt:lpstr>
      <vt:lpstr>Collisions</vt:lpstr>
      <vt:lpstr>Collisions</vt:lpstr>
      <vt:lpstr>Collision resolution by chaining</vt:lpstr>
      <vt:lpstr>put</vt:lpstr>
      <vt:lpstr>PowerPoint Presentation</vt:lpstr>
      <vt:lpstr>PowerPoint Presentation</vt:lpstr>
      <vt:lpstr>PowerPoint Presentation</vt:lpstr>
      <vt:lpstr>PowerPoint Presentation</vt:lpstr>
      <vt:lpstr>More methods</vt:lpstr>
      <vt:lpstr>containsKey</vt:lpstr>
      <vt:lpstr>ternary operator</vt:lpstr>
      <vt:lpstr>containsKey</vt:lpstr>
      <vt:lpstr>containsKey</vt:lpstr>
      <vt:lpstr>containsKey</vt:lpstr>
      <vt:lpstr>containsKey</vt:lpstr>
      <vt:lpstr>containsKey</vt:lpstr>
      <vt:lpstr>remove</vt:lpstr>
      <vt:lpstr>remove</vt:lpstr>
      <vt:lpstr>remove</vt:lpstr>
      <vt:lpstr>remove</vt:lpstr>
      <vt:lpstr>remove</vt:lpstr>
      <vt:lpstr>remove</vt:lpstr>
      <vt:lpstr>Running time?</vt:lpstr>
      <vt:lpstr>Running time?</vt:lpstr>
      <vt:lpstr>Length of the chain</vt:lpstr>
      <vt:lpstr>Length of the chain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301</cp:revision>
  <cp:lastPrinted>2020-02-18T23:46:10Z</cp:lastPrinted>
  <dcterms:created xsi:type="dcterms:W3CDTF">2013-09-08T20:10:23Z</dcterms:created>
  <dcterms:modified xsi:type="dcterms:W3CDTF">2021-03-04T23:54:21Z</dcterms:modified>
</cp:coreProperties>
</file>