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7" r:id="rId2"/>
    <p:sldId id="258" r:id="rId3"/>
    <p:sldId id="259" r:id="rId4"/>
    <p:sldId id="295" r:id="rId5"/>
    <p:sldId id="296" r:id="rId6"/>
    <p:sldId id="297" r:id="rId7"/>
    <p:sldId id="298" r:id="rId8"/>
    <p:sldId id="300" r:id="rId9"/>
    <p:sldId id="301" r:id="rId10"/>
    <p:sldId id="302" r:id="rId11"/>
    <p:sldId id="304" r:id="rId12"/>
    <p:sldId id="305" r:id="rId13"/>
    <p:sldId id="307" r:id="rId14"/>
    <p:sldId id="308" r:id="rId15"/>
    <p:sldId id="310" r:id="rId16"/>
    <p:sldId id="311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5" r:id="rId28"/>
    <p:sldId id="326" r:id="rId29"/>
    <p:sldId id="327" r:id="rId30"/>
    <p:sldId id="324" r:id="rId31"/>
    <p:sldId id="329" r:id="rId32"/>
    <p:sldId id="323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4" r:id="rId57"/>
    <p:sldId id="35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6E2B7-3628-3F49-88BD-F8318DBCDC1E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1F0A6-404A-7540-B274-CF2AB563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3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null pointer exception!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6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1F0A6-404A-7540-B274-CF2AB56366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C6EA-D0B0-1A4A-9B78-0760B42B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2A36F-F0CA-AD45-A564-190A0D23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F8EC-B31E-5542-8C8D-5EAB9B4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4F71-D249-824B-AD87-6C5C059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B629-74DD-2344-BDA5-B4D10C1C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BDF0-DB5E-B04F-BC11-3E77D39E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8A11-7D2E-BD46-9C82-FBEA1F48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3FE0C-9A23-584B-AD4A-244BFC40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AF62-1FB6-3247-A8EB-BDEDF86A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6032-A21F-6345-A0D8-E7AB0301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3A304-6FFD-9C48-9C70-984FDFECB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BEDC-1445-0A4B-9E28-1B849D0C8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4467B-866C-F94D-964D-5318214E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CB96-691B-9C46-A7C9-35E57B64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4176-421E-174B-82D2-2FA9724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F346-38F2-F148-AB3B-61A844F4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2CD1-D70A-DB49-AAAC-B7E0FC8E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AA2B-8DAA-9247-9C93-38190E28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01AC1-182B-E445-B2C8-8BFBF424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F502-0513-C246-9D84-20669241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736C-E675-9844-A2BB-8FEE0B51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A3FB9-3973-4440-A064-51C0C207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10FEF-61FE-054F-A239-26425E80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83CB-0D66-8640-9DC6-BEF0780F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6B570-E59F-D149-829C-C33DEEDE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2BB5-E6C1-884C-8AD2-45219EC0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4CCB-0476-7A4A-8BC2-A7DAF44DF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CEAD1-1656-F940-9560-53B4186A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FE551-2F8E-0648-AFA8-39201C7B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C2E85-57BA-5740-A6BC-FF694803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892DC-CCB9-B744-8447-AA96800C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A94F-731D-DB49-9DD8-A30EF935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7B25-A12D-5F4F-BE30-B4DA24FC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4321C-7E57-154B-85C0-DBB724F8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DEB31-5BC3-A44A-AEE3-580E85199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3719B-AABC-384F-A234-802119ED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5C357-CE8F-DE43-AA25-D5458801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68214-7662-9247-8813-F09CFDA6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DA238-6389-0B46-8473-D1F2AA9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9247-57D4-1C43-BE26-C701E554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1C804-C529-2740-A112-22DE778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4B920-6CCC-1F42-8AB9-3EB01B7A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68BF6-0D1D-074F-AC4C-76E6E448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76C47-8FE3-5642-A468-8C328976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D7272-1713-4744-9919-DCE68A59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0552-F5E0-E54C-BA63-3F96411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91FD-EB3A-EA4F-90B4-67753361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583-33CA-E84D-8CA2-AB0408DB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BC534-43AF-9C46-9C2E-35BDAEDB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35517-CD1A-324F-A24D-901C862B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18DF3-EF4A-F340-8483-3ADB3AC7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9F3FB-ED51-0948-B297-3935DC3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A3FC-316C-064E-B8E2-E52628D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AFF-B92F-0441-A826-BFE7067C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D88FE-F434-0442-BDD0-3F783CF0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87BC5-A491-1948-A14B-C234F694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58811-BDA8-1142-AA4D-E0ED53D8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89D7B-F3E0-484E-92AB-432B1CB2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182B3-9DC0-6748-A1FF-F1F4FA8C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6FD25-233B-9B4A-A593-B3C196C1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EF09-8CE2-D341-913F-27ABE77BD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CA07-49A5-164C-806D-97592407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7595E-068A-DF42-9024-E85766213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5445294-7FD7-894D-BCA0-9E28895CAD4B}"/>
              </a:ext>
            </a:extLst>
          </p:cNvPr>
          <p:cNvSpPr txBox="1"/>
          <p:nvPr/>
        </p:nvSpPr>
        <p:spPr>
          <a:xfrm>
            <a:off x="4127157" y="5906530"/>
            <a:ext cx="203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Look at code</a:t>
            </a:r>
          </a:p>
        </p:txBody>
      </p:sp>
    </p:spTree>
    <p:extLst>
      <p:ext uri="{BB962C8B-B14F-4D97-AF65-F5344CB8AC3E}">
        <p14:creationId xmlns:p14="http://schemas.microsoft.com/office/powerpoint/2010/main" val="122016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CE6A83-84AA-0841-AD77-5E129198C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152" y="2822575"/>
            <a:ext cx="58420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585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we remove a value from the list?</a:t>
            </a:r>
          </a:p>
        </p:txBody>
      </p:sp>
    </p:spTree>
    <p:extLst>
      <p:ext uri="{BB962C8B-B14F-4D97-AF65-F5344CB8AC3E}">
        <p14:creationId xmlns:p14="http://schemas.microsoft.com/office/powerpoint/2010/main" val="360008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1992573" y="559811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it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28015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377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Need the node before it too!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4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173539" y="4021427"/>
            <a:ext cx="3445292" cy="230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EE2A38-4B87-8540-BB43-3A157206D4D3}"/>
              </a:ext>
            </a:extLst>
          </p:cNvPr>
          <p:cNvCxnSpPr>
            <a:cxnSpLocks/>
          </p:cNvCxnSpPr>
          <p:nvPr/>
        </p:nvCxnSpPr>
        <p:spPr>
          <a:xfrm flipV="1">
            <a:off x="7321382" y="4670828"/>
            <a:ext cx="0" cy="53136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45B3C2-1E39-C544-9931-65F58E1A0D6B}"/>
              </a:ext>
            </a:extLst>
          </p:cNvPr>
          <p:cNvSpPr txBox="1"/>
          <p:nvPr/>
        </p:nvSpPr>
        <p:spPr>
          <a:xfrm>
            <a:off x="6955095" y="5228782"/>
            <a:ext cx="7325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finger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1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value: remove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5173539" y="4021427"/>
            <a:ext cx="3445292" cy="230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6D6897-33CF-CE49-8870-EF3AD6AD220F}"/>
              </a:ext>
            </a:extLst>
          </p:cNvPr>
          <p:cNvSpPr txBox="1"/>
          <p:nvPr/>
        </p:nvSpPr>
        <p:spPr>
          <a:xfrm>
            <a:off x="1581467" y="5923582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splice it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67E3D-6137-1F4C-A45C-6A2606D32D8F}"/>
              </a:ext>
            </a:extLst>
          </p:cNvPr>
          <p:cNvSpPr txBox="1"/>
          <p:nvPr/>
        </p:nvSpPr>
        <p:spPr>
          <a:xfrm>
            <a:off x="4850593" y="5228014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85807-22F7-6540-829E-22A7CF051940}"/>
              </a:ext>
            </a:extLst>
          </p:cNvPr>
          <p:cNvCxnSpPr>
            <a:cxnSpLocks/>
          </p:cNvCxnSpPr>
          <p:nvPr/>
        </p:nvCxnSpPr>
        <p:spPr>
          <a:xfrm flipV="1">
            <a:off x="5151637" y="4670828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567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28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492211" y="3832361"/>
            <a:ext cx="3879038" cy="68640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926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492209" y="4546386"/>
            <a:ext cx="8051800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9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5946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add a value to the end of the list?</a:t>
            </a:r>
          </a:p>
        </p:txBody>
      </p:sp>
    </p:spTree>
    <p:extLst>
      <p:ext uri="{BB962C8B-B14F-4D97-AF65-F5344CB8AC3E}">
        <p14:creationId xmlns:p14="http://schemas.microsoft.com/office/powerpoint/2010/main" val="50282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994072" y="4847062"/>
            <a:ext cx="7421777" cy="423923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5605417" y="252562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5239130" y="308357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7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24CF60-E1C4-1648-9EE9-7CAA90421C8C}"/>
              </a:ext>
            </a:extLst>
          </p:cNvPr>
          <p:cNvSpPr/>
          <p:nvPr/>
        </p:nvSpPr>
        <p:spPr>
          <a:xfrm>
            <a:off x="1894527" y="5146748"/>
            <a:ext cx="7421777" cy="423923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F926F3-4278-4C47-B51C-411FA5245994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24B8033-CEB2-7940-9D5C-BCEC6FB9160E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3658064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92209" y="4546386"/>
            <a:ext cx="8051800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95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18897" y="5831489"/>
            <a:ext cx="5345334" cy="461665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7D2924-98FD-E74A-BBF2-FA96B696DD90}"/>
              </a:ext>
            </a:extLst>
          </p:cNvPr>
          <p:cNvSpPr txBox="1"/>
          <p:nvPr/>
        </p:nvSpPr>
        <p:spPr>
          <a:xfrm>
            <a:off x="8008682" y="5831489"/>
            <a:ext cx="3062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When would finger be null?</a:t>
            </a:r>
          </a:p>
        </p:txBody>
      </p:sp>
    </p:spTree>
    <p:extLst>
      <p:ext uri="{BB962C8B-B14F-4D97-AF65-F5344CB8AC3E}">
        <p14:creationId xmlns:p14="http://schemas.microsoft.com/office/powerpoint/2010/main" val="1642699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371248" y="1810548"/>
            <a:ext cx="3363593" cy="326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81C3EF-C4D6-C349-A498-DE451D5739A1}"/>
              </a:ext>
            </a:extLst>
          </p:cNvPr>
          <p:cNvCxnSpPr>
            <a:cxnSpLocks/>
          </p:cNvCxnSpPr>
          <p:nvPr/>
        </p:nvCxnSpPr>
        <p:spPr>
          <a:xfrm flipV="1">
            <a:off x="7379891" y="2522523"/>
            <a:ext cx="0" cy="53136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072E4A3-3363-A849-9B41-BA860A7B6852}"/>
              </a:ext>
            </a:extLst>
          </p:cNvPr>
          <p:cNvSpPr txBox="1"/>
          <p:nvPr/>
        </p:nvSpPr>
        <p:spPr>
          <a:xfrm>
            <a:off x="7013604" y="3080477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finger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E54A03-98BB-4846-AD3B-CF433176B263}"/>
              </a:ext>
            </a:extLst>
          </p:cNvPr>
          <p:cNvSpPr txBox="1"/>
          <p:nvPr/>
        </p:nvSpPr>
        <p:spPr>
          <a:xfrm>
            <a:off x="4510543" y="3045412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F0FCF2-08F1-3248-9926-E930523670CC}"/>
              </a:ext>
            </a:extLst>
          </p:cNvPr>
          <p:cNvCxnSpPr>
            <a:cxnSpLocks/>
          </p:cNvCxnSpPr>
          <p:nvPr/>
        </p:nvCxnSpPr>
        <p:spPr>
          <a:xfrm flipV="1">
            <a:off x="4819000" y="2524573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C61D8-38B8-DA47-9B64-A4B94913705E}"/>
              </a:ext>
            </a:extLst>
          </p:cNvPr>
          <p:cNvSpPr/>
          <p:nvPr/>
        </p:nvSpPr>
        <p:spPr>
          <a:xfrm>
            <a:off x="1456497" y="6231599"/>
            <a:ext cx="5307734" cy="35811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9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872457" y="5394986"/>
            <a:ext cx="2939410" cy="86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special cases we need to handle?</a:t>
            </a:r>
          </a:p>
        </p:txBody>
      </p:sp>
    </p:spTree>
    <p:extLst>
      <p:ext uri="{BB962C8B-B14F-4D97-AF65-F5344CB8AC3E}">
        <p14:creationId xmlns:p14="http://schemas.microsoft.com/office/powerpoint/2010/main" val="2547943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4436179" y="2096936"/>
            <a:ext cx="374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happen here?</a:t>
            </a:r>
          </a:p>
        </p:txBody>
      </p:sp>
    </p:spTree>
    <p:extLst>
      <p:ext uri="{BB962C8B-B14F-4D97-AF65-F5344CB8AC3E}">
        <p14:creationId xmlns:p14="http://schemas.microsoft.com/office/powerpoint/2010/main" val="1622198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872457" y="5394986"/>
            <a:ext cx="293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 </a:t>
            </a:r>
            <a:r>
              <a:rPr lang="en-US" sz="2400" i="1" dirty="0">
                <a:solidFill>
                  <a:srgbClr val="FF0000"/>
                </a:solidFill>
              </a:rPr>
              <a:t>other </a:t>
            </a:r>
            <a:r>
              <a:rPr lang="en-US" sz="2400" dirty="0">
                <a:solidFill>
                  <a:srgbClr val="FF0000"/>
                </a:solidFill>
              </a:rPr>
              <a:t>special cases we need to handle?</a:t>
            </a:r>
          </a:p>
        </p:txBody>
      </p:sp>
    </p:spTree>
    <p:extLst>
      <p:ext uri="{BB962C8B-B14F-4D97-AF65-F5344CB8AC3E}">
        <p14:creationId xmlns:p14="http://schemas.microsoft.com/office/powerpoint/2010/main" val="3012513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016283" y="5570672"/>
            <a:ext cx="37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Delete 1.  </a:t>
            </a:r>
            <a:r>
              <a:rPr lang="en-US" sz="2400" dirty="0">
                <a:solidFill>
                  <a:srgbClr val="FF0000"/>
                </a:solidFill>
              </a:rPr>
              <a:t>Does it work?</a:t>
            </a:r>
          </a:p>
        </p:txBody>
      </p:sp>
    </p:spTree>
    <p:extLst>
      <p:ext uri="{BB962C8B-B14F-4D97-AF65-F5344CB8AC3E}">
        <p14:creationId xmlns:p14="http://schemas.microsoft.com/office/powerpoint/2010/main" val="3468516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23155CD-A52C-7748-AE56-CB4F20861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0"/>
          <a:stretch/>
        </p:blipFill>
        <p:spPr>
          <a:xfrm>
            <a:off x="1526852" y="3930067"/>
            <a:ext cx="8051800" cy="2947696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C14A39-1A28-3F4F-8EF8-91BE540EAA03}"/>
              </a:ext>
            </a:extLst>
          </p:cNvPr>
          <p:cNvSpPr txBox="1"/>
          <p:nvPr/>
        </p:nvSpPr>
        <p:spPr>
          <a:xfrm>
            <a:off x="648085" y="1705897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FF65CD-D558-FB44-BB13-5A56351B76A8}"/>
              </a:ext>
            </a:extLst>
          </p:cNvPr>
          <p:cNvSpPr/>
          <p:nvPr/>
        </p:nvSpPr>
        <p:spPr>
          <a:xfrm>
            <a:off x="2190282" y="1287329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DDAEE-DC0D-0049-9B0A-25D72EC1B00E}"/>
              </a:ext>
            </a:extLst>
          </p:cNvPr>
          <p:cNvSpPr txBox="1"/>
          <p:nvPr/>
        </p:nvSpPr>
        <p:spPr>
          <a:xfrm>
            <a:off x="2285816" y="1348884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8E33D6-B5B5-8347-BAE4-2A18253AC0E7}"/>
              </a:ext>
            </a:extLst>
          </p:cNvPr>
          <p:cNvSpPr txBox="1"/>
          <p:nvPr/>
        </p:nvSpPr>
        <p:spPr>
          <a:xfrm>
            <a:off x="2285816" y="1905951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CDE41B-1CBA-C84B-8643-CBA8C4853F22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456497" y="1905952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1202C86-9633-AD42-97EB-D9421D090640}"/>
              </a:ext>
            </a:extLst>
          </p:cNvPr>
          <p:cNvSpPr/>
          <p:nvPr/>
        </p:nvSpPr>
        <p:spPr>
          <a:xfrm>
            <a:off x="4466264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F35443-4196-DF42-A435-BDC4A6BD4898}"/>
              </a:ext>
            </a:extLst>
          </p:cNvPr>
          <p:cNvSpPr txBox="1"/>
          <p:nvPr/>
        </p:nvSpPr>
        <p:spPr>
          <a:xfrm>
            <a:off x="4561798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82551-98AA-C24E-ACCB-DA5246829AFE}"/>
              </a:ext>
            </a:extLst>
          </p:cNvPr>
          <p:cNvSpPr txBox="1"/>
          <p:nvPr/>
        </p:nvSpPr>
        <p:spPr>
          <a:xfrm>
            <a:off x="4561798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C88541B-FCEC-004F-801A-BE2B7F205D7B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168815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769C878-D182-644D-9EDD-C441BF41A437}"/>
              </a:ext>
            </a:extLst>
          </p:cNvPr>
          <p:cNvSpPr/>
          <p:nvPr/>
        </p:nvSpPr>
        <p:spPr>
          <a:xfrm>
            <a:off x="6668697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FC86B6-3F55-7E4E-A4C5-8305CA151257}"/>
              </a:ext>
            </a:extLst>
          </p:cNvPr>
          <p:cNvSpPr txBox="1"/>
          <p:nvPr/>
        </p:nvSpPr>
        <p:spPr>
          <a:xfrm>
            <a:off x="6764231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FBB5A4-4229-9942-BCE2-5167066A1EAC}"/>
              </a:ext>
            </a:extLst>
          </p:cNvPr>
          <p:cNvSpPr txBox="1"/>
          <p:nvPr/>
        </p:nvSpPr>
        <p:spPr>
          <a:xfrm>
            <a:off x="6764231" y="190595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8D364F-2806-CC4F-A3B6-3152F42E6947}"/>
              </a:ext>
            </a:extLst>
          </p:cNvPr>
          <p:cNvCxnSpPr>
            <a:cxnSpLocks/>
          </p:cNvCxnSpPr>
          <p:nvPr/>
        </p:nvCxnSpPr>
        <p:spPr>
          <a:xfrm flipV="1">
            <a:off x="5371248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E1955B0-79AD-EC44-A7F6-3570FF4CFE51}"/>
              </a:ext>
            </a:extLst>
          </p:cNvPr>
          <p:cNvSpPr/>
          <p:nvPr/>
        </p:nvSpPr>
        <p:spPr>
          <a:xfrm>
            <a:off x="8816540" y="128732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DC01EA-6941-1B4D-94D3-5DA3818BE695}"/>
              </a:ext>
            </a:extLst>
          </p:cNvPr>
          <p:cNvSpPr txBox="1"/>
          <p:nvPr/>
        </p:nvSpPr>
        <p:spPr>
          <a:xfrm>
            <a:off x="8912074" y="134888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D007DF-3EE8-894B-84EB-15B69F0E588C}"/>
              </a:ext>
            </a:extLst>
          </p:cNvPr>
          <p:cNvSpPr txBox="1"/>
          <p:nvPr/>
        </p:nvSpPr>
        <p:spPr>
          <a:xfrm>
            <a:off x="8912074" y="1905950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1F60912-5737-E346-9999-F2C7898F3D26}"/>
              </a:ext>
            </a:extLst>
          </p:cNvPr>
          <p:cNvCxnSpPr>
            <a:cxnSpLocks/>
          </p:cNvCxnSpPr>
          <p:nvPr/>
        </p:nvCxnSpPr>
        <p:spPr>
          <a:xfrm flipV="1">
            <a:off x="7519091" y="1936729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D05AE1-1F49-B94F-90F1-758556D8273B}"/>
              </a:ext>
            </a:extLst>
          </p:cNvPr>
          <p:cNvSpPr txBox="1"/>
          <p:nvPr/>
        </p:nvSpPr>
        <p:spPr>
          <a:xfrm>
            <a:off x="7016283" y="5570672"/>
            <a:ext cx="37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Delete 1.  </a:t>
            </a:r>
            <a:r>
              <a:rPr lang="en-US" sz="2400" dirty="0">
                <a:solidFill>
                  <a:srgbClr val="FF0000"/>
                </a:solidFill>
              </a:rPr>
              <a:t>Does it work?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9D2CE2-78D2-E54D-9AA2-B89714267B86}"/>
              </a:ext>
            </a:extLst>
          </p:cNvPr>
          <p:cNvCxnSpPr>
            <a:cxnSpLocks/>
          </p:cNvCxnSpPr>
          <p:nvPr/>
        </p:nvCxnSpPr>
        <p:spPr>
          <a:xfrm flipV="1">
            <a:off x="5054146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5F58937-ED8C-BD47-A0FF-9FD70C731C3D}"/>
              </a:ext>
            </a:extLst>
          </p:cNvPr>
          <p:cNvSpPr txBox="1"/>
          <p:nvPr/>
        </p:nvSpPr>
        <p:spPr>
          <a:xfrm>
            <a:off x="4687859" y="3059668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F5C781-C995-2744-8692-6ED6466F9748}"/>
              </a:ext>
            </a:extLst>
          </p:cNvPr>
          <p:cNvSpPr txBox="1"/>
          <p:nvPr/>
        </p:nvSpPr>
        <p:spPr>
          <a:xfrm>
            <a:off x="2583357" y="3058900"/>
            <a:ext cx="60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prev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2BC71AC-54B6-EA4C-AB63-B7D8D76618BE}"/>
              </a:ext>
            </a:extLst>
          </p:cNvPr>
          <p:cNvCxnSpPr>
            <a:cxnSpLocks/>
          </p:cNvCxnSpPr>
          <p:nvPr/>
        </p:nvCxnSpPr>
        <p:spPr>
          <a:xfrm flipV="1">
            <a:off x="2884401" y="2501714"/>
            <a:ext cx="0" cy="531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0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045477" y="5289449"/>
            <a:ext cx="294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the end of the list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A43D87-72D7-F444-BB4E-3AF0FB6D4627}"/>
              </a:ext>
            </a:extLst>
          </p:cNvPr>
          <p:cNvSpPr txBox="1"/>
          <p:nvPr/>
        </p:nvSpPr>
        <p:spPr>
          <a:xfrm>
            <a:off x="3107559" y="5938849"/>
            <a:ext cx="460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know we’re at the end?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24F6BE8-3A3E-6E42-B096-06C4366278C8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206530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F5523-D480-0A41-939D-EDDAE9D91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3" y="1335948"/>
            <a:ext cx="97663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29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FEC226BC-D017-A34C-A0AA-AE4B1CF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85" y="10385"/>
            <a:ext cx="10515600" cy="1325563"/>
          </a:xfrm>
        </p:spPr>
        <p:txBody>
          <a:bodyPr/>
          <a:lstStyle/>
          <a:p>
            <a:r>
              <a:rPr lang="en-US" dirty="0"/>
              <a:t>Removing a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F5523-D480-0A41-939D-EDDAE9D91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3" y="1335948"/>
            <a:ext cx="9766300" cy="5245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478615-0163-4942-8B4D-24FE81754B14}"/>
              </a:ext>
            </a:extLst>
          </p:cNvPr>
          <p:cNvSpPr txBox="1"/>
          <p:nvPr/>
        </p:nvSpPr>
        <p:spPr>
          <a:xfrm>
            <a:off x="7590153" y="1439201"/>
            <a:ext cx="1987211" cy="400110"/>
          </a:xfrm>
          <a:prstGeom prst="rect">
            <a:avLst/>
          </a:prstGeom>
          <a:solidFill>
            <a:srgbClr val="C55A11">
              <a:alpha val="24706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handle empty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8C34B-6350-8848-BCF3-DAC27A164AE4}"/>
              </a:ext>
            </a:extLst>
          </p:cNvPr>
          <p:cNvSpPr/>
          <p:nvPr/>
        </p:nvSpPr>
        <p:spPr>
          <a:xfrm>
            <a:off x="851338" y="1639256"/>
            <a:ext cx="2921876" cy="336689"/>
          </a:xfrm>
          <a:prstGeom prst="rect">
            <a:avLst/>
          </a:prstGeom>
          <a:solidFill>
            <a:srgbClr val="C55A11">
              <a:alpha val="2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8E6C72-6346-F842-A974-55639336D2E1}"/>
              </a:ext>
            </a:extLst>
          </p:cNvPr>
          <p:cNvSpPr txBox="1"/>
          <p:nvPr/>
        </p:nvSpPr>
        <p:spPr>
          <a:xfrm>
            <a:off x="7590152" y="2054414"/>
            <a:ext cx="2552331" cy="400110"/>
          </a:xfrm>
          <a:prstGeom prst="rect">
            <a:avLst/>
          </a:prstGeom>
          <a:solidFill>
            <a:schemeClr val="accent6">
              <a:lumMod val="75000"/>
              <a:alpha val="24706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removing first element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9711E6-46A9-7741-A708-17DDBA5ACAC9}"/>
              </a:ext>
            </a:extLst>
          </p:cNvPr>
          <p:cNvSpPr/>
          <p:nvPr/>
        </p:nvSpPr>
        <p:spPr>
          <a:xfrm>
            <a:off x="1403130" y="1975945"/>
            <a:ext cx="4808483" cy="557048"/>
          </a:xfrm>
          <a:prstGeom prst="rect">
            <a:avLst/>
          </a:prstGeom>
          <a:solidFill>
            <a:schemeClr val="accent6">
              <a:lumMod val="75000"/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AF56A8-9E1C-D14B-8745-9B0B76533549}"/>
              </a:ext>
            </a:extLst>
          </p:cNvPr>
          <p:cNvSpPr/>
          <p:nvPr/>
        </p:nvSpPr>
        <p:spPr>
          <a:xfrm>
            <a:off x="1891861" y="2744459"/>
            <a:ext cx="7935311" cy="3057251"/>
          </a:xfrm>
          <a:prstGeom prst="rect">
            <a:avLst/>
          </a:prstGeom>
          <a:solidFill>
            <a:schemeClr val="accent1">
              <a:alpha val="2549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9F1CCC-64F2-284D-9E2C-1B2FD46F9F7A}"/>
              </a:ext>
            </a:extLst>
          </p:cNvPr>
          <p:cNvSpPr txBox="1"/>
          <p:nvPr/>
        </p:nvSpPr>
        <p:spPr>
          <a:xfrm>
            <a:off x="10300139" y="4046677"/>
            <a:ext cx="1268093" cy="707886"/>
          </a:xfrm>
          <a:prstGeom prst="rect">
            <a:avLst/>
          </a:prstGeom>
          <a:solidFill>
            <a:schemeClr val="accent1">
              <a:alpha val="24706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all other elements</a:t>
            </a:r>
          </a:p>
        </p:txBody>
      </p:sp>
    </p:spTree>
    <p:extLst>
      <p:ext uri="{BB962C8B-B14F-4D97-AF65-F5344CB8AC3E}">
        <p14:creationId xmlns:p14="http://schemas.microsoft.com/office/powerpoint/2010/main" val="2995927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 to the end</a:t>
            </a:r>
          </a:p>
          <a:p>
            <a:pPr marL="0" indent="0">
              <a:buNone/>
            </a:pPr>
            <a:r>
              <a:rPr lang="en-US" dirty="0"/>
              <a:t>add to the front</a:t>
            </a:r>
          </a:p>
          <a:p>
            <a:pPr marL="0" indent="0">
              <a:buNone/>
            </a:pPr>
            <a:r>
              <a:rPr lang="en-US" dirty="0"/>
              <a:t>contains</a:t>
            </a:r>
          </a:p>
          <a:p>
            <a:pPr marL="0" indent="0">
              <a:buNone/>
            </a:pPr>
            <a:r>
              <a:rPr lang="en-US" dirty="0"/>
              <a:t>get</a:t>
            </a:r>
          </a:p>
          <a:p>
            <a:pPr marL="0" indent="0">
              <a:buNone/>
            </a:pPr>
            <a:r>
              <a:rPr lang="en-US" dirty="0"/>
              <a:t>insert at an index </a:t>
            </a:r>
          </a:p>
          <a:p>
            <a:pPr marL="0" indent="0">
              <a:buNone/>
            </a:pPr>
            <a:r>
              <a:rPr lang="en-US" dirty="0"/>
              <a:t>remove an element</a:t>
            </a:r>
          </a:p>
          <a:p>
            <a:pPr marL="0" indent="0">
              <a:buNone/>
            </a:pPr>
            <a:r>
              <a:rPr lang="en-US" dirty="0"/>
              <a:t>set the value of an existing element</a:t>
            </a:r>
          </a:p>
          <a:p>
            <a:pPr marL="0" indent="0">
              <a:buNone/>
            </a:pPr>
            <a:r>
              <a:rPr lang="en-US" dirty="0"/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2388056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3127769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61057-1F66-1540-B07D-E6DD0E6CF58F}"/>
              </a:ext>
            </a:extLst>
          </p:cNvPr>
          <p:cNvSpPr txBox="1"/>
          <p:nvPr/>
        </p:nvSpPr>
        <p:spPr>
          <a:xfrm>
            <a:off x="6999889" y="2879834"/>
            <a:ext cx="4366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make any of these faster?</a:t>
            </a:r>
          </a:p>
        </p:txBody>
      </p:sp>
    </p:spTree>
    <p:extLst>
      <p:ext uri="{BB962C8B-B14F-4D97-AF65-F5344CB8AC3E}">
        <p14:creationId xmlns:p14="http://schemas.microsoft.com/office/powerpoint/2010/main" val="12562874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D88D3D-D140-4C48-8555-2E1D60C944FC}"/>
              </a:ext>
            </a:extLst>
          </p:cNvPr>
          <p:cNvSpPr txBox="1"/>
          <p:nvPr/>
        </p:nvSpPr>
        <p:spPr>
          <a:xfrm>
            <a:off x="2825717" y="5468232"/>
            <a:ext cx="3059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</a:t>
            </a:r>
          </a:p>
        </p:txBody>
      </p:sp>
    </p:spTree>
    <p:extLst>
      <p:ext uri="{BB962C8B-B14F-4D97-AF65-F5344CB8AC3E}">
        <p14:creationId xmlns:p14="http://schemas.microsoft.com/office/powerpoint/2010/main" val="18000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29355" y="214341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71552" y="172484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67086" y="17864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67086" y="234347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37767" y="234347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47534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43068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43068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50085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49967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45501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45501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52518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597810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693344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693344" y="234346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00361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00294" y="3767828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32650" y="2962092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FBB1388B-84B0-9C44-BC51-EE6909FDE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818" y="5361146"/>
            <a:ext cx="4343400" cy="6223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0EC23D-0EF9-A442-824B-4FE7DA77D3C9}"/>
              </a:ext>
            </a:extLst>
          </p:cNvPr>
          <p:cNvSpPr txBox="1"/>
          <p:nvPr/>
        </p:nvSpPr>
        <p:spPr>
          <a:xfrm>
            <a:off x="2087750" y="3736892"/>
            <a:ext cx="6017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don’t have to search for the end of the list!</a:t>
            </a:r>
          </a:p>
        </p:txBody>
      </p:sp>
    </p:spTree>
    <p:extLst>
      <p:ext uri="{BB962C8B-B14F-4D97-AF65-F5344CB8AC3E}">
        <p14:creationId xmlns:p14="http://schemas.microsoft.com/office/powerpoint/2010/main" val="2343000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29355" y="214341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71552" y="172484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67086" y="17864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67086" y="234347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37767" y="234347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47534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43068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43068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50085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49967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45501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45501" y="234346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52518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597810" y="172484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693344" y="178640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693344" y="234346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00361" y="237424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00294" y="3767828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32650" y="2962092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3413D51-16BF-C442-B2DD-F64E706C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278" y="4115895"/>
            <a:ext cx="54229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388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2200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downsides?</a:t>
            </a:r>
          </a:p>
        </p:txBody>
      </p:sp>
    </p:spTree>
    <p:extLst>
      <p:ext uri="{BB962C8B-B14F-4D97-AF65-F5344CB8AC3E}">
        <p14:creationId xmlns:p14="http://schemas.microsoft.com/office/powerpoint/2010/main" val="32592281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927748" y="5630292"/>
            <a:ext cx="2128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is head?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6C52F3C-1467-384F-B288-545DCE72EC00}"/>
              </a:ext>
            </a:extLst>
          </p:cNvPr>
          <p:cNvSpPr/>
          <p:nvPr/>
        </p:nvSpPr>
        <p:spPr>
          <a:xfrm>
            <a:off x="2591145" y="2468790"/>
            <a:ext cx="7964153" cy="1808920"/>
          </a:xfrm>
          <a:custGeom>
            <a:avLst/>
            <a:gdLst>
              <a:gd name="connsiteX0" fmla="*/ 6973269 w 7964153"/>
              <a:gd name="connsiteY0" fmla="*/ 1808920 h 1808920"/>
              <a:gd name="connsiteX1" fmla="*/ 7498786 w 7964153"/>
              <a:gd name="connsiteY1" fmla="*/ 484617 h 1808920"/>
              <a:gd name="connsiteX2" fmla="*/ 1108496 w 7964153"/>
              <a:gd name="connsiteY2" fmla="*/ 11651 h 1808920"/>
              <a:gd name="connsiteX3" fmla="*/ 46952 w 7964153"/>
              <a:gd name="connsiteY3" fmla="*/ 894520 h 18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4153" h="1808920">
                <a:moveTo>
                  <a:pt x="6973269" y="1808920"/>
                </a:moveTo>
                <a:cubicBezTo>
                  <a:pt x="7724758" y="1296541"/>
                  <a:pt x="8476248" y="784162"/>
                  <a:pt x="7498786" y="484617"/>
                </a:cubicBezTo>
                <a:cubicBezTo>
                  <a:pt x="6521324" y="185072"/>
                  <a:pt x="2350468" y="-56666"/>
                  <a:pt x="1108496" y="11651"/>
                </a:cubicBezTo>
                <a:cubicBezTo>
                  <a:pt x="-133476" y="79968"/>
                  <a:pt x="-43262" y="487244"/>
                  <a:pt x="46952" y="894520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045477" y="5289449"/>
            <a:ext cx="294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find the end of the list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A43D87-72D7-F444-BB4E-3AF0FB6D4627}"/>
              </a:ext>
            </a:extLst>
          </p:cNvPr>
          <p:cNvSpPr txBox="1"/>
          <p:nvPr/>
        </p:nvSpPr>
        <p:spPr>
          <a:xfrm>
            <a:off x="4045477" y="5938849"/>
            <a:ext cx="260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finger.next</a:t>
            </a:r>
            <a:r>
              <a:rPr lang="en-US" sz="2400" dirty="0">
                <a:solidFill>
                  <a:srgbClr val="0000FF"/>
                </a:solidFill>
              </a:rPr>
              <a:t>() == null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</p:spTree>
    <p:extLst>
      <p:ext uri="{BB962C8B-B14F-4D97-AF65-F5344CB8AC3E}">
        <p14:creationId xmlns:p14="http://schemas.microsoft.com/office/powerpoint/2010/main" val="10653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927748" y="5630292"/>
            <a:ext cx="138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tail.next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6C52F3C-1467-384F-B288-545DCE72EC00}"/>
              </a:ext>
            </a:extLst>
          </p:cNvPr>
          <p:cNvSpPr/>
          <p:nvPr/>
        </p:nvSpPr>
        <p:spPr>
          <a:xfrm>
            <a:off x="2591145" y="2468790"/>
            <a:ext cx="7964153" cy="1808920"/>
          </a:xfrm>
          <a:custGeom>
            <a:avLst/>
            <a:gdLst>
              <a:gd name="connsiteX0" fmla="*/ 6973269 w 7964153"/>
              <a:gd name="connsiteY0" fmla="*/ 1808920 h 1808920"/>
              <a:gd name="connsiteX1" fmla="*/ 7498786 w 7964153"/>
              <a:gd name="connsiteY1" fmla="*/ 484617 h 1808920"/>
              <a:gd name="connsiteX2" fmla="*/ 1108496 w 7964153"/>
              <a:gd name="connsiteY2" fmla="*/ 11651 h 1808920"/>
              <a:gd name="connsiteX3" fmla="*/ 46952 w 7964153"/>
              <a:gd name="connsiteY3" fmla="*/ 894520 h 180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4153" h="1808920">
                <a:moveTo>
                  <a:pt x="6973269" y="1808920"/>
                </a:moveTo>
                <a:cubicBezTo>
                  <a:pt x="7724758" y="1296541"/>
                  <a:pt x="8476248" y="784162"/>
                  <a:pt x="7498786" y="484617"/>
                </a:cubicBezTo>
                <a:cubicBezTo>
                  <a:pt x="6521324" y="185072"/>
                  <a:pt x="2350468" y="-56666"/>
                  <a:pt x="1108496" y="11651"/>
                </a:cubicBezTo>
                <a:cubicBezTo>
                  <a:pt x="-133476" y="79968"/>
                  <a:pt x="-43262" y="487244"/>
                  <a:pt x="46952" y="894520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5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F606-D349-9244-98C2-C7911CFB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lists: </a:t>
            </a:r>
            <a:r>
              <a:rPr lang="en-US" dirty="0">
                <a:solidFill>
                  <a:srgbClr val="00B050"/>
                </a:solidFill>
              </a:rPr>
              <a:t>fast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0DC9-4B47-4141-AE88-6E3580259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 to the end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add to the front: 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contains		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get		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insert at an index		</a:t>
            </a:r>
            <a:r>
              <a:rPr lang="en-US" dirty="0">
                <a:solidFill>
                  <a:srgbClr val="FF0000"/>
                </a:solidFill>
              </a:rPr>
              <a:t>slow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remove an element	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pPr marL="0" indent="0">
              <a:buNone/>
            </a:pPr>
            <a:r>
              <a:rPr lang="en-US" dirty="0"/>
              <a:t>remove from the front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  <a:p>
            <a:pPr marL="0" indent="0">
              <a:buNone/>
            </a:pPr>
            <a:r>
              <a:rPr lang="en-US" dirty="0"/>
              <a:t>set the value of an existing element	</a:t>
            </a:r>
            <a:r>
              <a:rPr lang="en-US" dirty="0">
                <a:solidFill>
                  <a:srgbClr val="FF0000"/>
                </a:solidFill>
              </a:rPr>
              <a:t> slow </a:t>
            </a:r>
          </a:p>
          <a:p>
            <a:pPr marL="0" indent="0">
              <a:buNone/>
            </a:pPr>
            <a:r>
              <a:rPr lang="en-US" dirty="0"/>
              <a:t>size				</a:t>
            </a:r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3370891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400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removing from the end fast?</a:t>
            </a:r>
          </a:p>
        </p:txBody>
      </p:sp>
    </p:spTree>
    <p:extLst>
      <p:ext uri="{BB962C8B-B14F-4D97-AF65-F5344CB8AC3E}">
        <p14:creationId xmlns:p14="http://schemas.microsoft.com/office/powerpoint/2010/main" val="25357065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9021315" y="5445785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V="1">
            <a:off x="9353671" y="4640049"/>
            <a:ext cx="0" cy="648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C93FE89-DBC6-6D40-B997-3CEDFF556C1F}"/>
              </a:ext>
            </a:extLst>
          </p:cNvPr>
          <p:cNvSpPr txBox="1"/>
          <p:nvPr/>
        </p:nvSpPr>
        <p:spPr>
          <a:xfrm>
            <a:off x="3439236" y="5676617"/>
            <a:ext cx="3794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No!  Need access to previous</a:t>
            </a:r>
          </a:p>
        </p:txBody>
      </p:sp>
    </p:spTree>
    <p:extLst>
      <p:ext uri="{BB962C8B-B14F-4D97-AF65-F5344CB8AC3E}">
        <p14:creationId xmlns:p14="http://schemas.microsoft.com/office/powerpoint/2010/main" val="1790212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837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Keep track of both the next </a:t>
            </a:r>
            <a:r>
              <a:rPr lang="en-US" sz="2800" i="1" dirty="0"/>
              <a:t>and</a:t>
            </a:r>
            <a:r>
              <a:rPr lang="en-US" sz="2800" dirty="0"/>
              <a:t> previous node in the 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7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3439236" y="5676617"/>
            <a:ext cx="4004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removing from the end fast?</a:t>
            </a:r>
          </a:p>
        </p:txBody>
      </p:sp>
    </p:spTree>
    <p:extLst>
      <p:ext uri="{BB962C8B-B14F-4D97-AF65-F5344CB8AC3E}">
        <p14:creationId xmlns:p14="http://schemas.microsoft.com/office/powerpoint/2010/main" val="3115989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02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8150366" y="5335897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7757101" y="4728369"/>
            <a:ext cx="525051" cy="6075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90BA2EA-397F-D644-8F7E-C75B31BE412D}"/>
              </a:ext>
            </a:extLst>
          </p:cNvPr>
          <p:cNvSpPr/>
          <p:nvPr/>
        </p:nvSpPr>
        <p:spPr>
          <a:xfrm>
            <a:off x="3530425" y="5673583"/>
            <a:ext cx="2639343" cy="317314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24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8150366" y="5335897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7757101" y="4728369"/>
            <a:ext cx="525051" cy="6075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prev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A39A03-889F-BC4E-B472-327001511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873" y="5640550"/>
            <a:ext cx="2781300" cy="7239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90BA2EA-397F-D644-8F7E-C75B31BE412D}"/>
              </a:ext>
            </a:extLst>
          </p:cNvPr>
          <p:cNvSpPr/>
          <p:nvPr/>
        </p:nvSpPr>
        <p:spPr>
          <a:xfrm>
            <a:off x="3530425" y="5972641"/>
            <a:ext cx="2639343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711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116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I remove a node if I had a reference to it?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62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2213532" y="5825876"/>
            <a:ext cx="518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 and add it to the end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144416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116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I remove a node if I had a reference to it?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479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29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54420" y="5845243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2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3439237" y="4478909"/>
            <a:ext cx="4244454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41481" y="6135636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69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666919"/>
            <a:ext cx="3519751" cy="39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>
                    <a:lumMod val="85000"/>
                  </a:schemeClr>
                </a:solidFill>
              </a:rPr>
              <a:t>prev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solidFill>
              <a:schemeClr val="bg1">
                <a:lumMod val="8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3439237" y="4478909"/>
            <a:ext cx="4244454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D987D205-7A30-CC44-A000-FF228807D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490" y="5834684"/>
            <a:ext cx="5283200" cy="6731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C2D1D5E-50DB-6F47-AE2C-24822DFD8115}"/>
              </a:ext>
            </a:extLst>
          </p:cNvPr>
          <p:cNvSpPr/>
          <p:nvPr/>
        </p:nvSpPr>
        <p:spPr>
          <a:xfrm>
            <a:off x="2441481" y="6135636"/>
            <a:ext cx="5229270" cy="325991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48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349531" y="5924485"/>
            <a:ext cx="6542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  Still have to find the node?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6873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list visualized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58788" y="4023730"/>
            <a:ext cx="733785" cy="41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385787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02CFF80-9AEC-684E-9E2E-7845392580B9}"/>
              </a:ext>
            </a:extLst>
          </p:cNvPr>
          <p:cNvSpPr txBox="1"/>
          <p:nvPr/>
        </p:nvSpPr>
        <p:spPr>
          <a:xfrm>
            <a:off x="10790716" y="4846889"/>
            <a:ext cx="66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2CA04BA-C473-D041-B22A-8128F2D27E04}"/>
              </a:ext>
            </a:extLst>
          </p:cNvPr>
          <p:cNvCxnSpPr>
            <a:cxnSpLocks/>
          </p:cNvCxnSpPr>
          <p:nvPr/>
        </p:nvCxnSpPr>
        <p:spPr>
          <a:xfrm flipH="1" flipV="1">
            <a:off x="10259113" y="4401557"/>
            <a:ext cx="765703" cy="53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B02CB7F-5F51-5249-96B9-D8DA540F74A9}"/>
              </a:ext>
            </a:extLst>
          </p:cNvPr>
          <p:cNvSpPr txBox="1"/>
          <p:nvPr/>
        </p:nvSpPr>
        <p:spPr>
          <a:xfrm>
            <a:off x="2088107" y="4178384"/>
            <a:ext cx="1442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58ABD6-6B0F-FB48-B65A-79FF7F7D6508}"/>
              </a:ext>
            </a:extLst>
          </p:cNvPr>
          <p:cNvSpPr/>
          <p:nvPr/>
        </p:nvSpPr>
        <p:spPr>
          <a:xfrm>
            <a:off x="4268555" y="3402805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0E8A73-965A-F74C-8E7C-493981316C45}"/>
              </a:ext>
            </a:extLst>
          </p:cNvPr>
          <p:cNvSpPr txBox="1"/>
          <p:nvPr/>
        </p:nvSpPr>
        <p:spPr>
          <a:xfrm>
            <a:off x="4364089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BF1789-6059-4942-83E1-78959C0AB24B}"/>
              </a:ext>
            </a:extLst>
          </p:cNvPr>
          <p:cNvSpPr txBox="1"/>
          <p:nvPr/>
        </p:nvSpPr>
        <p:spPr>
          <a:xfrm>
            <a:off x="4364089" y="382709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50E2B5-8F98-8B40-A407-B97AC38B6D74}"/>
              </a:ext>
            </a:extLst>
          </p:cNvPr>
          <p:cNvSpPr txBox="1"/>
          <p:nvPr/>
        </p:nvSpPr>
        <p:spPr>
          <a:xfrm>
            <a:off x="4364089" y="4178384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A8E1AF-F932-4D45-84E3-7E81C16AF4EA}"/>
              </a:ext>
            </a:extLst>
          </p:cNvPr>
          <p:cNvCxnSpPr>
            <a:cxnSpLocks/>
          </p:cNvCxnSpPr>
          <p:nvPr/>
        </p:nvCxnSpPr>
        <p:spPr>
          <a:xfrm flipV="1">
            <a:off x="5185339" y="3865531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2C8AA4F-D913-6740-98C2-47E895F0069E}"/>
              </a:ext>
            </a:extLst>
          </p:cNvPr>
          <p:cNvSpPr/>
          <p:nvPr/>
        </p:nvSpPr>
        <p:spPr>
          <a:xfrm>
            <a:off x="6544537" y="3395146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7213B9-FF54-434C-B944-4EEB82C75BF4}"/>
              </a:ext>
            </a:extLst>
          </p:cNvPr>
          <p:cNvSpPr txBox="1"/>
          <p:nvPr/>
        </p:nvSpPr>
        <p:spPr>
          <a:xfrm>
            <a:off x="6640071" y="3456701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D1B3EE-08E1-9B43-9917-0220F52F75ED}"/>
              </a:ext>
            </a:extLst>
          </p:cNvPr>
          <p:cNvSpPr txBox="1"/>
          <p:nvPr/>
        </p:nvSpPr>
        <p:spPr>
          <a:xfrm>
            <a:off x="6640071" y="381943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E973FE-4030-814E-B6EE-B6FC4F9DF44A}"/>
              </a:ext>
            </a:extLst>
          </p:cNvPr>
          <p:cNvSpPr txBox="1"/>
          <p:nvPr/>
        </p:nvSpPr>
        <p:spPr>
          <a:xfrm>
            <a:off x="6640071" y="4170725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01C9D8-C862-A342-8E95-9A10FD2948C4}"/>
              </a:ext>
            </a:extLst>
          </p:cNvPr>
          <p:cNvCxnSpPr>
            <a:cxnSpLocks/>
          </p:cNvCxnSpPr>
          <p:nvPr/>
        </p:nvCxnSpPr>
        <p:spPr>
          <a:xfrm flipV="1">
            <a:off x="7461321" y="3857872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55C9-DDAC-2D47-8468-AD6FFF832E38}"/>
              </a:ext>
            </a:extLst>
          </p:cNvPr>
          <p:cNvSpPr/>
          <p:nvPr/>
        </p:nvSpPr>
        <p:spPr>
          <a:xfrm>
            <a:off x="8812450" y="3360948"/>
            <a:ext cx="1446663" cy="1325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053D3A-76DA-6549-8D43-3F72D4B5D89C}"/>
              </a:ext>
            </a:extLst>
          </p:cNvPr>
          <p:cNvSpPr txBox="1"/>
          <p:nvPr/>
        </p:nvSpPr>
        <p:spPr>
          <a:xfrm>
            <a:off x="8907984" y="342250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6C79FC-8F7E-C14B-8C5F-F38BC852C58B}"/>
              </a:ext>
            </a:extLst>
          </p:cNvPr>
          <p:cNvSpPr txBox="1"/>
          <p:nvPr/>
        </p:nvSpPr>
        <p:spPr>
          <a:xfrm>
            <a:off x="8907984" y="3785238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40C57D-B645-374A-959F-42B5C792E374}"/>
              </a:ext>
            </a:extLst>
          </p:cNvPr>
          <p:cNvSpPr txBox="1"/>
          <p:nvPr/>
        </p:nvSpPr>
        <p:spPr>
          <a:xfrm>
            <a:off x="8907984" y="4136527"/>
            <a:ext cx="823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</a:t>
            </a:r>
            <a:r>
              <a:rPr lang="en-US" sz="2400" dirty="0"/>
              <a:t>: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8E46942-C0D5-5648-AA36-8DF8E56D6A30}"/>
              </a:ext>
            </a:extLst>
          </p:cNvPr>
          <p:cNvSpPr/>
          <p:nvPr/>
        </p:nvSpPr>
        <p:spPr>
          <a:xfrm>
            <a:off x="3439236" y="4445876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17CBE82-2645-984B-9004-111B6BFC914D}"/>
              </a:ext>
            </a:extLst>
          </p:cNvPr>
          <p:cNvSpPr/>
          <p:nvPr/>
        </p:nvSpPr>
        <p:spPr>
          <a:xfrm>
            <a:off x="5742487" y="4478909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47D8E1F-C169-4B4B-9872-D1485E7249CE}"/>
              </a:ext>
            </a:extLst>
          </p:cNvPr>
          <p:cNvSpPr/>
          <p:nvPr/>
        </p:nvSpPr>
        <p:spPr>
          <a:xfrm>
            <a:off x="8010400" y="4450860"/>
            <a:ext cx="1941203" cy="735960"/>
          </a:xfrm>
          <a:custGeom>
            <a:avLst/>
            <a:gdLst>
              <a:gd name="connsiteX0" fmla="*/ 1713186 w 1869984"/>
              <a:gd name="connsiteY0" fmla="*/ 0 h 735960"/>
              <a:gd name="connsiteX1" fmla="*/ 1702676 w 1869984"/>
              <a:gd name="connsiteY1" fmla="*/ 735724 h 735960"/>
              <a:gd name="connsiteX2" fmla="*/ 0 w 1869984"/>
              <a:gd name="connsiteY2" fmla="*/ 63062 h 7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984" h="735960">
                <a:moveTo>
                  <a:pt x="1713186" y="0"/>
                </a:moveTo>
                <a:cubicBezTo>
                  <a:pt x="1850696" y="362607"/>
                  <a:pt x="1988207" y="725214"/>
                  <a:pt x="1702676" y="735724"/>
                </a:cubicBezTo>
                <a:cubicBezTo>
                  <a:pt x="1417145" y="746234"/>
                  <a:pt x="708572" y="404648"/>
                  <a:pt x="0" y="63062"/>
                </a:cubicBezTo>
              </a:path>
            </a:pathLst>
          </a:custGeom>
          <a:noFill/>
          <a:ln w="285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F4F85-EECA-7340-945D-9EE37AAAA26F}"/>
              </a:ext>
            </a:extLst>
          </p:cNvPr>
          <p:cNvSpPr txBox="1"/>
          <p:nvPr/>
        </p:nvSpPr>
        <p:spPr>
          <a:xfrm>
            <a:off x="2202310" y="5617288"/>
            <a:ext cx="5966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we’re iterating over the data already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Other scenarios (see upcoming assignment 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)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0746D9C-A4E4-1E49-937F-841BC576B078}"/>
              </a:ext>
            </a:extLst>
          </p:cNvPr>
          <p:cNvSpPr txBox="1"/>
          <p:nvPr/>
        </p:nvSpPr>
        <p:spPr>
          <a:xfrm>
            <a:off x="4445039" y="2270887"/>
            <a:ext cx="129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9C0289-FE78-8044-8D58-EC21059AB93F}"/>
              </a:ext>
            </a:extLst>
          </p:cNvPr>
          <p:cNvCxnSpPr>
            <a:cxnSpLocks/>
          </p:cNvCxnSpPr>
          <p:nvPr/>
        </p:nvCxnSpPr>
        <p:spPr>
          <a:xfrm flipH="1">
            <a:off x="4885898" y="2759132"/>
            <a:ext cx="1" cy="636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701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94D1-D3ED-854C-B43D-90B65778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performance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4976FF-2ED4-FE4B-90CE-6AADCCB43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185657"/>
              </p:ext>
            </p:extLst>
          </p:nvPr>
        </p:nvGraphicFramePr>
        <p:xfrm>
          <a:off x="588579" y="1825625"/>
          <a:ext cx="1076522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090">
                  <a:extLst>
                    <a:ext uri="{9D8B030D-6E8A-4147-A177-3AD203B41FA5}">
                      <a16:colId xmlns:a16="http://schemas.microsoft.com/office/drawing/2014/main" val="2205070949"/>
                    </a:ext>
                  </a:extLst>
                </a:gridCol>
                <a:gridCol w="2182998">
                  <a:extLst>
                    <a:ext uri="{9D8B030D-6E8A-4147-A177-3AD203B41FA5}">
                      <a16:colId xmlns:a16="http://schemas.microsoft.com/office/drawing/2014/main" val="2018300288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1838024045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2618270662"/>
                    </a:ext>
                  </a:extLst>
                </a:gridCol>
                <a:gridCol w="2153044">
                  <a:extLst>
                    <a:ext uri="{9D8B030D-6E8A-4147-A177-3AD203B41FA5}">
                      <a16:colId xmlns:a16="http://schemas.microsoft.com/office/drawing/2014/main" val="1812206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Singly linked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Singly linked list (tail)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Doubly linked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9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to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 (amortized)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25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 to 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1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insert at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9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9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309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11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35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 from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0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remove from front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82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45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48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2213532" y="5825876"/>
            <a:ext cx="5184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 and add it to the end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FB599-7D12-0F48-A014-5AC9ADD4231F}"/>
              </a:ext>
            </a:extLst>
          </p:cNvPr>
          <p:cNvCxnSpPr>
            <a:cxnSpLocks/>
          </p:cNvCxnSpPr>
          <p:nvPr/>
        </p:nvCxnSpPr>
        <p:spPr>
          <a:xfrm flipV="1">
            <a:off x="9469225" y="4052205"/>
            <a:ext cx="1126959" cy="2148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30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end: add 9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DC522AB-4358-254A-AC25-105501D130D8}"/>
              </a:ext>
            </a:extLst>
          </p:cNvPr>
          <p:cNvCxnSpPr>
            <a:cxnSpLocks/>
          </p:cNvCxnSpPr>
          <p:nvPr/>
        </p:nvCxnSpPr>
        <p:spPr>
          <a:xfrm flipV="1">
            <a:off x="9351044" y="4640049"/>
            <a:ext cx="0" cy="618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CCC0C-AD77-CB46-A017-836C7F8ED785}"/>
              </a:ext>
            </a:extLst>
          </p:cNvPr>
          <p:cNvSpPr txBox="1"/>
          <p:nvPr/>
        </p:nvSpPr>
        <p:spPr>
          <a:xfrm>
            <a:off x="8984757" y="5258221"/>
            <a:ext cx="73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491801-D6B7-A244-A4B2-4506F5FCA3BE}"/>
              </a:ext>
            </a:extLst>
          </p:cNvPr>
          <p:cNvSpPr/>
          <p:nvPr/>
        </p:nvSpPr>
        <p:spPr>
          <a:xfrm>
            <a:off x="10596184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D6BAED-8640-F544-BFD6-75AAC708036D}"/>
              </a:ext>
            </a:extLst>
          </p:cNvPr>
          <p:cNvSpPr txBox="1"/>
          <p:nvPr/>
        </p:nvSpPr>
        <p:spPr>
          <a:xfrm>
            <a:off x="10691718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94B8EF-7485-9548-A44D-67F4319F48E2}"/>
              </a:ext>
            </a:extLst>
          </p:cNvPr>
          <p:cNvSpPr txBox="1"/>
          <p:nvPr/>
        </p:nvSpPr>
        <p:spPr>
          <a:xfrm>
            <a:off x="10691718" y="4021426"/>
            <a:ext cx="150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FB599-7D12-0F48-A014-5AC9ADD4231F}"/>
              </a:ext>
            </a:extLst>
          </p:cNvPr>
          <p:cNvCxnSpPr>
            <a:cxnSpLocks/>
          </p:cNvCxnSpPr>
          <p:nvPr/>
        </p:nvCxnSpPr>
        <p:spPr>
          <a:xfrm flipV="1">
            <a:off x="9469225" y="4052205"/>
            <a:ext cx="1126959" cy="2148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990AB52-8434-B649-9D4D-0A61BC048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1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7872457" y="5394986"/>
            <a:ext cx="2939410" cy="86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special cases we need to handle?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05C90DF-6724-FF44-A831-E8834178B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7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3039140" y="3565267"/>
            <a:ext cx="3658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happen here?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05C90DF-6724-FF44-A831-E8834178B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921" y="4876800"/>
            <a:ext cx="4737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4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2233</Words>
  <Application>Microsoft Macintosh PowerPoint</Application>
  <PresentationFormat>Widescreen</PresentationFormat>
  <Paragraphs>750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Linked list visualized</vt:lpstr>
      <vt:lpstr>Adding to the end</vt:lpstr>
      <vt:lpstr>Adding to the end: add 9 to the end</vt:lpstr>
      <vt:lpstr>Adding to the end: add 9 to the end</vt:lpstr>
      <vt:lpstr>Adding to the end: add 9 to the end</vt:lpstr>
      <vt:lpstr>Adding to the end: add 9 to the end</vt:lpstr>
      <vt:lpstr>Adding to the end: add 9 to the end</vt:lpstr>
      <vt:lpstr>Adding to the end</vt:lpstr>
      <vt:lpstr>Adding to the end</vt:lpstr>
      <vt:lpstr>Adding to the end</vt:lpstr>
      <vt:lpstr>Removing a value</vt:lpstr>
      <vt:lpstr>Removing a value: remove 4</vt:lpstr>
      <vt:lpstr>Removing a value: remove 4</vt:lpstr>
      <vt:lpstr>Removing a value: remove 4</vt:lpstr>
      <vt:lpstr>Removing a value: remove 4</vt:lpstr>
      <vt:lpstr>Removing a value: remove 4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Removing a value</vt:lpstr>
      <vt:lpstr>Linked lists: fast or slow?</vt:lpstr>
      <vt:lpstr>Linked lists: fast or slow?</vt:lpstr>
      <vt:lpstr>Linked lists: fast or slow?</vt:lpstr>
      <vt:lpstr>Linked list visualized</vt:lpstr>
      <vt:lpstr>Linked list visualized</vt:lpstr>
      <vt:lpstr>Linked list visualized</vt:lpstr>
      <vt:lpstr>Linked list visualized</vt:lpstr>
      <vt:lpstr>Circularly linked list visualized</vt:lpstr>
      <vt:lpstr>Circularly linked list visualized</vt:lpstr>
      <vt:lpstr>Linked lists: fast or slow?</vt:lpstr>
      <vt:lpstr>Linked list visualized</vt:lpstr>
      <vt:lpstr>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Doubly linked list visualized</vt:lpstr>
      <vt:lpstr>List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93</cp:revision>
  <dcterms:created xsi:type="dcterms:W3CDTF">2020-09-17T04:29:25Z</dcterms:created>
  <dcterms:modified xsi:type="dcterms:W3CDTF">2020-09-23T03:36:53Z</dcterms:modified>
</cp:coreProperties>
</file>