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6" r:id="rId22"/>
    <p:sldId id="278" r:id="rId23"/>
    <p:sldId id="292" r:id="rId24"/>
    <p:sldId id="293" r:id="rId25"/>
    <p:sldId id="294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09"/>
  </p:normalViewPr>
  <p:slideViewPr>
    <p:cSldViewPr snapToGrid="0" snapToObjects="1">
      <p:cViewPr varScale="1">
        <p:scale>
          <a:sx n="94" d="100"/>
          <a:sy n="94" d="100"/>
        </p:scale>
        <p:origin x="232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BC6EA-D0B0-1A4A-9B78-0760B42B8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D2A36F-F0CA-AD45-A564-190A0D23C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6F8EC-B31E-5542-8C8D-5EAB9B44D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24F71-D249-824B-AD87-6C5C05916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0B629-74DD-2344-BDA5-B4D10C1C2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1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5BDF0-DB5E-B04F-BC11-3E77D39E0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3B8A11-7D2E-BD46-9C82-FBEA1F4876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3FE0C-9A23-584B-AD4A-244BFC40D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9AF62-1FB6-3247-A8EB-BDEDF86A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46032-A21F-6345-A0D8-E7AB03015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47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A3A304-6FFD-9C48-9C70-984FDFECB4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6BEDC-1445-0A4B-9E28-1B849D0C86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4467B-866C-F94D-964D-5318214E8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ECB96-691B-9C46-A7C9-35E57B64B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54176-421E-174B-82D2-2FA972484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32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FF346-38F2-F148-AB3B-61A844F44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32CD1-D70A-DB49-AAAC-B7E0FC8EF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2AA2B-8DAA-9247-9C93-38190E282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01AC1-182B-E445-B2C8-8BFBF4241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5F502-0513-C246-9D84-20669241C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4736C-E675-9844-A2BB-8FEE0B51B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A3FB9-3973-4440-A064-51C0C2072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10FEF-61FE-054F-A239-26425E807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D83CB-0D66-8640-9DC6-BEF0780F9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6B570-E59F-D149-829C-C33DEEDE9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39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72BB5-E6C1-884C-8AD2-45219EC03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F4CCB-0476-7A4A-8BC2-A7DAF44DFA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4CEAD1-1656-F940-9560-53B4186A9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FE551-2F8E-0648-AFA8-39201C7BA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3C2E85-57BA-5740-A6BC-FF6948037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9892DC-CCB9-B744-8447-AA96800CE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3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BA94F-731D-DB49-9DD8-A30EF935F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87B25-A12D-5F4F-BE30-B4DA24FC0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74321C-7E57-154B-85C0-DBB724F81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DDEB31-5BC3-A44A-AEE3-580E851998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73719B-AABC-384F-A234-802119ED30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95C357-CE8F-DE43-AA25-D54588017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9/16/20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C68214-7662-9247-8813-F09CFDA62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FDA238-6389-0B46-8473-D1F2AA9B8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4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19247-57D4-1C43-BE26-C701E5546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71C804-C529-2740-A112-22DE778A6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9/16/20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D4B920-6CCC-1F42-8AB9-3EB01B7AA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E68BF6-0D1D-074F-AC4C-76E6E448C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9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076C47-8FE3-5642-A468-8C3289761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9/16/20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3D7272-1713-4744-9919-DCE68A59D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5C0552-F5E0-E54C-BA63-3F964116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4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F91FD-EB3A-EA4F-90B4-677533618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21583-33CA-E84D-8CA2-AB0408DBB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2BC534-43AF-9C46-9C2E-35BDAEDB4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35517-CD1A-324F-A24D-901C862B7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D18DF3-EF4A-F340-8483-3ADB3AC7A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9F3FB-ED51-0948-B297-3935DC3FD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6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FA3FC-316C-064E-B8E2-E52628D87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315AFF-B92F-0441-A826-BFE7067C80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DD88FE-F434-0442-BDD0-3F783CF0A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C87BC5-A491-1948-A14B-C234F694C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958811-BDA8-1142-AA4D-E0ED53D85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89D7B-F3E0-484E-92AB-432B1CB2C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9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6182B3-9DC0-6748-A1FF-F1F4FA8C5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6FD25-233B-9B4A-A593-B3C196C17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FEF09-8CE2-D341-913F-27ABE77BDF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0C957-F869-FC4E-B9CF-C54452EE8719}" type="datetimeFigureOut">
              <a:rPr lang="en-US" smtClean="0"/>
              <a:t>9/16/20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ACA07-49A5-164C-806D-975924074F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7595E-068A-DF42-9024-E857662139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9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B9F0A-6B6D-4A42-ACC9-3A329DBCA3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38ADAF-62E8-5346-A37A-52C988DAD5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77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front: add 9 to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6F634673-085C-084C-A349-943FFCEFE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185" y="4868327"/>
            <a:ext cx="5156200" cy="158750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D559883B-94A9-2849-8A2F-C1E0447116D1}"/>
              </a:ext>
            </a:extLst>
          </p:cNvPr>
          <p:cNvSpPr txBox="1"/>
          <p:nvPr/>
        </p:nvSpPr>
        <p:spPr>
          <a:xfrm>
            <a:off x="0" y="5733544"/>
            <a:ext cx="1395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newNode</a:t>
            </a:r>
            <a:endParaRPr lang="en-US" sz="2400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707851D-0E22-1746-BB91-2B63E7449668}"/>
              </a:ext>
            </a:extLst>
          </p:cNvPr>
          <p:cNvCxnSpPr>
            <a:cxnSpLocks/>
          </p:cNvCxnSpPr>
          <p:nvPr/>
        </p:nvCxnSpPr>
        <p:spPr>
          <a:xfrm flipV="1">
            <a:off x="1231493" y="5826644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CF18BE1-5577-AD4C-B08A-3BA929D29195}"/>
              </a:ext>
            </a:extLst>
          </p:cNvPr>
          <p:cNvSpPr/>
          <p:nvPr/>
        </p:nvSpPr>
        <p:spPr>
          <a:xfrm>
            <a:off x="6796585" y="5441157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B4A772B-F3F8-D44E-932A-AD09529DDA98}"/>
              </a:ext>
            </a:extLst>
          </p:cNvPr>
          <p:cNvSpPr/>
          <p:nvPr/>
        </p:nvSpPr>
        <p:spPr>
          <a:xfrm>
            <a:off x="1965278" y="521032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4B54433-4973-BD43-BF7A-40B0E6727FAC}"/>
              </a:ext>
            </a:extLst>
          </p:cNvPr>
          <p:cNvSpPr txBox="1"/>
          <p:nvPr/>
        </p:nvSpPr>
        <p:spPr>
          <a:xfrm>
            <a:off x="2060812" y="527187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9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88A01D1-17DB-2D45-8300-FC9E79C85B44}"/>
              </a:ext>
            </a:extLst>
          </p:cNvPr>
          <p:cNvSpPr txBox="1"/>
          <p:nvPr/>
        </p:nvSpPr>
        <p:spPr>
          <a:xfrm>
            <a:off x="2060812" y="5828946"/>
            <a:ext cx="951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 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ED26552-7D8E-F742-8378-AEE000303A8E}"/>
              </a:ext>
            </a:extLst>
          </p:cNvPr>
          <p:cNvCxnSpPr>
            <a:cxnSpLocks/>
          </p:cNvCxnSpPr>
          <p:nvPr/>
        </p:nvCxnSpPr>
        <p:spPr>
          <a:xfrm flipV="1">
            <a:off x="2962818" y="4670828"/>
            <a:ext cx="168908" cy="14197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597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front: add 9 to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2005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[9, 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6F634673-085C-084C-A349-943FFCEFE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185" y="4868327"/>
            <a:ext cx="5156200" cy="158750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D559883B-94A9-2849-8A2F-C1E0447116D1}"/>
              </a:ext>
            </a:extLst>
          </p:cNvPr>
          <p:cNvSpPr txBox="1"/>
          <p:nvPr/>
        </p:nvSpPr>
        <p:spPr>
          <a:xfrm>
            <a:off x="0" y="5733544"/>
            <a:ext cx="1395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newNode</a:t>
            </a:r>
            <a:endParaRPr lang="en-US" sz="2400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707851D-0E22-1746-BB91-2B63E7449668}"/>
              </a:ext>
            </a:extLst>
          </p:cNvPr>
          <p:cNvCxnSpPr>
            <a:cxnSpLocks/>
          </p:cNvCxnSpPr>
          <p:nvPr/>
        </p:nvCxnSpPr>
        <p:spPr>
          <a:xfrm flipV="1">
            <a:off x="1231493" y="5826644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CF18BE1-5577-AD4C-B08A-3BA929D29195}"/>
              </a:ext>
            </a:extLst>
          </p:cNvPr>
          <p:cNvSpPr/>
          <p:nvPr/>
        </p:nvSpPr>
        <p:spPr>
          <a:xfrm>
            <a:off x="6796585" y="5735042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B4A772B-F3F8-D44E-932A-AD09529DDA98}"/>
              </a:ext>
            </a:extLst>
          </p:cNvPr>
          <p:cNvSpPr/>
          <p:nvPr/>
        </p:nvSpPr>
        <p:spPr>
          <a:xfrm>
            <a:off x="1965278" y="521032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4B54433-4973-BD43-BF7A-40B0E6727FAC}"/>
              </a:ext>
            </a:extLst>
          </p:cNvPr>
          <p:cNvSpPr txBox="1"/>
          <p:nvPr/>
        </p:nvSpPr>
        <p:spPr>
          <a:xfrm>
            <a:off x="2060812" y="527187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9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88A01D1-17DB-2D45-8300-FC9E79C85B44}"/>
              </a:ext>
            </a:extLst>
          </p:cNvPr>
          <p:cNvSpPr txBox="1"/>
          <p:nvPr/>
        </p:nvSpPr>
        <p:spPr>
          <a:xfrm>
            <a:off x="2060812" y="5828946"/>
            <a:ext cx="951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 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ED26552-7D8E-F742-8378-AEE000303A8E}"/>
              </a:ext>
            </a:extLst>
          </p:cNvPr>
          <p:cNvCxnSpPr>
            <a:cxnSpLocks/>
          </p:cNvCxnSpPr>
          <p:nvPr/>
        </p:nvCxnSpPr>
        <p:spPr>
          <a:xfrm flipV="1">
            <a:off x="2962818" y="4670828"/>
            <a:ext cx="168908" cy="14197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D16E0B6-E7A8-B049-8E2D-886B3DD70E8B}"/>
              </a:ext>
            </a:extLst>
          </p:cNvPr>
          <p:cNvCxnSpPr>
            <a:cxnSpLocks/>
          </p:cNvCxnSpPr>
          <p:nvPr/>
        </p:nvCxnSpPr>
        <p:spPr>
          <a:xfrm>
            <a:off x="1258788" y="4023730"/>
            <a:ext cx="706490" cy="18052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878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1537F-8FD8-BF43-B178-5D1F66565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7E75E8-9E8D-014D-A4BE-0E79BE1F484D}"/>
              </a:ext>
            </a:extLst>
          </p:cNvPr>
          <p:cNvSpPr txBox="1"/>
          <p:nvPr/>
        </p:nvSpPr>
        <p:spPr>
          <a:xfrm>
            <a:off x="450376" y="3821373"/>
            <a:ext cx="1494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head: null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53755E-6A27-674F-A090-9E2540C7302B}"/>
              </a:ext>
            </a:extLst>
          </p:cNvPr>
          <p:cNvSpPr txBox="1"/>
          <p:nvPr/>
        </p:nvSpPr>
        <p:spPr>
          <a:xfrm>
            <a:off x="3616657" y="2494420"/>
            <a:ext cx="6207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Does this work if the linked list is empty?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27D0280-1371-C94D-95EA-8F34527F2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185" y="4868327"/>
            <a:ext cx="5156200" cy="15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901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1537F-8FD8-BF43-B178-5D1F66565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7E75E8-9E8D-014D-A4BE-0E79BE1F484D}"/>
              </a:ext>
            </a:extLst>
          </p:cNvPr>
          <p:cNvSpPr txBox="1"/>
          <p:nvPr/>
        </p:nvSpPr>
        <p:spPr>
          <a:xfrm>
            <a:off x="450376" y="3821373"/>
            <a:ext cx="1494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head: null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53755E-6A27-674F-A090-9E2540C7302B}"/>
              </a:ext>
            </a:extLst>
          </p:cNvPr>
          <p:cNvSpPr txBox="1"/>
          <p:nvPr/>
        </p:nvSpPr>
        <p:spPr>
          <a:xfrm>
            <a:off x="3616657" y="2494420"/>
            <a:ext cx="6207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Does this work if the linked list is empty?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27D0280-1371-C94D-95EA-8F34527F2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185" y="4868327"/>
            <a:ext cx="5156200" cy="15875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A521CB3-A91F-1D42-8BE3-66A1013C56CB}"/>
              </a:ext>
            </a:extLst>
          </p:cNvPr>
          <p:cNvSpPr/>
          <p:nvPr/>
        </p:nvSpPr>
        <p:spPr>
          <a:xfrm>
            <a:off x="1965278" y="521032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47540B-6AF7-9444-BE63-64C6EF39B922}"/>
              </a:ext>
            </a:extLst>
          </p:cNvPr>
          <p:cNvSpPr txBox="1"/>
          <p:nvPr/>
        </p:nvSpPr>
        <p:spPr>
          <a:xfrm>
            <a:off x="2060812" y="527187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422300-E39C-1043-8071-BB5266576390}"/>
              </a:ext>
            </a:extLst>
          </p:cNvPr>
          <p:cNvSpPr txBox="1"/>
          <p:nvPr/>
        </p:nvSpPr>
        <p:spPr>
          <a:xfrm>
            <a:off x="2060812" y="582894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B06F33-7AB3-2341-8EAF-31633D789F67}"/>
              </a:ext>
            </a:extLst>
          </p:cNvPr>
          <p:cNvSpPr txBox="1"/>
          <p:nvPr/>
        </p:nvSpPr>
        <p:spPr>
          <a:xfrm>
            <a:off x="0" y="5733544"/>
            <a:ext cx="1395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newNode</a:t>
            </a:r>
            <a:endParaRPr lang="en-US" sz="240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2E3A815-DF4C-0C49-A57F-19CFE4C08A7B}"/>
              </a:ext>
            </a:extLst>
          </p:cNvPr>
          <p:cNvCxnSpPr>
            <a:cxnSpLocks/>
          </p:cNvCxnSpPr>
          <p:nvPr/>
        </p:nvCxnSpPr>
        <p:spPr>
          <a:xfrm flipV="1">
            <a:off x="1231493" y="5826644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EDC7FC21-50F9-194D-970E-51EF20D32924}"/>
              </a:ext>
            </a:extLst>
          </p:cNvPr>
          <p:cNvSpPr/>
          <p:nvPr/>
        </p:nvSpPr>
        <p:spPr>
          <a:xfrm>
            <a:off x="6796585" y="5210324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38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1537F-8FD8-BF43-B178-5D1F66565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7E75E8-9E8D-014D-A4BE-0E79BE1F484D}"/>
              </a:ext>
            </a:extLst>
          </p:cNvPr>
          <p:cNvSpPr txBox="1"/>
          <p:nvPr/>
        </p:nvSpPr>
        <p:spPr>
          <a:xfrm>
            <a:off x="450376" y="3821373"/>
            <a:ext cx="1494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head: null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53755E-6A27-674F-A090-9E2540C7302B}"/>
              </a:ext>
            </a:extLst>
          </p:cNvPr>
          <p:cNvSpPr txBox="1"/>
          <p:nvPr/>
        </p:nvSpPr>
        <p:spPr>
          <a:xfrm>
            <a:off x="3616657" y="2494420"/>
            <a:ext cx="6207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Does this work if the linked list is empty?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27D0280-1371-C94D-95EA-8F34527F2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185" y="4868327"/>
            <a:ext cx="5156200" cy="15875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A521CB3-A91F-1D42-8BE3-66A1013C56CB}"/>
              </a:ext>
            </a:extLst>
          </p:cNvPr>
          <p:cNvSpPr/>
          <p:nvPr/>
        </p:nvSpPr>
        <p:spPr>
          <a:xfrm>
            <a:off x="1965278" y="521032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47540B-6AF7-9444-BE63-64C6EF39B922}"/>
              </a:ext>
            </a:extLst>
          </p:cNvPr>
          <p:cNvSpPr txBox="1"/>
          <p:nvPr/>
        </p:nvSpPr>
        <p:spPr>
          <a:xfrm>
            <a:off x="2060812" y="527187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422300-E39C-1043-8071-BB5266576390}"/>
              </a:ext>
            </a:extLst>
          </p:cNvPr>
          <p:cNvSpPr txBox="1"/>
          <p:nvPr/>
        </p:nvSpPr>
        <p:spPr>
          <a:xfrm>
            <a:off x="2060812" y="582894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B06F33-7AB3-2341-8EAF-31633D789F67}"/>
              </a:ext>
            </a:extLst>
          </p:cNvPr>
          <p:cNvSpPr txBox="1"/>
          <p:nvPr/>
        </p:nvSpPr>
        <p:spPr>
          <a:xfrm>
            <a:off x="0" y="5733544"/>
            <a:ext cx="1395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newNode</a:t>
            </a:r>
            <a:endParaRPr lang="en-US" sz="240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2E3A815-DF4C-0C49-A57F-19CFE4C08A7B}"/>
              </a:ext>
            </a:extLst>
          </p:cNvPr>
          <p:cNvCxnSpPr>
            <a:cxnSpLocks/>
          </p:cNvCxnSpPr>
          <p:nvPr/>
        </p:nvCxnSpPr>
        <p:spPr>
          <a:xfrm flipV="1">
            <a:off x="1231493" y="5826644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EDC7FC21-50F9-194D-970E-51EF20D32924}"/>
              </a:ext>
            </a:extLst>
          </p:cNvPr>
          <p:cNvSpPr/>
          <p:nvPr/>
        </p:nvSpPr>
        <p:spPr>
          <a:xfrm>
            <a:off x="6796585" y="5469861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9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1537F-8FD8-BF43-B178-5D1F66565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7E75E8-9E8D-014D-A4BE-0E79BE1F484D}"/>
              </a:ext>
            </a:extLst>
          </p:cNvPr>
          <p:cNvSpPr txBox="1"/>
          <p:nvPr/>
        </p:nvSpPr>
        <p:spPr>
          <a:xfrm>
            <a:off x="450376" y="3821373"/>
            <a:ext cx="102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head: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53755E-6A27-674F-A090-9E2540C7302B}"/>
              </a:ext>
            </a:extLst>
          </p:cNvPr>
          <p:cNvSpPr txBox="1"/>
          <p:nvPr/>
        </p:nvSpPr>
        <p:spPr>
          <a:xfrm>
            <a:off x="3616657" y="2494420"/>
            <a:ext cx="6207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Does this work if the linked list is empty?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27D0280-1371-C94D-95EA-8F34527F2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185" y="4868327"/>
            <a:ext cx="5156200" cy="15875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A521CB3-A91F-1D42-8BE3-66A1013C56CB}"/>
              </a:ext>
            </a:extLst>
          </p:cNvPr>
          <p:cNvSpPr/>
          <p:nvPr/>
        </p:nvSpPr>
        <p:spPr>
          <a:xfrm>
            <a:off x="1965278" y="521032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47540B-6AF7-9444-BE63-64C6EF39B922}"/>
              </a:ext>
            </a:extLst>
          </p:cNvPr>
          <p:cNvSpPr txBox="1"/>
          <p:nvPr/>
        </p:nvSpPr>
        <p:spPr>
          <a:xfrm>
            <a:off x="2060812" y="527187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422300-E39C-1043-8071-BB5266576390}"/>
              </a:ext>
            </a:extLst>
          </p:cNvPr>
          <p:cNvSpPr txBox="1"/>
          <p:nvPr/>
        </p:nvSpPr>
        <p:spPr>
          <a:xfrm>
            <a:off x="2060812" y="582894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B06F33-7AB3-2341-8EAF-31633D789F67}"/>
              </a:ext>
            </a:extLst>
          </p:cNvPr>
          <p:cNvSpPr txBox="1"/>
          <p:nvPr/>
        </p:nvSpPr>
        <p:spPr>
          <a:xfrm>
            <a:off x="0" y="5733544"/>
            <a:ext cx="1395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newNode</a:t>
            </a:r>
            <a:endParaRPr lang="en-US" sz="240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2E3A815-DF4C-0C49-A57F-19CFE4C08A7B}"/>
              </a:ext>
            </a:extLst>
          </p:cNvPr>
          <p:cNvCxnSpPr>
            <a:cxnSpLocks/>
          </p:cNvCxnSpPr>
          <p:nvPr/>
        </p:nvCxnSpPr>
        <p:spPr>
          <a:xfrm flipV="1">
            <a:off x="1231493" y="5826644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EDC7FC21-50F9-194D-970E-51EF20D32924}"/>
              </a:ext>
            </a:extLst>
          </p:cNvPr>
          <p:cNvSpPr/>
          <p:nvPr/>
        </p:nvSpPr>
        <p:spPr>
          <a:xfrm>
            <a:off x="6819170" y="5767391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D8B2486-AD18-3348-8A2D-F7D1D820D467}"/>
              </a:ext>
            </a:extLst>
          </p:cNvPr>
          <p:cNvCxnSpPr>
            <a:cxnSpLocks/>
          </p:cNvCxnSpPr>
          <p:nvPr/>
        </p:nvCxnSpPr>
        <p:spPr>
          <a:xfrm>
            <a:off x="1258788" y="4023730"/>
            <a:ext cx="706490" cy="18052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1164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from the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2758E21-10D0-F442-A23F-4FCC91EC26BD}"/>
              </a:ext>
            </a:extLst>
          </p:cNvPr>
          <p:cNvSpPr txBox="1"/>
          <p:nvPr/>
        </p:nvSpPr>
        <p:spPr>
          <a:xfrm>
            <a:off x="2320119" y="5377218"/>
            <a:ext cx="64093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delete a value to the front of the list?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(assuming the list isn’t empty)</a:t>
            </a:r>
          </a:p>
        </p:txBody>
      </p:sp>
    </p:spTree>
    <p:extLst>
      <p:ext uri="{BB962C8B-B14F-4D97-AF65-F5344CB8AC3E}">
        <p14:creationId xmlns:p14="http://schemas.microsoft.com/office/powerpoint/2010/main" val="2548040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from the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</p:cNvCxnSpPr>
          <p:nvPr/>
        </p:nvCxnSpPr>
        <p:spPr>
          <a:xfrm flipV="1">
            <a:off x="1258788" y="3926024"/>
            <a:ext cx="3009767" cy="977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2758E21-10D0-F442-A23F-4FCC91EC26BD}"/>
              </a:ext>
            </a:extLst>
          </p:cNvPr>
          <p:cNvSpPr txBox="1"/>
          <p:nvPr/>
        </p:nvSpPr>
        <p:spPr>
          <a:xfrm>
            <a:off x="2320119" y="5377218"/>
            <a:ext cx="4263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Simply move head down the list!</a:t>
            </a:r>
          </a:p>
        </p:txBody>
      </p:sp>
    </p:spTree>
    <p:extLst>
      <p:ext uri="{BB962C8B-B14F-4D97-AF65-F5344CB8AC3E}">
        <p14:creationId xmlns:p14="http://schemas.microsoft.com/office/powerpoint/2010/main" val="1000826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from the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</p:cNvCxnSpPr>
          <p:nvPr/>
        </p:nvCxnSpPr>
        <p:spPr>
          <a:xfrm flipV="1">
            <a:off x="1258788" y="3926024"/>
            <a:ext cx="3009767" cy="977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2758E21-10D0-F442-A23F-4FCC91EC26BD}"/>
              </a:ext>
            </a:extLst>
          </p:cNvPr>
          <p:cNvSpPr txBox="1"/>
          <p:nvPr/>
        </p:nvSpPr>
        <p:spPr>
          <a:xfrm>
            <a:off x="2320119" y="5377218"/>
            <a:ext cx="4263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Simply move head down the list!</a:t>
            </a:r>
          </a:p>
        </p:txBody>
      </p:sp>
    </p:spTree>
    <p:extLst>
      <p:ext uri="{BB962C8B-B14F-4D97-AF65-F5344CB8AC3E}">
        <p14:creationId xmlns:p14="http://schemas.microsoft.com/office/powerpoint/2010/main" val="1784788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from the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</p:cNvCxnSpPr>
          <p:nvPr/>
        </p:nvCxnSpPr>
        <p:spPr>
          <a:xfrm flipV="1">
            <a:off x="1258788" y="3926024"/>
            <a:ext cx="3009767" cy="977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2758E21-10D0-F442-A23F-4FCC91EC26BD}"/>
              </a:ext>
            </a:extLst>
          </p:cNvPr>
          <p:cNvSpPr txBox="1"/>
          <p:nvPr/>
        </p:nvSpPr>
        <p:spPr>
          <a:xfrm>
            <a:off x="2320119" y="5377218"/>
            <a:ext cx="3297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do this in code?</a:t>
            </a:r>
          </a:p>
        </p:txBody>
      </p:sp>
    </p:spTree>
    <p:extLst>
      <p:ext uri="{BB962C8B-B14F-4D97-AF65-F5344CB8AC3E}">
        <p14:creationId xmlns:p14="http://schemas.microsoft.com/office/powerpoint/2010/main" val="3810170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visualized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D78CD1-960E-234A-BA6C-5BB84B673145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747A1D6-CB20-914A-8B72-073D4DB4D91E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9309AD-62B4-6A43-AE91-57C5FD369D0B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267C94-27DA-884C-875A-E6E344452CF9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C34FC8E8-519A-6048-BE67-515EC021B94C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4980CB-8545-674E-A5E1-7E40F719706D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9EE71AA-0F99-B146-BD25-289A6758DE1D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984D340-72B7-1643-8DF7-A61CF9A2133D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C38D149-6E26-6D47-B29B-49A5CA57E0CB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75D538-61D2-2143-989C-EF4BF94F1215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35AFDE-10FB-7242-9FB4-EC38686227FD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D732402-2089-7442-89C0-10F6E3C60954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160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from the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</p:cNvCxnSpPr>
          <p:nvPr/>
        </p:nvCxnSpPr>
        <p:spPr>
          <a:xfrm flipV="1">
            <a:off x="1258788" y="3926024"/>
            <a:ext cx="3009767" cy="977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2758E21-10D0-F442-A23F-4FCC91EC26BD}"/>
              </a:ext>
            </a:extLst>
          </p:cNvPr>
          <p:cNvSpPr txBox="1"/>
          <p:nvPr/>
        </p:nvSpPr>
        <p:spPr>
          <a:xfrm>
            <a:off x="2320119" y="5377218"/>
            <a:ext cx="3297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do this in code?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B4C3E862-BC1F-6D4D-BC30-5E5663F730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1851" y="5377218"/>
            <a:ext cx="3416510" cy="39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8837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from the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</p:cNvCxnSpPr>
          <p:nvPr/>
        </p:nvCxnSpPr>
        <p:spPr>
          <a:xfrm flipV="1">
            <a:off x="1258788" y="3926024"/>
            <a:ext cx="3009767" cy="977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2664CC69-5E7A-FA41-B968-FB3EE94B3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9606" y="4704679"/>
            <a:ext cx="6375101" cy="2153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5938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2406EE12-F758-FB42-AD52-CBE4C9ACD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029" y="3839304"/>
            <a:ext cx="71882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482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CB913C3-683E-FA49-BD58-719C5773C254}"/>
              </a:ext>
            </a:extLst>
          </p:cNvPr>
          <p:cNvSpPr txBox="1"/>
          <p:nvPr/>
        </p:nvSpPr>
        <p:spPr>
          <a:xfrm>
            <a:off x="2415654" y="4599296"/>
            <a:ext cx="5265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iterate through a linked list?</a:t>
            </a:r>
          </a:p>
        </p:txBody>
      </p:sp>
    </p:spTree>
    <p:extLst>
      <p:ext uri="{BB962C8B-B14F-4D97-AF65-F5344CB8AC3E}">
        <p14:creationId xmlns:p14="http://schemas.microsoft.com/office/powerpoint/2010/main" val="40055293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CB913C3-683E-FA49-BD58-719C5773C254}"/>
              </a:ext>
            </a:extLst>
          </p:cNvPr>
          <p:cNvSpPr txBox="1"/>
          <p:nvPr/>
        </p:nvSpPr>
        <p:spPr>
          <a:xfrm>
            <a:off x="2265528" y="4923247"/>
            <a:ext cx="7688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Use a variable starting at the head and move it down the list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01BA50-D8E1-4240-88EC-F9C66EB1A0B0}"/>
              </a:ext>
            </a:extLst>
          </p:cNvPr>
          <p:cNvSpPr txBox="1"/>
          <p:nvPr/>
        </p:nvSpPr>
        <p:spPr>
          <a:xfrm>
            <a:off x="2115403" y="4107976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857C42E-1C2E-4240-AFB2-A752FD1DF879}"/>
              </a:ext>
            </a:extLst>
          </p:cNvPr>
          <p:cNvCxnSpPr>
            <a:cxnSpLocks/>
          </p:cNvCxnSpPr>
          <p:nvPr/>
        </p:nvCxnSpPr>
        <p:spPr>
          <a:xfrm flipV="1">
            <a:off x="2420444" y="3267233"/>
            <a:ext cx="286583" cy="8172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2273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CB913C3-683E-FA49-BD58-719C5773C254}"/>
              </a:ext>
            </a:extLst>
          </p:cNvPr>
          <p:cNvSpPr txBox="1"/>
          <p:nvPr/>
        </p:nvSpPr>
        <p:spPr>
          <a:xfrm>
            <a:off x="2265528" y="4923247"/>
            <a:ext cx="7688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Use a variable starting at the head and move it down the list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01BA50-D8E1-4240-88EC-F9C66EB1A0B0}"/>
              </a:ext>
            </a:extLst>
          </p:cNvPr>
          <p:cNvSpPr txBox="1"/>
          <p:nvPr/>
        </p:nvSpPr>
        <p:spPr>
          <a:xfrm>
            <a:off x="2115403" y="4107976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857C42E-1C2E-4240-AFB2-A752FD1DF879}"/>
              </a:ext>
            </a:extLst>
          </p:cNvPr>
          <p:cNvCxnSpPr>
            <a:cxnSpLocks/>
          </p:cNvCxnSpPr>
          <p:nvPr/>
        </p:nvCxnSpPr>
        <p:spPr>
          <a:xfrm flipV="1">
            <a:off x="2420444" y="3267233"/>
            <a:ext cx="286583" cy="8172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F16CB3E-E627-CF44-A1ED-CF452362E3F2}"/>
              </a:ext>
            </a:extLst>
          </p:cNvPr>
          <p:cNvSpPr txBox="1"/>
          <p:nvPr/>
        </p:nvSpPr>
        <p:spPr>
          <a:xfrm>
            <a:off x="2251646" y="5713122"/>
            <a:ext cx="5473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will we know when we’re at the end?</a:t>
            </a:r>
          </a:p>
        </p:txBody>
      </p:sp>
    </p:spTree>
    <p:extLst>
      <p:ext uri="{BB962C8B-B14F-4D97-AF65-F5344CB8AC3E}">
        <p14:creationId xmlns:p14="http://schemas.microsoft.com/office/powerpoint/2010/main" val="21457680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1767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79EBEC8-B957-BF4D-B62E-B4FF313416AB}"/>
              </a:ext>
            </a:extLst>
          </p:cNvPr>
          <p:cNvSpPr txBox="1"/>
          <p:nvPr/>
        </p:nvSpPr>
        <p:spPr>
          <a:xfrm>
            <a:off x="2115403" y="4107976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B753E09-FA80-3044-97FA-3DEE4C2854DE}"/>
              </a:ext>
            </a:extLst>
          </p:cNvPr>
          <p:cNvCxnSpPr>
            <a:cxnSpLocks/>
          </p:cNvCxnSpPr>
          <p:nvPr/>
        </p:nvCxnSpPr>
        <p:spPr>
          <a:xfrm flipV="1">
            <a:off x="2420444" y="3267233"/>
            <a:ext cx="286583" cy="8172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2610860" y="4972013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951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79EBEC8-B957-BF4D-B62E-B4FF313416AB}"/>
              </a:ext>
            </a:extLst>
          </p:cNvPr>
          <p:cNvSpPr txBox="1"/>
          <p:nvPr/>
        </p:nvSpPr>
        <p:spPr>
          <a:xfrm>
            <a:off x="2115403" y="4107976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B753E09-FA80-3044-97FA-3DEE4C2854DE}"/>
              </a:ext>
            </a:extLst>
          </p:cNvPr>
          <p:cNvCxnSpPr>
            <a:cxnSpLocks/>
          </p:cNvCxnSpPr>
          <p:nvPr/>
        </p:nvCxnSpPr>
        <p:spPr>
          <a:xfrm flipV="1">
            <a:off x="2420444" y="3267233"/>
            <a:ext cx="286583" cy="8172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2628227" y="5562279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561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79EBEC8-B957-BF4D-B62E-B4FF313416AB}"/>
              </a:ext>
            </a:extLst>
          </p:cNvPr>
          <p:cNvSpPr txBox="1"/>
          <p:nvPr/>
        </p:nvSpPr>
        <p:spPr>
          <a:xfrm>
            <a:off x="2115403" y="4107976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B753E09-FA80-3044-97FA-3DEE4C2854DE}"/>
              </a:ext>
            </a:extLst>
          </p:cNvPr>
          <p:cNvCxnSpPr>
            <a:cxnSpLocks/>
          </p:cNvCxnSpPr>
          <p:nvPr/>
        </p:nvCxnSpPr>
        <p:spPr>
          <a:xfrm flipV="1">
            <a:off x="2420444" y="3267233"/>
            <a:ext cx="286583" cy="8172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3309147" y="5803711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35403-AF0F-E840-AD97-683A472AF631}"/>
              </a:ext>
            </a:extLst>
          </p:cNvPr>
          <p:cNvSpPr txBox="1"/>
          <p:nvPr/>
        </p:nvSpPr>
        <p:spPr>
          <a:xfrm>
            <a:off x="10822675" y="408443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32853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2758E21-10D0-F442-A23F-4FCC91EC26BD}"/>
              </a:ext>
            </a:extLst>
          </p:cNvPr>
          <p:cNvSpPr txBox="1"/>
          <p:nvPr/>
        </p:nvSpPr>
        <p:spPr>
          <a:xfrm>
            <a:off x="2320119" y="5377218"/>
            <a:ext cx="6088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add a value to the front of the list?</a:t>
            </a:r>
          </a:p>
        </p:txBody>
      </p:sp>
    </p:spTree>
    <p:extLst>
      <p:ext uri="{BB962C8B-B14F-4D97-AF65-F5344CB8AC3E}">
        <p14:creationId xmlns:p14="http://schemas.microsoft.com/office/powerpoint/2010/main" val="5028285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79EBEC8-B957-BF4D-B62E-B4FF313416AB}"/>
              </a:ext>
            </a:extLst>
          </p:cNvPr>
          <p:cNvSpPr txBox="1"/>
          <p:nvPr/>
        </p:nvSpPr>
        <p:spPr>
          <a:xfrm>
            <a:off x="4387618" y="4117189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B753E09-FA80-3044-97FA-3DEE4C2854DE}"/>
              </a:ext>
            </a:extLst>
          </p:cNvPr>
          <p:cNvCxnSpPr>
            <a:cxnSpLocks/>
          </p:cNvCxnSpPr>
          <p:nvPr/>
        </p:nvCxnSpPr>
        <p:spPr>
          <a:xfrm flipV="1">
            <a:off x="4844955" y="3282239"/>
            <a:ext cx="0" cy="8021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3309147" y="6076666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35403-AF0F-E840-AD97-683A472AF631}"/>
              </a:ext>
            </a:extLst>
          </p:cNvPr>
          <p:cNvSpPr txBox="1"/>
          <p:nvPr/>
        </p:nvSpPr>
        <p:spPr>
          <a:xfrm>
            <a:off x="10822675" y="408443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187355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3265010" y="5803711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35403-AF0F-E840-AD97-683A472AF631}"/>
              </a:ext>
            </a:extLst>
          </p:cNvPr>
          <p:cNvSpPr txBox="1"/>
          <p:nvPr/>
        </p:nvSpPr>
        <p:spPr>
          <a:xfrm>
            <a:off x="10822675" y="4084433"/>
            <a:ext cx="314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1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AE9C595-98AE-3E4E-8CBB-5983CCFBE607}"/>
              </a:ext>
            </a:extLst>
          </p:cNvPr>
          <p:cNvSpPr txBox="1"/>
          <p:nvPr/>
        </p:nvSpPr>
        <p:spPr>
          <a:xfrm>
            <a:off x="4387618" y="4117189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9DB4A98-AC50-044B-9C85-8C8B976649EE}"/>
              </a:ext>
            </a:extLst>
          </p:cNvPr>
          <p:cNvCxnSpPr>
            <a:cxnSpLocks/>
          </p:cNvCxnSpPr>
          <p:nvPr/>
        </p:nvCxnSpPr>
        <p:spPr>
          <a:xfrm flipV="1">
            <a:off x="4844955" y="3282239"/>
            <a:ext cx="0" cy="8021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4129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3258680" y="6128151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35403-AF0F-E840-AD97-683A472AF631}"/>
              </a:ext>
            </a:extLst>
          </p:cNvPr>
          <p:cNvSpPr txBox="1"/>
          <p:nvPr/>
        </p:nvSpPr>
        <p:spPr>
          <a:xfrm>
            <a:off x="10822675" y="4084433"/>
            <a:ext cx="314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1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8126DE-EA96-504D-87A8-AF226C3D9C21}"/>
              </a:ext>
            </a:extLst>
          </p:cNvPr>
          <p:cNvSpPr txBox="1"/>
          <p:nvPr/>
        </p:nvSpPr>
        <p:spPr>
          <a:xfrm>
            <a:off x="6872888" y="4084433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3C739AC-98B4-2A4D-8483-2898798613BB}"/>
              </a:ext>
            </a:extLst>
          </p:cNvPr>
          <p:cNvCxnSpPr>
            <a:cxnSpLocks/>
          </p:cNvCxnSpPr>
          <p:nvPr/>
        </p:nvCxnSpPr>
        <p:spPr>
          <a:xfrm flipV="1">
            <a:off x="7330225" y="3249483"/>
            <a:ext cx="0" cy="8021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8549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3230347" y="5803711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35403-AF0F-E840-AD97-683A472AF631}"/>
              </a:ext>
            </a:extLst>
          </p:cNvPr>
          <p:cNvSpPr txBox="1"/>
          <p:nvPr/>
        </p:nvSpPr>
        <p:spPr>
          <a:xfrm>
            <a:off x="10822675" y="4084433"/>
            <a:ext cx="3145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1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8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8126DE-EA96-504D-87A8-AF226C3D9C21}"/>
              </a:ext>
            </a:extLst>
          </p:cNvPr>
          <p:cNvSpPr txBox="1"/>
          <p:nvPr/>
        </p:nvSpPr>
        <p:spPr>
          <a:xfrm>
            <a:off x="6872888" y="4084433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3C739AC-98B4-2A4D-8483-2898798613BB}"/>
              </a:ext>
            </a:extLst>
          </p:cNvPr>
          <p:cNvCxnSpPr>
            <a:cxnSpLocks/>
          </p:cNvCxnSpPr>
          <p:nvPr/>
        </p:nvCxnSpPr>
        <p:spPr>
          <a:xfrm flipV="1">
            <a:off x="7330225" y="3249483"/>
            <a:ext cx="0" cy="8021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7351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3230347" y="5803711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35403-AF0F-E840-AD97-683A472AF631}"/>
              </a:ext>
            </a:extLst>
          </p:cNvPr>
          <p:cNvSpPr txBox="1"/>
          <p:nvPr/>
        </p:nvSpPr>
        <p:spPr>
          <a:xfrm>
            <a:off x="10822675" y="4084433"/>
            <a:ext cx="3145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1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8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8126DE-EA96-504D-87A8-AF226C3D9C21}"/>
              </a:ext>
            </a:extLst>
          </p:cNvPr>
          <p:cNvSpPr txBox="1"/>
          <p:nvPr/>
        </p:nvSpPr>
        <p:spPr>
          <a:xfrm>
            <a:off x="6872888" y="4084433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3C739AC-98B4-2A4D-8483-2898798613BB}"/>
              </a:ext>
            </a:extLst>
          </p:cNvPr>
          <p:cNvCxnSpPr>
            <a:cxnSpLocks/>
          </p:cNvCxnSpPr>
          <p:nvPr/>
        </p:nvCxnSpPr>
        <p:spPr>
          <a:xfrm flipV="1">
            <a:off x="7330225" y="3249483"/>
            <a:ext cx="0" cy="8021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90354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3230347" y="6090314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35403-AF0F-E840-AD97-683A472AF631}"/>
              </a:ext>
            </a:extLst>
          </p:cNvPr>
          <p:cNvSpPr txBox="1"/>
          <p:nvPr/>
        </p:nvSpPr>
        <p:spPr>
          <a:xfrm>
            <a:off x="10822675" y="4084433"/>
            <a:ext cx="3145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1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8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8126DE-EA96-504D-87A8-AF226C3D9C21}"/>
              </a:ext>
            </a:extLst>
          </p:cNvPr>
          <p:cNvSpPr txBox="1"/>
          <p:nvPr/>
        </p:nvSpPr>
        <p:spPr>
          <a:xfrm>
            <a:off x="9095005" y="4084433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3C739AC-98B4-2A4D-8483-2898798613BB}"/>
              </a:ext>
            </a:extLst>
          </p:cNvPr>
          <p:cNvCxnSpPr>
            <a:cxnSpLocks/>
          </p:cNvCxnSpPr>
          <p:nvPr/>
        </p:nvCxnSpPr>
        <p:spPr>
          <a:xfrm flipV="1">
            <a:off x="9552342" y="3249483"/>
            <a:ext cx="0" cy="8021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1317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3230347" y="5803711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35403-AF0F-E840-AD97-683A472AF631}"/>
              </a:ext>
            </a:extLst>
          </p:cNvPr>
          <p:cNvSpPr txBox="1"/>
          <p:nvPr/>
        </p:nvSpPr>
        <p:spPr>
          <a:xfrm>
            <a:off x="10822675" y="4084433"/>
            <a:ext cx="3145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1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8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4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8126DE-EA96-504D-87A8-AF226C3D9C21}"/>
              </a:ext>
            </a:extLst>
          </p:cNvPr>
          <p:cNvSpPr txBox="1"/>
          <p:nvPr/>
        </p:nvSpPr>
        <p:spPr>
          <a:xfrm>
            <a:off x="9095005" y="4084433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3C739AC-98B4-2A4D-8483-2898798613BB}"/>
              </a:ext>
            </a:extLst>
          </p:cNvPr>
          <p:cNvCxnSpPr>
            <a:cxnSpLocks/>
          </p:cNvCxnSpPr>
          <p:nvPr/>
        </p:nvCxnSpPr>
        <p:spPr>
          <a:xfrm flipV="1">
            <a:off x="9552342" y="3249483"/>
            <a:ext cx="0" cy="8021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44184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3230347" y="6076666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35403-AF0F-E840-AD97-683A472AF631}"/>
              </a:ext>
            </a:extLst>
          </p:cNvPr>
          <p:cNvSpPr txBox="1"/>
          <p:nvPr/>
        </p:nvSpPr>
        <p:spPr>
          <a:xfrm>
            <a:off x="10822675" y="4084433"/>
            <a:ext cx="3145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1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8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4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8126DE-EA96-504D-87A8-AF226C3D9C21}"/>
              </a:ext>
            </a:extLst>
          </p:cNvPr>
          <p:cNvSpPr txBox="1"/>
          <p:nvPr/>
        </p:nvSpPr>
        <p:spPr>
          <a:xfrm>
            <a:off x="9095005" y="4084433"/>
            <a:ext cx="1477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finger:</a:t>
            </a:r>
            <a:r>
              <a:rPr lang="en-US" sz="2400" b="1" dirty="0" err="1"/>
              <a:t>null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884594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2628227" y="5511324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35403-AF0F-E840-AD97-683A472AF631}"/>
              </a:ext>
            </a:extLst>
          </p:cNvPr>
          <p:cNvSpPr txBox="1"/>
          <p:nvPr/>
        </p:nvSpPr>
        <p:spPr>
          <a:xfrm>
            <a:off x="10822675" y="4084433"/>
            <a:ext cx="3145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1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8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4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8126DE-EA96-504D-87A8-AF226C3D9C21}"/>
              </a:ext>
            </a:extLst>
          </p:cNvPr>
          <p:cNvSpPr txBox="1"/>
          <p:nvPr/>
        </p:nvSpPr>
        <p:spPr>
          <a:xfrm>
            <a:off x="9095005" y="4084433"/>
            <a:ext cx="1477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finger:</a:t>
            </a:r>
            <a:r>
              <a:rPr lang="en-US" sz="2400" b="1" dirty="0" err="1"/>
              <a:t>null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89097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front: add 9 to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91B48DB-E445-E34F-A81D-3804BA059B5D}"/>
              </a:ext>
            </a:extLst>
          </p:cNvPr>
          <p:cNvSpPr/>
          <p:nvPr/>
        </p:nvSpPr>
        <p:spPr>
          <a:xfrm>
            <a:off x="1965278" y="521032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CA19D63-ABA7-794E-AB13-3326ED558D20}"/>
              </a:ext>
            </a:extLst>
          </p:cNvPr>
          <p:cNvSpPr txBox="1"/>
          <p:nvPr/>
        </p:nvSpPr>
        <p:spPr>
          <a:xfrm>
            <a:off x="2060812" y="527187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7F11622-ED76-7444-AEEE-8FB112700FC6}"/>
              </a:ext>
            </a:extLst>
          </p:cNvPr>
          <p:cNvSpPr txBox="1"/>
          <p:nvPr/>
        </p:nvSpPr>
        <p:spPr>
          <a:xfrm>
            <a:off x="2060812" y="582894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91954CF-8721-D045-AB07-193D4C712E17}"/>
              </a:ext>
            </a:extLst>
          </p:cNvPr>
          <p:cNvSpPr txBox="1"/>
          <p:nvPr/>
        </p:nvSpPr>
        <p:spPr>
          <a:xfrm>
            <a:off x="4752839" y="5616188"/>
            <a:ext cx="2534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create a new Node</a:t>
            </a:r>
          </a:p>
        </p:txBody>
      </p:sp>
    </p:spTree>
    <p:extLst>
      <p:ext uri="{BB962C8B-B14F-4D97-AF65-F5344CB8AC3E}">
        <p14:creationId xmlns:p14="http://schemas.microsoft.com/office/powerpoint/2010/main" val="2065305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front: add 9 to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91B48DB-E445-E34F-A81D-3804BA059B5D}"/>
              </a:ext>
            </a:extLst>
          </p:cNvPr>
          <p:cNvSpPr/>
          <p:nvPr/>
        </p:nvSpPr>
        <p:spPr>
          <a:xfrm>
            <a:off x="1965278" y="521032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CA19D63-ABA7-794E-AB13-3326ED558D20}"/>
              </a:ext>
            </a:extLst>
          </p:cNvPr>
          <p:cNvSpPr txBox="1"/>
          <p:nvPr/>
        </p:nvSpPr>
        <p:spPr>
          <a:xfrm>
            <a:off x="2060812" y="527187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7F11622-ED76-7444-AEEE-8FB112700FC6}"/>
              </a:ext>
            </a:extLst>
          </p:cNvPr>
          <p:cNvSpPr txBox="1"/>
          <p:nvPr/>
        </p:nvSpPr>
        <p:spPr>
          <a:xfrm>
            <a:off x="2060812" y="5828946"/>
            <a:ext cx="951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91954CF-8721-D045-AB07-193D4C712E17}"/>
              </a:ext>
            </a:extLst>
          </p:cNvPr>
          <p:cNvSpPr txBox="1"/>
          <p:nvPr/>
        </p:nvSpPr>
        <p:spPr>
          <a:xfrm>
            <a:off x="4752839" y="5616188"/>
            <a:ext cx="5425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set the next value of that node to be head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FFF5C69-2C9D-5646-8E6C-296C32969F15}"/>
              </a:ext>
            </a:extLst>
          </p:cNvPr>
          <p:cNvCxnSpPr>
            <a:cxnSpLocks/>
          </p:cNvCxnSpPr>
          <p:nvPr/>
        </p:nvCxnSpPr>
        <p:spPr>
          <a:xfrm flipV="1">
            <a:off x="2962818" y="4670828"/>
            <a:ext cx="168908" cy="14197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209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front: add 9 to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1258788" y="4023730"/>
            <a:ext cx="706490" cy="18052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91B48DB-E445-E34F-A81D-3804BA059B5D}"/>
              </a:ext>
            </a:extLst>
          </p:cNvPr>
          <p:cNvSpPr/>
          <p:nvPr/>
        </p:nvSpPr>
        <p:spPr>
          <a:xfrm>
            <a:off x="1965278" y="521032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CA19D63-ABA7-794E-AB13-3326ED558D20}"/>
              </a:ext>
            </a:extLst>
          </p:cNvPr>
          <p:cNvSpPr txBox="1"/>
          <p:nvPr/>
        </p:nvSpPr>
        <p:spPr>
          <a:xfrm>
            <a:off x="2060812" y="527187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7F11622-ED76-7444-AEEE-8FB112700FC6}"/>
              </a:ext>
            </a:extLst>
          </p:cNvPr>
          <p:cNvSpPr txBox="1"/>
          <p:nvPr/>
        </p:nvSpPr>
        <p:spPr>
          <a:xfrm>
            <a:off x="2060812" y="5828946"/>
            <a:ext cx="951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91954CF-8721-D045-AB07-193D4C712E17}"/>
              </a:ext>
            </a:extLst>
          </p:cNvPr>
          <p:cNvSpPr txBox="1"/>
          <p:nvPr/>
        </p:nvSpPr>
        <p:spPr>
          <a:xfrm>
            <a:off x="4752839" y="5616188"/>
            <a:ext cx="3419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set head to this new node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FFF5C69-2C9D-5646-8E6C-296C32969F15}"/>
              </a:ext>
            </a:extLst>
          </p:cNvPr>
          <p:cNvCxnSpPr>
            <a:cxnSpLocks/>
          </p:cNvCxnSpPr>
          <p:nvPr/>
        </p:nvCxnSpPr>
        <p:spPr>
          <a:xfrm flipV="1">
            <a:off x="2962818" y="4670828"/>
            <a:ext cx="168908" cy="14197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1019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front: add 9 to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3916908" y="3298153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4012442" y="3359708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4012442" y="391677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24" idx="1"/>
          </p:cNvCxnSpPr>
          <p:nvPr/>
        </p:nvCxnSpPr>
        <p:spPr>
          <a:xfrm flipV="1">
            <a:off x="1280401" y="3916775"/>
            <a:ext cx="660236" cy="307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6192890" y="3298152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6288424" y="3359707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6288424" y="3916774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4895441" y="3947553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8395323" y="3298152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8490857" y="3359707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8490857" y="3916774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7097874" y="3947553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10543166" y="3298152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10638700" y="3359707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10638700" y="3916774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9245717" y="3947553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91B48DB-E445-E34F-A81D-3804BA059B5D}"/>
              </a:ext>
            </a:extLst>
          </p:cNvPr>
          <p:cNvSpPr/>
          <p:nvPr/>
        </p:nvSpPr>
        <p:spPr>
          <a:xfrm>
            <a:off x="1940637" y="3298152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CA19D63-ABA7-794E-AB13-3326ED558D20}"/>
              </a:ext>
            </a:extLst>
          </p:cNvPr>
          <p:cNvSpPr txBox="1"/>
          <p:nvPr/>
        </p:nvSpPr>
        <p:spPr>
          <a:xfrm>
            <a:off x="2036171" y="3359707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7F11622-ED76-7444-AEEE-8FB112700FC6}"/>
              </a:ext>
            </a:extLst>
          </p:cNvPr>
          <p:cNvSpPr txBox="1"/>
          <p:nvPr/>
        </p:nvSpPr>
        <p:spPr>
          <a:xfrm>
            <a:off x="2036171" y="3916774"/>
            <a:ext cx="951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 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FFF5C69-2C9D-5646-8E6C-296C32969F15}"/>
              </a:ext>
            </a:extLst>
          </p:cNvPr>
          <p:cNvCxnSpPr>
            <a:cxnSpLocks/>
          </p:cNvCxnSpPr>
          <p:nvPr/>
        </p:nvCxnSpPr>
        <p:spPr>
          <a:xfrm flipV="1">
            <a:off x="2938177" y="4147608"/>
            <a:ext cx="942044" cy="307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298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front: add 9 to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3916908" y="3298153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4012442" y="3359708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4012442" y="391677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24" idx="1"/>
          </p:cNvCxnSpPr>
          <p:nvPr/>
        </p:nvCxnSpPr>
        <p:spPr>
          <a:xfrm flipV="1">
            <a:off x="1280401" y="3916775"/>
            <a:ext cx="660236" cy="307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6192890" y="3298152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6288424" y="3359707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6288424" y="3916774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4895441" y="3947553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8395323" y="3298152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8490857" y="3359707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8490857" y="3916774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7097874" y="3947553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10543166" y="3298152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10638700" y="3359707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10638700" y="3916774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9245717" y="3947553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91B48DB-E445-E34F-A81D-3804BA059B5D}"/>
              </a:ext>
            </a:extLst>
          </p:cNvPr>
          <p:cNvSpPr/>
          <p:nvPr/>
        </p:nvSpPr>
        <p:spPr>
          <a:xfrm>
            <a:off x="1940637" y="3298152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CA19D63-ABA7-794E-AB13-3326ED558D20}"/>
              </a:ext>
            </a:extLst>
          </p:cNvPr>
          <p:cNvSpPr txBox="1"/>
          <p:nvPr/>
        </p:nvSpPr>
        <p:spPr>
          <a:xfrm>
            <a:off x="2036171" y="3359707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7F11622-ED76-7444-AEEE-8FB112700FC6}"/>
              </a:ext>
            </a:extLst>
          </p:cNvPr>
          <p:cNvSpPr txBox="1"/>
          <p:nvPr/>
        </p:nvSpPr>
        <p:spPr>
          <a:xfrm>
            <a:off x="2036171" y="3916774"/>
            <a:ext cx="951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 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FFF5C69-2C9D-5646-8E6C-296C32969F15}"/>
              </a:ext>
            </a:extLst>
          </p:cNvPr>
          <p:cNvCxnSpPr>
            <a:cxnSpLocks/>
          </p:cNvCxnSpPr>
          <p:nvPr/>
        </p:nvCxnSpPr>
        <p:spPr>
          <a:xfrm flipV="1">
            <a:off x="2938177" y="4147608"/>
            <a:ext cx="942044" cy="307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6CFBC16F-2EB0-3149-81FB-C24CE4392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185" y="4868327"/>
            <a:ext cx="5156200" cy="15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22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front: add 9 to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91B48DB-E445-E34F-A81D-3804BA059B5D}"/>
              </a:ext>
            </a:extLst>
          </p:cNvPr>
          <p:cNvSpPr/>
          <p:nvPr/>
        </p:nvSpPr>
        <p:spPr>
          <a:xfrm>
            <a:off x="1965278" y="521032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CA19D63-ABA7-794E-AB13-3326ED558D20}"/>
              </a:ext>
            </a:extLst>
          </p:cNvPr>
          <p:cNvSpPr txBox="1"/>
          <p:nvPr/>
        </p:nvSpPr>
        <p:spPr>
          <a:xfrm>
            <a:off x="2060812" y="527187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7F11622-ED76-7444-AEEE-8FB112700FC6}"/>
              </a:ext>
            </a:extLst>
          </p:cNvPr>
          <p:cNvSpPr txBox="1"/>
          <p:nvPr/>
        </p:nvSpPr>
        <p:spPr>
          <a:xfrm>
            <a:off x="2060812" y="582894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6F634673-085C-084C-A349-943FFCEFE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185" y="4868327"/>
            <a:ext cx="5156200" cy="158750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D559883B-94A9-2849-8A2F-C1E0447116D1}"/>
              </a:ext>
            </a:extLst>
          </p:cNvPr>
          <p:cNvSpPr txBox="1"/>
          <p:nvPr/>
        </p:nvSpPr>
        <p:spPr>
          <a:xfrm>
            <a:off x="0" y="5733544"/>
            <a:ext cx="1395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newNode</a:t>
            </a:r>
            <a:endParaRPr lang="en-US" sz="2400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707851D-0E22-1746-BB91-2B63E7449668}"/>
              </a:ext>
            </a:extLst>
          </p:cNvPr>
          <p:cNvCxnSpPr>
            <a:cxnSpLocks/>
          </p:cNvCxnSpPr>
          <p:nvPr/>
        </p:nvCxnSpPr>
        <p:spPr>
          <a:xfrm flipV="1">
            <a:off x="1231493" y="5826644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CF18BE1-5577-AD4C-B08A-3BA929D29195}"/>
              </a:ext>
            </a:extLst>
          </p:cNvPr>
          <p:cNvSpPr/>
          <p:nvPr/>
        </p:nvSpPr>
        <p:spPr>
          <a:xfrm>
            <a:off x="6796585" y="5210324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53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1403</Words>
  <Application>Microsoft Macintosh PowerPoint</Application>
  <PresentationFormat>Widescreen</PresentationFormat>
  <Paragraphs>441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Office Theme</vt:lpstr>
      <vt:lpstr>PowerPoint Presentation</vt:lpstr>
      <vt:lpstr>Linked list visualized</vt:lpstr>
      <vt:lpstr>Adding to the front</vt:lpstr>
      <vt:lpstr>Adding to the front: add 9 to front</vt:lpstr>
      <vt:lpstr>Adding to the front: add 9 to front</vt:lpstr>
      <vt:lpstr>Adding to the front: add 9 to front</vt:lpstr>
      <vt:lpstr>Adding to the front: add 9 to front</vt:lpstr>
      <vt:lpstr>Adding to the front: add 9 to front</vt:lpstr>
      <vt:lpstr>Adding to the front: add 9 to front</vt:lpstr>
      <vt:lpstr>Adding to the front: add 9 to front</vt:lpstr>
      <vt:lpstr>Adding to the front: add 9 to front</vt:lpstr>
      <vt:lpstr>Adding to the front</vt:lpstr>
      <vt:lpstr>Adding to the front</vt:lpstr>
      <vt:lpstr>Adding to the front</vt:lpstr>
      <vt:lpstr>Adding to the front</vt:lpstr>
      <vt:lpstr>Removing from the front</vt:lpstr>
      <vt:lpstr>Removing from the front</vt:lpstr>
      <vt:lpstr>Removing from the front</vt:lpstr>
      <vt:lpstr>Removing from the front</vt:lpstr>
      <vt:lpstr>Removing from the front</vt:lpstr>
      <vt:lpstr>Removing from the front</vt:lpstr>
      <vt:lpstr>Iterating through a linked list</vt:lpstr>
      <vt:lpstr>Iterating through a linked list</vt:lpstr>
      <vt:lpstr>Iterating through a linked list</vt:lpstr>
      <vt:lpstr>Iterating through a linked list</vt:lpstr>
      <vt:lpstr>Iterating through a linked list: printing it</vt:lpstr>
      <vt:lpstr>Iterating through a linked list: printing it</vt:lpstr>
      <vt:lpstr>Iterating through a linked list: printing it</vt:lpstr>
      <vt:lpstr>Iterating through a linked list: printing it</vt:lpstr>
      <vt:lpstr>Iterating through a linked list: printing it</vt:lpstr>
      <vt:lpstr>Iterating through a linked list: printing it</vt:lpstr>
      <vt:lpstr>Iterating through a linked list: printing it</vt:lpstr>
      <vt:lpstr>Iterating through a linked list: printing it</vt:lpstr>
      <vt:lpstr>Iterating through a linked list: printing it</vt:lpstr>
      <vt:lpstr>Iterating through a linked list: printing it</vt:lpstr>
      <vt:lpstr>Iterating through a linked list: printing it</vt:lpstr>
      <vt:lpstr>Iterating through a linked list: printing it</vt:lpstr>
      <vt:lpstr>Iterating through a linked list: printing it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33</cp:revision>
  <dcterms:created xsi:type="dcterms:W3CDTF">2020-09-17T04:29:25Z</dcterms:created>
  <dcterms:modified xsi:type="dcterms:W3CDTF">2020-09-17T17:36:01Z</dcterms:modified>
</cp:coreProperties>
</file>