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6"/>
  </p:notesMasterIdLst>
  <p:sldIdLst>
    <p:sldId id="256" r:id="rId2"/>
    <p:sldId id="362" r:id="rId3"/>
    <p:sldId id="499" r:id="rId4"/>
    <p:sldId id="500" r:id="rId5"/>
    <p:sldId id="501" r:id="rId6"/>
    <p:sldId id="506" r:id="rId7"/>
    <p:sldId id="632" r:id="rId8"/>
    <p:sldId id="619" r:id="rId9"/>
    <p:sldId id="519" r:id="rId10"/>
    <p:sldId id="523" r:id="rId11"/>
    <p:sldId id="524" r:id="rId12"/>
    <p:sldId id="525" r:id="rId13"/>
    <p:sldId id="526" r:id="rId14"/>
    <p:sldId id="527" r:id="rId15"/>
    <p:sldId id="528" r:id="rId16"/>
    <p:sldId id="529" r:id="rId17"/>
    <p:sldId id="530" r:id="rId18"/>
    <p:sldId id="531" r:id="rId19"/>
    <p:sldId id="532" r:id="rId20"/>
    <p:sldId id="533" r:id="rId21"/>
    <p:sldId id="534" r:id="rId22"/>
    <p:sldId id="624" r:id="rId23"/>
    <p:sldId id="626" r:id="rId24"/>
    <p:sldId id="535" r:id="rId25"/>
    <p:sldId id="622" r:id="rId26"/>
    <p:sldId id="623" r:id="rId27"/>
    <p:sldId id="536" r:id="rId28"/>
    <p:sldId id="633" r:id="rId29"/>
    <p:sldId id="635" r:id="rId30"/>
    <p:sldId id="636" r:id="rId31"/>
    <p:sldId id="638" r:id="rId32"/>
    <p:sldId id="640" r:id="rId33"/>
    <p:sldId id="642" r:id="rId34"/>
    <p:sldId id="644" r:id="rId35"/>
    <p:sldId id="646" r:id="rId36"/>
    <p:sldId id="648" r:id="rId37"/>
    <p:sldId id="634" r:id="rId38"/>
    <p:sldId id="637" r:id="rId39"/>
    <p:sldId id="639" r:id="rId40"/>
    <p:sldId id="641" r:id="rId41"/>
    <p:sldId id="643" r:id="rId42"/>
    <p:sldId id="645" r:id="rId43"/>
    <p:sldId id="647" r:id="rId44"/>
    <p:sldId id="649" r:id="rId4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0070FF"/>
    <a:srgbClr val="00B050"/>
    <a:srgbClr val="FF9600"/>
    <a:srgbClr val="FF9E00"/>
    <a:srgbClr val="EF96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4895"/>
    <p:restoredTop sz="88639"/>
  </p:normalViewPr>
  <p:slideViewPr>
    <p:cSldViewPr snapToGrid="0" snapToObjects="1">
      <p:cViewPr varScale="1">
        <p:scale>
          <a:sx n="120" d="100"/>
          <a:sy n="120" d="100"/>
        </p:scale>
        <p:origin x="848" y="1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FE918EF-26F2-F641-9B39-65E2E78847ED}" type="datetimeFigureOut">
              <a:rPr lang="en-US" smtClean="0"/>
              <a:t>12/3/20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813207C-337C-5744-B32B-244402CD9E30}" type="slidenum">
              <a:rPr lang="en-US" smtClean="0"/>
              <a:t>‹#›</a:t>
            </a:fld>
            <a:endParaRPr lang="en-US"/>
          </a:p>
        </p:txBody>
      </p:sp>
    </p:spTree>
    <p:extLst>
      <p:ext uri="{BB962C8B-B14F-4D97-AF65-F5344CB8AC3E}">
        <p14:creationId xmlns:p14="http://schemas.microsoft.com/office/powerpoint/2010/main" val="1310082927"/>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813207C-337C-5744-B32B-244402CD9E30}" type="slidenum">
              <a:rPr lang="en-US" smtClean="0"/>
              <a:t>1</a:t>
            </a:fld>
            <a:endParaRPr lang="en-US"/>
          </a:p>
        </p:txBody>
      </p:sp>
    </p:spTree>
    <p:extLst>
      <p:ext uri="{BB962C8B-B14F-4D97-AF65-F5344CB8AC3E}">
        <p14:creationId xmlns:p14="http://schemas.microsoft.com/office/powerpoint/2010/main" val="23981489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an MST will never have a cycle since one edge in the cycle would be redundant</a:t>
            </a:r>
          </a:p>
        </p:txBody>
      </p:sp>
      <p:sp>
        <p:nvSpPr>
          <p:cNvPr id="4" name="Slide Number Placeholder 3"/>
          <p:cNvSpPr>
            <a:spLocks noGrp="1"/>
          </p:cNvSpPr>
          <p:nvPr>
            <p:ph type="sldNum" sz="quarter" idx="5"/>
          </p:nvPr>
        </p:nvSpPr>
        <p:spPr/>
        <p:txBody>
          <a:bodyPr/>
          <a:lstStyle/>
          <a:p>
            <a:fld id="{A813207C-337C-5744-B32B-244402CD9E30}" type="slidenum">
              <a:rPr lang="en-US" smtClean="0"/>
              <a:t>6</a:t>
            </a:fld>
            <a:endParaRPr lang="en-US"/>
          </a:p>
        </p:txBody>
      </p:sp>
    </p:spTree>
    <p:extLst>
      <p:ext uri="{BB962C8B-B14F-4D97-AF65-F5344CB8AC3E}">
        <p14:creationId xmlns:p14="http://schemas.microsoft.com/office/powerpoint/2010/main" val="14598996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813207C-337C-5744-B32B-244402CD9E30}" type="slidenum">
              <a:rPr lang="en-US" smtClean="0"/>
              <a:t>29</a:t>
            </a:fld>
            <a:endParaRPr lang="en-US"/>
          </a:p>
        </p:txBody>
      </p:sp>
    </p:spTree>
    <p:extLst>
      <p:ext uri="{BB962C8B-B14F-4D97-AF65-F5344CB8AC3E}">
        <p14:creationId xmlns:p14="http://schemas.microsoft.com/office/powerpoint/2010/main" val="196001914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813207C-337C-5744-B32B-244402CD9E30}" type="slidenum">
              <a:rPr lang="en-US" smtClean="0"/>
              <a:t>43</a:t>
            </a:fld>
            <a:endParaRPr lang="en-US"/>
          </a:p>
        </p:txBody>
      </p:sp>
    </p:spTree>
    <p:extLst>
      <p:ext uri="{BB962C8B-B14F-4D97-AF65-F5344CB8AC3E}">
        <p14:creationId xmlns:p14="http://schemas.microsoft.com/office/powerpoint/2010/main" val="28027499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a:t>Click to edit Master title style</a:t>
            </a:r>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pPr algn="ctr" eaLnBrk="1" latinLnBrk="0" hangingPunct="1"/>
            <a:fld id="{23A271A1-F6D6-438B-A432-4747EE7ECD40}" type="datetimeFigureOut">
              <a:rPr lang="en-US" smtClean="0"/>
              <a:pPr algn="ctr" eaLnBrk="1" latinLnBrk="0" hangingPunct="1"/>
              <a:t>12/3/20</a:t>
            </a:fld>
            <a:endParaRPr lang="en-US" sz="2000" dirty="0">
              <a:solidFill>
                <a:srgbClr val="FFFFFF"/>
              </a:solidFill>
            </a:endParaRPr>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pPr algn="r" eaLnBrk="1" latinLnBrk="0" hangingPunct="1"/>
            <a:endParaRPr kumimoji="0" lang="en-US" dirty="0">
              <a:solidFill>
                <a:schemeClr val="tx2"/>
              </a:solidFill>
            </a:endParaRPr>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F0C94032-CD4C-4C25-B0C2-CEC720522D92}" type="slidenum">
              <a:rPr kumimoji="0" lang="en-US" smtClean="0"/>
              <a:pPr eaLnBrk="1" latinLnBrk="0" hangingPunct="1"/>
              <a:t>‹#›</a:t>
            </a:fld>
            <a:endParaRPr kumimoji="0" lang="en-US" dirty="0">
              <a:solidFill>
                <a:schemeClr val="tx2"/>
              </a:solidFill>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pPr eaLnBrk="1" latinLnBrk="0" hangingPunct="1"/>
            <a:fld id="{23A271A1-F6D6-438B-A432-4747EE7ECD40}" type="datetimeFigureOut">
              <a:rPr lang="en-US" smtClean="0"/>
              <a:pPr eaLnBrk="1" latinLnBrk="0" hangingPunct="1"/>
              <a:t>12/3/20</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F0C94032-CD4C-4C25-B0C2-CEC720522D92}" type="slidenum">
              <a:rPr kumimoji="0" lang="en-US" smtClean="0"/>
              <a:pPr eaLnBrk="1" latinLnBrk="0" hangingPunct="1"/>
              <a:t>‹#›</a:t>
            </a:fld>
            <a:endParaRPr kumimoji="0"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pPr eaLnBrk="1" latinLnBrk="0" hangingPunct="1"/>
            <a:fld id="{23A271A1-F6D6-438B-A432-4747EE7ECD40}" type="datetimeFigureOut">
              <a:rPr lang="en-US" smtClean="0"/>
              <a:pPr eaLnBrk="1" latinLnBrk="0" hangingPunct="1"/>
              <a:t>12/3/20</a:t>
            </a:fld>
            <a:endParaRPr lang="en-US" dirty="0"/>
          </a:p>
        </p:txBody>
      </p:sp>
      <p:sp>
        <p:nvSpPr>
          <p:cNvPr id="5" name="Footer Placeholder 4"/>
          <p:cNvSpPr>
            <a:spLocks noGrp="1"/>
          </p:cNvSpPr>
          <p:nvPr>
            <p:ph type="ftr" sz="quarter" idx="11"/>
          </p:nvPr>
        </p:nvSpPr>
        <p:spPr>
          <a:xfrm>
            <a:off x="457201" y="6248207"/>
            <a:ext cx="5573483" cy="365125"/>
          </a:xfrm>
        </p:spPr>
        <p:txBody>
          <a:bodyPr/>
          <a:lstStyle/>
          <a:p>
            <a:endParaRPr kumimoji="0" lang="en-US" dirty="0"/>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F0C94032-CD4C-4C25-B0C2-CEC720522D92}" type="slidenum">
              <a:rPr kumimoji="0" lang="en-US" smtClean="0"/>
              <a:pPr eaLnBrk="1" latinLnBrk="0" hangingPunct="1"/>
              <a:t>‹#›</a:t>
            </a:fld>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a:t>Click to edit Master title style</a:t>
            </a:r>
          </a:p>
        </p:txBody>
      </p:sp>
      <p:sp>
        <p:nvSpPr>
          <p:cNvPr id="4" name="Date Placeholder 3"/>
          <p:cNvSpPr>
            <a:spLocks noGrp="1"/>
          </p:cNvSpPr>
          <p:nvPr>
            <p:ph type="dt" sz="half" idx="10"/>
          </p:nvPr>
        </p:nvSpPr>
        <p:spPr/>
        <p:txBody>
          <a:bodyPr/>
          <a:lstStyle/>
          <a:p>
            <a:pPr eaLnBrk="1" latinLnBrk="0" hangingPunct="1"/>
            <a:fld id="{23A271A1-F6D6-438B-A432-4747EE7ECD40}" type="datetimeFigureOut">
              <a:rPr lang="en-US" smtClean="0"/>
              <a:pPr eaLnBrk="1" latinLnBrk="0" hangingPunct="1"/>
              <a:t>12/3/20</a:t>
            </a:fld>
            <a:endParaRPr lang="en-US" dirty="0"/>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F0C94032-CD4C-4C25-B0C2-CEC720522D92}" type="slidenum">
              <a:rPr kumimoji="0" lang="en-US" smtClean="0"/>
              <a:pPr eaLnBrk="1" latinLnBrk="0" hangingPunct="1"/>
              <a:t>‹#›</a:t>
            </a:fld>
            <a:endParaRPr kumimoji="0" lang="en-US" dirty="0">
              <a:solidFill>
                <a:srgbClr val="FFFFFF"/>
              </a:solidFill>
            </a:endParaRPr>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a:t>Click to edit Master title style</a:t>
            </a:r>
          </a:p>
        </p:txBody>
      </p:sp>
      <p:sp>
        <p:nvSpPr>
          <p:cNvPr id="12" name="Date Placeholder 11"/>
          <p:cNvSpPr>
            <a:spLocks noGrp="1"/>
          </p:cNvSpPr>
          <p:nvPr>
            <p:ph type="dt" sz="half" idx="10"/>
          </p:nvPr>
        </p:nvSpPr>
        <p:spPr/>
        <p:txBody>
          <a:bodyPr/>
          <a:lstStyle/>
          <a:p>
            <a:pPr eaLnBrk="1" latinLnBrk="0" hangingPunct="1"/>
            <a:fld id="{23A271A1-F6D6-438B-A432-4747EE7ECD40}" type="datetimeFigureOut">
              <a:rPr lang="en-US" smtClean="0"/>
              <a:pPr eaLnBrk="1" latinLnBrk="0" hangingPunct="1"/>
              <a:t>12/3/20</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pPr algn="ctr" eaLnBrk="1" latinLnBrk="0" hangingPunct="1"/>
            <a:fld id="{F0C94032-CD4C-4C25-B0C2-CEC720522D92}" type="slidenum">
              <a:rPr kumimoji="0" lang="en-US" smtClean="0"/>
              <a:pPr algn="ctr" eaLnBrk="1" latinLnBrk="0" hangingPunct="1"/>
              <a:t>‹#›</a:t>
            </a:fld>
            <a:endParaRPr kumimoji="0" lang="en-US" sz="2400" dirty="0">
              <a:solidFill>
                <a:srgbClr val="FFFFFF"/>
              </a:solidFill>
            </a:endParaRPr>
          </a:p>
        </p:txBody>
      </p:sp>
      <p:sp>
        <p:nvSpPr>
          <p:cNvPr id="14" name="Footer Placeholder 13"/>
          <p:cNvSpPr>
            <a:spLocks noGrp="1"/>
          </p:cNvSpPr>
          <p:nvPr>
            <p:ph type="ftr" sz="quarter" idx="12"/>
          </p:nvPr>
        </p:nvSpPr>
        <p:spPr/>
        <p:txBody>
          <a:bodyPr/>
          <a:lstStyle/>
          <a:p>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8" name="Date Placeholder 7"/>
          <p:cNvSpPr>
            <a:spLocks noGrp="1"/>
          </p:cNvSpPr>
          <p:nvPr>
            <p:ph type="dt" sz="half" idx="15"/>
          </p:nvPr>
        </p:nvSpPr>
        <p:spPr/>
        <p:txBody>
          <a:bodyPr rtlCol="0"/>
          <a:lstStyle/>
          <a:p>
            <a:pPr eaLnBrk="1" latinLnBrk="0" hangingPunct="1"/>
            <a:fld id="{23A271A1-F6D6-438B-A432-4747EE7ECD40}" type="datetimeFigureOut">
              <a:rPr lang="en-US" smtClean="0"/>
              <a:pPr eaLnBrk="1" latinLnBrk="0" hangingPunct="1"/>
              <a:t>12/3/20</a:t>
            </a:fld>
            <a:endParaRPr lang="en-US"/>
          </a:p>
        </p:txBody>
      </p:sp>
      <p:sp>
        <p:nvSpPr>
          <p:cNvPr id="10" name="Slide Number Placeholder 9"/>
          <p:cNvSpPr>
            <a:spLocks noGrp="1"/>
          </p:cNvSpPr>
          <p:nvPr>
            <p:ph type="sldNum" sz="quarter" idx="16"/>
          </p:nvPr>
        </p:nvSpPr>
        <p:spPr/>
        <p:txBody>
          <a:bodyPr rtlCol="0"/>
          <a:lstStyle/>
          <a:p>
            <a:pPr algn="ctr" eaLnBrk="1" latinLnBrk="0" hangingPunct="1"/>
            <a:fld id="{F0C94032-CD4C-4C25-B0C2-CEC720522D92}" type="slidenum">
              <a:rPr kumimoji="0" lang="en-US" smtClean="0"/>
              <a:pPr algn="ctr" eaLnBrk="1" latinLnBrk="0" hangingPunct="1"/>
              <a:t>‹#›</a:t>
            </a:fld>
            <a:endParaRPr kumimoji="0" lang="en-US"/>
          </a:p>
        </p:txBody>
      </p:sp>
      <p:sp>
        <p:nvSpPr>
          <p:cNvPr id="12" name="Footer Placeholder 11"/>
          <p:cNvSpPr>
            <a:spLocks noGrp="1"/>
          </p:cNvSpPr>
          <p:nvPr>
            <p:ph type="ftr" sz="quarter" idx="17"/>
          </p:nvPr>
        </p:nvSpPr>
        <p:spPr/>
        <p:txBody>
          <a:bodyPr rtlCol="0"/>
          <a:lstStyle/>
          <a:p>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a:t>Click to edit Master title style</a:t>
            </a:r>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0" name="Date Placeholder 9"/>
          <p:cNvSpPr>
            <a:spLocks noGrp="1"/>
          </p:cNvSpPr>
          <p:nvPr>
            <p:ph type="dt" sz="half" idx="15"/>
          </p:nvPr>
        </p:nvSpPr>
        <p:spPr/>
        <p:txBody>
          <a:bodyPr rtlCol="0"/>
          <a:lstStyle/>
          <a:p>
            <a:pPr eaLnBrk="1" latinLnBrk="0" hangingPunct="1"/>
            <a:fld id="{23A271A1-F6D6-438B-A432-4747EE7ECD40}" type="datetimeFigureOut">
              <a:rPr lang="en-US" smtClean="0"/>
              <a:pPr eaLnBrk="1" latinLnBrk="0" hangingPunct="1"/>
              <a:t>12/3/20</a:t>
            </a:fld>
            <a:endParaRPr lang="en-US"/>
          </a:p>
        </p:txBody>
      </p:sp>
      <p:sp>
        <p:nvSpPr>
          <p:cNvPr id="12" name="Slide Number Placeholder 11"/>
          <p:cNvSpPr>
            <a:spLocks noGrp="1"/>
          </p:cNvSpPr>
          <p:nvPr>
            <p:ph type="sldNum" sz="quarter" idx="16"/>
          </p:nvPr>
        </p:nvSpPr>
        <p:spPr/>
        <p:txBody>
          <a:bodyPr rtlCol="0"/>
          <a:lstStyle/>
          <a:p>
            <a:pPr algn="ctr" eaLnBrk="1" latinLnBrk="0" hangingPunct="1"/>
            <a:fld id="{F0C94032-CD4C-4C25-B0C2-CEC720522D92}" type="slidenum">
              <a:rPr kumimoji="0" lang="en-US" smtClean="0"/>
              <a:pPr algn="ctr" eaLnBrk="1" latinLnBrk="0" hangingPunct="1"/>
              <a:t>‹#›</a:t>
            </a:fld>
            <a:endParaRPr kumimoji="0" lang="en-US"/>
          </a:p>
        </p:txBody>
      </p:sp>
      <p:sp>
        <p:nvSpPr>
          <p:cNvPr id="14" name="Footer Placeholder 13"/>
          <p:cNvSpPr>
            <a:spLocks noGrp="1"/>
          </p:cNvSpPr>
          <p:nvPr>
            <p:ph type="ftr" sz="quarter" idx="17"/>
          </p:nvPr>
        </p:nvSpPr>
        <p:spPr/>
        <p:txBody>
          <a:bodyPr rtlCol="0"/>
          <a:lstStyle/>
          <a:p>
            <a:endParaRPr kumimoji="0"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pPr eaLnBrk="1" latinLnBrk="0" hangingPunct="1"/>
            <a:fld id="{23A271A1-F6D6-438B-A432-4747EE7ECD40}" type="datetimeFigureOut">
              <a:rPr lang="en-US" smtClean="0"/>
              <a:pPr eaLnBrk="1" latinLnBrk="0" hangingPunct="1"/>
              <a:t>12/3/20</a:t>
            </a:fld>
            <a:endParaRPr lang="en-US"/>
          </a:p>
        </p:txBody>
      </p:sp>
      <p:sp>
        <p:nvSpPr>
          <p:cNvPr id="4" name="Footer Placeholder 3"/>
          <p:cNvSpPr>
            <a:spLocks noGrp="1"/>
          </p:cNvSpPr>
          <p:nvPr>
            <p:ph type="ftr" sz="quarter" idx="11"/>
          </p:nvPr>
        </p:nvSpPr>
        <p:spPr/>
        <p:txBody>
          <a:bodyPr/>
          <a:lstStyle/>
          <a:p>
            <a:endParaRPr kumimoji="0"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F0C94032-CD4C-4C25-B0C2-CEC720522D92}" type="slidenum">
              <a:rPr kumimoji="0" lang="en-US" smtClean="0"/>
              <a:pPr eaLnBrk="1" latinLnBrk="0" hangingPunct="1"/>
              <a:t>‹#›</a:t>
            </a:fld>
            <a:endParaRPr kumimoji="0" lang="en-US" dirty="0">
              <a:solidFill>
                <a:srgbClr val="FFFFFF"/>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eaLnBrk="1" latinLnBrk="0" hangingPunct="1"/>
            <a:fld id="{23A271A1-F6D6-438B-A432-4747EE7ECD40}" type="datetimeFigureOut">
              <a:rPr lang="en-US" smtClean="0"/>
              <a:pPr eaLnBrk="1" latinLnBrk="0" hangingPunct="1"/>
              <a:t>12/3/20</a:t>
            </a:fld>
            <a:endParaRPr lang="en-US"/>
          </a:p>
        </p:txBody>
      </p:sp>
      <p:sp>
        <p:nvSpPr>
          <p:cNvPr id="3" name="Footer Placeholder 2"/>
          <p:cNvSpPr>
            <a:spLocks noGrp="1"/>
          </p:cNvSpPr>
          <p:nvPr>
            <p:ph type="ftr" sz="quarter" idx="11"/>
          </p:nvPr>
        </p:nvSpPr>
        <p:spPr/>
        <p:txBody>
          <a:bodyPr/>
          <a:lstStyle/>
          <a:p>
            <a:endParaRPr kumimoji="0" lang="en-US" dirty="0"/>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F0C94032-CD4C-4C25-B0C2-CEC720522D92}" type="slidenum">
              <a:rPr kumimoji="0" lang="en-US" smtClean="0"/>
              <a:pPr eaLnBrk="1" latinLnBrk="0" hangingPunct="1"/>
              <a:t>‹#›</a:t>
            </a:fld>
            <a:endParaRPr kumimoji="0" lang="en-US" dirty="0">
              <a:solidFill>
                <a:schemeClr val="tx2"/>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a:t>Click to edit Master title style</a:t>
            </a:r>
          </a:p>
        </p:txBody>
      </p:sp>
      <p:sp>
        <p:nvSpPr>
          <p:cNvPr id="5" name="Date Placeholder 4"/>
          <p:cNvSpPr>
            <a:spLocks noGrp="1"/>
          </p:cNvSpPr>
          <p:nvPr>
            <p:ph type="dt" sz="half" idx="10"/>
          </p:nvPr>
        </p:nvSpPr>
        <p:spPr/>
        <p:txBody>
          <a:bodyPr/>
          <a:lstStyle/>
          <a:p>
            <a:pPr eaLnBrk="1" latinLnBrk="0" hangingPunct="1"/>
            <a:fld id="{23A271A1-F6D6-438B-A432-4747EE7ECD40}" type="datetimeFigureOut">
              <a:rPr lang="en-US" smtClean="0"/>
              <a:pPr eaLnBrk="1" latinLnBrk="0" hangingPunct="1"/>
              <a:t>12/3/20</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F0C94032-CD4C-4C25-B0C2-CEC720522D92}" type="slidenum">
              <a:rPr kumimoji="0" lang="en-US" smtClean="0"/>
              <a:pPr eaLnBrk="1" latinLnBrk="0" hangingPunct="1"/>
              <a:t>‹#›</a:t>
            </a:fld>
            <a:endParaRPr kumimoji="0" lang="en-US" dirty="0">
              <a:solidFill>
                <a:srgbClr val="FFFFFF"/>
              </a:solidFill>
            </a:endParaRPr>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a:t>Click to edit Master title style</a:t>
            </a:r>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pPr eaLnBrk="1" latinLnBrk="0" hangingPunct="1"/>
            <a:fld id="{23A271A1-F6D6-438B-A432-4747EE7ECD40}" type="datetimeFigureOut">
              <a:rPr lang="en-US" smtClean="0"/>
              <a:pPr eaLnBrk="1" latinLnBrk="0" hangingPunct="1"/>
              <a:t>12/3/20</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pPr algn="ctr" eaLnBrk="1" latinLnBrk="0" hangingPunct="1"/>
            <a:fld id="{F0C94032-CD4C-4C25-B0C2-CEC720522D92}" type="slidenum">
              <a:rPr kumimoji="0" lang="en-US" smtClean="0"/>
              <a:pPr algn="ctr" eaLnBrk="1" latinLnBrk="0" hangingPunct="1"/>
              <a:t>‹#›</a:t>
            </a:fld>
            <a:endParaRPr kumimoji="0" lang="en-US" sz="2800" dirty="0"/>
          </a:p>
        </p:txBody>
      </p:sp>
      <p:sp>
        <p:nvSpPr>
          <p:cNvPr id="14" name="Footer Placeholder 13"/>
          <p:cNvSpPr>
            <a:spLocks noGrp="1"/>
          </p:cNvSpPr>
          <p:nvPr>
            <p:ph type="ftr" sz="quarter" idx="12"/>
          </p:nvPr>
        </p:nvSpPr>
        <p:spPr>
          <a:xfrm>
            <a:off x="1600200" y="6248206"/>
            <a:ext cx="4572000" cy="365125"/>
          </a:xfrm>
        </p:spPr>
        <p:txBody>
          <a:bodyPr rtlCol="0"/>
          <a:lstStyle/>
          <a:p>
            <a:endParaRPr kumimoji="0" lang="en-US" dirty="0"/>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a:t>Drag picture to placeholder or click icon to add</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a:t>Click to edit Master title style</a:t>
            </a:r>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pPr eaLnBrk="1" latinLnBrk="0" hangingPunct="1"/>
            <a:fld id="{23A271A1-F6D6-438B-A432-4747EE7ECD40}" type="datetimeFigureOut">
              <a:rPr lang="en-US" smtClean="0"/>
              <a:pPr eaLnBrk="1" latinLnBrk="0" hangingPunct="1"/>
              <a:t>12/3/20</a:t>
            </a:fld>
            <a:endParaRPr lang="en-US" sz="1400" dirty="0">
              <a:solidFill>
                <a:schemeClr val="tx2"/>
              </a:solidFill>
            </a:endParaRPr>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pPr algn="r" eaLnBrk="1" latinLnBrk="0" hangingPunct="1"/>
            <a:endParaRPr kumimoji="0" lang="en-US" sz="1400" dirty="0">
              <a:solidFill>
                <a:schemeClr val="tx2"/>
              </a:solidFill>
            </a:endParaRPr>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pPr algn="ctr" eaLnBrk="1" latinLnBrk="0" hangingPunct="1"/>
            <a:fld id="{F0C94032-CD4C-4C25-B0C2-CEC720522D92}" type="slidenum">
              <a:rPr kumimoji="0" lang="en-US" smtClean="0"/>
              <a:pPr algn="ctr" eaLnBrk="1" latinLnBrk="0" hangingPunct="1"/>
              <a:t>‹#›</a:t>
            </a:fld>
            <a:endParaRPr kumimoji="0" lang="en-US" sz="1400" b="1" dirty="0">
              <a:solidFill>
                <a:srgbClr val="FFFFFF"/>
              </a:solidFill>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a:t>minimum spanning trees +</a:t>
            </a:r>
            <a:br>
              <a:rPr lang="en-US" dirty="0"/>
            </a:br>
            <a:r>
              <a:rPr lang="en-US" dirty="0"/>
              <a:t>course recap</a:t>
            </a:r>
            <a:br>
              <a:rPr lang="en-US" dirty="0"/>
            </a:br>
            <a:endParaRPr lang="en-US" dirty="0"/>
          </a:p>
        </p:txBody>
      </p:sp>
      <p:sp>
        <p:nvSpPr>
          <p:cNvPr id="3" name="Subtitle 2"/>
          <p:cNvSpPr>
            <a:spLocks noGrp="1"/>
          </p:cNvSpPr>
          <p:nvPr>
            <p:ph type="subTitle" idx="1"/>
          </p:nvPr>
        </p:nvSpPr>
        <p:spPr/>
        <p:txBody>
          <a:bodyPr>
            <a:normAutofit fontScale="92500" lnSpcReduction="20000"/>
          </a:bodyPr>
          <a:lstStyle/>
          <a:p>
            <a:r>
              <a:rPr lang="en-US" dirty="0"/>
              <a:t>David Kauchak</a:t>
            </a:r>
            <a:br>
              <a:rPr lang="en-US" dirty="0"/>
            </a:br>
            <a:r>
              <a:rPr lang="en-US" dirty="0"/>
              <a:t>CS62– Fall 2020</a:t>
            </a:r>
          </a:p>
        </p:txBody>
      </p:sp>
    </p:spTree>
    <p:extLst>
      <p:ext uri="{BB962C8B-B14F-4D97-AF65-F5344CB8AC3E}">
        <p14:creationId xmlns:p14="http://schemas.microsoft.com/office/powerpoint/2010/main" val="36512003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1" name="Rectangle 2">
            <a:extLst>
              <a:ext uri="{FF2B5EF4-FFF2-40B4-BE49-F238E27FC236}">
                <a16:creationId xmlns:a16="http://schemas.microsoft.com/office/drawing/2014/main" id="{6EB08520-F9CD-F341-AAFD-DBDD86F6A0F1}"/>
              </a:ext>
            </a:extLst>
          </p:cNvPr>
          <p:cNvSpPr>
            <a:spLocks noGrp="1" noChangeArrowheads="1"/>
          </p:cNvSpPr>
          <p:nvPr>
            <p:ph type="title" idx="4294967295"/>
          </p:nvPr>
        </p:nvSpPr>
        <p:spPr>
          <a:xfrm>
            <a:off x="990600" y="228600"/>
            <a:ext cx="8153400" cy="990600"/>
          </a:xfrm>
        </p:spPr>
        <p:txBody>
          <a:bodyPr/>
          <a:lstStyle/>
          <a:p>
            <a:r>
              <a:rPr lang="en-US" altLang="en-US">
                <a:ea typeface="ＭＳ Ｐゴシック" panose="020B0600070205080204" pitchFamily="34" charset="-128"/>
              </a:rPr>
              <a:t>Prim’</a:t>
            </a:r>
            <a:r>
              <a:rPr lang="en-US" altLang="ja-JP">
                <a:ea typeface="ＭＳ Ｐゴシック" panose="020B0600070205080204" pitchFamily="34" charset="-128"/>
              </a:rPr>
              <a:t>s</a:t>
            </a:r>
            <a:endParaRPr lang="en-US" altLang="en-US">
              <a:ea typeface="ＭＳ Ｐゴシック" panose="020B0600070205080204" pitchFamily="34" charset="-128"/>
            </a:endParaRPr>
          </a:p>
        </p:txBody>
      </p:sp>
      <p:grpSp>
        <p:nvGrpSpPr>
          <p:cNvPr id="117762" name="Group 4">
            <a:extLst>
              <a:ext uri="{FF2B5EF4-FFF2-40B4-BE49-F238E27FC236}">
                <a16:creationId xmlns:a16="http://schemas.microsoft.com/office/drawing/2014/main" id="{1C2E9B82-F428-9645-8364-AD79728359DF}"/>
              </a:ext>
            </a:extLst>
          </p:cNvPr>
          <p:cNvGrpSpPr>
            <a:grpSpLocks/>
          </p:cNvGrpSpPr>
          <p:nvPr/>
        </p:nvGrpSpPr>
        <p:grpSpPr bwMode="auto">
          <a:xfrm>
            <a:off x="533400" y="2193925"/>
            <a:ext cx="533400" cy="533400"/>
            <a:chOff x="1824" y="2736"/>
            <a:chExt cx="336" cy="336"/>
          </a:xfrm>
        </p:grpSpPr>
        <p:sp>
          <p:nvSpPr>
            <p:cNvPr id="152581" name="Oval 5">
              <a:extLst>
                <a:ext uri="{FF2B5EF4-FFF2-40B4-BE49-F238E27FC236}">
                  <a16:creationId xmlns:a16="http://schemas.microsoft.com/office/drawing/2014/main" id="{E627057F-A2F1-D846-9472-E88DB91310CC}"/>
                </a:ext>
              </a:extLst>
            </p:cNvPr>
            <p:cNvSpPr>
              <a:spLocks noChangeArrowheads="1"/>
            </p:cNvSpPr>
            <p:nvPr/>
          </p:nvSpPr>
          <p:spPr bwMode="auto">
            <a:xfrm>
              <a:off x="1824" y="2736"/>
              <a:ext cx="336" cy="336"/>
            </a:xfrm>
            <a:prstGeom prst="ellipse">
              <a:avLst/>
            </a:prstGeom>
            <a:solidFill>
              <a:schemeClr val="accent2"/>
            </a:solidFill>
            <a:ln w="9525">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cs typeface="ＭＳ Ｐゴシック" charset="0"/>
              </a:endParaRPr>
            </a:p>
          </p:txBody>
        </p:sp>
        <p:sp>
          <p:nvSpPr>
            <p:cNvPr id="152582" name="Text Box 6">
              <a:extLst>
                <a:ext uri="{FF2B5EF4-FFF2-40B4-BE49-F238E27FC236}">
                  <a16:creationId xmlns:a16="http://schemas.microsoft.com/office/drawing/2014/main" id="{18AF4FE7-B182-CB4B-BB4E-D54ACFF6F156}"/>
                </a:ext>
              </a:extLst>
            </p:cNvPr>
            <p:cNvSpPr txBox="1">
              <a:spLocks noChangeArrowheads="1"/>
            </p:cNvSpPr>
            <p:nvPr/>
          </p:nvSpPr>
          <p:spPr bwMode="auto">
            <a:xfrm>
              <a:off x="1872" y="2736"/>
              <a:ext cx="288" cy="2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400">
                  <a:latin typeface="Arial" charset="0"/>
                  <a:ea typeface="ＭＳ Ｐゴシック" charset="0"/>
                  <a:cs typeface="ＭＳ Ｐゴシック" charset="0"/>
                </a:rPr>
                <a:t>A</a:t>
              </a:r>
            </a:p>
          </p:txBody>
        </p:sp>
      </p:grpSp>
      <p:grpSp>
        <p:nvGrpSpPr>
          <p:cNvPr id="117763" name="Group 7">
            <a:extLst>
              <a:ext uri="{FF2B5EF4-FFF2-40B4-BE49-F238E27FC236}">
                <a16:creationId xmlns:a16="http://schemas.microsoft.com/office/drawing/2014/main" id="{3FB5EB86-6E34-6E4F-A5E8-3C83A8137B28}"/>
              </a:ext>
            </a:extLst>
          </p:cNvPr>
          <p:cNvGrpSpPr>
            <a:grpSpLocks/>
          </p:cNvGrpSpPr>
          <p:nvPr/>
        </p:nvGrpSpPr>
        <p:grpSpPr bwMode="auto">
          <a:xfrm>
            <a:off x="533400" y="3870325"/>
            <a:ext cx="533400" cy="533400"/>
            <a:chOff x="1824" y="2736"/>
            <a:chExt cx="336" cy="336"/>
          </a:xfrm>
        </p:grpSpPr>
        <p:sp>
          <p:nvSpPr>
            <p:cNvPr id="152584" name="Oval 8">
              <a:extLst>
                <a:ext uri="{FF2B5EF4-FFF2-40B4-BE49-F238E27FC236}">
                  <a16:creationId xmlns:a16="http://schemas.microsoft.com/office/drawing/2014/main" id="{725FCDBA-F427-E84A-AC67-27008CAF0BF6}"/>
                </a:ext>
              </a:extLst>
            </p:cNvPr>
            <p:cNvSpPr>
              <a:spLocks noChangeArrowheads="1"/>
            </p:cNvSpPr>
            <p:nvPr/>
          </p:nvSpPr>
          <p:spPr bwMode="auto">
            <a:xfrm>
              <a:off x="1824" y="2736"/>
              <a:ext cx="336" cy="336"/>
            </a:xfrm>
            <a:prstGeom prst="ellipse">
              <a:avLst/>
            </a:prstGeom>
            <a:solidFill>
              <a:schemeClr val="accent2"/>
            </a:solidFill>
            <a:ln w="9525">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cs typeface="ＭＳ Ｐゴシック" charset="0"/>
              </a:endParaRPr>
            </a:p>
          </p:txBody>
        </p:sp>
        <p:sp>
          <p:nvSpPr>
            <p:cNvPr id="152585" name="Text Box 9">
              <a:extLst>
                <a:ext uri="{FF2B5EF4-FFF2-40B4-BE49-F238E27FC236}">
                  <a16:creationId xmlns:a16="http://schemas.microsoft.com/office/drawing/2014/main" id="{C3FA8E14-BBA7-5340-B2D2-7E13A7789955}"/>
                </a:ext>
              </a:extLst>
            </p:cNvPr>
            <p:cNvSpPr txBox="1">
              <a:spLocks noChangeArrowheads="1"/>
            </p:cNvSpPr>
            <p:nvPr/>
          </p:nvSpPr>
          <p:spPr bwMode="auto">
            <a:xfrm>
              <a:off x="1872" y="2736"/>
              <a:ext cx="288" cy="2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400">
                  <a:latin typeface="Arial" charset="0"/>
                  <a:ea typeface="ＭＳ Ｐゴシック" charset="0"/>
                  <a:cs typeface="ＭＳ Ｐゴシック" charset="0"/>
                </a:rPr>
                <a:t>B</a:t>
              </a:r>
            </a:p>
          </p:txBody>
        </p:sp>
      </p:grpSp>
      <p:grpSp>
        <p:nvGrpSpPr>
          <p:cNvPr id="117764" name="Group 10">
            <a:extLst>
              <a:ext uri="{FF2B5EF4-FFF2-40B4-BE49-F238E27FC236}">
                <a16:creationId xmlns:a16="http://schemas.microsoft.com/office/drawing/2014/main" id="{1E33A76F-F526-414E-9AE7-3BEDFEA71F80}"/>
              </a:ext>
            </a:extLst>
          </p:cNvPr>
          <p:cNvGrpSpPr>
            <a:grpSpLocks/>
          </p:cNvGrpSpPr>
          <p:nvPr/>
        </p:nvGrpSpPr>
        <p:grpSpPr bwMode="auto">
          <a:xfrm>
            <a:off x="2057400" y="3870325"/>
            <a:ext cx="533400" cy="533400"/>
            <a:chOff x="1824" y="2736"/>
            <a:chExt cx="336" cy="336"/>
          </a:xfrm>
        </p:grpSpPr>
        <p:sp>
          <p:nvSpPr>
            <p:cNvPr id="152587" name="Oval 11">
              <a:extLst>
                <a:ext uri="{FF2B5EF4-FFF2-40B4-BE49-F238E27FC236}">
                  <a16:creationId xmlns:a16="http://schemas.microsoft.com/office/drawing/2014/main" id="{E7ABD684-B8D4-234D-97CB-7D73555B69E8}"/>
                </a:ext>
              </a:extLst>
            </p:cNvPr>
            <p:cNvSpPr>
              <a:spLocks noChangeArrowheads="1"/>
            </p:cNvSpPr>
            <p:nvPr/>
          </p:nvSpPr>
          <p:spPr bwMode="auto">
            <a:xfrm>
              <a:off x="1824" y="2736"/>
              <a:ext cx="336" cy="336"/>
            </a:xfrm>
            <a:prstGeom prst="ellipse">
              <a:avLst/>
            </a:prstGeom>
            <a:solidFill>
              <a:schemeClr val="accent2"/>
            </a:solidFill>
            <a:ln w="9525">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cs typeface="ＭＳ Ｐゴシック" charset="0"/>
              </a:endParaRPr>
            </a:p>
          </p:txBody>
        </p:sp>
        <p:sp>
          <p:nvSpPr>
            <p:cNvPr id="152588" name="Text Box 12">
              <a:extLst>
                <a:ext uri="{FF2B5EF4-FFF2-40B4-BE49-F238E27FC236}">
                  <a16:creationId xmlns:a16="http://schemas.microsoft.com/office/drawing/2014/main" id="{1D9EE563-3FF1-F445-8B46-1A18EC6F4640}"/>
                </a:ext>
              </a:extLst>
            </p:cNvPr>
            <p:cNvSpPr txBox="1">
              <a:spLocks noChangeArrowheads="1"/>
            </p:cNvSpPr>
            <p:nvPr/>
          </p:nvSpPr>
          <p:spPr bwMode="auto">
            <a:xfrm>
              <a:off x="1872" y="2736"/>
              <a:ext cx="288" cy="2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400">
                  <a:latin typeface="Arial" charset="0"/>
                  <a:ea typeface="ＭＳ Ｐゴシック" charset="0"/>
                  <a:cs typeface="ＭＳ Ｐゴシック" charset="0"/>
                </a:rPr>
                <a:t>D</a:t>
              </a:r>
            </a:p>
          </p:txBody>
        </p:sp>
      </p:grpSp>
      <p:grpSp>
        <p:nvGrpSpPr>
          <p:cNvPr id="117765" name="Group 13">
            <a:extLst>
              <a:ext uri="{FF2B5EF4-FFF2-40B4-BE49-F238E27FC236}">
                <a16:creationId xmlns:a16="http://schemas.microsoft.com/office/drawing/2014/main" id="{2CEAFF0B-935B-EE4F-8599-59CC9B06A78E}"/>
              </a:ext>
            </a:extLst>
          </p:cNvPr>
          <p:cNvGrpSpPr>
            <a:grpSpLocks/>
          </p:cNvGrpSpPr>
          <p:nvPr/>
        </p:nvGrpSpPr>
        <p:grpSpPr bwMode="auto">
          <a:xfrm>
            <a:off x="2057400" y="2193925"/>
            <a:ext cx="533400" cy="533400"/>
            <a:chOff x="1824" y="2736"/>
            <a:chExt cx="336" cy="336"/>
          </a:xfrm>
        </p:grpSpPr>
        <p:sp>
          <p:nvSpPr>
            <p:cNvPr id="152590" name="Oval 14">
              <a:extLst>
                <a:ext uri="{FF2B5EF4-FFF2-40B4-BE49-F238E27FC236}">
                  <a16:creationId xmlns:a16="http://schemas.microsoft.com/office/drawing/2014/main" id="{0C7F5CE8-E097-7C47-995E-A0A9CF267842}"/>
                </a:ext>
              </a:extLst>
            </p:cNvPr>
            <p:cNvSpPr>
              <a:spLocks noChangeArrowheads="1"/>
            </p:cNvSpPr>
            <p:nvPr/>
          </p:nvSpPr>
          <p:spPr bwMode="auto">
            <a:xfrm>
              <a:off x="1824" y="2736"/>
              <a:ext cx="336" cy="336"/>
            </a:xfrm>
            <a:prstGeom prst="ellipse">
              <a:avLst/>
            </a:prstGeom>
            <a:solidFill>
              <a:schemeClr val="accent2"/>
            </a:solidFill>
            <a:ln w="9525">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cs typeface="ＭＳ Ｐゴシック" charset="0"/>
              </a:endParaRPr>
            </a:p>
          </p:txBody>
        </p:sp>
        <p:sp>
          <p:nvSpPr>
            <p:cNvPr id="152591" name="Text Box 15">
              <a:extLst>
                <a:ext uri="{FF2B5EF4-FFF2-40B4-BE49-F238E27FC236}">
                  <a16:creationId xmlns:a16="http://schemas.microsoft.com/office/drawing/2014/main" id="{5C9BA592-D63C-9F43-8472-4B597BC35A6F}"/>
                </a:ext>
              </a:extLst>
            </p:cNvPr>
            <p:cNvSpPr txBox="1">
              <a:spLocks noChangeArrowheads="1"/>
            </p:cNvSpPr>
            <p:nvPr/>
          </p:nvSpPr>
          <p:spPr bwMode="auto">
            <a:xfrm>
              <a:off x="1872" y="2736"/>
              <a:ext cx="288" cy="2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400">
                  <a:latin typeface="Arial" charset="0"/>
                  <a:ea typeface="ＭＳ Ｐゴシック" charset="0"/>
                  <a:cs typeface="ＭＳ Ｐゴシック" charset="0"/>
                </a:rPr>
                <a:t>C</a:t>
              </a:r>
            </a:p>
          </p:txBody>
        </p:sp>
      </p:grpSp>
      <p:sp>
        <p:nvSpPr>
          <p:cNvPr id="152592" name="Line 16">
            <a:extLst>
              <a:ext uri="{FF2B5EF4-FFF2-40B4-BE49-F238E27FC236}">
                <a16:creationId xmlns:a16="http://schemas.microsoft.com/office/drawing/2014/main" id="{ECD69589-41FA-3A4A-AB21-0E5795BEBDC6}"/>
              </a:ext>
            </a:extLst>
          </p:cNvPr>
          <p:cNvSpPr>
            <a:spLocks noChangeShapeType="1"/>
          </p:cNvSpPr>
          <p:nvPr/>
        </p:nvSpPr>
        <p:spPr bwMode="auto">
          <a:xfrm>
            <a:off x="1066800" y="4175125"/>
            <a:ext cx="990600" cy="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cs typeface="ＭＳ Ｐゴシック" charset="0"/>
            </a:endParaRPr>
          </a:p>
        </p:txBody>
      </p:sp>
      <p:sp>
        <p:nvSpPr>
          <p:cNvPr id="152593" name="Line 17">
            <a:extLst>
              <a:ext uri="{FF2B5EF4-FFF2-40B4-BE49-F238E27FC236}">
                <a16:creationId xmlns:a16="http://schemas.microsoft.com/office/drawing/2014/main" id="{52637894-0CB6-B446-AAB4-4F60A95870C4}"/>
              </a:ext>
            </a:extLst>
          </p:cNvPr>
          <p:cNvSpPr>
            <a:spLocks noChangeShapeType="1"/>
          </p:cNvSpPr>
          <p:nvPr/>
        </p:nvSpPr>
        <p:spPr bwMode="auto">
          <a:xfrm flipV="1">
            <a:off x="2362200" y="2727325"/>
            <a:ext cx="0" cy="11430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cs typeface="ＭＳ Ｐゴシック" charset="0"/>
            </a:endParaRPr>
          </a:p>
        </p:txBody>
      </p:sp>
      <p:sp>
        <p:nvSpPr>
          <p:cNvPr id="152594" name="Line 18">
            <a:extLst>
              <a:ext uri="{FF2B5EF4-FFF2-40B4-BE49-F238E27FC236}">
                <a16:creationId xmlns:a16="http://schemas.microsoft.com/office/drawing/2014/main" id="{22D552CF-C69A-ED41-83B2-D76FEC88FEB4}"/>
              </a:ext>
            </a:extLst>
          </p:cNvPr>
          <p:cNvSpPr>
            <a:spLocks noChangeShapeType="1"/>
          </p:cNvSpPr>
          <p:nvPr/>
        </p:nvSpPr>
        <p:spPr bwMode="auto">
          <a:xfrm flipV="1">
            <a:off x="838200" y="2727325"/>
            <a:ext cx="0" cy="11430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cs typeface="ＭＳ Ｐゴシック" charset="0"/>
            </a:endParaRPr>
          </a:p>
        </p:txBody>
      </p:sp>
      <p:sp>
        <p:nvSpPr>
          <p:cNvPr id="152595" name="Line 19">
            <a:extLst>
              <a:ext uri="{FF2B5EF4-FFF2-40B4-BE49-F238E27FC236}">
                <a16:creationId xmlns:a16="http://schemas.microsoft.com/office/drawing/2014/main" id="{5D22BB77-5F20-FD42-AB3A-BA8FAE70B19F}"/>
              </a:ext>
            </a:extLst>
          </p:cNvPr>
          <p:cNvSpPr>
            <a:spLocks noChangeShapeType="1"/>
          </p:cNvSpPr>
          <p:nvPr/>
        </p:nvSpPr>
        <p:spPr bwMode="auto">
          <a:xfrm>
            <a:off x="1066800" y="2422525"/>
            <a:ext cx="990600" cy="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cs typeface="ＭＳ Ｐゴシック" charset="0"/>
            </a:endParaRPr>
          </a:p>
        </p:txBody>
      </p:sp>
      <p:sp>
        <p:nvSpPr>
          <p:cNvPr id="152596" name="Line 20">
            <a:extLst>
              <a:ext uri="{FF2B5EF4-FFF2-40B4-BE49-F238E27FC236}">
                <a16:creationId xmlns:a16="http://schemas.microsoft.com/office/drawing/2014/main" id="{2D1DD965-3C18-0141-A9D1-DCD3F6059C14}"/>
              </a:ext>
            </a:extLst>
          </p:cNvPr>
          <p:cNvSpPr>
            <a:spLocks noChangeShapeType="1"/>
          </p:cNvSpPr>
          <p:nvPr/>
        </p:nvSpPr>
        <p:spPr bwMode="auto">
          <a:xfrm>
            <a:off x="990600" y="2651125"/>
            <a:ext cx="1143000" cy="12954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cs typeface="ＭＳ Ｐゴシック" charset="0"/>
            </a:endParaRPr>
          </a:p>
        </p:txBody>
      </p:sp>
      <p:sp>
        <p:nvSpPr>
          <p:cNvPr id="152597" name="Text Box 21">
            <a:extLst>
              <a:ext uri="{FF2B5EF4-FFF2-40B4-BE49-F238E27FC236}">
                <a16:creationId xmlns:a16="http://schemas.microsoft.com/office/drawing/2014/main" id="{B811D314-0C4A-AC48-B4D0-3FE2F4AC5D15}"/>
              </a:ext>
            </a:extLst>
          </p:cNvPr>
          <p:cNvSpPr txBox="1">
            <a:spLocks noChangeArrowheads="1"/>
          </p:cNvSpPr>
          <p:nvPr/>
        </p:nvSpPr>
        <p:spPr bwMode="auto">
          <a:xfrm>
            <a:off x="533400" y="3108325"/>
            <a:ext cx="5334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cs typeface="ＭＳ Ｐゴシック" charset="0"/>
              </a:rPr>
              <a:t>4</a:t>
            </a:r>
          </a:p>
        </p:txBody>
      </p:sp>
      <p:sp>
        <p:nvSpPr>
          <p:cNvPr id="152598" name="Text Box 22">
            <a:extLst>
              <a:ext uri="{FF2B5EF4-FFF2-40B4-BE49-F238E27FC236}">
                <a16:creationId xmlns:a16="http://schemas.microsoft.com/office/drawing/2014/main" id="{80018016-ADD4-3B48-A3A2-AE1B0C0C9EA3}"/>
              </a:ext>
            </a:extLst>
          </p:cNvPr>
          <p:cNvSpPr txBox="1">
            <a:spLocks noChangeArrowheads="1"/>
          </p:cNvSpPr>
          <p:nvPr/>
        </p:nvSpPr>
        <p:spPr bwMode="auto">
          <a:xfrm>
            <a:off x="1447800" y="2041525"/>
            <a:ext cx="5334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cs typeface="ＭＳ Ｐゴシック" charset="0"/>
              </a:rPr>
              <a:t>1</a:t>
            </a:r>
          </a:p>
        </p:txBody>
      </p:sp>
      <p:sp>
        <p:nvSpPr>
          <p:cNvPr id="152599" name="Text Box 23">
            <a:extLst>
              <a:ext uri="{FF2B5EF4-FFF2-40B4-BE49-F238E27FC236}">
                <a16:creationId xmlns:a16="http://schemas.microsoft.com/office/drawing/2014/main" id="{E87005D4-F5E9-184D-90C7-A9FA68C8AFCA}"/>
              </a:ext>
            </a:extLst>
          </p:cNvPr>
          <p:cNvSpPr txBox="1">
            <a:spLocks noChangeArrowheads="1"/>
          </p:cNvSpPr>
          <p:nvPr/>
        </p:nvSpPr>
        <p:spPr bwMode="auto">
          <a:xfrm>
            <a:off x="2438400" y="3046413"/>
            <a:ext cx="533400" cy="366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cs typeface="ＭＳ Ｐゴシック" charset="0"/>
              </a:rPr>
              <a:t>2</a:t>
            </a:r>
          </a:p>
        </p:txBody>
      </p:sp>
      <p:sp>
        <p:nvSpPr>
          <p:cNvPr id="152600" name="Text Box 24">
            <a:extLst>
              <a:ext uri="{FF2B5EF4-FFF2-40B4-BE49-F238E27FC236}">
                <a16:creationId xmlns:a16="http://schemas.microsoft.com/office/drawing/2014/main" id="{DAA4763E-26B5-4448-8CD7-98BA2E51EF25}"/>
              </a:ext>
            </a:extLst>
          </p:cNvPr>
          <p:cNvSpPr txBox="1">
            <a:spLocks noChangeArrowheads="1"/>
          </p:cNvSpPr>
          <p:nvPr/>
        </p:nvSpPr>
        <p:spPr bwMode="auto">
          <a:xfrm>
            <a:off x="990600" y="2879725"/>
            <a:ext cx="5334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cs typeface="ＭＳ Ｐゴシック" charset="0"/>
              </a:rPr>
              <a:t>3</a:t>
            </a:r>
          </a:p>
        </p:txBody>
      </p:sp>
      <p:sp>
        <p:nvSpPr>
          <p:cNvPr id="152601" name="Text Box 25">
            <a:extLst>
              <a:ext uri="{FF2B5EF4-FFF2-40B4-BE49-F238E27FC236}">
                <a16:creationId xmlns:a16="http://schemas.microsoft.com/office/drawing/2014/main" id="{A2722388-2B78-0C4F-937F-4EA8DF5AE145}"/>
              </a:ext>
            </a:extLst>
          </p:cNvPr>
          <p:cNvSpPr txBox="1">
            <a:spLocks noChangeArrowheads="1"/>
          </p:cNvSpPr>
          <p:nvPr/>
        </p:nvSpPr>
        <p:spPr bwMode="auto">
          <a:xfrm>
            <a:off x="1447800" y="4189413"/>
            <a:ext cx="533400" cy="366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cs typeface="ＭＳ Ｐゴシック" charset="0"/>
              </a:rPr>
              <a:t>4</a:t>
            </a:r>
          </a:p>
        </p:txBody>
      </p:sp>
      <p:grpSp>
        <p:nvGrpSpPr>
          <p:cNvPr id="117776" name="Group 26">
            <a:extLst>
              <a:ext uri="{FF2B5EF4-FFF2-40B4-BE49-F238E27FC236}">
                <a16:creationId xmlns:a16="http://schemas.microsoft.com/office/drawing/2014/main" id="{E238ECFF-255E-3F40-AA80-C50CCB87EDD6}"/>
              </a:ext>
            </a:extLst>
          </p:cNvPr>
          <p:cNvGrpSpPr>
            <a:grpSpLocks/>
          </p:cNvGrpSpPr>
          <p:nvPr/>
        </p:nvGrpSpPr>
        <p:grpSpPr bwMode="auto">
          <a:xfrm>
            <a:off x="3581400" y="3870325"/>
            <a:ext cx="533400" cy="533400"/>
            <a:chOff x="1824" y="2736"/>
            <a:chExt cx="336" cy="336"/>
          </a:xfrm>
        </p:grpSpPr>
        <p:sp>
          <p:nvSpPr>
            <p:cNvPr id="152603" name="Oval 27">
              <a:extLst>
                <a:ext uri="{FF2B5EF4-FFF2-40B4-BE49-F238E27FC236}">
                  <a16:creationId xmlns:a16="http://schemas.microsoft.com/office/drawing/2014/main" id="{D02B3B6E-A226-D648-A009-CC64F06067DE}"/>
                </a:ext>
              </a:extLst>
            </p:cNvPr>
            <p:cNvSpPr>
              <a:spLocks noChangeArrowheads="1"/>
            </p:cNvSpPr>
            <p:nvPr/>
          </p:nvSpPr>
          <p:spPr bwMode="auto">
            <a:xfrm>
              <a:off x="1824" y="2736"/>
              <a:ext cx="336" cy="336"/>
            </a:xfrm>
            <a:prstGeom prst="ellipse">
              <a:avLst/>
            </a:prstGeom>
            <a:solidFill>
              <a:schemeClr val="accent2"/>
            </a:solidFill>
            <a:ln w="9525">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cs typeface="ＭＳ Ｐゴシック" charset="0"/>
              </a:endParaRPr>
            </a:p>
          </p:txBody>
        </p:sp>
        <p:sp>
          <p:nvSpPr>
            <p:cNvPr id="152604" name="Text Box 28">
              <a:extLst>
                <a:ext uri="{FF2B5EF4-FFF2-40B4-BE49-F238E27FC236}">
                  <a16:creationId xmlns:a16="http://schemas.microsoft.com/office/drawing/2014/main" id="{AC17AB2C-7E4A-4F48-AFF1-B540E9696F4C}"/>
                </a:ext>
              </a:extLst>
            </p:cNvPr>
            <p:cNvSpPr txBox="1">
              <a:spLocks noChangeArrowheads="1"/>
            </p:cNvSpPr>
            <p:nvPr/>
          </p:nvSpPr>
          <p:spPr bwMode="auto">
            <a:xfrm>
              <a:off x="1872" y="2736"/>
              <a:ext cx="288" cy="2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400">
                  <a:latin typeface="Arial" charset="0"/>
                  <a:ea typeface="ＭＳ Ｐゴシック" charset="0"/>
                  <a:cs typeface="ＭＳ Ｐゴシック" charset="0"/>
                </a:rPr>
                <a:t>F</a:t>
              </a:r>
            </a:p>
          </p:txBody>
        </p:sp>
      </p:grpSp>
      <p:grpSp>
        <p:nvGrpSpPr>
          <p:cNvPr id="117777" name="Group 29">
            <a:extLst>
              <a:ext uri="{FF2B5EF4-FFF2-40B4-BE49-F238E27FC236}">
                <a16:creationId xmlns:a16="http://schemas.microsoft.com/office/drawing/2014/main" id="{EA831A31-44AE-3142-8CBA-13B11985E524}"/>
              </a:ext>
            </a:extLst>
          </p:cNvPr>
          <p:cNvGrpSpPr>
            <a:grpSpLocks/>
          </p:cNvGrpSpPr>
          <p:nvPr/>
        </p:nvGrpSpPr>
        <p:grpSpPr bwMode="auto">
          <a:xfrm>
            <a:off x="3581400" y="2193925"/>
            <a:ext cx="533400" cy="533400"/>
            <a:chOff x="1824" y="2736"/>
            <a:chExt cx="336" cy="336"/>
          </a:xfrm>
        </p:grpSpPr>
        <p:sp>
          <p:nvSpPr>
            <p:cNvPr id="152606" name="Oval 30">
              <a:extLst>
                <a:ext uri="{FF2B5EF4-FFF2-40B4-BE49-F238E27FC236}">
                  <a16:creationId xmlns:a16="http://schemas.microsoft.com/office/drawing/2014/main" id="{00E5F341-D986-7C4E-A48C-B4F4BBDBDE44}"/>
                </a:ext>
              </a:extLst>
            </p:cNvPr>
            <p:cNvSpPr>
              <a:spLocks noChangeArrowheads="1"/>
            </p:cNvSpPr>
            <p:nvPr/>
          </p:nvSpPr>
          <p:spPr bwMode="auto">
            <a:xfrm>
              <a:off x="1824" y="2736"/>
              <a:ext cx="336" cy="336"/>
            </a:xfrm>
            <a:prstGeom prst="ellipse">
              <a:avLst/>
            </a:prstGeom>
            <a:solidFill>
              <a:schemeClr val="accent2"/>
            </a:solidFill>
            <a:ln w="9525">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cs typeface="ＭＳ Ｐゴシック" charset="0"/>
              </a:endParaRPr>
            </a:p>
          </p:txBody>
        </p:sp>
        <p:sp>
          <p:nvSpPr>
            <p:cNvPr id="152607" name="Text Box 31">
              <a:extLst>
                <a:ext uri="{FF2B5EF4-FFF2-40B4-BE49-F238E27FC236}">
                  <a16:creationId xmlns:a16="http://schemas.microsoft.com/office/drawing/2014/main" id="{8C8AE4A6-8A48-3544-8A6B-4C3E9CC685E4}"/>
                </a:ext>
              </a:extLst>
            </p:cNvPr>
            <p:cNvSpPr txBox="1">
              <a:spLocks noChangeArrowheads="1"/>
            </p:cNvSpPr>
            <p:nvPr/>
          </p:nvSpPr>
          <p:spPr bwMode="auto">
            <a:xfrm>
              <a:off x="1872" y="2736"/>
              <a:ext cx="288" cy="2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400">
                  <a:latin typeface="Arial" charset="0"/>
                  <a:ea typeface="ＭＳ Ｐゴシック" charset="0"/>
                  <a:cs typeface="ＭＳ Ｐゴシック" charset="0"/>
                </a:rPr>
                <a:t>E</a:t>
              </a:r>
            </a:p>
          </p:txBody>
        </p:sp>
      </p:grpSp>
      <p:sp>
        <p:nvSpPr>
          <p:cNvPr id="152608" name="Line 32">
            <a:extLst>
              <a:ext uri="{FF2B5EF4-FFF2-40B4-BE49-F238E27FC236}">
                <a16:creationId xmlns:a16="http://schemas.microsoft.com/office/drawing/2014/main" id="{B6E936F8-CC61-7449-A61E-04B2043EAA4C}"/>
              </a:ext>
            </a:extLst>
          </p:cNvPr>
          <p:cNvSpPr>
            <a:spLocks noChangeShapeType="1"/>
          </p:cNvSpPr>
          <p:nvPr/>
        </p:nvSpPr>
        <p:spPr bwMode="auto">
          <a:xfrm>
            <a:off x="2590800" y="4175125"/>
            <a:ext cx="990600" cy="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cs typeface="ＭＳ Ｐゴシック" charset="0"/>
            </a:endParaRPr>
          </a:p>
        </p:txBody>
      </p:sp>
      <p:sp>
        <p:nvSpPr>
          <p:cNvPr id="152609" name="Line 33">
            <a:extLst>
              <a:ext uri="{FF2B5EF4-FFF2-40B4-BE49-F238E27FC236}">
                <a16:creationId xmlns:a16="http://schemas.microsoft.com/office/drawing/2014/main" id="{2254DB0E-1C2C-4A4F-808A-33CEF46BA1BA}"/>
              </a:ext>
            </a:extLst>
          </p:cNvPr>
          <p:cNvSpPr>
            <a:spLocks noChangeShapeType="1"/>
          </p:cNvSpPr>
          <p:nvPr/>
        </p:nvSpPr>
        <p:spPr bwMode="auto">
          <a:xfrm flipV="1">
            <a:off x="3886200" y="2727325"/>
            <a:ext cx="0" cy="11430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cs typeface="ＭＳ Ｐゴシック" charset="0"/>
            </a:endParaRPr>
          </a:p>
        </p:txBody>
      </p:sp>
      <p:sp>
        <p:nvSpPr>
          <p:cNvPr id="152610" name="Line 34">
            <a:extLst>
              <a:ext uri="{FF2B5EF4-FFF2-40B4-BE49-F238E27FC236}">
                <a16:creationId xmlns:a16="http://schemas.microsoft.com/office/drawing/2014/main" id="{7F27B752-38F8-2D4C-8D60-AA449250D9B8}"/>
              </a:ext>
            </a:extLst>
          </p:cNvPr>
          <p:cNvSpPr>
            <a:spLocks noChangeShapeType="1"/>
          </p:cNvSpPr>
          <p:nvPr/>
        </p:nvSpPr>
        <p:spPr bwMode="auto">
          <a:xfrm>
            <a:off x="2514600" y="2651125"/>
            <a:ext cx="1143000" cy="12954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cs typeface="ＭＳ Ｐゴシック" charset="0"/>
            </a:endParaRPr>
          </a:p>
        </p:txBody>
      </p:sp>
      <p:sp>
        <p:nvSpPr>
          <p:cNvPr id="152611" name="Text Box 35">
            <a:extLst>
              <a:ext uri="{FF2B5EF4-FFF2-40B4-BE49-F238E27FC236}">
                <a16:creationId xmlns:a16="http://schemas.microsoft.com/office/drawing/2014/main" id="{11A2FA6B-DB4F-FE4A-B56B-0DE7122F2832}"/>
              </a:ext>
            </a:extLst>
          </p:cNvPr>
          <p:cNvSpPr txBox="1">
            <a:spLocks noChangeArrowheads="1"/>
          </p:cNvSpPr>
          <p:nvPr/>
        </p:nvSpPr>
        <p:spPr bwMode="auto">
          <a:xfrm>
            <a:off x="3962400" y="2986088"/>
            <a:ext cx="533400" cy="366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cs typeface="ＭＳ Ｐゴシック" charset="0"/>
              </a:rPr>
              <a:t>5</a:t>
            </a:r>
          </a:p>
        </p:txBody>
      </p:sp>
      <p:sp>
        <p:nvSpPr>
          <p:cNvPr id="152612" name="Text Box 36">
            <a:extLst>
              <a:ext uri="{FF2B5EF4-FFF2-40B4-BE49-F238E27FC236}">
                <a16:creationId xmlns:a16="http://schemas.microsoft.com/office/drawing/2014/main" id="{AFC785E9-D1C4-1E42-95FF-C4034C5232FE}"/>
              </a:ext>
            </a:extLst>
          </p:cNvPr>
          <p:cNvSpPr txBox="1">
            <a:spLocks noChangeArrowheads="1"/>
          </p:cNvSpPr>
          <p:nvPr/>
        </p:nvSpPr>
        <p:spPr bwMode="auto">
          <a:xfrm>
            <a:off x="3048000" y="2894013"/>
            <a:ext cx="533400" cy="366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cs typeface="ＭＳ Ｐゴシック" charset="0"/>
              </a:rPr>
              <a:t>4</a:t>
            </a:r>
          </a:p>
        </p:txBody>
      </p:sp>
      <p:sp>
        <p:nvSpPr>
          <p:cNvPr id="152613" name="Text Box 37">
            <a:extLst>
              <a:ext uri="{FF2B5EF4-FFF2-40B4-BE49-F238E27FC236}">
                <a16:creationId xmlns:a16="http://schemas.microsoft.com/office/drawing/2014/main" id="{660C976B-DD50-B74B-B5D6-F761347518C3}"/>
              </a:ext>
            </a:extLst>
          </p:cNvPr>
          <p:cNvSpPr txBox="1">
            <a:spLocks noChangeArrowheads="1"/>
          </p:cNvSpPr>
          <p:nvPr/>
        </p:nvSpPr>
        <p:spPr bwMode="auto">
          <a:xfrm>
            <a:off x="2971800" y="4189413"/>
            <a:ext cx="533400" cy="366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cs typeface="ＭＳ Ｐゴシック" charset="0"/>
              </a:rPr>
              <a:t>6</a:t>
            </a:r>
          </a:p>
        </p:txBody>
      </p:sp>
      <p:sp>
        <p:nvSpPr>
          <p:cNvPr id="152614" name="Line 38">
            <a:extLst>
              <a:ext uri="{FF2B5EF4-FFF2-40B4-BE49-F238E27FC236}">
                <a16:creationId xmlns:a16="http://schemas.microsoft.com/office/drawing/2014/main" id="{8276DF61-EDE6-F54F-A715-8D018A832537}"/>
              </a:ext>
            </a:extLst>
          </p:cNvPr>
          <p:cNvSpPr>
            <a:spLocks noChangeShapeType="1"/>
          </p:cNvSpPr>
          <p:nvPr/>
        </p:nvSpPr>
        <p:spPr bwMode="auto">
          <a:xfrm flipV="1">
            <a:off x="990600" y="2727325"/>
            <a:ext cx="1219200" cy="12192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cs typeface="ＭＳ Ｐゴシック" charset="0"/>
            </a:endParaRPr>
          </a:p>
        </p:txBody>
      </p:sp>
      <p:sp>
        <p:nvSpPr>
          <p:cNvPr id="152615" name="Text Box 39">
            <a:extLst>
              <a:ext uri="{FF2B5EF4-FFF2-40B4-BE49-F238E27FC236}">
                <a16:creationId xmlns:a16="http://schemas.microsoft.com/office/drawing/2014/main" id="{BCC9351E-5855-8D4D-B178-8E566F75CFDA}"/>
              </a:ext>
            </a:extLst>
          </p:cNvPr>
          <p:cNvSpPr txBox="1">
            <a:spLocks noChangeArrowheads="1"/>
          </p:cNvSpPr>
          <p:nvPr/>
        </p:nvSpPr>
        <p:spPr bwMode="auto">
          <a:xfrm>
            <a:off x="1828800" y="3046413"/>
            <a:ext cx="533400" cy="366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cs typeface="ＭＳ Ｐゴシック" charset="0"/>
              </a:rPr>
              <a:t>4</a:t>
            </a:r>
          </a:p>
        </p:txBody>
      </p:sp>
      <p:sp>
        <p:nvSpPr>
          <p:cNvPr id="152616" name="Text Box 40">
            <a:extLst>
              <a:ext uri="{FF2B5EF4-FFF2-40B4-BE49-F238E27FC236}">
                <a16:creationId xmlns:a16="http://schemas.microsoft.com/office/drawing/2014/main" id="{FA961BCF-A206-5746-9213-08A36B43FE49}"/>
              </a:ext>
            </a:extLst>
          </p:cNvPr>
          <p:cNvSpPr txBox="1">
            <a:spLocks noChangeArrowheads="1"/>
          </p:cNvSpPr>
          <p:nvPr/>
        </p:nvSpPr>
        <p:spPr bwMode="auto">
          <a:xfrm>
            <a:off x="5943600" y="2971800"/>
            <a:ext cx="1905000" cy="7016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4000">
                <a:latin typeface="Arial" charset="0"/>
                <a:ea typeface="ＭＳ Ｐゴシック" charset="0"/>
                <a:cs typeface="ＭＳ Ｐゴシック" charset="0"/>
              </a:rPr>
              <a:t>MST</a:t>
            </a:r>
          </a:p>
        </p:txBody>
      </p:sp>
      <p:grpSp>
        <p:nvGrpSpPr>
          <p:cNvPr id="117787" name="Group 41">
            <a:extLst>
              <a:ext uri="{FF2B5EF4-FFF2-40B4-BE49-F238E27FC236}">
                <a16:creationId xmlns:a16="http://schemas.microsoft.com/office/drawing/2014/main" id="{9ADE70D3-E192-F440-B3F2-9F3EF322ECB5}"/>
              </a:ext>
            </a:extLst>
          </p:cNvPr>
          <p:cNvGrpSpPr>
            <a:grpSpLocks/>
          </p:cNvGrpSpPr>
          <p:nvPr/>
        </p:nvGrpSpPr>
        <p:grpSpPr bwMode="auto">
          <a:xfrm>
            <a:off x="4953000" y="4114800"/>
            <a:ext cx="533400" cy="533400"/>
            <a:chOff x="1824" y="2736"/>
            <a:chExt cx="336" cy="336"/>
          </a:xfrm>
        </p:grpSpPr>
        <p:sp>
          <p:nvSpPr>
            <p:cNvPr id="152618" name="Oval 42">
              <a:extLst>
                <a:ext uri="{FF2B5EF4-FFF2-40B4-BE49-F238E27FC236}">
                  <a16:creationId xmlns:a16="http://schemas.microsoft.com/office/drawing/2014/main" id="{A28D3FE4-7CCA-5B41-86C9-672D8D1B2D62}"/>
                </a:ext>
              </a:extLst>
            </p:cNvPr>
            <p:cNvSpPr>
              <a:spLocks noChangeArrowheads="1"/>
            </p:cNvSpPr>
            <p:nvPr/>
          </p:nvSpPr>
          <p:spPr bwMode="auto">
            <a:xfrm>
              <a:off x="1824" y="2736"/>
              <a:ext cx="336" cy="336"/>
            </a:xfrm>
            <a:prstGeom prst="ellipse">
              <a:avLst/>
            </a:prstGeom>
            <a:solidFill>
              <a:schemeClr val="accent2"/>
            </a:solidFill>
            <a:ln w="9525">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cs typeface="ＭＳ Ｐゴシック" charset="0"/>
              </a:endParaRPr>
            </a:p>
          </p:txBody>
        </p:sp>
        <p:sp>
          <p:nvSpPr>
            <p:cNvPr id="152619" name="Text Box 43">
              <a:extLst>
                <a:ext uri="{FF2B5EF4-FFF2-40B4-BE49-F238E27FC236}">
                  <a16:creationId xmlns:a16="http://schemas.microsoft.com/office/drawing/2014/main" id="{5F931D05-BA29-DE4E-BF7D-F0AE1A54D37E}"/>
                </a:ext>
              </a:extLst>
            </p:cNvPr>
            <p:cNvSpPr txBox="1">
              <a:spLocks noChangeArrowheads="1"/>
            </p:cNvSpPr>
            <p:nvPr/>
          </p:nvSpPr>
          <p:spPr bwMode="auto">
            <a:xfrm>
              <a:off x="1872" y="2736"/>
              <a:ext cx="288" cy="2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400">
                  <a:latin typeface="Arial" charset="0"/>
                  <a:ea typeface="ＭＳ Ｐゴシック" charset="0"/>
                  <a:cs typeface="ＭＳ Ｐゴシック" charset="0"/>
                </a:rPr>
                <a:t>A</a:t>
              </a:r>
            </a:p>
          </p:txBody>
        </p:sp>
      </p:grpSp>
      <p:grpSp>
        <p:nvGrpSpPr>
          <p:cNvPr id="117788" name="Group 44">
            <a:extLst>
              <a:ext uri="{FF2B5EF4-FFF2-40B4-BE49-F238E27FC236}">
                <a16:creationId xmlns:a16="http://schemas.microsoft.com/office/drawing/2014/main" id="{40EDE1AA-F43F-E742-BC30-CBA4F7938B72}"/>
              </a:ext>
            </a:extLst>
          </p:cNvPr>
          <p:cNvGrpSpPr>
            <a:grpSpLocks/>
          </p:cNvGrpSpPr>
          <p:nvPr/>
        </p:nvGrpSpPr>
        <p:grpSpPr bwMode="auto">
          <a:xfrm>
            <a:off x="4953000" y="5791200"/>
            <a:ext cx="533400" cy="533400"/>
            <a:chOff x="1824" y="2736"/>
            <a:chExt cx="336" cy="336"/>
          </a:xfrm>
        </p:grpSpPr>
        <p:sp>
          <p:nvSpPr>
            <p:cNvPr id="152621" name="Oval 45">
              <a:extLst>
                <a:ext uri="{FF2B5EF4-FFF2-40B4-BE49-F238E27FC236}">
                  <a16:creationId xmlns:a16="http://schemas.microsoft.com/office/drawing/2014/main" id="{BE5008F5-039A-E544-A8D8-D80B8D4BAA41}"/>
                </a:ext>
              </a:extLst>
            </p:cNvPr>
            <p:cNvSpPr>
              <a:spLocks noChangeArrowheads="1"/>
            </p:cNvSpPr>
            <p:nvPr/>
          </p:nvSpPr>
          <p:spPr bwMode="auto">
            <a:xfrm>
              <a:off x="1824" y="2736"/>
              <a:ext cx="336" cy="336"/>
            </a:xfrm>
            <a:prstGeom prst="ellipse">
              <a:avLst/>
            </a:prstGeom>
            <a:solidFill>
              <a:schemeClr val="accent2"/>
            </a:solidFill>
            <a:ln w="9525">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cs typeface="ＭＳ Ｐゴシック" charset="0"/>
              </a:endParaRPr>
            </a:p>
          </p:txBody>
        </p:sp>
        <p:sp>
          <p:nvSpPr>
            <p:cNvPr id="152622" name="Text Box 46">
              <a:extLst>
                <a:ext uri="{FF2B5EF4-FFF2-40B4-BE49-F238E27FC236}">
                  <a16:creationId xmlns:a16="http://schemas.microsoft.com/office/drawing/2014/main" id="{D4C6FA57-A50F-6548-93CD-8157D776CE01}"/>
                </a:ext>
              </a:extLst>
            </p:cNvPr>
            <p:cNvSpPr txBox="1">
              <a:spLocks noChangeArrowheads="1"/>
            </p:cNvSpPr>
            <p:nvPr/>
          </p:nvSpPr>
          <p:spPr bwMode="auto">
            <a:xfrm>
              <a:off x="1872" y="2736"/>
              <a:ext cx="288" cy="2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400">
                  <a:latin typeface="Arial" charset="0"/>
                  <a:ea typeface="ＭＳ Ｐゴシック" charset="0"/>
                  <a:cs typeface="ＭＳ Ｐゴシック" charset="0"/>
                </a:rPr>
                <a:t>B</a:t>
              </a:r>
            </a:p>
          </p:txBody>
        </p:sp>
      </p:grpSp>
      <p:grpSp>
        <p:nvGrpSpPr>
          <p:cNvPr id="117789" name="Group 47">
            <a:extLst>
              <a:ext uri="{FF2B5EF4-FFF2-40B4-BE49-F238E27FC236}">
                <a16:creationId xmlns:a16="http://schemas.microsoft.com/office/drawing/2014/main" id="{941C18D4-87AE-B048-8D48-CB3C9AFAD6DD}"/>
              </a:ext>
            </a:extLst>
          </p:cNvPr>
          <p:cNvGrpSpPr>
            <a:grpSpLocks/>
          </p:cNvGrpSpPr>
          <p:nvPr/>
        </p:nvGrpSpPr>
        <p:grpSpPr bwMode="auto">
          <a:xfrm>
            <a:off x="6477000" y="5791200"/>
            <a:ext cx="533400" cy="533400"/>
            <a:chOff x="1824" y="2736"/>
            <a:chExt cx="336" cy="336"/>
          </a:xfrm>
        </p:grpSpPr>
        <p:sp>
          <p:nvSpPr>
            <p:cNvPr id="152624" name="Oval 48">
              <a:extLst>
                <a:ext uri="{FF2B5EF4-FFF2-40B4-BE49-F238E27FC236}">
                  <a16:creationId xmlns:a16="http://schemas.microsoft.com/office/drawing/2014/main" id="{13B1621F-6C73-3445-8233-0B8CC941253F}"/>
                </a:ext>
              </a:extLst>
            </p:cNvPr>
            <p:cNvSpPr>
              <a:spLocks noChangeArrowheads="1"/>
            </p:cNvSpPr>
            <p:nvPr/>
          </p:nvSpPr>
          <p:spPr bwMode="auto">
            <a:xfrm>
              <a:off x="1824" y="2736"/>
              <a:ext cx="336" cy="336"/>
            </a:xfrm>
            <a:prstGeom prst="ellipse">
              <a:avLst/>
            </a:prstGeom>
            <a:solidFill>
              <a:schemeClr val="accent2"/>
            </a:solidFill>
            <a:ln w="9525">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cs typeface="ＭＳ Ｐゴシック" charset="0"/>
              </a:endParaRPr>
            </a:p>
          </p:txBody>
        </p:sp>
        <p:sp>
          <p:nvSpPr>
            <p:cNvPr id="152625" name="Text Box 49">
              <a:extLst>
                <a:ext uri="{FF2B5EF4-FFF2-40B4-BE49-F238E27FC236}">
                  <a16:creationId xmlns:a16="http://schemas.microsoft.com/office/drawing/2014/main" id="{B8E87D81-0D13-5845-897B-F9DF8AE8EC8C}"/>
                </a:ext>
              </a:extLst>
            </p:cNvPr>
            <p:cNvSpPr txBox="1">
              <a:spLocks noChangeArrowheads="1"/>
            </p:cNvSpPr>
            <p:nvPr/>
          </p:nvSpPr>
          <p:spPr bwMode="auto">
            <a:xfrm>
              <a:off x="1872" y="2736"/>
              <a:ext cx="288" cy="2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400">
                  <a:latin typeface="Arial" charset="0"/>
                  <a:ea typeface="ＭＳ Ｐゴシック" charset="0"/>
                  <a:cs typeface="ＭＳ Ｐゴシック" charset="0"/>
                </a:rPr>
                <a:t>D</a:t>
              </a:r>
            </a:p>
          </p:txBody>
        </p:sp>
      </p:grpSp>
      <p:grpSp>
        <p:nvGrpSpPr>
          <p:cNvPr id="117790" name="Group 50">
            <a:extLst>
              <a:ext uri="{FF2B5EF4-FFF2-40B4-BE49-F238E27FC236}">
                <a16:creationId xmlns:a16="http://schemas.microsoft.com/office/drawing/2014/main" id="{EB68A42C-F8BC-FD46-BB28-86928126F9DA}"/>
              </a:ext>
            </a:extLst>
          </p:cNvPr>
          <p:cNvGrpSpPr>
            <a:grpSpLocks/>
          </p:cNvGrpSpPr>
          <p:nvPr/>
        </p:nvGrpSpPr>
        <p:grpSpPr bwMode="auto">
          <a:xfrm>
            <a:off x="6477000" y="4114800"/>
            <a:ext cx="533400" cy="533400"/>
            <a:chOff x="1824" y="2736"/>
            <a:chExt cx="336" cy="336"/>
          </a:xfrm>
        </p:grpSpPr>
        <p:sp>
          <p:nvSpPr>
            <p:cNvPr id="152627" name="Oval 51">
              <a:extLst>
                <a:ext uri="{FF2B5EF4-FFF2-40B4-BE49-F238E27FC236}">
                  <a16:creationId xmlns:a16="http://schemas.microsoft.com/office/drawing/2014/main" id="{B813B5BA-215E-4C48-8F33-F4966955DBBD}"/>
                </a:ext>
              </a:extLst>
            </p:cNvPr>
            <p:cNvSpPr>
              <a:spLocks noChangeArrowheads="1"/>
            </p:cNvSpPr>
            <p:nvPr/>
          </p:nvSpPr>
          <p:spPr bwMode="auto">
            <a:xfrm>
              <a:off x="1824" y="2736"/>
              <a:ext cx="336" cy="336"/>
            </a:xfrm>
            <a:prstGeom prst="ellipse">
              <a:avLst/>
            </a:prstGeom>
            <a:solidFill>
              <a:schemeClr val="accent2"/>
            </a:solidFill>
            <a:ln w="9525">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cs typeface="ＭＳ Ｐゴシック" charset="0"/>
              </a:endParaRPr>
            </a:p>
          </p:txBody>
        </p:sp>
        <p:sp>
          <p:nvSpPr>
            <p:cNvPr id="152628" name="Text Box 52">
              <a:extLst>
                <a:ext uri="{FF2B5EF4-FFF2-40B4-BE49-F238E27FC236}">
                  <a16:creationId xmlns:a16="http://schemas.microsoft.com/office/drawing/2014/main" id="{D78285F7-6878-6E42-BAEF-E0FB12D97573}"/>
                </a:ext>
              </a:extLst>
            </p:cNvPr>
            <p:cNvSpPr txBox="1">
              <a:spLocks noChangeArrowheads="1"/>
            </p:cNvSpPr>
            <p:nvPr/>
          </p:nvSpPr>
          <p:spPr bwMode="auto">
            <a:xfrm>
              <a:off x="1872" y="2736"/>
              <a:ext cx="288" cy="2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400">
                  <a:latin typeface="Arial" charset="0"/>
                  <a:ea typeface="ＭＳ Ｐゴシック" charset="0"/>
                  <a:cs typeface="ＭＳ Ｐゴシック" charset="0"/>
                </a:rPr>
                <a:t>C</a:t>
              </a:r>
            </a:p>
          </p:txBody>
        </p:sp>
      </p:grpSp>
      <p:grpSp>
        <p:nvGrpSpPr>
          <p:cNvPr id="117791" name="Group 53">
            <a:extLst>
              <a:ext uri="{FF2B5EF4-FFF2-40B4-BE49-F238E27FC236}">
                <a16:creationId xmlns:a16="http://schemas.microsoft.com/office/drawing/2014/main" id="{914D9FE6-00BF-E848-88A3-64C2F47FEB96}"/>
              </a:ext>
            </a:extLst>
          </p:cNvPr>
          <p:cNvGrpSpPr>
            <a:grpSpLocks/>
          </p:cNvGrpSpPr>
          <p:nvPr/>
        </p:nvGrpSpPr>
        <p:grpSpPr bwMode="auto">
          <a:xfrm>
            <a:off x="8001000" y="5791200"/>
            <a:ext cx="533400" cy="533400"/>
            <a:chOff x="1824" y="2736"/>
            <a:chExt cx="336" cy="336"/>
          </a:xfrm>
        </p:grpSpPr>
        <p:sp>
          <p:nvSpPr>
            <p:cNvPr id="152630" name="Oval 54">
              <a:extLst>
                <a:ext uri="{FF2B5EF4-FFF2-40B4-BE49-F238E27FC236}">
                  <a16:creationId xmlns:a16="http://schemas.microsoft.com/office/drawing/2014/main" id="{4948623B-F11B-9F48-AD08-BDEC561B9546}"/>
                </a:ext>
              </a:extLst>
            </p:cNvPr>
            <p:cNvSpPr>
              <a:spLocks noChangeArrowheads="1"/>
            </p:cNvSpPr>
            <p:nvPr/>
          </p:nvSpPr>
          <p:spPr bwMode="auto">
            <a:xfrm>
              <a:off x="1824" y="2736"/>
              <a:ext cx="336" cy="336"/>
            </a:xfrm>
            <a:prstGeom prst="ellipse">
              <a:avLst/>
            </a:prstGeom>
            <a:solidFill>
              <a:schemeClr val="accent2"/>
            </a:solidFill>
            <a:ln w="9525">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cs typeface="ＭＳ Ｐゴシック" charset="0"/>
              </a:endParaRPr>
            </a:p>
          </p:txBody>
        </p:sp>
        <p:sp>
          <p:nvSpPr>
            <p:cNvPr id="152631" name="Text Box 55">
              <a:extLst>
                <a:ext uri="{FF2B5EF4-FFF2-40B4-BE49-F238E27FC236}">
                  <a16:creationId xmlns:a16="http://schemas.microsoft.com/office/drawing/2014/main" id="{28C07EA5-B44B-0D4F-8994-C1B9F3142313}"/>
                </a:ext>
              </a:extLst>
            </p:cNvPr>
            <p:cNvSpPr txBox="1">
              <a:spLocks noChangeArrowheads="1"/>
            </p:cNvSpPr>
            <p:nvPr/>
          </p:nvSpPr>
          <p:spPr bwMode="auto">
            <a:xfrm>
              <a:off x="1872" y="2736"/>
              <a:ext cx="288" cy="2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400">
                  <a:latin typeface="Arial" charset="0"/>
                  <a:ea typeface="ＭＳ Ｐゴシック" charset="0"/>
                  <a:cs typeface="ＭＳ Ｐゴシック" charset="0"/>
                </a:rPr>
                <a:t>F</a:t>
              </a:r>
            </a:p>
          </p:txBody>
        </p:sp>
      </p:grpSp>
      <p:grpSp>
        <p:nvGrpSpPr>
          <p:cNvPr id="117792" name="Group 56">
            <a:extLst>
              <a:ext uri="{FF2B5EF4-FFF2-40B4-BE49-F238E27FC236}">
                <a16:creationId xmlns:a16="http://schemas.microsoft.com/office/drawing/2014/main" id="{5D4A1838-BFE0-6E40-B10B-11B1FC37CD1E}"/>
              </a:ext>
            </a:extLst>
          </p:cNvPr>
          <p:cNvGrpSpPr>
            <a:grpSpLocks/>
          </p:cNvGrpSpPr>
          <p:nvPr/>
        </p:nvGrpSpPr>
        <p:grpSpPr bwMode="auto">
          <a:xfrm>
            <a:off x="8001000" y="4114800"/>
            <a:ext cx="533400" cy="533400"/>
            <a:chOff x="1824" y="2736"/>
            <a:chExt cx="336" cy="336"/>
          </a:xfrm>
        </p:grpSpPr>
        <p:sp>
          <p:nvSpPr>
            <p:cNvPr id="152633" name="Oval 57">
              <a:extLst>
                <a:ext uri="{FF2B5EF4-FFF2-40B4-BE49-F238E27FC236}">
                  <a16:creationId xmlns:a16="http://schemas.microsoft.com/office/drawing/2014/main" id="{44C9ECA3-191D-D841-ABB7-7111F4ED8E22}"/>
                </a:ext>
              </a:extLst>
            </p:cNvPr>
            <p:cNvSpPr>
              <a:spLocks noChangeArrowheads="1"/>
            </p:cNvSpPr>
            <p:nvPr/>
          </p:nvSpPr>
          <p:spPr bwMode="auto">
            <a:xfrm>
              <a:off x="1824" y="2736"/>
              <a:ext cx="336" cy="336"/>
            </a:xfrm>
            <a:prstGeom prst="ellipse">
              <a:avLst/>
            </a:prstGeom>
            <a:solidFill>
              <a:schemeClr val="accent2"/>
            </a:solidFill>
            <a:ln w="9525">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cs typeface="ＭＳ Ｐゴシック" charset="0"/>
              </a:endParaRPr>
            </a:p>
          </p:txBody>
        </p:sp>
        <p:sp>
          <p:nvSpPr>
            <p:cNvPr id="152634" name="Text Box 58">
              <a:extLst>
                <a:ext uri="{FF2B5EF4-FFF2-40B4-BE49-F238E27FC236}">
                  <a16:creationId xmlns:a16="http://schemas.microsoft.com/office/drawing/2014/main" id="{AEC1AF02-C055-0E49-807E-74E9DA96E68D}"/>
                </a:ext>
              </a:extLst>
            </p:cNvPr>
            <p:cNvSpPr txBox="1">
              <a:spLocks noChangeArrowheads="1"/>
            </p:cNvSpPr>
            <p:nvPr/>
          </p:nvSpPr>
          <p:spPr bwMode="auto">
            <a:xfrm>
              <a:off x="1872" y="2736"/>
              <a:ext cx="288" cy="2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400">
                  <a:latin typeface="Arial" charset="0"/>
                  <a:ea typeface="ＭＳ Ｐゴシック" charset="0"/>
                  <a:cs typeface="ＭＳ Ｐゴシック" charset="0"/>
                </a:rPr>
                <a:t>E</a:t>
              </a:r>
            </a:p>
          </p:txBody>
        </p:sp>
      </p:grpSp>
      <p:sp>
        <p:nvSpPr>
          <p:cNvPr id="3" name="Rectangle 2">
            <a:extLst>
              <a:ext uri="{FF2B5EF4-FFF2-40B4-BE49-F238E27FC236}">
                <a16:creationId xmlns:a16="http://schemas.microsoft.com/office/drawing/2014/main" id="{34815B45-1FC7-F546-80C3-8BC814EE9FB8}"/>
              </a:ext>
            </a:extLst>
          </p:cNvPr>
          <p:cNvSpPr/>
          <p:nvPr/>
        </p:nvSpPr>
        <p:spPr>
          <a:xfrm>
            <a:off x="4495800" y="272945"/>
            <a:ext cx="4114800" cy="1200329"/>
          </a:xfrm>
          <a:prstGeom prst="rect">
            <a:avLst/>
          </a:prstGeom>
        </p:spPr>
        <p:txBody>
          <a:bodyPr wrap="square">
            <a:spAutoFit/>
          </a:bodyPr>
          <a:lstStyle/>
          <a:p>
            <a:r>
              <a:rPr lang="en-US" sz="2400" dirty="0">
                <a:solidFill>
                  <a:srgbClr val="0000FF"/>
                </a:solidFill>
              </a:rPr>
              <a:t>Add the edge with the smallest weight that connects a vertex not connected by the MST</a:t>
            </a:r>
          </a:p>
        </p:txBody>
      </p:sp>
    </p:spTree>
    <p:extLst>
      <p:ext uri="{BB962C8B-B14F-4D97-AF65-F5344CB8AC3E}">
        <p14:creationId xmlns:p14="http://schemas.microsoft.com/office/powerpoint/2010/main" val="29679609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5" name="Rectangle 2">
            <a:extLst>
              <a:ext uri="{FF2B5EF4-FFF2-40B4-BE49-F238E27FC236}">
                <a16:creationId xmlns:a16="http://schemas.microsoft.com/office/drawing/2014/main" id="{CFC5D4D3-ACC3-6043-A8E4-BD50362D28DC}"/>
              </a:ext>
            </a:extLst>
          </p:cNvPr>
          <p:cNvSpPr>
            <a:spLocks noGrp="1" noChangeArrowheads="1"/>
          </p:cNvSpPr>
          <p:nvPr>
            <p:ph type="title" idx="4294967295"/>
          </p:nvPr>
        </p:nvSpPr>
        <p:spPr>
          <a:xfrm>
            <a:off x="990600" y="228600"/>
            <a:ext cx="8153400" cy="990600"/>
          </a:xfrm>
        </p:spPr>
        <p:txBody>
          <a:bodyPr/>
          <a:lstStyle/>
          <a:p>
            <a:r>
              <a:rPr lang="en-US" altLang="en-US">
                <a:ea typeface="ＭＳ Ｐゴシック" panose="020B0600070205080204" pitchFamily="34" charset="-128"/>
              </a:rPr>
              <a:t>Prim’</a:t>
            </a:r>
            <a:r>
              <a:rPr lang="en-US" altLang="ja-JP">
                <a:ea typeface="ＭＳ Ｐゴシック" panose="020B0600070205080204" pitchFamily="34" charset="-128"/>
              </a:rPr>
              <a:t>s</a:t>
            </a:r>
            <a:endParaRPr lang="en-US" altLang="en-US">
              <a:ea typeface="ＭＳ Ｐゴシック" panose="020B0600070205080204" pitchFamily="34" charset="-128"/>
            </a:endParaRPr>
          </a:p>
        </p:txBody>
      </p:sp>
      <p:grpSp>
        <p:nvGrpSpPr>
          <p:cNvPr id="118786" name="Group 3">
            <a:extLst>
              <a:ext uri="{FF2B5EF4-FFF2-40B4-BE49-F238E27FC236}">
                <a16:creationId xmlns:a16="http://schemas.microsoft.com/office/drawing/2014/main" id="{1425AA05-D6D3-414E-8683-881459E2575C}"/>
              </a:ext>
            </a:extLst>
          </p:cNvPr>
          <p:cNvGrpSpPr>
            <a:grpSpLocks/>
          </p:cNvGrpSpPr>
          <p:nvPr/>
        </p:nvGrpSpPr>
        <p:grpSpPr bwMode="auto">
          <a:xfrm>
            <a:off x="533400" y="2193925"/>
            <a:ext cx="533400" cy="533400"/>
            <a:chOff x="1824" y="2736"/>
            <a:chExt cx="336" cy="336"/>
          </a:xfrm>
        </p:grpSpPr>
        <p:sp>
          <p:nvSpPr>
            <p:cNvPr id="156676" name="Oval 4">
              <a:extLst>
                <a:ext uri="{FF2B5EF4-FFF2-40B4-BE49-F238E27FC236}">
                  <a16:creationId xmlns:a16="http://schemas.microsoft.com/office/drawing/2014/main" id="{FC44BB4B-8076-E745-B35A-6B47F0B838E4}"/>
                </a:ext>
              </a:extLst>
            </p:cNvPr>
            <p:cNvSpPr>
              <a:spLocks noChangeArrowheads="1"/>
            </p:cNvSpPr>
            <p:nvPr/>
          </p:nvSpPr>
          <p:spPr bwMode="auto">
            <a:xfrm>
              <a:off x="1824" y="2736"/>
              <a:ext cx="336" cy="336"/>
            </a:xfrm>
            <a:prstGeom prst="ellipse">
              <a:avLst/>
            </a:prstGeom>
            <a:solidFill>
              <a:schemeClr val="accent2"/>
            </a:solidFill>
            <a:ln w="9525">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cs typeface="ＭＳ Ｐゴシック" charset="0"/>
              </a:endParaRPr>
            </a:p>
          </p:txBody>
        </p:sp>
        <p:sp>
          <p:nvSpPr>
            <p:cNvPr id="156677" name="Text Box 5">
              <a:extLst>
                <a:ext uri="{FF2B5EF4-FFF2-40B4-BE49-F238E27FC236}">
                  <a16:creationId xmlns:a16="http://schemas.microsoft.com/office/drawing/2014/main" id="{EF196E93-6F8A-A44D-A72E-880B0913476F}"/>
                </a:ext>
              </a:extLst>
            </p:cNvPr>
            <p:cNvSpPr txBox="1">
              <a:spLocks noChangeArrowheads="1"/>
            </p:cNvSpPr>
            <p:nvPr/>
          </p:nvSpPr>
          <p:spPr bwMode="auto">
            <a:xfrm>
              <a:off x="1872" y="2736"/>
              <a:ext cx="288" cy="2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400">
                  <a:latin typeface="Arial" charset="0"/>
                  <a:ea typeface="ＭＳ Ｐゴシック" charset="0"/>
                  <a:cs typeface="ＭＳ Ｐゴシック" charset="0"/>
                </a:rPr>
                <a:t>A</a:t>
              </a:r>
            </a:p>
          </p:txBody>
        </p:sp>
      </p:grpSp>
      <p:grpSp>
        <p:nvGrpSpPr>
          <p:cNvPr id="118787" name="Group 6">
            <a:extLst>
              <a:ext uri="{FF2B5EF4-FFF2-40B4-BE49-F238E27FC236}">
                <a16:creationId xmlns:a16="http://schemas.microsoft.com/office/drawing/2014/main" id="{B1B904D8-99C1-7245-AE8E-F2CAB2F2E40F}"/>
              </a:ext>
            </a:extLst>
          </p:cNvPr>
          <p:cNvGrpSpPr>
            <a:grpSpLocks/>
          </p:cNvGrpSpPr>
          <p:nvPr/>
        </p:nvGrpSpPr>
        <p:grpSpPr bwMode="auto">
          <a:xfrm>
            <a:off x="533400" y="3870325"/>
            <a:ext cx="533400" cy="533400"/>
            <a:chOff x="1824" y="2736"/>
            <a:chExt cx="336" cy="336"/>
          </a:xfrm>
        </p:grpSpPr>
        <p:sp>
          <p:nvSpPr>
            <p:cNvPr id="156679" name="Oval 7">
              <a:extLst>
                <a:ext uri="{FF2B5EF4-FFF2-40B4-BE49-F238E27FC236}">
                  <a16:creationId xmlns:a16="http://schemas.microsoft.com/office/drawing/2014/main" id="{765DD87C-1DC3-8B4C-9D14-A32BF42F7C77}"/>
                </a:ext>
              </a:extLst>
            </p:cNvPr>
            <p:cNvSpPr>
              <a:spLocks noChangeArrowheads="1"/>
            </p:cNvSpPr>
            <p:nvPr/>
          </p:nvSpPr>
          <p:spPr bwMode="auto">
            <a:xfrm>
              <a:off x="1824" y="2736"/>
              <a:ext cx="336" cy="336"/>
            </a:xfrm>
            <a:prstGeom prst="ellipse">
              <a:avLst/>
            </a:prstGeom>
            <a:solidFill>
              <a:schemeClr val="accent2"/>
            </a:solidFill>
            <a:ln w="9525">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cs typeface="ＭＳ Ｐゴシック" charset="0"/>
              </a:endParaRPr>
            </a:p>
          </p:txBody>
        </p:sp>
        <p:sp>
          <p:nvSpPr>
            <p:cNvPr id="156680" name="Text Box 8">
              <a:extLst>
                <a:ext uri="{FF2B5EF4-FFF2-40B4-BE49-F238E27FC236}">
                  <a16:creationId xmlns:a16="http://schemas.microsoft.com/office/drawing/2014/main" id="{9F933B66-74FD-604D-889D-73827E26A7FD}"/>
                </a:ext>
              </a:extLst>
            </p:cNvPr>
            <p:cNvSpPr txBox="1">
              <a:spLocks noChangeArrowheads="1"/>
            </p:cNvSpPr>
            <p:nvPr/>
          </p:nvSpPr>
          <p:spPr bwMode="auto">
            <a:xfrm>
              <a:off x="1872" y="2736"/>
              <a:ext cx="288" cy="2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400">
                  <a:latin typeface="Arial" charset="0"/>
                  <a:ea typeface="ＭＳ Ｐゴシック" charset="0"/>
                  <a:cs typeface="ＭＳ Ｐゴシック" charset="0"/>
                </a:rPr>
                <a:t>B</a:t>
              </a:r>
            </a:p>
          </p:txBody>
        </p:sp>
      </p:grpSp>
      <p:grpSp>
        <p:nvGrpSpPr>
          <p:cNvPr id="118788" name="Group 9">
            <a:extLst>
              <a:ext uri="{FF2B5EF4-FFF2-40B4-BE49-F238E27FC236}">
                <a16:creationId xmlns:a16="http://schemas.microsoft.com/office/drawing/2014/main" id="{3FEE9A0C-FD0B-0A4A-BAC9-CAA4D74B2200}"/>
              </a:ext>
            </a:extLst>
          </p:cNvPr>
          <p:cNvGrpSpPr>
            <a:grpSpLocks/>
          </p:cNvGrpSpPr>
          <p:nvPr/>
        </p:nvGrpSpPr>
        <p:grpSpPr bwMode="auto">
          <a:xfrm>
            <a:off x="2057400" y="3870325"/>
            <a:ext cx="533400" cy="533400"/>
            <a:chOff x="1824" y="2736"/>
            <a:chExt cx="336" cy="336"/>
          </a:xfrm>
        </p:grpSpPr>
        <p:sp>
          <p:nvSpPr>
            <p:cNvPr id="156682" name="Oval 10">
              <a:extLst>
                <a:ext uri="{FF2B5EF4-FFF2-40B4-BE49-F238E27FC236}">
                  <a16:creationId xmlns:a16="http://schemas.microsoft.com/office/drawing/2014/main" id="{10B83068-315C-314B-B990-BB6D9DCD0EC7}"/>
                </a:ext>
              </a:extLst>
            </p:cNvPr>
            <p:cNvSpPr>
              <a:spLocks noChangeArrowheads="1"/>
            </p:cNvSpPr>
            <p:nvPr/>
          </p:nvSpPr>
          <p:spPr bwMode="auto">
            <a:xfrm>
              <a:off x="1824" y="2736"/>
              <a:ext cx="336" cy="336"/>
            </a:xfrm>
            <a:prstGeom prst="ellipse">
              <a:avLst/>
            </a:prstGeom>
            <a:solidFill>
              <a:schemeClr val="accent2"/>
            </a:solidFill>
            <a:ln w="9525">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cs typeface="ＭＳ Ｐゴシック" charset="0"/>
              </a:endParaRPr>
            </a:p>
          </p:txBody>
        </p:sp>
        <p:sp>
          <p:nvSpPr>
            <p:cNvPr id="156683" name="Text Box 11">
              <a:extLst>
                <a:ext uri="{FF2B5EF4-FFF2-40B4-BE49-F238E27FC236}">
                  <a16:creationId xmlns:a16="http://schemas.microsoft.com/office/drawing/2014/main" id="{D91920F9-7DB3-6444-B3BA-3C47D0314490}"/>
                </a:ext>
              </a:extLst>
            </p:cNvPr>
            <p:cNvSpPr txBox="1">
              <a:spLocks noChangeArrowheads="1"/>
            </p:cNvSpPr>
            <p:nvPr/>
          </p:nvSpPr>
          <p:spPr bwMode="auto">
            <a:xfrm>
              <a:off x="1872" y="2736"/>
              <a:ext cx="288" cy="2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400">
                  <a:latin typeface="Arial" charset="0"/>
                  <a:ea typeface="ＭＳ Ｐゴシック" charset="0"/>
                  <a:cs typeface="ＭＳ Ｐゴシック" charset="0"/>
                </a:rPr>
                <a:t>D</a:t>
              </a:r>
            </a:p>
          </p:txBody>
        </p:sp>
      </p:grpSp>
      <p:grpSp>
        <p:nvGrpSpPr>
          <p:cNvPr id="118789" name="Group 12">
            <a:extLst>
              <a:ext uri="{FF2B5EF4-FFF2-40B4-BE49-F238E27FC236}">
                <a16:creationId xmlns:a16="http://schemas.microsoft.com/office/drawing/2014/main" id="{B0F728B2-0A0B-734F-A401-832DB418D276}"/>
              </a:ext>
            </a:extLst>
          </p:cNvPr>
          <p:cNvGrpSpPr>
            <a:grpSpLocks/>
          </p:cNvGrpSpPr>
          <p:nvPr/>
        </p:nvGrpSpPr>
        <p:grpSpPr bwMode="auto">
          <a:xfrm>
            <a:off x="2057400" y="2193925"/>
            <a:ext cx="533400" cy="533400"/>
            <a:chOff x="1824" y="2736"/>
            <a:chExt cx="336" cy="336"/>
          </a:xfrm>
        </p:grpSpPr>
        <p:sp>
          <p:nvSpPr>
            <p:cNvPr id="156685" name="Oval 13">
              <a:extLst>
                <a:ext uri="{FF2B5EF4-FFF2-40B4-BE49-F238E27FC236}">
                  <a16:creationId xmlns:a16="http://schemas.microsoft.com/office/drawing/2014/main" id="{59949936-5745-9D4A-B0AE-2E5CD705B29F}"/>
                </a:ext>
              </a:extLst>
            </p:cNvPr>
            <p:cNvSpPr>
              <a:spLocks noChangeArrowheads="1"/>
            </p:cNvSpPr>
            <p:nvPr/>
          </p:nvSpPr>
          <p:spPr bwMode="auto">
            <a:xfrm>
              <a:off x="1824" y="2736"/>
              <a:ext cx="336" cy="336"/>
            </a:xfrm>
            <a:prstGeom prst="ellipse">
              <a:avLst/>
            </a:prstGeom>
            <a:solidFill>
              <a:schemeClr val="accent2"/>
            </a:solidFill>
            <a:ln w="9525">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cs typeface="ＭＳ Ｐゴシック" charset="0"/>
              </a:endParaRPr>
            </a:p>
          </p:txBody>
        </p:sp>
        <p:sp>
          <p:nvSpPr>
            <p:cNvPr id="156686" name="Text Box 14">
              <a:extLst>
                <a:ext uri="{FF2B5EF4-FFF2-40B4-BE49-F238E27FC236}">
                  <a16:creationId xmlns:a16="http://schemas.microsoft.com/office/drawing/2014/main" id="{F236B16E-B8D8-224D-B001-DA5AD75582CC}"/>
                </a:ext>
              </a:extLst>
            </p:cNvPr>
            <p:cNvSpPr txBox="1">
              <a:spLocks noChangeArrowheads="1"/>
            </p:cNvSpPr>
            <p:nvPr/>
          </p:nvSpPr>
          <p:spPr bwMode="auto">
            <a:xfrm>
              <a:off x="1872" y="2736"/>
              <a:ext cx="288" cy="2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400">
                  <a:latin typeface="Arial" charset="0"/>
                  <a:ea typeface="ＭＳ Ｐゴシック" charset="0"/>
                  <a:cs typeface="ＭＳ Ｐゴシック" charset="0"/>
                </a:rPr>
                <a:t>C</a:t>
              </a:r>
            </a:p>
          </p:txBody>
        </p:sp>
      </p:grpSp>
      <p:sp>
        <p:nvSpPr>
          <p:cNvPr id="156687" name="Line 15">
            <a:extLst>
              <a:ext uri="{FF2B5EF4-FFF2-40B4-BE49-F238E27FC236}">
                <a16:creationId xmlns:a16="http://schemas.microsoft.com/office/drawing/2014/main" id="{6FD6986A-60AF-AC43-9349-B489F1B0309A}"/>
              </a:ext>
            </a:extLst>
          </p:cNvPr>
          <p:cNvSpPr>
            <a:spLocks noChangeShapeType="1"/>
          </p:cNvSpPr>
          <p:nvPr/>
        </p:nvSpPr>
        <p:spPr bwMode="auto">
          <a:xfrm>
            <a:off x="1066800" y="4175125"/>
            <a:ext cx="990600" cy="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cs typeface="ＭＳ Ｐゴシック" charset="0"/>
            </a:endParaRPr>
          </a:p>
        </p:txBody>
      </p:sp>
      <p:sp>
        <p:nvSpPr>
          <p:cNvPr id="156688" name="Line 16">
            <a:extLst>
              <a:ext uri="{FF2B5EF4-FFF2-40B4-BE49-F238E27FC236}">
                <a16:creationId xmlns:a16="http://schemas.microsoft.com/office/drawing/2014/main" id="{69616051-7F1F-F946-9E56-6333F1AEAC77}"/>
              </a:ext>
            </a:extLst>
          </p:cNvPr>
          <p:cNvSpPr>
            <a:spLocks noChangeShapeType="1"/>
          </p:cNvSpPr>
          <p:nvPr/>
        </p:nvSpPr>
        <p:spPr bwMode="auto">
          <a:xfrm flipV="1">
            <a:off x="2362200" y="2727325"/>
            <a:ext cx="0" cy="11430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cs typeface="ＭＳ Ｐゴシック" charset="0"/>
            </a:endParaRPr>
          </a:p>
        </p:txBody>
      </p:sp>
      <p:sp>
        <p:nvSpPr>
          <p:cNvPr id="156689" name="Line 17">
            <a:extLst>
              <a:ext uri="{FF2B5EF4-FFF2-40B4-BE49-F238E27FC236}">
                <a16:creationId xmlns:a16="http://schemas.microsoft.com/office/drawing/2014/main" id="{30B61EE2-BF63-2543-A1B4-A7A0B6736DE5}"/>
              </a:ext>
            </a:extLst>
          </p:cNvPr>
          <p:cNvSpPr>
            <a:spLocks noChangeShapeType="1"/>
          </p:cNvSpPr>
          <p:nvPr/>
        </p:nvSpPr>
        <p:spPr bwMode="auto">
          <a:xfrm flipV="1">
            <a:off x="838200" y="2727325"/>
            <a:ext cx="0" cy="11430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cs typeface="ＭＳ Ｐゴシック" charset="0"/>
            </a:endParaRPr>
          </a:p>
        </p:txBody>
      </p:sp>
      <p:sp>
        <p:nvSpPr>
          <p:cNvPr id="156690" name="Line 18">
            <a:extLst>
              <a:ext uri="{FF2B5EF4-FFF2-40B4-BE49-F238E27FC236}">
                <a16:creationId xmlns:a16="http://schemas.microsoft.com/office/drawing/2014/main" id="{FA512875-27E6-754D-8711-6D2E4B4321EF}"/>
              </a:ext>
            </a:extLst>
          </p:cNvPr>
          <p:cNvSpPr>
            <a:spLocks noChangeShapeType="1"/>
          </p:cNvSpPr>
          <p:nvPr/>
        </p:nvSpPr>
        <p:spPr bwMode="auto">
          <a:xfrm>
            <a:off x="1066800" y="2422525"/>
            <a:ext cx="990600" cy="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cs typeface="ＭＳ Ｐゴシック" charset="0"/>
            </a:endParaRPr>
          </a:p>
        </p:txBody>
      </p:sp>
      <p:sp>
        <p:nvSpPr>
          <p:cNvPr id="156691" name="Line 19">
            <a:extLst>
              <a:ext uri="{FF2B5EF4-FFF2-40B4-BE49-F238E27FC236}">
                <a16:creationId xmlns:a16="http://schemas.microsoft.com/office/drawing/2014/main" id="{354E8E12-02CD-304B-AF9E-F7E0B52BF6D5}"/>
              </a:ext>
            </a:extLst>
          </p:cNvPr>
          <p:cNvSpPr>
            <a:spLocks noChangeShapeType="1"/>
          </p:cNvSpPr>
          <p:nvPr/>
        </p:nvSpPr>
        <p:spPr bwMode="auto">
          <a:xfrm>
            <a:off x="990600" y="2651125"/>
            <a:ext cx="1143000" cy="12954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cs typeface="ＭＳ Ｐゴシック" charset="0"/>
            </a:endParaRPr>
          </a:p>
        </p:txBody>
      </p:sp>
      <p:sp>
        <p:nvSpPr>
          <p:cNvPr id="156692" name="Text Box 20">
            <a:extLst>
              <a:ext uri="{FF2B5EF4-FFF2-40B4-BE49-F238E27FC236}">
                <a16:creationId xmlns:a16="http://schemas.microsoft.com/office/drawing/2014/main" id="{FCA7198B-2732-E244-9830-6D37ECAC67BB}"/>
              </a:ext>
            </a:extLst>
          </p:cNvPr>
          <p:cNvSpPr txBox="1">
            <a:spLocks noChangeArrowheads="1"/>
          </p:cNvSpPr>
          <p:nvPr/>
        </p:nvSpPr>
        <p:spPr bwMode="auto">
          <a:xfrm>
            <a:off x="533400" y="3108325"/>
            <a:ext cx="5334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cs typeface="ＭＳ Ｐゴシック" charset="0"/>
              </a:rPr>
              <a:t>4</a:t>
            </a:r>
          </a:p>
        </p:txBody>
      </p:sp>
      <p:sp>
        <p:nvSpPr>
          <p:cNvPr id="156693" name="Text Box 21">
            <a:extLst>
              <a:ext uri="{FF2B5EF4-FFF2-40B4-BE49-F238E27FC236}">
                <a16:creationId xmlns:a16="http://schemas.microsoft.com/office/drawing/2014/main" id="{2D22FC23-B2AF-394E-85F3-538671D81F66}"/>
              </a:ext>
            </a:extLst>
          </p:cNvPr>
          <p:cNvSpPr txBox="1">
            <a:spLocks noChangeArrowheads="1"/>
          </p:cNvSpPr>
          <p:nvPr/>
        </p:nvSpPr>
        <p:spPr bwMode="auto">
          <a:xfrm>
            <a:off x="1447800" y="2041525"/>
            <a:ext cx="5334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cs typeface="ＭＳ Ｐゴシック" charset="0"/>
              </a:rPr>
              <a:t>1</a:t>
            </a:r>
          </a:p>
        </p:txBody>
      </p:sp>
      <p:sp>
        <p:nvSpPr>
          <p:cNvPr id="156694" name="Text Box 22">
            <a:extLst>
              <a:ext uri="{FF2B5EF4-FFF2-40B4-BE49-F238E27FC236}">
                <a16:creationId xmlns:a16="http://schemas.microsoft.com/office/drawing/2014/main" id="{6B3C87FD-3FAC-CB4D-AC1D-DA9F03F41800}"/>
              </a:ext>
            </a:extLst>
          </p:cNvPr>
          <p:cNvSpPr txBox="1">
            <a:spLocks noChangeArrowheads="1"/>
          </p:cNvSpPr>
          <p:nvPr/>
        </p:nvSpPr>
        <p:spPr bwMode="auto">
          <a:xfrm>
            <a:off x="2438400" y="3046413"/>
            <a:ext cx="533400" cy="366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cs typeface="ＭＳ Ｐゴシック" charset="0"/>
              </a:rPr>
              <a:t>2</a:t>
            </a:r>
          </a:p>
        </p:txBody>
      </p:sp>
      <p:sp>
        <p:nvSpPr>
          <p:cNvPr id="156695" name="Text Box 23">
            <a:extLst>
              <a:ext uri="{FF2B5EF4-FFF2-40B4-BE49-F238E27FC236}">
                <a16:creationId xmlns:a16="http://schemas.microsoft.com/office/drawing/2014/main" id="{E226F97C-EC15-4246-9CBD-DD6E983F3E44}"/>
              </a:ext>
            </a:extLst>
          </p:cNvPr>
          <p:cNvSpPr txBox="1">
            <a:spLocks noChangeArrowheads="1"/>
          </p:cNvSpPr>
          <p:nvPr/>
        </p:nvSpPr>
        <p:spPr bwMode="auto">
          <a:xfrm>
            <a:off x="990600" y="2879725"/>
            <a:ext cx="5334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cs typeface="ＭＳ Ｐゴシック" charset="0"/>
              </a:rPr>
              <a:t>3</a:t>
            </a:r>
          </a:p>
        </p:txBody>
      </p:sp>
      <p:sp>
        <p:nvSpPr>
          <p:cNvPr id="156696" name="Text Box 24">
            <a:extLst>
              <a:ext uri="{FF2B5EF4-FFF2-40B4-BE49-F238E27FC236}">
                <a16:creationId xmlns:a16="http://schemas.microsoft.com/office/drawing/2014/main" id="{0B4142AD-287F-6D47-AAB7-AF2F48DC3C3B}"/>
              </a:ext>
            </a:extLst>
          </p:cNvPr>
          <p:cNvSpPr txBox="1">
            <a:spLocks noChangeArrowheads="1"/>
          </p:cNvSpPr>
          <p:nvPr/>
        </p:nvSpPr>
        <p:spPr bwMode="auto">
          <a:xfrm>
            <a:off x="1447800" y="4189413"/>
            <a:ext cx="533400" cy="366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cs typeface="ＭＳ Ｐゴシック" charset="0"/>
              </a:rPr>
              <a:t>4</a:t>
            </a:r>
          </a:p>
        </p:txBody>
      </p:sp>
      <p:grpSp>
        <p:nvGrpSpPr>
          <p:cNvPr id="118800" name="Group 25">
            <a:extLst>
              <a:ext uri="{FF2B5EF4-FFF2-40B4-BE49-F238E27FC236}">
                <a16:creationId xmlns:a16="http://schemas.microsoft.com/office/drawing/2014/main" id="{1EF7BF31-5C29-7640-90CF-B8F5F773A92E}"/>
              </a:ext>
            </a:extLst>
          </p:cNvPr>
          <p:cNvGrpSpPr>
            <a:grpSpLocks/>
          </p:cNvGrpSpPr>
          <p:nvPr/>
        </p:nvGrpSpPr>
        <p:grpSpPr bwMode="auto">
          <a:xfrm>
            <a:off x="3581400" y="3870325"/>
            <a:ext cx="533400" cy="533400"/>
            <a:chOff x="1824" y="2736"/>
            <a:chExt cx="336" cy="336"/>
          </a:xfrm>
        </p:grpSpPr>
        <p:sp>
          <p:nvSpPr>
            <p:cNvPr id="156698" name="Oval 26">
              <a:extLst>
                <a:ext uri="{FF2B5EF4-FFF2-40B4-BE49-F238E27FC236}">
                  <a16:creationId xmlns:a16="http://schemas.microsoft.com/office/drawing/2014/main" id="{D90BA39F-2DC4-1847-8B47-CF0809637A28}"/>
                </a:ext>
              </a:extLst>
            </p:cNvPr>
            <p:cNvSpPr>
              <a:spLocks noChangeArrowheads="1"/>
            </p:cNvSpPr>
            <p:nvPr/>
          </p:nvSpPr>
          <p:spPr bwMode="auto">
            <a:xfrm>
              <a:off x="1824" y="2736"/>
              <a:ext cx="336" cy="336"/>
            </a:xfrm>
            <a:prstGeom prst="ellipse">
              <a:avLst/>
            </a:prstGeom>
            <a:solidFill>
              <a:schemeClr val="accent2"/>
            </a:solidFill>
            <a:ln w="9525">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cs typeface="ＭＳ Ｐゴシック" charset="0"/>
              </a:endParaRPr>
            </a:p>
          </p:txBody>
        </p:sp>
        <p:sp>
          <p:nvSpPr>
            <p:cNvPr id="156699" name="Text Box 27">
              <a:extLst>
                <a:ext uri="{FF2B5EF4-FFF2-40B4-BE49-F238E27FC236}">
                  <a16:creationId xmlns:a16="http://schemas.microsoft.com/office/drawing/2014/main" id="{FB3678AE-560B-3147-BFE8-AB2C66CDA3B6}"/>
                </a:ext>
              </a:extLst>
            </p:cNvPr>
            <p:cNvSpPr txBox="1">
              <a:spLocks noChangeArrowheads="1"/>
            </p:cNvSpPr>
            <p:nvPr/>
          </p:nvSpPr>
          <p:spPr bwMode="auto">
            <a:xfrm>
              <a:off x="1872" y="2736"/>
              <a:ext cx="288" cy="2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400">
                  <a:latin typeface="Arial" charset="0"/>
                  <a:ea typeface="ＭＳ Ｐゴシック" charset="0"/>
                  <a:cs typeface="ＭＳ Ｐゴシック" charset="0"/>
                </a:rPr>
                <a:t>F</a:t>
              </a:r>
            </a:p>
          </p:txBody>
        </p:sp>
      </p:grpSp>
      <p:grpSp>
        <p:nvGrpSpPr>
          <p:cNvPr id="118801" name="Group 28">
            <a:extLst>
              <a:ext uri="{FF2B5EF4-FFF2-40B4-BE49-F238E27FC236}">
                <a16:creationId xmlns:a16="http://schemas.microsoft.com/office/drawing/2014/main" id="{2E91223D-4AC8-7B41-A8AC-E9F1824CF4FD}"/>
              </a:ext>
            </a:extLst>
          </p:cNvPr>
          <p:cNvGrpSpPr>
            <a:grpSpLocks/>
          </p:cNvGrpSpPr>
          <p:nvPr/>
        </p:nvGrpSpPr>
        <p:grpSpPr bwMode="auto">
          <a:xfrm>
            <a:off x="3581400" y="2193925"/>
            <a:ext cx="533400" cy="533400"/>
            <a:chOff x="1824" y="2736"/>
            <a:chExt cx="336" cy="336"/>
          </a:xfrm>
        </p:grpSpPr>
        <p:sp>
          <p:nvSpPr>
            <p:cNvPr id="156701" name="Oval 29">
              <a:extLst>
                <a:ext uri="{FF2B5EF4-FFF2-40B4-BE49-F238E27FC236}">
                  <a16:creationId xmlns:a16="http://schemas.microsoft.com/office/drawing/2014/main" id="{5535ECA2-33B7-B742-A3BB-964BE189A1CB}"/>
                </a:ext>
              </a:extLst>
            </p:cNvPr>
            <p:cNvSpPr>
              <a:spLocks noChangeArrowheads="1"/>
            </p:cNvSpPr>
            <p:nvPr/>
          </p:nvSpPr>
          <p:spPr bwMode="auto">
            <a:xfrm>
              <a:off x="1824" y="2736"/>
              <a:ext cx="336" cy="336"/>
            </a:xfrm>
            <a:prstGeom prst="ellipse">
              <a:avLst/>
            </a:prstGeom>
            <a:solidFill>
              <a:schemeClr val="accent2"/>
            </a:solidFill>
            <a:ln w="9525">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cs typeface="ＭＳ Ｐゴシック" charset="0"/>
              </a:endParaRPr>
            </a:p>
          </p:txBody>
        </p:sp>
        <p:sp>
          <p:nvSpPr>
            <p:cNvPr id="156702" name="Text Box 30">
              <a:extLst>
                <a:ext uri="{FF2B5EF4-FFF2-40B4-BE49-F238E27FC236}">
                  <a16:creationId xmlns:a16="http://schemas.microsoft.com/office/drawing/2014/main" id="{57AD6692-16B4-0B40-BFAB-3B5E478477D1}"/>
                </a:ext>
              </a:extLst>
            </p:cNvPr>
            <p:cNvSpPr txBox="1">
              <a:spLocks noChangeArrowheads="1"/>
            </p:cNvSpPr>
            <p:nvPr/>
          </p:nvSpPr>
          <p:spPr bwMode="auto">
            <a:xfrm>
              <a:off x="1872" y="2736"/>
              <a:ext cx="288" cy="2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400">
                  <a:latin typeface="Arial" charset="0"/>
                  <a:ea typeface="ＭＳ Ｐゴシック" charset="0"/>
                  <a:cs typeface="ＭＳ Ｐゴシック" charset="0"/>
                </a:rPr>
                <a:t>E</a:t>
              </a:r>
            </a:p>
          </p:txBody>
        </p:sp>
      </p:grpSp>
      <p:sp>
        <p:nvSpPr>
          <p:cNvPr id="156703" name="Line 31">
            <a:extLst>
              <a:ext uri="{FF2B5EF4-FFF2-40B4-BE49-F238E27FC236}">
                <a16:creationId xmlns:a16="http://schemas.microsoft.com/office/drawing/2014/main" id="{2F21D61B-35E7-3240-95D9-4E6348E28F36}"/>
              </a:ext>
            </a:extLst>
          </p:cNvPr>
          <p:cNvSpPr>
            <a:spLocks noChangeShapeType="1"/>
          </p:cNvSpPr>
          <p:nvPr/>
        </p:nvSpPr>
        <p:spPr bwMode="auto">
          <a:xfrm>
            <a:off x="2590800" y="4175125"/>
            <a:ext cx="990600" cy="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cs typeface="ＭＳ Ｐゴシック" charset="0"/>
            </a:endParaRPr>
          </a:p>
        </p:txBody>
      </p:sp>
      <p:sp>
        <p:nvSpPr>
          <p:cNvPr id="156704" name="Line 32">
            <a:extLst>
              <a:ext uri="{FF2B5EF4-FFF2-40B4-BE49-F238E27FC236}">
                <a16:creationId xmlns:a16="http://schemas.microsoft.com/office/drawing/2014/main" id="{B27003D5-8994-9342-9199-926F70AECF2C}"/>
              </a:ext>
            </a:extLst>
          </p:cNvPr>
          <p:cNvSpPr>
            <a:spLocks noChangeShapeType="1"/>
          </p:cNvSpPr>
          <p:nvPr/>
        </p:nvSpPr>
        <p:spPr bwMode="auto">
          <a:xfrm flipV="1">
            <a:off x="3886200" y="2727325"/>
            <a:ext cx="0" cy="11430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cs typeface="ＭＳ Ｐゴシック" charset="0"/>
            </a:endParaRPr>
          </a:p>
        </p:txBody>
      </p:sp>
      <p:sp>
        <p:nvSpPr>
          <p:cNvPr id="156705" name="Line 33">
            <a:extLst>
              <a:ext uri="{FF2B5EF4-FFF2-40B4-BE49-F238E27FC236}">
                <a16:creationId xmlns:a16="http://schemas.microsoft.com/office/drawing/2014/main" id="{662649FB-999B-A74E-B716-72F52A6A37A7}"/>
              </a:ext>
            </a:extLst>
          </p:cNvPr>
          <p:cNvSpPr>
            <a:spLocks noChangeShapeType="1"/>
          </p:cNvSpPr>
          <p:nvPr/>
        </p:nvSpPr>
        <p:spPr bwMode="auto">
          <a:xfrm>
            <a:off x="2514600" y="2651125"/>
            <a:ext cx="1143000" cy="12954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cs typeface="ＭＳ Ｐゴシック" charset="0"/>
            </a:endParaRPr>
          </a:p>
        </p:txBody>
      </p:sp>
      <p:sp>
        <p:nvSpPr>
          <p:cNvPr id="156706" name="Text Box 34">
            <a:extLst>
              <a:ext uri="{FF2B5EF4-FFF2-40B4-BE49-F238E27FC236}">
                <a16:creationId xmlns:a16="http://schemas.microsoft.com/office/drawing/2014/main" id="{76B18D14-A231-8E4C-8ADE-9862C324AAAC}"/>
              </a:ext>
            </a:extLst>
          </p:cNvPr>
          <p:cNvSpPr txBox="1">
            <a:spLocks noChangeArrowheads="1"/>
          </p:cNvSpPr>
          <p:nvPr/>
        </p:nvSpPr>
        <p:spPr bwMode="auto">
          <a:xfrm>
            <a:off x="3962400" y="2986088"/>
            <a:ext cx="533400" cy="366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cs typeface="ＭＳ Ｐゴシック" charset="0"/>
              </a:rPr>
              <a:t>5</a:t>
            </a:r>
          </a:p>
        </p:txBody>
      </p:sp>
      <p:sp>
        <p:nvSpPr>
          <p:cNvPr id="156707" name="Text Box 35">
            <a:extLst>
              <a:ext uri="{FF2B5EF4-FFF2-40B4-BE49-F238E27FC236}">
                <a16:creationId xmlns:a16="http://schemas.microsoft.com/office/drawing/2014/main" id="{8FBDA740-6062-534F-8193-502105B7629C}"/>
              </a:ext>
            </a:extLst>
          </p:cNvPr>
          <p:cNvSpPr txBox="1">
            <a:spLocks noChangeArrowheads="1"/>
          </p:cNvSpPr>
          <p:nvPr/>
        </p:nvSpPr>
        <p:spPr bwMode="auto">
          <a:xfrm>
            <a:off x="3048000" y="2894013"/>
            <a:ext cx="533400" cy="366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cs typeface="ＭＳ Ｐゴシック" charset="0"/>
              </a:rPr>
              <a:t>4</a:t>
            </a:r>
          </a:p>
        </p:txBody>
      </p:sp>
      <p:sp>
        <p:nvSpPr>
          <p:cNvPr id="156708" name="Text Box 36">
            <a:extLst>
              <a:ext uri="{FF2B5EF4-FFF2-40B4-BE49-F238E27FC236}">
                <a16:creationId xmlns:a16="http://schemas.microsoft.com/office/drawing/2014/main" id="{AD257B34-9E5B-354E-9098-B6628C0D507E}"/>
              </a:ext>
            </a:extLst>
          </p:cNvPr>
          <p:cNvSpPr txBox="1">
            <a:spLocks noChangeArrowheads="1"/>
          </p:cNvSpPr>
          <p:nvPr/>
        </p:nvSpPr>
        <p:spPr bwMode="auto">
          <a:xfrm>
            <a:off x="2971800" y="4189413"/>
            <a:ext cx="533400" cy="366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cs typeface="ＭＳ Ｐゴシック" charset="0"/>
              </a:rPr>
              <a:t>6</a:t>
            </a:r>
          </a:p>
        </p:txBody>
      </p:sp>
      <p:sp>
        <p:nvSpPr>
          <p:cNvPr id="156709" name="Line 37">
            <a:extLst>
              <a:ext uri="{FF2B5EF4-FFF2-40B4-BE49-F238E27FC236}">
                <a16:creationId xmlns:a16="http://schemas.microsoft.com/office/drawing/2014/main" id="{13123848-5B68-964F-B6DB-D354FDD29196}"/>
              </a:ext>
            </a:extLst>
          </p:cNvPr>
          <p:cNvSpPr>
            <a:spLocks noChangeShapeType="1"/>
          </p:cNvSpPr>
          <p:nvPr/>
        </p:nvSpPr>
        <p:spPr bwMode="auto">
          <a:xfrm flipV="1">
            <a:off x="990600" y="2727325"/>
            <a:ext cx="1219200" cy="12192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cs typeface="ＭＳ Ｐゴシック" charset="0"/>
            </a:endParaRPr>
          </a:p>
        </p:txBody>
      </p:sp>
      <p:sp>
        <p:nvSpPr>
          <p:cNvPr id="156710" name="Text Box 38">
            <a:extLst>
              <a:ext uri="{FF2B5EF4-FFF2-40B4-BE49-F238E27FC236}">
                <a16:creationId xmlns:a16="http://schemas.microsoft.com/office/drawing/2014/main" id="{9633AD49-48FC-054F-BD5F-872F37B65C5F}"/>
              </a:ext>
            </a:extLst>
          </p:cNvPr>
          <p:cNvSpPr txBox="1">
            <a:spLocks noChangeArrowheads="1"/>
          </p:cNvSpPr>
          <p:nvPr/>
        </p:nvSpPr>
        <p:spPr bwMode="auto">
          <a:xfrm>
            <a:off x="1828800" y="3046413"/>
            <a:ext cx="533400" cy="366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cs typeface="ＭＳ Ｐゴシック" charset="0"/>
              </a:rPr>
              <a:t>4</a:t>
            </a:r>
          </a:p>
        </p:txBody>
      </p:sp>
      <p:sp>
        <p:nvSpPr>
          <p:cNvPr id="156711" name="Text Box 39">
            <a:extLst>
              <a:ext uri="{FF2B5EF4-FFF2-40B4-BE49-F238E27FC236}">
                <a16:creationId xmlns:a16="http://schemas.microsoft.com/office/drawing/2014/main" id="{DB5654F8-2E03-E747-87A4-371F0D390DCD}"/>
              </a:ext>
            </a:extLst>
          </p:cNvPr>
          <p:cNvSpPr txBox="1">
            <a:spLocks noChangeArrowheads="1"/>
          </p:cNvSpPr>
          <p:nvPr/>
        </p:nvSpPr>
        <p:spPr bwMode="auto">
          <a:xfrm>
            <a:off x="5943600" y="2971800"/>
            <a:ext cx="1905000" cy="7016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4000">
                <a:latin typeface="Arial" charset="0"/>
                <a:ea typeface="ＭＳ Ｐゴシック" charset="0"/>
                <a:cs typeface="ＭＳ Ｐゴシック" charset="0"/>
              </a:rPr>
              <a:t>MST</a:t>
            </a:r>
          </a:p>
        </p:txBody>
      </p:sp>
      <p:grpSp>
        <p:nvGrpSpPr>
          <p:cNvPr id="118811" name="Group 40">
            <a:extLst>
              <a:ext uri="{FF2B5EF4-FFF2-40B4-BE49-F238E27FC236}">
                <a16:creationId xmlns:a16="http://schemas.microsoft.com/office/drawing/2014/main" id="{A19367C1-DC08-BC4E-A32A-97568EED6159}"/>
              </a:ext>
            </a:extLst>
          </p:cNvPr>
          <p:cNvGrpSpPr>
            <a:grpSpLocks/>
          </p:cNvGrpSpPr>
          <p:nvPr/>
        </p:nvGrpSpPr>
        <p:grpSpPr bwMode="auto">
          <a:xfrm>
            <a:off x="4953000" y="4114800"/>
            <a:ext cx="533400" cy="533400"/>
            <a:chOff x="1824" y="2736"/>
            <a:chExt cx="336" cy="336"/>
          </a:xfrm>
        </p:grpSpPr>
        <p:sp>
          <p:nvSpPr>
            <p:cNvPr id="156713" name="Oval 41">
              <a:extLst>
                <a:ext uri="{FF2B5EF4-FFF2-40B4-BE49-F238E27FC236}">
                  <a16:creationId xmlns:a16="http://schemas.microsoft.com/office/drawing/2014/main" id="{C90E4F61-07FE-4D41-8332-B87147C2E97F}"/>
                </a:ext>
              </a:extLst>
            </p:cNvPr>
            <p:cNvSpPr>
              <a:spLocks noChangeArrowheads="1"/>
            </p:cNvSpPr>
            <p:nvPr/>
          </p:nvSpPr>
          <p:spPr bwMode="auto">
            <a:xfrm>
              <a:off x="1824" y="2736"/>
              <a:ext cx="336" cy="336"/>
            </a:xfrm>
            <a:prstGeom prst="ellipse">
              <a:avLst/>
            </a:prstGeom>
            <a:solidFill>
              <a:schemeClr val="accent2"/>
            </a:solidFill>
            <a:ln w="9525">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cs typeface="ＭＳ Ｐゴシック" charset="0"/>
              </a:endParaRPr>
            </a:p>
          </p:txBody>
        </p:sp>
        <p:sp>
          <p:nvSpPr>
            <p:cNvPr id="156714" name="Text Box 42">
              <a:extLst>
                <a:ext uri="{FF2B5EF4-FFF2-40B4-BE49-F238E27FC236}">
                  <a16:creationId xmlns:a16="http://schemas.microsoft.com/office/drawing/2014/main" id="{8069997A-5156-924E-A835-A73C2FB64D22}"/>
                </a:ext>
              </a:extLst>
            </p:cNvPr>
            <p:cNvSpPr txBox="1">
              <a:spLocks noChangeArrowheads="1"/>
            </p:cNvSpPr>
            <p:nvPr/>
          </p:nvSpPr>
          <p:spPr bwMode="auto">
            <a:xfrm>
              <a:off x="1872" y="2736"/>
              <a:ext cx="288" cy="2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400">
                  <a:latin typeface="Arial" charset="0"/>
                  <a:ea typeface="ＭＳ Ｐゴシック" charset="0"/>
                  <a:cs typeface="ＭＳ Ｐゴシック" charset="0"/>
                </a:rPr>
                <a:t>A</a:t>
              </a:r>
            </a:p>
          </p:txBody>
        </p:sp>
      </p:grpSp>
      <p:grpSp>
        <p:nvGrpSpPr>
          <p:cNvPr id="118812" name="Group 43">
            <a:extLst>
              <a:ext uri="{FF2B5EF4-FFF2-40B4-BE49-F238E27FC236}">
                <a16:creationId xmlns:a16="http://schemas.microsoft.com/office/drawing/2014/main" id="{75643CF0-64C7-AB4D-A242-0AFCFDBD5883}"/>
              </a:ext>
            </a:extLst>
          </p:cNvPr>
          <p:cNvGrpSpPr>
            <a:grpSpLocks/>
          </p:cNvGrpSpPr>
          <p:nvPr/>
        </p:nvGrpSpPr>
        <p:grpSpPr bwMode="auto">
          <a:xfrm>
            <a:off x="4953000" y="5791200"/>
            <a:ext cx="533400" cy="533400"/>
            <a:chOff x="1824" y="2736"/>
            <a:chExt cx="336" cy="336"/>
          </a:xfrm>
        </p:grpSpPr>
        <p:sp>
          <p:nvSpPr>
            <p:cNvPr id="156716" name="Oval 44">
              <a:extLst>
                <a:ext uri="{FF2B5EF4-FFF2-40B4-BE49-F238E27FC236}">
                  <a16:creationId xmlns:a16="http://schemas.microsoft.com/office/drawing/2014/main" id="{7C68C32E-D0F5-2B47-860D-B7ACD340E444}"/>
                </a:ext>
              </a:extLst>
            </p:cNvPr>
            <p:cNvSpPr>
              <a:spLocks noChangeArrowheads="1"/>
            </p:cNvSpPr>
            <p:nvPr/>
          </p:nvSpPr>
          <p:spPr bwMode="auto">
            <a:xfrm>
              <a:off x="1824" y="2736"/>
              <a:ext cx="336" cy="336"/>
            </a:xfrm>
            <a:prstGeom prst="ellipse">
              <a:avLst/>
            </a:prstGeom>
            <a:solidFill>
              <a:schemeClr val="accent2"/>
            </a:solidFill>
            <a:ln w="9525">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cs typeface="ＭＳ Ｐゴシック" charset="0"/>
              </a:endParaRPr>
            </a:p>
          </p:txBody>
        </p:sp>
        <p:sp>
          <p:nvSpPr>
            <p:cNvPr id="156717" name="Text Box 45">
              <a:extLst>
                <a:ext uri="{FF2B5EF4-FFF2-40B4-BE49-F238E27FC236}">
                  <a16:creationId xmlns:a16="http://schemas.microsoft.com/office/drawing/2014/main" id="{196859E6-3B3F-8248-83A6-B3A55290D6F6}"/>
                </a:ext>
              </a:extLst>
            </p:cNvPr>
            <p:cNvSpPr txBox="1">
              <a:spLocks noChangeArrowheads="1"/>
            </p:cNvSpPr>
            <p:nvPr/>
          </p:nvSpPr>
          <p:spPr bwMode="auto">
            <a:xfrm>
              <a:off x="1872" y="2736"/>
              <a:ext cx="288" cy="2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400">
                  <a:latin typeface="Arial" charset="0"/>
                  <a:ea typeface="ＭＳ Ｐゴシック" charset="0"/>
                  <a:cs typeface="ＭＳ Ｐゴシック" charset="0"/>
                </a:rPr>
                <a:t>B</a:t>
              </a:r>
            </a:p>
          </p:txBody>
        </p:sp>
      </p:grpSp>
      <p:grpSp>
        <p:nvGrpSpPr>
          <p:cNvPr id="118813" name="Group 46">
            <a:extLst>
              <a:ext uri="{FF2B5EF4-FFF2-40B4-BE49-F238E27FC236}">
                <a16:creationId xmlns:a16="http://schemas.microsoft.com/office/drawing/2014/main" id="{313EA705-0E42-C44A-A2B9-F40D7B55CE54}"/>
              </a:ext>
            </a:extLst>
          </p:cNvPr>
          <p:cNvGrpSpPr>
            <a:grpSpLocks/>
          </p:cNvGrpSpPr>
          <p:nvPr/>
        </p:nvGrpSpPr>
        <p:grpSpPr bwMode="auto">
          <a:xfrm>
            <a:off x="6477000" y="5791200"/>
            <a:ext cx="533400" cy="533400"/>
            <a:chOff x="1824" y="2736"/>
            <a:chExt cx="336" cy="336"/>
          </a:xfrm>
        </p:grpSpPr>
        <p:sp>
          <p:nvSpPr>
            <p:cNvPr id="156719" name="Oval 47">
              <a:extLst>
                <a:ext uri="{FF2B5EF4-FFF2-40B4-BE49-F238E27FC236}">
                  <a16:creationId xmlns:a16="http://schemas.microsoft.com/office/drawing/2014/main" id="{5383EC80-3DAA-0041-A33B-E3ED487469DA}"/>
                </a:ext>
              </a:extLst>
            </p:cNvPr>
            <p:cNvSpPr>
              <a:spLocks noChangeArrowheads="1"/>
            </p:cNvSpPr>
            <p:nvPr/>
          </p:nvSpPr>
          <p:spPr bwMode="auto">
            <a:xfrm>
              <a:off x="1824" y="2736"/>
              <a:ext cx="336" cy="336"/>
            </a:xfrm>
            <a:prstGeom prst="ellipse">
              <a:avLst/>
            </a:prstGeom>
            <a:solidFill>
              <a:schemeClr val="accent2"/>
            </a:solidFill>
            <a:ln w="9525">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cs typeface="ＭＳ Ｐゴシック" charset="0"/>
              </a:endParaRPr>
            </a:p>
          </p:txBody>
        </p:sp>
        <p:sp>
          <p:nvSpPr>
            <p:cNvPr id="156720" name="Text Box 48">
              <a:extLst>
                <a:ext uri="{FF2B5EF4-FFF2-40B4-BE49-F238E27FC236}">
                  <a16:creationId xmlns:a16="http://schemas.microsoft.com/office/drawing/2014/main" id="{B1A1F1DD-8F3F-B144-B16A-84693C376D1B}"/>
                </a:ext>
              </a:extLst>
            </p:cNvPr>
            <p:cNvSpPr txBox="1">
              <a:spLocks noChangeArrowheads="1"/>
            </p:cNvSpPr>
            <p:nvPr/>
          </p:nvSpPr>
          <p:spPr bwMode="auto">
            <a:xfrm>
              <a:off x="1872" y="2736"/>
              <a:ext cx="288" cy="2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400">
                  <a:latin typeface="Arial" charset="0"/>
                  <a:ea typeface="ＭＳ Ｐゴシック" charset="0"/>
                  <a:cs typeface="ＭＳ Ｐゴシック" charset="0"/>
                </a:rPr>
                <a:t>D</a:t>
              </a:r>
            </a:p>
          </p:txBody>
        </p:sp>
      </p:grpSp>
      <p:grpSp>
        <p:nvGrpSpPr>
          <p:cNvPr id="118814" name="Group 49">
            <a:extLst>
              <a:ext uri="{FF2B5EF4-FFF2-40B4-BE49-F238E27FC236}">
                <a16:creationId xmlns:a16="http://schemas.microsoft.com/office/drawing/2014/main" id="{4D75AC0C-8DF4-4F4A-9657-96BA1F5BC92B}"/>
              </a:ext>
            </a:extLst>
          </p:cNvPr>
          <p:cNvGrpSpPr>
            <a:grpSpLocks/>
          </p:cNvGrpSpPr>
          <p:nvPr/>
        </p:nvGrpSpPr>
        <p:grpSpPr bwMode="auto">
          <a:xfrm>
            <a:off x="6477000" y="4114800"/>
            <a:ext cx="533400" cy="533400"/>
            <a:chOff x="1824" y="2736"/>
            <a:chExt cx="336" cy="336"/>
          </a:xfrm>
        </p:grpSpPr>
        <p:sp>
          <p:nvSpPr>
            <p:cNvPr id="156722" name="Oval 50">
              <a:extLst>
                <a:ext uri="{FF2B5EF4-FFF2-40B4-BE49-F238E27FC236}">
                  <a16:creationId xmlns:a16="http://schemas.microsoft.com/office/drawing/2014/main" id="{107F56DF-1E58-924E-9C35-26AC784D8BDB}"/>
                </a:ext>
              </a:extLst>
            </p:cNvPr>
            <p:cNvSpPr>
              <a:spLocks noChangeArrowheads="1"/>
            </p:cNvSpPr>
            <p:nvPr/>
          </p:nvSpPr>
          <p:spPr bwMode="auto">
            <a:xfrm>
              <a:off x="1824" y="2736"/>
              <a:ext cx="336" cy="336"/>
            </a:xfrm>
            <a:prstGeom prst="ellipse">
              <a:avLst/>
            </a:prstGeom>
            <a:solidFill>
              <a:schemeClr val="accent2"/>
            </a:solidFill>
            <a:ln w="9525">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cs typeface="ＭＳ Ｐゴシック" charset="0"/>
              </a:endParaRPr>
            </a:p>
          </p:txBody>
        </p:sp>
        <p:sp>
          <p:nvSpPr>
            <p:cNvPr id="156723" name="Text Box 51">
              <a:extLst>
                <a:ext uri="{FF2B5EF4-FFF2-40B4-BE49-F238E27FC236}">
                  <a16:creationId xmlns:a16="http://schemas.microsoft.com/office/drawing/2014/main" id="{A7574FCA-A528-9B43-B7B7-64307C9D0177}"/>
                </a:ext>
              </a:extLst>
            </p:cNvPr>
            <p:cNvSpPr txBox="1">
              <a:spLocks noChangeArrowheads="1"/>
            </p:cNvSpPr>
            <p:nvPr/>
          </p:nvSpPr>
          <p:spPr bwMode="auto">
            <a:xfrm>
              <a:off x="1872" y="2736"/>
              <a:ext cx="288" cy="2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400">
                  <a:latin typeface="Arial" charset="0"/>
                  <a:ea typeface="ＭＳ Ｐゴシック" charset="0"/>
                  <a:cs typeface="ＭＳ Ｐゴシック" charset="0"/>
                </a:rPr>
                <a:t>C</a:t>
              </a:r>
            </a:p>
          </p:txBody>
        </p:sp>
      </p:grpSp>
      <p:grpSp>
        <p:nvGrpSpPr>
          <p:cNvPr id="118815" name="Group 52">
            <a:extLst>
              <a:ext uri="{FF2B5EF4-FFF2-40B4-BE49-F238E27FC236}">
                <a16:creationId xmlns:a16="http://schemas.microsoft.com/office/drawing/2014/main" id="{7FB8EDA7-E3B3-8A46-8111-559578FC224E}"/>
              </a:ext>
            </a:extLst>
          </p:cNvPr>
          <p:cNvGrpSpPr>
            <a:grpSpLocks/>
          </p:cNvGrpSpPr>
          <p:nvPr/>
        </p:nvGrpSpPr>
        <p:grpSpPr bwMode="auto">
          <a:xfrm>
            <a:off x="8001000" y="5791200"/>
            <a:ext cx="533400" cy="533400"/>
            <a:chOff x="1824" y="2736"/>
            <a:chExt cx="336" cy="336"/>
          </a:xfrm>
        </p:grpSpPr>
        <p:sp>
          <p:nvSpPr>
            <p:cNvPr id="156725" name="Oval 53">
              <a:extLst>
                <a:ext uri="{FF2B5EF4-FFF2-40B4-BE49-F238E27FC236}">
                  <a16:creationId xmlns:a16="http://schemas.microsoft.com/office/drawing/2014/main" id="{CAE461D4-7AB0-BD43-818D-8C2C1B8434A7}"/>
                </a:ext>
              </a:extLst>
            </p:cNvPr>
            <p:cNvSpPr>
              <a:spLocks noChangeArrowheads="1"/>
            </p:cNvSpPr>
            <p:nvPr/>
          </p:nvSpPr>
          <p:spPr bwMode="auto">
            <a:xfrm>
              <a:off x="1824" y="2736"/>
              <a:ext cx="336" cy="336"/>
            </a:xfrm>
            <a:prstGeom prst="ellipse">
              <a:avLst/>
            </a:prstGeom>
            <a:solidFill>
              <a:schemeClr val="accent2"/>
            </a:solidFill>
            <a:ln w="9525">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cs typeface="ＭＳ Ｐゴシック" charset="0"/>
              </a:endParaRPr>
            </a:p>
          </p:txBody>
        </p:sp>
        <p:sp>
          <p:nvSpPr>
            <p:cNvPr id="156726" name="Text Box 54">
              <a:extLst>
                <a:ext uri="{FF2B5EF4-FFF2-40B4-BE49-F238E27FC236}">
                  <a16:creationId xmlns:a16="http://schemas.microsoft.com/office/drawing/2014/main" id="{3573295F-93D3-0F49-9746-84E52069E2BA}"/>
                </a:ext>
              </a:extLst>
            </p:cNvPr>
            <p:cNvSpPr txBox="1">
              <a:spLocks noChangeArrowheads="1"/>
            </p:cNvSpPr>
            <p:nvPr/>
          </p:nvSpPr>
          <p:spPr bwMode="auto">
            <a:xfrm>
              <a:off x="1872" y="2736"/>
              <a:ext cx="288" cy="2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400" b="1" dirty="0">
                  <a:solidFill>
                    <a:srgbClr val="0000FF"/>
                  </a:solidFill>
                  <a:latin typeface="Arial" charset="0"/>
                  <a:ea typeface="ＭＳ Ｐゴシック" charset="0"/>
                  <a:cs typeface="ＭＳ Ｐゴシック" charset="0"/>
                </a:rPr>
                <a:t>F</a:t>
              </a:r>
            </a:p>
          </p:txBody>
        </p:sp>
      </p:grpSp>
      <p:grpSp>
        <p:nvGrpSpPr>
          <p:cNvPr id="118816" name="Group 55">
            <a:extLst>
              <a:ext uri="{FF2B5EF4-FFF2-40B4-BE49-F238E27FC236}">
                <a16:creationId xmlns:a16="http://schemas.microsoft.com/office/drawing/2014/main" id="{6383E385-CD94-4842-8714-B3FA2045F501}"/>
              </a:ext>
            </a:extLst>
          </p:cNvPr>
          <p:cNvGrpSpPr>
            <a:grpSpLocks/>
          </p:cNvGrpSpPr>
          <p:nvPr/>
        </p:nvGrpSpPr>
        <p:grpSpPr bwMode="auto">
          <a:xfrm>
            <a:off x="8001000" y="4114800"/>
            <a:ext cx="533400" cy="533400"/>
            <a:chOff x="1824" y="2736"/>
            <a:chExt cx="336" cy="336"/>
          </a:xfrm>
        </p:grpSpPr>
        <p:sp>
          <p:nvSpPr>
            <p:cNvPr id="156728" name="Oval 56">
              <a:extLst>
                <a:ext uri="{FF2B5EF4-FFF2-40B4-BE49-F238E27FC236}">
                  <a16:creationId xmlns:a16="http://schemas.microsoft.com/office/drawing/2014/main" id="{FAE5A76F-7324-7E44-8468-F2EEFA9E7B3F}"/>
                </a:ext>
              </a:extLst>
            </p:cNvPr>
            <p:cNvSpPr>
              <a:spLocks noChangeArrowheads="1"/>
            </p:cNvSpPr>
            <p:nvPr/>
          </p:nvSpPr>
          <p:spPr bwMode="auto">
            <a:xfrm>
              <a:off x="1824" y="2736"/>
              <a:ext cx="336" cy="336"/>
            </a:xfrm>
            <a:prstGeom prst="ellipse">
              <a:avLst/>
            </a:prstGeom>
            <a:solidFill>
              <a:schemeClr val="accent2"/>
            </a:solidFill>
            <a:ln w="9525">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cs typeface="ＭＳ Ｐゴシック" charset="0"/>
              </a:endParaRPr>
            </a:p>
          </p:txBody>
        </p:sp>
        <p:sp>
          <p:nvSpPr>
            <p:cNvPr id="156729" name="Text Box 57">
              <a:extLst>
                <a:ext uri="{FF2B5EF4-FFF2-40B4-BE49-F238E27FC236}">
                  <a16:creationId xmlns:a16="http://schemas.microsoft.com/office/drawing/2014/main" id="{D17A2DAA-A347-8842-A566-10B0F2E583F5}"/>
                </a:ext>
              </a:extLst>
            </p:cNvPr>
            <p:cNvSpPr txBox="1">
              <a:spLocks noChangeArrowheads="1"/>
            </p:cNvSpPr>
            <p:nvPr/>
          </p:nvSpPr>
          <p:spPr bwMode="auto">
            <a:xfrm>
              <a:off x="1872" y="2736"/>
              <a:ext cx="288" cy="2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400">
                  <a:latin typeface="Arial" charset="0"/>
                  <a:ea typeface="ＭＳ Ｐゴシック" charset="0"/>
                  <a:cs typeface="ＭＳ Ｐゴシック" charset="0"/>
                </a:rPr>
                <a:t>E</a:t>
              </a:r>
            </a:p>
          </p:txBody>
        </p:sp>
      </p:grpSp>
      <p:sp>
        <p:nvSpPr>
          <p:cNvPr id="65" name="Rectangle 64">
            <a:extLst>
              <a:ext uri="{FF2B5EF4-FFF2-40B4-BE49-F238E27FC236}">
                <a16:creationId xmlns:a16="http://schemas.microsoft.com/office/drawing/2014/main" id="{1CAB48D1-AC41-9C43-89BF-F952C7D00786}"/>
              </a:ext>
            </a:extLst>
          </p:cNvPr>
          <p:cNvSpPr/>
          <p:nvPr/>
        </p:nvSpPr>
        <p:spPr>
          <a:xfrm>
            <a:off x="4495800" y="272945"/>
            <a:ext cx="4114800" cy="1200329"/>
          </a:xfrm>
          <a:prstGeom prst="rect">
            <a:avLst/>
          </a:prstGeom>
        </p:spPr>
        <p:txBody>
          <a:bodyPr wrap="square">
            <a:spAutoFit/>
          </a:bodyPr>
          <a:lstStyle/>
          <a:p>
            <a:r>
              <a:rPr lang="en-US" sz="2400" dirty="0">
                <a:solidFill>
                  <a:srgbClr val="0000FF"/>
                </a:solidFill>
              </a:rPr>
              <a:t>Add the edge with the smallest weight that connects a vertex not connected by the MST</a:t>
            </a:r>
          </a:p>
        </p:txBody>
      </p:sp>
    </p:spTree>
    <p:extLst>
      <p:ext uri="{BB962C8B-B14F-4D97-AF65-F5344CB8AC3E}">
        <p14:creationId xmlns:p14="http://schemas.microsoft.com/office/powerpoint/2010/main" val="7884488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09" name="Rectangle 2">
            <a:extLst>
              <a:ext uri="{FF2B5EF4-FFF2-40B4-BE49-F238E27FC236}">
                <a16:creationId xmlns:a16="http://schemas.microsoft.com/office/drawing/2014/main" id="{4021B45F-5694-B746-A5DD-4FA901E474F8}"/>
              </a:ext>
            </a:extLst>
          </p:cNvPr>
          <p:cNvSpPr>
            <a:spLocks noGrp="1" noChangeArrowheads="1"/>
          </p:cNvSpPr>
          <p:nvPr>
            <p:ph type="title" idx="4294967295"/>
          </p:nvPr>
        </p:nvSpPr>
        <p:spPr>
          <a:xfrm>
            <a:off x="990600" y="228600"/>
            <a:ext cx="8153400" cy="990600"/>
          </a:xfrm>
        </p:spPr>
        <p:txBody>
          <a:bodyPr/>
          <a:lstStyle/>
          <a:p>
            <a:r>
              <a:rPr lang="en-US" altLang="en-US" dirty="0">
                <a:ea typeface="ＭＳ Ｐゴシック" panose="020B0600070205080204" pitchFamily="34" charset="-128"/>
              </a:rPr>
              <a:t>Prim’</a:t>
            </a:r>
            <a:r>
              <a:rPr lang="en-US" altLang="ja-JP" dirty="0">
                <a:ea typeface="ＭＳ Ｐゴシック" panose="020B0600070205080204" pitchFamily="34" charset="-128"/>
              </a:rPr>
              <a:t>s</a:t>
            </a:r>
            <a:endParaRPr lang="en-US" altLang="en-US" dirty="0">
              <a:ea typeface="ＭＳ Ｐゴシック" panose="020B0600070205080204" pitchFamily="34" charset="-128"/>
            </a:endParaRPr>
          </a:p>
        </p:txBody>
      </p:sp>
      <p:grpSp>
        <p:nvGrpSpPr>
          <p:cNvPr id="119810" name="Group 3">
            <a:extLst>
              <a:ext uri="{FF2B5EF4-FFF2-40B4-BE49-F238E27FC236}">
                <a16:creationId xmlns:a16="http://schemas.microsoft.com/office/drawing/2014/main" id="{BE1822C7-9317-F44F-A417-CA7940F9B404}"/>
              </a:ext>
            </a:extLst>
          </p:cNvPr>
          <p:cNvGrpSpPr>
            <a:grpSpLocks/>
          </p:cNvGrpSpPr>
          <p:nvPr/>
        </p:nvGrpSpPr>
        <p:grpSpPr bwMode="auto">
          <a:xfrm>
            <a:off x="533400" y="2193925"/>
            <a:ext cx="533400" cy="533400"/>
            <a:chOff x="1824" y="2736"/>
            <a:chExt cx="336" cy="336"/>
          </a:xfrm>
        </p:grpSpPr>
        <p:sp>
          <p:nvSpPr>
            <p:cNvPr id="157700" name="Oval 4">
              <a:extLst>
                <a:ext uri="{FF2B5EF4-FFF2-40B4-BE49-F238E27FC236}">
                  <a16:creationId xmlns:a16="http://schemas.microsoft.com/office/drawing/2014/main" id="{121F0EA0-0813-424A-893D-9C5521DB5917}"/>
                </a:ext>
              </a:extLst>
            </p:cNvPr>
            <p:cNvSpPr>
              <a:spLocks noChangeArrowheads="1"/>
            </p:cNvSpPr>
            <p:nvPr/>
          </p:nvSpPr>
          <p:spPr bwMode="auto">
            <a:xfrm>
              <a:off x="1824" y="2736"/>
              <a:ext cx="336" cy="336"/>
            </a:xfrm>
            <a:prstGeom prst="ellipse">
              <a:avLst/>
            </a:prstGeom>
            <a:solidFill>
              <a:schemeClr val="accent2"/>
            </a:solidFill>
            <a:ln w="9525">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cs typeface="ＭＳ Ｐゴシック" charset="0"/>
              </a:endParaRPr>
            </a:p>
          </p:txBody>
        </p:sp>
        <p:sp>
          <p:nvSpPr>
            <p:cNvPr id="157701" name="Text Box 5">
              <a:extLst>
                <a:ext uri="{FF2B5EF4-FFF2-40B4-BE49-F238E27FC236}">
                  <a16:creationId xmlns:a16="http://schemas.microsoft.com/office/drawing/2014/main" id="{13A82428-6344-8848-A71A-07E6D88BF8C3}"/>
                </a:ext>
              </a:extLst>
            </p:cNvPr>
            <p:cNvSpPr txBox="1">
              <a:spLocks noChangeArrowheads="1"/>
            </p:cNvSpPr>
            <p:nvPr/>
          </p:nvSpPr>
          <p:spPr bwMode="auto">
            <a:xfrm>
              <a:off x="1872" y="2736"/>
              <a:ext cx="288" cy="2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400">
                  <a:latin typeface="Arial" charset="0"/>
                  <a:ea typeface="ＭＳ Ｐゴシック" charset="0"/>
                  <a:cs typeface="ＭＳ Ｐゴシック" charset="0"/>
                </a:rPr>
                <a:t>A</a:t>
              </a:r>
            </a:p>
          </p:txBody>
        </p:sp>
      </p:grpSp>
      <p:grpSp>
        <p:nvGrpSpPr>
          <p:cNvPr id="119811" name="Group 6">
            <a:extLst>
              <a:ext uri="{FF2B5EF4-FFF2-40B4-BE49-F238E27FC236}">
                <a16:creationId xmlns:a16="http://schemas.microsoft.com/office/drawing/2014/main" id="{ED225F62-041F-4C44-8BA6-5FA825978C90}"/>
              </a:ext>
            </a:extLst>
          </p:cNvPr>
          <p:cNvGrpSpPr>
            <a:grpSpLocks/>
          </p:cNvGrpSpPr>
          <p:nvPr/>
        </p:nvGrpSpPr>
        <p:grpSpPr bwMode="auto">
          <a:xfrm>
            <a:off x="533400" y="3870325"/>
            <a:ext cx="533400" cy="533400"/>
            <a:chOff x="1824" y="2736"/>
            <a:chExt cx="336" cy="336"/>
          </a:xfrm>
        </p:grpSpPr>
        <p:sp>
          <p:nvSpPr>
            <p:cNvPr id="157703" name="Oval 7">
              <a:extLst>
                <a:ext uri="{FF2B5EF4-FFF2-40B4-BE49-F238E27FC236}">
                  <a16:creationId xmlns:a16="http://schemas.microsoft.com/office/drawing/2014/main" id="{2C609BEF-39C5-0A46-B6D1-B26D29B7462F}"/>
                </a:ext>
              </a:extLst>
            </p:cNvPr>
            <p:cNvSpPr>
              <a:spLocks noChangeArrowheads="1"/>
            </p:cNvSpPr>
            <p:nvPr/>
          </p:nvSpPr>
          <p:spPr bwMode="auto">
            <a:xfrm>
              <a:off x="1824" y="2736"/>
              <a:ext cx="336" cy="336"/>
            </a:xfrm>
            <a:prstGeom prst="ellipse">
              <a:avLst/>
            </a:prstGeom>
            <a:solidFill>
              <a:schemeClr val="accent2"/>
            </a:solidFill>
            <a:ln w="9525">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cs typeface="ＭＳ Ｐゴシック" charset="0"/>
              </a:endParaRPr>
            </a:p>
          </p:txBody>
        </p:sp>
        <p:sp>
          <p:nvSpPr>
            <p:cNvPr id="157704" name="Text Box 8">
              <a:extLst>
                <a:ext uri="{FF2B5EF4-FFF2-40B4-BE49-F238E27FC236}">
                  <a16:creationId xmlns:a16="http://schemas.microsoft.com/office/drawing/2014/main" id="{5BD85778-1787-2240-B49A-B8B5A1C4FFE8}"/>
                </a:ext>
              </a:extLst>
            </p:cNvPr>
            <p:cNvSpPr txBox="1">
              <a:spLocks noChangeArrowheads="1"/>
            </p:cNvSpPr>
            <p:nvPr/>
          </p:nvSpPr>
          <p:spPr bwMode="auto">
            <a:xfrm>
              <a:off x="1872" y="2736"/>
              <a:ext cx="288" cy="2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400">
                  <a:latin typeface="Arial" charset="0"/>
                  <a:ea typeface="ＭＳ Ｐゴシック" charset="0"/>
                  <a:cs typeface="ＭＳ Ｐゴシック" charset="0"/>
                </a:rPr>
                <a:t>B</a:t>
              </a:r>
            </a:p>
          </p:txBody>
        </p:sp>
      </p:grpSp>
      <p:grpSp>
        <p:nvGrpSpPr>
          <p:cNvPr id="119812" name="Group 9">
            <a:extLst>
              <a:ext uri="{FF2B5EF4-FFF2-40B4-BE49-F238E27FC236}">
                <a16:creationId xmlns:a16="http://schemas.microsoft.com/office/drawing/2014/main" id="{B67B88CE-9EB7-2441-82DA-692D5F252AB8}"/>
              </a:ext>
            </a:extLst>
          </p:cNvPr>
          <p:cNvGrpSpPr>
            <a:grpSpLocks/>
          </p:cNvGrpSpPr>
          <p:nvPr/>
        </p:nvGrpSpPr>
        <p:grpSpPr bwMode="auto">
          <a:xfrm>
            <a:off x="2057400" y="3870325"/>
            <a:ext cx="533400" cy="533400"/>
            <a:chOff x="1824" y="2736"/>
            <a:chExt cx="336" cy="336"/>
          </a:xfrm>
        </p:grpSpPr>
        <p:sp>
          <p:nvSpPr>
            <p:cNvPr id="157706" name="Oval 10">
              <a:extLst>
                <a:ext uri="{FF2B5EF4-FFF2-40B4-BE49-F238E27FC236}">
                  <a16:creationId xmlns:a16="http://schemas.microsoft.com/office/drawing/2014/main" id="{F7AF5316-241B-244C-A700-5B23E120091B}"/>
                </a:ext>
              </a:extLst>
            </p:cNvPr>
            <p:cNvSpPr>
              <a:spLocks noChangeArrowheads="1"/>
            </p:cNvSpPr>
            <p:nvPr/>
          </p:nvSpPr>
          <p:spPr bwMode="auto">
            <a:xfrm>
              <a:off x="1824" y="2736"/>
              <a:ext cx="336" cy="336"/>
            </a:xfrm>
            <a:prstGeom prst="ellipse">
              <a:avLst/>
            </a:prstGeom>
            <a:solidFill>
              <a:schemeClr val="accent2"/>
            </a:solidFill>
            <a:ln w="9525">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cs typeface="ＭＳ Ｐゴシック" charset="0"/>
              </a:endParaRPr>
            </a:p>
          </p:txBody>
        </p:sp>
        <p:sp>
          <p:nvSpPr>
            <p:cNvPr id="157707" name="Text Box 11">
              <a:extLst>
                <a:ext uri="{FF2B5EF4-FFF2-40B4-BE49-F238E27FC236}">
                  <a16:creationId xmlns:a16="http://schemas.microsoft.com/office/drawing/2014/main" id="{CFAD60E1-FB0A-BE47-9F2B-FFCA9B030702}"/>
                </a:ext>
              </a:extLst>
            </p:cNvPr>
            <p:cNvSpPr txBox="1">
              <a:spLocks noChangeArrowheads="1"/>
            </p:cNvSpPr>
            <p:nvPr/>
          </p:nvSpPr>
          <p:spPr bwMode="auto">
            <a:xfrm>
              <a:off x="1872" y="2736"/>
              <a:ext cx="288" cy="2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400">
                  <a:latin typeface="Arial" charset="0"/>
                  <a:ea typeface="ＭＳ Ｐゴシック" charset="0"/>
                  <a:cs typeface="ＭＳ Ｐゴシック" charset="0"/>
                </a:rPr>
                <a:t>D</a:t>
              </a:r>
            </a:p>
          </p:txBody>
        </p:sp>
      </p:grpSp>
      <p:grpSp>
        <p:nvGrpSpPr>
          <p:cNvPr id="119813" name="Group 12">
            <a:extLst>
              <a:ext uri="{FF2B5EF4-FFF2-40B4-BE49-F238E27FC236}">
                <a16:creationId xmlns:a16="http://schemas.microsoft.com/office/drawing/2014/main" id="{5D38DDDB-3FDC-3C43-AE12-390A819686D5}"/>
              </a:ext>
            </a:extLst>
          </p:cNvPr>
          <p:cNvGrpSpPr>
            <a:grpSpLocks/>
          </p:cNvGrpSpPr>
          <p:nvPr/>
        </p:nvGrpSpPr>
        <p:grpSpPr bwMode="auto">
          <a:xfrm>
            <a:off x="2057400" y="2193925"/>
            <a:ext cx="533400" cy="533400"/>
            <a:chOff x="1824" y="2736"/>
            <a:chExt cx="336" cy="336"/>
          </a:xfrm>
        </p:grpSpPr>
        <p:sp>
          <p:nvSpPr>
            <p:cNvPr id="157709" name="Oval 13">
              <a:extLst>
                <a:ext uri="{FF2B5EF4-FFF2-40B4-BE49-F238E27FC236}">
                  <a16:creationId xmlns:a16="http://schemas.microsoft.com/office/drawing/2014/main" id="{51013A41-3E24-FB48-9095-7540F4764D8B}"/>
                </a:ext>
              </a:extLst>
            </p:cNvPr>
            <p:cNvSpPr>
              <a:spLocks noChangeArrowheads="1"/>
            </p:cNvSpPr>
            <p:nvPr/>
          </p:nvSpPr>
          <p:spPr bwMode="auto">
            <a:xfrm>
              <a:off x="1824" y="2736"/>
              <a:ext cx="336" cy="336"/>
            </a:xfrm>
            <a:prstGeom prst="ellipse">
              <a:avLst/>
            </a:prstGeom>
            <a:solidFill>
              <a:schemeClr val="accent2"/>
            </a:solidFill>
            <a:ln w="9525">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cs typeface="ＭＳ Ｐゴシック" charset="0"/>
              </a:endParaRPr>
            </a:p>
          </p:txBody>
        </p:sp>
        <p:sp>
          <p:nvSpPr>
            <p:cNvPr id="157710" name="Text Box 14">
              <a:extLst>
                <a:ext uri="{FF2B5EF4-FFF2-40B4-BE49-F238E27FC236}">
                  <a16:creationId xmlns:a16="http://schemas.microsoft.com/office/drawing/2014/main" id="{F6C7E206-235D-F846-A929-54EDE6CC5DC0}"/>
                </a:ext>
              </a:extLst>
            </p:cNvPr>
            <p:cNvSpPr txBox="1">
              <a:spLocks noChangeArrowheads="1"/>
            </p:cNvSpPr>
            <p:nvPr/>
          </p:nvSpPr>
          <p:spPr bwMode="auto">
            <a:xfrm>
              <a:off x="1872" y="2736"/>
              <a:ext cx="288" cy="2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400">
                  <a:latin typeface="Arial" charset="0"/>
                  <a:ea typeface="ＭＳ Ｐゴシック" charset="0"/>
                  <a:cs typeface="ＭＳ Ｐゴシック" charset="0"/>
                </a:rPr>
                <a:t>C</a:t>
              </a:r>
            </a:p>
          </p:txBody>
        </p:sp>
      </p:grpSp>
      <p:sp>
        <p:nvSpPr>
          <p:cNvPr id="157711" name="Line 15">
            <a:extLst>
              <a:ext uri="{FF2B5EF4-FFF2-40B4-BE49-F238E27FC236}">
                <a16:creationId xmlns:a16="http://schemas.microsoft.com/office/drawing/2014/main" id="{459B3B78-CCFB-8240-9A09-81E757B95598}"/>
              </a:ext>
            </a:extLst>
          </p:cNvPr>
          <p:cNvSpPr>
            <a:spLocks noChangeShapeType="1"/>
          </p:cNvSpPr>
          <p:nvPr/>
        </p:nvSpPr>
        <p:spPr bwMode="auto">
          <a:xfrm>
            <a:off x="1066800" y="4175125"/>
            <a:ext cx="990600" cy="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cs typeface="ＭＳ Ｐゴシック" charset="0"/>
            </a:endParaRPr>
          </a:p>
        </p:txBody>
      </p:sp>
      <p:sp>
        <p:nvSpPr>
          <p:cNvPr id="157712" name="Line 16">
            <a:extLst>
              <a:ext uri="{FF2B5EF4-FFF2-40B4-BE49-F238E27FC236}">
                <a16:creationId xmlns:a16="http://schemas.microsoft.com/office/drawing/2014/main" id="{431ECC33-8461-7247-9D9F-26AD1344EEB5}"/>
              </a:ext>
            </a:extLst>
          </p:cNvPr>
          <p:cNvSpPr>
            <a:spLocks noChangeShapeType="1"/>
          </p:cNvSpPr>
          <p:nvPr/>
        </p:nvSpPr>
        <p:spPr bwMode="auto">
          <a:xfrm flipV="1">
            <a:off x="2362200" y="2727325"/>
            <a:ext cx="0" cy="11430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cs typeface="ＭＳ Ｐゴシック" charset="0"/>
            </a:endParaRPr>
          </a:p>
        </p:txBody>
      </p:sp>
      <p:sp>
        <p:nvSpPr>
          <p:cNvPr id="157713" name="Line 17">
            <a:extLst>
              <a:ext uri="{FF2B5EF4-FFF2-40B4-BE49-F238E27FC236}">
                <a16:creationId xmlns:a16="http://schemas.microsoft.com/office/drawing/2014/main" id="{0E56ACC2-F567-5948-893C-9C2280152BF8}"/>
              </a:ext>
            </a:extLst>
          </p:cNvPr>
          <p:cNvSpPr>
            <a:spLocks noChangeShapeType="1"/>
          </p:cNvSpPr>
          <p:nvPr/>
        </p:nvSpPr>
        <p:spPr bwMode="auto">
          <a:xfrm flipV="1">
            <a:off x="838200" y="2727325"/>
            <a:ext cx="0" cy="11430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cs typeface="ＭＳ Ｐゴシック" charset="0"/>
            </a:endParaRPr>
          </a:p>
        </p:txBody>
      </p:sp>
      <p:sp>
        <p:nvSpPr>
          <p:cNvPr id="157714" name="Line 18">
            <a:extLst>
              <a:ext uri="{FF2B5EF4-FFF2-40B4-BE49-F238E27FC236}">
                <a16:creationId xmlns:a16="http://schemas.microsoft.com/office/drawing/2014/main" id="{1B7C87EB-37A7-5346-98D2-0A52C98CEE14}"/>
              </a:ext>
            </a:extLst>
          </p:cNvPr>
          <p:cNvSpPr>
            <a:spLocks noChangeShapeType="1"/>
          </p:cNvSpPr>
          <p:nvPr/>
        </p:nvSpPr>
        <p:spPr bwMode="auto">
          <a:xfrm>
            <a:off x="1066800" y="2422525"/>
            <a:ext cx="990600" cy="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cs typeface="ＭＳ Ｐゴシック" charset="0"/>
            </a:endParaRPr>
          </a:p>
        </p:txBody>
      </p:sp>
      <p:sp>
        <p:nvSpPr>
          <p:cNvPr id="157715" name="Line 19">
            <a:extLst>
              <a:ext uri="{FF2B5EF4-FFF2-40B4-BE49-F238E27FC236}">
                <a16:creationId xmlns:a16="http://schemas.microsoft.com/office/drawing/2014/main" id="{19477CBB-7DF7-404E-A3E9-5677A7C23DEA}"/>
              </a:ext>
            </a:extLst>
          </p:cNvPr>
          <p:cNvSpPr>
            <a:spLocks noChangeShapeType="1"/>
          </p:cNvSpPr>
          <p:nvPr/>
        </p:nvSpPr>
        <p:spPr bwMode="auto">
          <a:xfrm>
            <a:off x="990600" y="2651125"/>
            <a:ext cx="1143000" cy="12954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cs typeface="ＭＳ Ｐゴシック" charset="0"/>
            </a:endParaRPr>
          </a:p>
        </p:txBody>
      </p:sp>
      <p:sp>
        <p:nvSpPr>
          <p:cNvPr id="157716" name="Text Box 20">
            <a:extLst>
              <a:ext uri="{FF2B5EF4-FFF2-40B4-BE49-F238E27FC236}">
                <a16:creationId xmlns:a16="http://schemas.microsoft.com/office/drawing/2014/main" id="{E04DB816-4C6C-3349-A476-346278CCF57A}"/>
              </a:ext>
            </a:extLst>
          </p:cNvPr>
          <p:cNvSpPr txBox="1">
            <a:spLocks noChangeArrowheads="1"/>
          </p:cNvSpPr>
          <p:nvPr/>
        </p:nvSpPr>
        <p:spPr bwMode="auto">
          <a:xfrm>
            <a:off x="533400" y="3108325"/>
            <a:ext cx="5334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cs typeface="ＭＳ Ｐゴシック" charset="0"/>
              </a:rPr>
              <a:t>4</a:t>
            </a:r>
          </a:p>
        </p:txBody>
      </p:sp>
      <p:sp>
        <p:nvSpPr>
          <p:cNvPr id="157717" name="Text Box 21">
            <a:extLst>
              <a:ext uri="{FF2B5EF4-FFF2-40B4-BE49-F238E27FC236}">
                <a16:creationId xmlns:a16="http://schemas.microsoft.com/office/drawing/2014/main" id="{3923C03B-3BD3-7347-B8B0-FFBD1EBFE993}"/>
              </a:ext>
            </a:extLst>
          </p:cNvPr>
          <p:cNvSpPr txBox="1">
            <a:spLocks noChangeArrowheads="1"/>
          </p:cNvSpPr>
          <p:nvPr/>
        </p:nvSpPr>
        <p:spPr bwMode="auto">
          <a:xfrm>
            <a:off x="1447800" y="2041525"/>
            <a:ext cx="5334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cs typeface="ＭＳ Ｐゴシック" charset="0"/>
              </a:rPr>
              <a:t>1</a:t>
            </a:r>
          </a:p>
        </p:txBody>
      </p:sp>
      <p:sp>
        <p:nvSpPr>
          <p:cNvPr id="157718" name="Text Box 22">
            <a:extLst>
              <a:ext uri="{FF2B5EF4-FFF2-40B4-BE49-F238E27FC236}">
                <a16:creationId xmlns:a16="http://schemas.microsoft.com/office/drawing/2014/main" id="{3D226ADB-8FE5-7C48-A014-53AF8F36F43F}"/>
              </a:ext>
            </a:extLst>
          </p:cNvPr>
          <p:cNvSpPr txBox="1">
            <a:spLocks noChangeArrowheads="1"/>
          </p:cNvSpPr>
          <p:nvPr/>
        </p:nvSpPr>
        <p:spPr bwMode="auto">
          <a:xfrm>
            <a:off x="2438400" y="3046413"/>
            <a:ext cx="533400" cy="366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cs typeface="ＭＳ Ｐゴシック" charset="0"/>
              </a:rPr>
              <a:t>2</a:t>
            </a:r>
          </a:p>
        </p:txBody>
      </p:sp>
      <p:sp>
        <p:nvSpPr>
          <p:cNvPr id="157719" name="Text Box 23">
            <a:extLst>
              <a:ext uri="{FF2B5EF4-FFF2-40B4-BE49-F238E27FC236}">
                <a16:creationId xmlns:a16="http://schemas.microsoft.com/office/drawing/2014/main" id="{73FE4A90-A707-994C-A268-43960FE5FA6F}"/>
              </a:ext>
            </a:extLst>
          </p:cNvPr>
          <p:cNvSpPr txBox="1">
            <a:spLocks noChangeArrowheads="1"/>
          </p:cNvSpPr>
          <p:nvPr/>
        </p:nvSpPr>
        <p:spPr bwMode="auto">
          <a:xfrm>
            <a:off x="990600" y="2879725"/>
            <a:ext cx="5334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cs typeface="ＭＳ Ｐゴシック" charset="0"/>
              </a:rPr>
              <a:t>3</a:t>
            </a:r>
          </a:p>
        </p:txBody>
      </p:sp>
      <p:sp>
        <p:nvSpPr>
          <p:cNvPr id="157720" name="Text Box 24">
            <a:extLst>
              <a:ext uri="{FF2B5EF4-FFF2-40B4-BE49-F238E27FC236}">
                <a16:creationId xmlns:a16="http://schemas.microsoft.com/office/drawing/2014/main" id="{BD4120E1-00DF-7A45-AC15-B31C7A5B7931}"/>
              </a:ext>
            </a:extLst>
          </p:cNvPr>
          <p:cNvSpPr txBox="1">
            <a:spLocks noChangeArrowheads="1"/>
          </p:cNvSpPr>
          <p:nvPr/>
        </p:nvSpPr>
        <p:spPr bwMode="auto">
          <a:xfrm>
            <a:off x="1447800" y="4189413"/>
            <a:ext cx="533400" cy="366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cs typeface="ＭＳ Ｐゴシック" charset="0"/>
              </a:rPr>
              <a:t>4</a:t>
            </a:r>
          </a:p>
        </p:txBody>
      </p:sp>
      <p:grpSp>
        <p:nvGrpSpPr>
          <p:cNvPr id="119824" name="Group 25">
            <a:extLst>
              <a:ext uri="{FF2B5EF4-FFF2-40B4-BE49-F238E27FC236}">
                <a16:creationId xmlns:a16="http://schemas.microsoft.com/office/drawing/2014/main" id="{3D17169E-6008-F54A-B6FF-EBAD2181EE0A}"/>
              </a:ext>
            </a:extLst>
          </p:cNvPr>
          <p:cNvGrpSpPr>
            <a:grpSpLocks/>
          </p:cNvGrpSpPr>
          <p:nvPr/>
        </p:nvGrpSpPr>
        <p:grpSpPr bwMode="auto">
          <a:xfrm>
            <a:off x="3581400" y="3870325"/>
            <a:ext cx="533400" cy="533400"/>
            <a:chOff x="1824" y="2736"/>
            <a:chExt cx="336" cy="336"/>
          </a:xfrm>
        </p:grpSpPr>
        <p:sp>
          <p:nvSpPr>
            <p:cNvPr id="157722" name="Oval 26">
              <a:extLst>
                <a:ext uri="{FF2B5EF4-FFF2-40B4-BE49-F238E27FC236}">
                  <a16:creationId xmlns:a16="http://schemas.microsoft.com/office/drawing/2014/main" id="{1778E1E2-A276-C545-B8F8-176AA1E7F66F}"/>
                </a:ext>
              </a:extLst>
            </p:cNvPr>
            <p:cNvSpPr>
              <a:spLocks noChangeArrowheads="1"/>
            </p:cNvSpPr>
            <p:nvPr/>
          </p:nvSpPr>
          <p:spPr bwMode="auto">
            <a:xfrm>
              <a:off x="1824" y="2736"/>
              <a:ext cx="336" cy="336"/>
            </a:xfrm>
            <a:prstGeom prst="ellipse">
              <a:avLst/>
            </a:prstGeom>
            <a:solidFill>
              <a:schemeClr val="accent2"/>
            </a:solidFill>
            <a:ln w="9525">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cs typeface="ＭＳ Ｐゴシック" charset="0"/>
              </a:endParaRPr>
            </a:p>
          </p:txBody>
        </p:sp>
        <p:sp>
          <p:nvSpPr>
            <p:cNvPr id="157723" name="Text Box 27">
              <a:extLst>
                <a:ext uri="{FF2B5EF4-FFF2-40B4-BE49-F238E27FC236}">
                  <a16:creationId xmlns:a16="http://schemas.microsoft.com/office/drawing/2014/main" id="{38CBB2EC-7713-3844-A1ED-7BD66FF39A99}"/>
                </a:ext>
              </a:extLst>
            </p:cNvPr>
            <p:cNvSpPr txBox="1">
              <a:spLocks noChangeArrowheads="1"/>
            </p:cNvSpPr>
            <p:nvPr/>
          </p:nvSpPr>
          <p:spPr bwMode="auto">
            <a:xfrm>
              <a:off x="1872" y="2736"/>
              <a:ext cx="288" cy="2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400">
                  <a:latin typeface="Arial" charset="0"/>
                  <a:ea typeface="ＭＳ Ｐゴシック" charset="0"/>
                  <a:cs typeface="ＭＳ Ｐゴシック" charset="0"/>
                </a:rPr>
                <a:t>F</a:t>
              </a:r>
            </a:p>
          </p:txBody>
        </p:sp>
      </p:grpSp>
      <p:grpSp>
        <p:nvGrpSpPr>
          <p:cNvPr id="119825" name="Group 28">
            <a:extLst>
              <a:ext uri="{FF2B5EF4-FFF2-40B4-BE49-F238E27FC236}">
                <a16:creationId xmlns:a16="http://schemas.microsoft.com/office/drawing/2014/main" id="{FFC32EE2-0642-B243-91EE-7098CCAB0403}"/>
              </a:ext>
            </a:extLst>
          </p:cNvPr>
          <p:cNvGrpSpPr>
            <a:grpSpLocks/>
          </p:cNvGrpSpPr>
          <p:nvPr/>
        </p:nvGrpSpPr>
        <p:grpSpPr bwMode="auto">
          <a:xfrm>
            <a:off x="3581400" y="2193925"/>
            <a:ext cx="533400" cy="533400"/>
            <a:chOff x="1824" y="2736"/>
            <a:chExt cx="336" cy="336"/>
          </a:xfrm>
        </p:grpSpPr>
        <p:sp>
          <p:nvSpPr>
            <p:cNvPr id="157725" name="Oval 29">
              <a:extLst>
                <a:ext uri="{FF2B5EF4-FFF2-40B4-BE49-F238E27FC236}">
                  <a16:creationId xmlns:a16="http://schemas.microsoft.com/office/drawing/2014/main" id="{067AFCA1-8B53-1A4A-AE85-0CD957F3FD9B}"/>
                </a:ext>
              </a:extLst>
            </p:cNvPr>
            <p:cNvSpPr>
              <a:spLocks noChangeArrowheads="1"/>
            </p:cNvSpPr>
            <p:nvPr/>
          </p:nvSpPr>
          <p:spPr bwMode="auto">
            <a:xfrm>
              <a:off x="1824" y="2736"/>
              <a:ext cx="336" cy="336"/>
            </a:xfrm>
            <a:prstGeom prst="ellipse">
              <a:avLst/>
            </a:prstGeom>
            <a:solidFill>
              <a:schemeClr val="accent2"/>
            </a:solidFill>
            <a:ln w="9525">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cs typeface="ＭＳ Ｐゴシック" charset="0"/>
              </a:endParaRPr>
            </a:p>
          </p:txBody>
        </p:sp>
        <p:sp>
          <p:nvSpPr>
            <p:cNvPr id="157726" name="Text Box 30">
              <a:extLst>
                <a:ext uri="{FF2B5EF4-FFF2-40B4-BE49-F238E27FC236}">
                  <a16:creationId xmlns:a16="http://schemas.microsoft.com/office/drawing/2014/main" id="{C5601C8D-CEA3-EC4A-A6F1-DC8D935D8404}"/>
                </a:ext>
              </a:extLst>
            </p:cNvPr>
            <p:cNvSpPr txBox="1">
              <a:spLocks noChangeArrowheads="1"/>
            </p:cNvSpPr>
            <p:nvPr/>
          </p:nvSpPr>
          <p:spPr bwMode="auto">
            <a:xfrm>
              <a:off x="1872" y="2736"/>
              <a:ext cx="288" cy="2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400">
                  <a:latin typeface="Arial" charset="0"/>
                  <a:ea typeface="ＭＳ Ｐゴシック" charset="0"/>
                  <a:cs typeface="ＭＳ Ｐゴシック" charset="0"/>
                </a:rPr>
                <a:t>E</a:t>
              </a:r>
            </a:p>
          </p:txBody>
        </p:sp>
      </p:grpSp>
      <p:sp>
        <p:nvSpPr>
          <p:cNvPr id="157727" name="Line 31">
            <a:extLst>
              <a:ext uri="{FF2B5EF4-FFF2-40B4-BE49-F238E27FC236}">
                <a16:creationId xmlns:a16="http://schemas.microsoft.com/office/drawing/2014/main" id="{8E0F8DCF-18A2-1542-994C-70C447B4D719}"/>
              </a:ext>
            </a:extLst>
          </p:cNvPr>
          <p:cNvSpPr>
            <a:spLocks noChangeShapeType="1"/>
          </p:cNvSpPr>
          <p:nvPr/>
        </p:nvSpPr>
        <p:spPr bwMode="auto">
          <a:xfrm>
            <a:off x="2590800" y="4175125"/>
            <a:ext cx="990600" cy="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cs typeface="ＭＳ Ｐゴシック" charset="0"/>
            </a:endParaRPr>
          </a:p>
        </p:txBody>
      </p:sp>
      <p:sp>
        <p:nvSpPr>
          <p:cNvPr id="157728" name="Line 32">
            <a:extLst>
              <a:ext uri="{FF2B5EF4-FFF2-40B4-BE49-F238E27FC236}">
                <a16:creationId xmlns:a16="http://schemas.microsoft.com/office/drawing/2014/main" id="{C650711F-931D-4648-B456-8C6216568E7B}"/>
              </a:ext>
            </a:extLst>
          </p:cNvPr>
          <p:cNvSpPr>
            <a:spLocks noChangeShapeType="1"/>
          </p:cNvSpPr>
          <p:nvPr/>
        </p:nvSpPr>
        <p:spPr bwMode="auto">
          <a:xfrm flipV="1">
            <a:off x="3886200" y="2727325"/>
            <a:ext cx="0" cy="11430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cs typeface="ＭＳ Ｐゴシック" charset="0"/>
            </a:endParaRPr>
          </a:p>
        </p:txBody>
      </p:sp>
      <p:sp>
        <p:nvSpPr>
          <p:cNvPr id="157729" name="Line 33">
            <a:extLst>
              <a:ext uri="{FF2B5EF4-FFF2-40B4-BE49-F238E27FC236}">
                <a16:creationId xmlns:a16="http://schemas.microsoft.com/office/drawing/2014/main" id="{F5BADF24-8F77-5447-9555-16356C88EAF9}"/>
              </a:ext>
            </a:extLst>
          </p:cNvPr>
          <p:cNvSpPr>
            <a:spLocks noChangeShapeType="1"/>
          </p:cNvSpPr>
          <p:nvPr/>
        </p:nvSpPr>
        <p:spPr bwMode="auto">
          <a:xfrm>
            <a:off x="2514600" y="2651125"/>
            <a:ext cx="1143000" cy="12954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cs typeface="ＭＳ Ｐゴシック" charset="0"/>
            </a:endParaRPr>
          </a:p>
        </p:txBody>
      </p:sp>
      <p:sp>
        <p:nvSpPr>
          <p:cNvPr id="157730" name="Text Box 34">
            <a:extLst>
              <a:ext uri="{FF2B5EF4-FFF2-40B4-BE49-F238E27FC236}">
                <a16:creationId xmlns:a16="http://schemas.microsoft.com/office/drawing/2014/main" id="{7F62DCDD-69EB-1A4C-BF56-2A087A64E1DE}"/>
              </a:ext>
            </a:extLst>
          </p:cNvPr>
          <p:cNvSpPr txBox="1">
            <a:spLocks noChangeArrowheads="1"/>
          </p:cNvSpPr>
          <p:nvPr/>
        </p:nvSpPr>
        <p:spPr bwMode="auto">
          <a:xfrm>
            <a:off x="3962400" y="2986088"/>
            <a:ext cx="533400" cy="366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cs typeface="ＭＳ Ｐゴシック" charset="0"/>
              </a:rPr>
              <a:t>5</a:t>
            </a:r>
          </a:p>
        </p:txBody>
      </p:sp>
      <p:sp>
        <p:nvSpPr>
          <p:cNvPr id="157731" name="Text Box 35">
            <a:extLst>
              <a:ext uri="{FF2B5EF4-FFF2-40B4-BE49-F238E27FC236}">
                <a16:creationId xmlns:a16="http://schemas.microsoft.com/office/drawing/2014/main" id="{700630B9-AA92-6A4A-80AE-C21FD2E7D035}"/>
              </a:ext>
            </a:extLst>
          </p:cNvPr>
          <p:cNvSpPr txBox="1">
            <a:spLocks noChangeArrowheads="1"/>
          </p:cNvSpPr>
          <p:nvPr/>
        </p:nvSpPr>
        <p:spPr bwMode="auto">
          <a:xfrm>
            <a:off x="3048000" y="2894013"/>
            <a:ext cx="533400" cy="366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cs typeface="ＭＳ Ｐゴシック" charset="0"/>
              </a:rPr>
              <a:t>4</a:t>
            </a:r>
          </a:p>
        </p:txBody>
      </p:sp>
      <p:sp>
        <p:nvSpPr>
          <p:cNvPr id="157732" name="Text Box 36">
            <a:extLst>
              <a:ext uri="{FF2B5EF4-FFF2-40B4-BE49-F238E27FC236}">
                <a16:creationId xmlns:a16="http://schemas.microsoft.com/office/drawing/2014/main" id="{08999F87-DA14-764B-9544-DAEDB6754BAA}"/>
              </a:ext>
            </a:extLst>
          </p:cNvPr>
          <p:cNvSpPr txBox="1">
            <a:spLocks noChangeArrowheads="1"/>
          </p:cNvSpPr>
          <p:nvPr/>
        </p:nvSpPr>
        <p:spPr bwMode="auto">
          <a:xfrm>
            <a:off x="2971800" y="4189413"/>
            <a:ext cx="533400" cy="366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cs typeface="ＭＳ Ｐゴシック" charset="0"/>
              </a:rPr>
              <a:t>6</a:t>
            </a:r>
          </a:p>
        </p:txBody>
      </p:sp>
      <p:sp>
        <p:nvSpPr>
          <p:cNvPr id="157733" name="Line 37">
            <a:extLst>
              <a:ext uri="{FF2B5EF4-FFF2-40B4-BE49-F238E27FC236}">
                <a16:creationId xmlns:a16="http://schemas.microsoft.com/office/drawing/2014/main" id="{A2D07125-F810-1940-87CE-E2A0D81B488C}"/>
              </a:ext>
            </a:extLst>
          </p:cNvPr>
          <p:cNvSpPr>
            <a:spLocks noChangeShapeType="1"/>
          </p:cNvSpPr>
          <p:nvPr/>
        </p:nvSpPr>
        <p:spPr bwMode="auto">
          <a:xfrm flipV="1">
            <a:off x="990600" y="2727325"/>
            <a:ext cx="1219200" cy="12192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cs typeface="ＭＳ Ｐゴシック" charset="0"/>
            </a:endParaRPr>
          </a:p>
        </p:txBody>
      </p:sp>
      <p:sp>
        <p:nvSpPr>
          <p:cNvPr id="157734" name="Text Box 38">
            <a:extLst>
              <a:ext uri="{FF2B5EF4-FFF2-40B4-BE49-F238E27FC236}">
                <a16:creationId xmlns:a16="http://schemas.microsoft.com/office/drawing/2014/main" id="{F5048EC7-286E-A940-A399-4D07BC3EF875}"/>
              </a:ext>
            </a:extLst>
          </p:cNvPr>
          <p:cNvSpPr txBox="1">
            <a:spLocks noChangeArrowheads="1"/>
          </p:cNvSpPr>
          <p:nvPr/>
        </p:nvSpPr>
        <p:spPr bwMode="auto">
          <a:xfrm>
            <a:off x="1828800" y="3046413"/>
            <a:ext cx="533400" cy="366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cs typeface="ＭＳ Ｐゴシック" charset="0"/>
              </a:rPr>
              <a:t>4</a:t>
            </a:r>
          </a:p>
        </p:txBody>
      </p:sp>
      <p:sp>
        <p:nvSpPr>
          <p:cNvPr id="157735" name="Text Box 39">
            <a:extLst>
              <a:ext uri="{FF2B5EF4-FFF2-40B4-BE49-F238E27FC236}">
                <a16:creationId xmlns:a16="http://schemas.microsoft.com/office/drawing/2014/main" id="{D57AC9AD-15FE-3948-8A72-7FF445AE10CA}"/>
              </a:ext>
            </a:extLst>
          </p:cNvPr>
          <p:cNvSpPr txBox="1">
            <a:spLocks noChangeArrowheads="1"/>
          </p:cNvSpPr>
          <p:nvPr/>
        </p:nvSpPr>
        <p:spPr bwMode="auto">
          <a:xfrm>
            <a:off x="5943600" y="2971800"/>
            <a:ext cx="1905000" cy="7016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4000">
                <a:latin typeface="Arial" charset="0"/>
                <a:ea typeface="ＭＳ Ｐゴシック" charset="0"/>
                <a:cs typeface="ＭＳ Ｐゴシック" charset="0"/>
              </a:rPr>
              <a:t>MST</a:t>
            </a:r>
          </a:p>
        </p:txBody>
      </p:sp>
      <p:grpSp>
        <p:nvGrpSpPr>
          <p:cNvPr id="119835" name="Group 40">
            <a:extLst>
              <a:ext uri="{FF2B5EF4-FFF2-40B4-BE49-F238E27FC236}">
                <a16:creationId xmlns:a16="http://schemas.microsoft.com/office/drawing/2014/main" id="{8BD16669-36EF-A840-AD85-25211BDD372C}"/>
              </a:ext>
            </a:extLst>
          </p:cNvPr>
          <p:cNvGrpSpPr>
            <a:grpSpLocks/>
          </p:cNvGrpSpPr>
          <p:nvPr/>
        </p:nvGrpSpPr>
        <p:grpSpPr bwMode="auto">
          <a:xfrm>
            <a:off x="4953000" y="4114800"/>
            <a:ext cx="533400" cy="533400"/>
            <a:chOff x="1824" y="2736"/>
            <a:chExt cx="336" cy="336"/>
          </a:xfrm>
        </p:grpSpPr>
        <p:sp>
          <p:nvSpPr>
            <p:cNvPr id="157737" name="Oval 41">
              <a:extLst>
                <a:ext uri="{FF2B5EF4-FFF2-40B4-BE49-F238E27FC236}">
                  <a16:creationId xmlns:a16="http://schemas.microsoft.com/office/drawing/2014/main" id="{DAD640BE-2B24-A746-9629-C329FB36E69E}"/>
                </a:ext>
              </a:extLst>
            </p:cNvPr>
            <p:cNvSpPr>
              <a:spLocks noChangeArrowheads="1"/>
            </p:cNvSpPr>
            <p:nvPr/>
          </p:nvSpPr>
          <p:spPr bwMode="auto">
            <a:xfrm>
              <a:off x="1824" y="2736"/>
              <a:ext cx="336" cy="336"/>
            </a:xfrm>
            <a:prstGeom prst="ellipse">
              <a:avLst/>
            </a:prstGeom>
            <a:solidFill>
              <a:schemeClr val="accent2"/>
            </a:solidFill>
            <a:ln w="9525">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cs typeface="ＭＳ Ｐゴシック" charset="0"/>
              </a:endParaRPr>
            </a:p>
          </p:txBody>
        </p:sp>
        <p:sp>
          <p:nvSpPr>
            <p:cNvPr id="157738" name="Text Box 42">
              <a:extLst>
                <a:ext uri="{FF2B5EF4-FFF2-40B4-BE49-F238E27FC236}">
                  <a16:creationId xmlns:a16="http://schemas.microsoft.com/office/drawing/2014/main" id="{BB362A7A-A494-7F42-8F06-0733E0CE1B7D}"/>
                </a:ext>
              </a:extLst>
            </p:cNvPr>
            <p:cNvSpPr txBox="1">
              <a:spLocks noChangeArrowheads="1"/>
            </p:cNvSpPr>
            <p:nvPr/>
          </p:nvSpPr>
          <p:spPr bwMode="auto">
            <a:xfrm>
              <a:off x="1872" y="2736"/>
              <a:ext cx="288" cy="2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400">
                  <a:latin typeface="Arial" charset="0"/>
                  <a:ea typeface="ＭＳ Ｐゴシック" charset="0"/>
                  <a:cs typeface="ＭＳ Ｐゴシック" charset="0"/>
                </a:rPr>
                <a:t>A</a:t>
              </a:r>
            </a:p>
          </p:txBody>
        </p:sp>
      </p:grpSp>
      <p:grpSp>
        <p:nvGrpSpPr>
          <p:cNvPr id="119836" name="Group 43">
            <a:extLst>
              <a:ext uri="{FF2B5EF4-FFF2-40B4-BE49-F238E27FC236}">
                <a16:creationId xmlns:a16="http://schemas.microsoft.com/office/drawing/2014/main" id="{51BED157-74AF-B14E-910A-DAE1D246F648}"/>
              </a:ext>
            </a:extLst>
          </p:cNvPr>
          <p:cNvGrpSpPr>
            <a:grpSpLocks/>
          </p:cNvGrpSpPr>
          <p:nvPr/>
        </p:nvGrpSpPr>
        <p:grpSpPr bwMode="auto">
          <a:xfrm>
            <a:off x="4953000" y="5791200"/>
            <a:ext cx="533400" cy="533400"/>
            <a:chOff x="1824" y="2736"/>
            <a:chExt cx="336" cy="336"/>
          </a:xfrm>
        </p:grpSpPr>
        <p:sp>
          <p:nvSpPr>
            <p:cNvPr id="157740" name="Oval 44">
              <a:extLst>
                <a:ext uri="{FF2B5EF4-FFF2-40B4-BE49-F238E27FC236}">
                  <a16:creationId xmlns:a16="http://schemas.microsoft.com/office/drawing/2014/main" id="{2B4695AF-1915-0643-BB92-B9E552148801}"/>
                </a:ext>
              </a:extLst>
            </p:cNvPr>
            <p:cNvSpPr>
              <a:spLocks noChangeArrowheads="1"/>
            </p:cNvSpPr>
            <p:nvPr/>
          </p:nvSpPr>
          <p:spPr bwMode="auto">
            <a:xfrm>
              <a:off x="1824" y="2736"/>
              <a:ext cx="336" cy="336"/>
            </a:xfrm>
            <a:prstGeom prst="ellipse">
              <a:avLst/>
            </a:prstGeom>
            <a:solidFill>
              <a:schemeClr val="accent2"/>
            </a:solidFill>
            <a:ln w="9525">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cs typeface="ＭＳ Ｐゴシック" charset="0"/>
              </a:endParaRPr>
            </a:p>
          </p:txBody>
        </p:sp>
        <p:sp>
          <p:nvSpPr>
            <p:cNvPr id="157741" name="Text Box 45">
              <a:extLst>
                <a:ext uri="{FF2B5EF4-FFF2-40B4-BE49-F238E27FC236}">
                  <a16:creationId xmlns:a16="http://schemas.microsoft.com/office/drawing/2014/main" id="{FB8610DF-768D-A14F-9A90-3B7AB1C81E9C}"/>
                </a:ext>
              </a:extLst>
            </p:cNvPr>
            <p:cNvSpPr txBox="1">
              <a:spLocks noChangeArrowheads="1"/>
            </p:cNvSpPr>
            <p:nvPr/>
          </p:nvSpPr>
          <p:spPr bwMode="auto">
            <a:xfrm>
              <a:off x="1872" y="2736"/>
              <a:ext cx="288" cy="2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400">
                  <a:latin typeface="Arial" charset="0"/>
                  <a:ea typeface="ＭＳ Ｐゴシック" charset="0"/>
                  <a:cs typeface="ＭＳ Ｐゴシック" charset="0"/>
                </a:rPr>
                <a:t>B</a:t>
              </a:r>
            </a:p>
          </p:txBody>
        </p:sp>
      </p:grpSp>
      <p:grpSp>
        <p:nvGrpSpPr>
          <p:cNvPr id="119837" name="Group 46">
            <a:extLst>
              <a:ext uri="{FF2B5EF4-FFF2-40B4-BE49-F238E27FC236}">
                <a16:creationId xmlns:a16="http://schemas.microsoft.com/office/drawing/2014/main" id="{C99A3683-FBEF-2D4A-938C-0535AEA106A7}"/>
              </a:ext>
            </a:extLst>
          </p:cNvPr>
          <p:cNvGrpSpPr>
            <a:grpSpLocks/>
          </p:cNvGrpSpPr>
          <p:nvPr/>
        </p:nvGrpSpPr>
        <p:grpSpPr bwMode="auto">
          <a:xfrm>
            <a:off x="6477000" y="5791200"/>
            <a:ext cx="533400" cy="533400"/>
            <a:chOff x="1824" y="2736"/>
            <a:chExt cx="336" cy="336"/>
          </a:xfrm>
        </p:grpSpPr>
        <p:sp>
          <p:nvSpPr>
            <p:cNvPr id="157743" name="Oval 47">
              <a:extLst>
                <a:ext uri="{FF2B5EF4-FFF2-40B4-BE49-F238E27FC236}">
                  <a16:creationId xmlns:a16="http://schemas.microsoft.com/office/drawing/2014/main" id="{038B2E1F-F233-E04B-BC68-9B58FF5715A8}"/>
                </a:ext>
              </a:extLst>
            </p:cNvPr>
            <p:cNvSpPr>
              <a:spLocks noChangeArrowheads="1"/>
            </p:cNvSpPr>
            <p:nvPr/>
          </p:nvSpPr>
          <p:spPr bwMode="auto">
            <a:xfrm>
              <a:off x="1824" y="2736"/>
              <a:ext cx="336" cy="336"/>
            </a:xfrm>
            <a:prstGeom prst="ellipse">
              <a:avLst/>
            </a:prstGeom>
            <a:solidFill>
              <a:schemeClr val="accent2"/>
            </a:solidFill>
            <a:ln w="9525">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cs typeface="ＭＳ Ｐゴシック" charset="0"/>
              </a:endParaRPr>
            </a:p>
          </p:txBody>
        </p:sp>
        <p:sp>
          <p:nvSpPr>
            <p:cNvPr id="157744" name="Text Box 48">
              <a:extLst>
                <a:ext uri="{FF2B5EF4-FFF2-40B4-BE49-F238E27FC236}">
                  <a16:creationId xmlns:a16="http://schemas.microsoft.com/office/drawing/2014/main" id="{1B0B8C6F-C57A-AD4C-BB15-0199A5F537CF}"/>
                </a:ext>
              </a:extLst>
            </p:cNvPr>
            <p:cNvSpPr txBox="1">
              <a:spLocks noChangeArrowheads="1"/>
            </p:cNvSpPr>
            <p:nvPr/>
          </p:nvSpPr>
          <p:spPr bwMode="auto">
            <a:xfrm>
              <a:off x="1872" y="2736"/>
              <a:ext cx="288" cy="2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400">
                  <a:latin typeface="Arial" charset="0"/>
                  <a:ea typeface="ＭＳ Ｐゴシック" charset="0"/>
                  <a:cs typeface="ＭＳ Ｐゴシック" charset="0"/>
                </a:rPr>
                <a:t>D</a:t>
              </a:r>
            </a:p>
          </p:txBody>
        </p:sp>
      </p:grpSp>
      <p:grpSp>
        <p:nvGrpSpPr>
          <p:cNvPr id="119838" name="Group 49">
            <a:extLst>
              <a:ext uri="{FF2B5EF4-FFF2-40B4-BE49-F238E27FC236}">
                <a16:creationId xmlns:a16="http://schemas.microsoft.com/office/drawing/2014/main" id="{8783C460-4424-A645-BA8D-12C4BD18EBF6}"/>
              </a:ext>
            </a:extLst>
          </p:cNvPr>
          <p:cNvGrpSpPr>
            <a:grpSpLocks/>
          </p:cNvGrpSpPr>
          <p:nvPr/>
        </p:nvGrpSpPr>
        <p:grpSpPr bwMode="auto">
          <a:xfrm>
            <a:off x="6477000" y="4114800"/>
            <a:ext cx="533400" cy="533400"/>
            <a:chOff x="1824" y="2736"/>
            <a:chExt cx="336" cy="336"/>
          </a:xfrm>
        </p:grpSpPr>
        <p:sp>
          <p:nvSpPr>
            <p:cNvPr id="157746" name="Oval 50">
              <a:extLst>
                <a:ext uri="{FF2B5EF4-FFF2-40B4-BE49-F238E27FC236}">
                  <a16:creationId xmlns:a16="http://schemas.microsoft.com/office/drawing/2014/main" id="{434311B2-31A6-0E42-8DAF-52AC67CF0CB3}"/>
                </a:ext>
              </a:extLst>
            </p:cNvPr>
            <p:cNvSpPr>
              <a:spLocks noChangeArrowheads="1"/>
            </p:cNvSpPr>
            <p:nvPr/>
          </p:nvSpPr>
          <p:spPr bwMode="auto">
            <a:xfrm>
              <a:off x="1824" y="2736"/>
              <a:ext cx="336" cy="336"/>
            </a:xfrm>
            <a:prstGeom prst="ellipse">
              <a:avLst/>
            </a:prstGeom>
            <a:solidFill>
              <a:schemeClr val="accent2"/>
            </a:solidFill>
            <a:ln w="9525">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cs typeface="ＭＳ Ｐゴシック" charset="0"/>
              </a:endParaRPr>
            </a:p>
          </p:txBody>
        </p:sp>
        <p:sp>
          <p:nvSpPr>
            <p:cNvPr id="157747" name="Text Box 51">
              <a:extLst>
                <a:ext uri="{FF2B5EF4-FFF2-40B4-BE49-F238E27FC236}">
                  <a16:creationId xmlns:a16="http://schemas.microsoft.com/office/drawing/2014/main" id="{38E03A9F-E738-CB4E-8793-3D65DB87267C}"/>
                </a:ext>
              </a:extLst>
            </p:cNvPr>
            <p:cNvSpPr txBox="1">
              <a:spLocks noChangeArrowheads="1"/>
            </p:cNvSpPr>
            <p:nvPr/>
          </p:nvSpPr>
          <p:spPr bwMode="auto">
            <a:xfrm>
              <a:off x="1872" y="2736"/>
              <a:ext cx="288" cy="2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400">
                  <a:latin typeface="Arial" charset="0"/>
                  <a:ea typeface="ＭＳ Ｐゴシック" charset="0"/>
                  <a:cs typeface="ＭＳ Ｐゴシック" charset="0"/>
                </a:rPr>
                <a:t>C</a:t>
              </a:r>
            </a:p>
          </p:txBody>
        </p:sp>
      </p:grpSp>
      <p:grpSp>
        <p:nvGrpSpPr>
          <p:cNvPr id="119839" name="Group 52">
            <a:extLst>
              <a:ext uri="{FF2B5EF4-FFF2-40B4-BE49-F238E27FC236}">
                <a16:creationId xmlns:a16="http://schemas.microsoft.com/office/drawing/2014/main" id="{8D0DC14A-AF9B-A442-941F-AB23F503E68F}"/>
              </a:ext>
            </a:extLst>
          </p:cNvPr>
          <p:cNvGrpSpPr>
            <a:grpSpLocks/>
          </p:cNvGrpSpPr>
          <p:nvPr/>
        </p:nvGrpSpPr>
        <p:grpSpPr bwMode="auto">
          <a:xfrm>
            <a:off x="8001000" y="5791200"/>
            <a:ext cx="533400" cy="533400"/>
            <a:chOff x="1824" y="2736"/>
            <a:chExt cx="336" cy="336"/>
          </a:xfrm>
        </p:grpSpPr>
        <p:sp>
          <p:nvSpPr>
            <p:cNvPr id="157749" name="Oval 53">
              <a:extLst>
                <a:ext uri="{FF2B5EF4-FFF2-40B4-BE49-F238E27FC236}">
                  <a16:creationId xmlns:a16="http://schemas.microsoft.com/office/drawing/2014/main" id="{9A2205E1-A29D-4845-933B-EF44AA334BD3}"/>
                </a:ext>
              </a:extLst>
            </p:cNvPr>
            <p:cNvSpPr>
              <a:spLocks noChangeArrowheads="1"/>
            </p:cNvSpPr>
            <p:nvPr/>
          </p:nvSpPr>
          <p:spPr bwMode="auto">
            <a:xfrm>
              <a:off x="1824" y="2736"/>
              <a:ext cx="336" cy="336"/>
            </a:xfrm>
            <a:prstGeom prst="ellipse">
              <a:avLst/>
            </a:prstGeom>
            <a:solidFill>
              <a:schemeClr val="accent2"/>
            </a:solidFill>
            <a:ln w="9525">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cs typeface="ＭＳ Ｐゴシック" charset="0"/>
              </a:endParaRPr>
            </a:p>
          </p:txBody>
        </p:sp>
        <p:sp>
          <p:nvSpPr>
            <p:cNvPr id="157750" name="Text Box 54">
              <a:extLst>
                <a:ext uri="{FF2B5EF4-FFF2-40B4-BE49-F238E27FC236}">
                  <a16:creationId xmlns:a16="http://schemas.microsoft.com/office/drawing/2014/main" id="{F1021C01-61F2-1649-ADC5-D6F51E9D9ED8}"/>
                </a:ext>
              </a:extLst>
            </p:cNvPr>
            <p:cNvSpPr txBox="1">
              <a:spLocks noChangeArrowheads="1"/>
            </p:cNvSpPr>
            <p:nvPr/>
          </p:nvSpPr>
          <p:spPr bwMode="auto">
            <a:xfrm>
              <a:off x="1872" y="2736"/>
              <a:ext cx="288" cy="2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400" b="1" dirty="0">
                  <a:solidFill>
                    <a:srgbClr val="0000FF"/>
                  </a:solidFill>
                  <a:latin typeface="Arial" charset="0"/>
                  <a:ea typeface="ＭＳ Ｐゴシック" charset="0"/>
                  <a:cs typeface="ＭＳ Ｐゴシック" charset="0"/>
                </a:rPr>
                <a:t>F</a:t>
              </a:r>
            </a:p>
          </p:txBody>
        </p:sp>
      </p:grpSp>
      <p:grpSp>
        <p:nvGrpSpPr>
          <p:cNvPr id="119840" name="Group 55">
            <a:extLst>
              <a:ext uri="{FF2B5EF4-FFF2-40B4-BE49-F238E27FC236}">
                <a16:creationId xmlns:a16="http://schemas.microsoft.com/office/drawing/2014/main" id="{CCD073AD-9593-724E-8D6C-2C1B78E05209}"/>
              </a:ext>
            </a:extLst>
          </p:cNvPr>
          <p:cNvGrpSpPr>
            <a:grpSpLocks/>
          </p:cNvGrpSpPr>
          <p:nvPr/>
        </p:nvGrpSpPr>
        <p:grpSpPr bwMode="auto">
          <a:xfrm>
            <a:off x="8001000" y="4114800"/>
            <a:ext cx="533400" cy="533400"/>
            <a:chOff x="1824" y="2736"/>
            <a:chExt cx="336" cy="336"/>
          </a:xfrm>
        </p:grpSpPr>
        <p:sp>
          <p:nvSpPr>
            <p:cNvPr id="157752" name="Oval 56">
              <a:extLst>
                <a:ext uri="{FF2B5EF4-FFF2-40B4-BE49-F238E27FC236}">
                  <a16:creationId xmlns:a16="http://schemas.microsoft.com/office/drawing/2014/main" id="{2C799958-13ED-3346-B652-4D965D84F0F3}"/>
                </a:ext>
              </a:extLst>
            </p:cNvPr>
            <p:cNvSpPr>
              <a:spLocks noChangeArrowheads="1"/>
            </p:cNvSpPr>
            <p:nvPr/>
          </p:nvSpPr>
          <p:spPr bwMode="auto">
            <a:xfrm>
              <a:off x="1824" y="2736"/>
              <a:ext cx="336" cy="336"/>
            </a:xfrm>
            <a:prstGeom prst="ellipse">
              <a:avLst/>
            </a:prstGeom>
            <a:solidFill>
              <a:schemeClr val="accent2"/>
            </a:solidFill>
            <a:ln w="9525">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cs typeface="ＭＳ Ｐゴシック" charset="0"/>
              </a:endParaRPr>
            </a:p>
          </p:txBody>
        </p:sp>
        <p:sp>
          <p:nvSpPr>
            <p:cNvPr id="157753" name="Text Box 57">
              <a:extLst>
                <a:ext uri="{FF2B5EF4-FFF2-40B4-BE49-F238E27FC236}">
                  <a16:creationId xmlns:a16="http://schemas.microsoft.com/office/drawing/2014/main" id="{E6414F61-B275-014F-B728-D98958F76E4D}"/>
                </a:ext>
              </a:extLst>
            </p:cNvPr>
            <p:cNvSpPr txBox="1">
              <a:spLocks noChangeArrowheads="1"/>
            </p:cNvSpPr>
            <p:nvPr/>
          </p:nvSpPr>
          <p:spPr bwMode="auto">
            <a:xfrm>
              <a:off x="1872" y="2736"/>
              <a:ext cx="288" cy="2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400">
                  <a:latin typeface="Arial" charset="0"/>
                  <a:ea typeface="ＭＳ Ｐゴシック" charset="0"/>
                  <a:cs typeface="ＭＳ Ｐゴシック" charset="0"/>
                </a:rPr>
                <a:t>E</a:t>
              </a:r>
            </a:p>
          </p:txBody>
        </p:sp>
      </p:grpSp>
      <p:sp>
        <p:nvSpPr>
          <p:cNvPr id="157755" name="Text Box 59">
            <a:extLst>
              <a:ext uri="{FF2B5EF4-FFF2-40B4-BE49-F238E27FC236}">
                <a16:creationId xmlns:a16="http://schemas.microsoft.com/office/drawing/2014/main" id="{D598C7BF-BB9F-8E43-8CFB-20E6AA235DBC}"/>
              </a:ext>
            </a:extLst>
          </p:cNvPr>
          <p:cNvSpPr txBox="1">
            <a:spLocks noChangeArrowheads="1"/>
          </p:cNvSpPr>
          <p:nvPr/>
        </p:nvSpPr>
        <p:spPr bwMode="auto">
          <a:xfrm>
            <a:off x="6553200" y="3581400"/>
            <a:ext cx="685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400">
                <a:solidFill>
                  <a:srgbClr val="FF0000"/>
                </a:solidFill>
                <a:latin typeface="Arial" charset="0"/>
                <a:ea typeface="ＭＳ Ｐゴシック" charset="0"/>
                <a:cs typeface="ＭＳ Ｐゴシック" charset="0"/>
                <a:sym typeface="Symbol" charset="0"/>
              </a:rPr>
              <a:t>4</a:t>
            </a:r>
          </a:p>
        </p:txBody>
      </p:sp>
      <p:sp>
        <p:nvSpPr>
          <p:cNvPr id="157756" name="Text Box 60">
            <a:extLst>
              <a:ext uri="{FF2B5EF4-FFF2-40B4-BE49-F238E27FC236}">
                <a16:creationId xmlns:a16="http://schemas.microsoft.com/office/drawing/2014/main" id="{2E50D4DB-BA7A-AF45-9D9C-C481B10C10D3}"/>
              </a:ext>
            </a:extLst>
          </p:cNvPr>
          <p:cNvSpPr txBox="1">
            <a:spLocks noChangeArrowheads="1"/>
          </p:cNvSpPr>
          <p:nvPr/>
        </p:nvSpPr>
        <p:spPr bwMode="auto">
          <a:xfrm>
            <a:off x="8001000" y="3505200"/>
            <a:ext cx="685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400">
                <a:solidFill>
                  <a:srgbClr val="FF0000"/>
                </a:solidFill>
                <a:latin typeface="Arial" charset="0"/>
                <a:ea typeface="ＭＳ Ｐゴシック" charset="0"/>
                <a:cs typeface="ＭＳ Ｐゴシック" charset="0"/>
                <a:sym typeface="Symbol" charset="0"/>
              </a:rPr>
              <a:t>5</a:t>
            </a:r>
          </a:p>
        </p:txBody>
      </p:sp>
      <p:sp>
        <p:nvSpPr>
          <p:cNvPr id="157758" name="Text Box 62">
            <a:extLst>
              <a:ext uri="{FF2B5EF4-FFF2-40B4-BE49-F238E27FC236}">
                <a16:creationId xmlns:a16="http://schemas.microsoft.com/office/drawing/2014/main" id="{62A5DFD3-AA77-C84E-8387-CCB36BE0FEFB}"/>
              </a:ext>
            </a:extLst>
          </p:cNvPr>
          <p:cNvSpPr txBox="1">
            <a:spLocks noChangeArrowheads="1"/>
          </p:cNvSpPr>
          <p:nvPr/>
        </p:nvSpPr>
        <p:spPr bwMode="auto">
          <a:xfrm>
            <a:off x="6553200" y="6324600"/>
            <a:ext cx="685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400">
                <a:solidFill>
                  <a:srgbClr val="FF0000"/>
                </a:solidFill>
                <a:latin typeface="Arial" charset="0"/>
                <a:ea typeface="ＭＳ Ｐゴシック" charset="0"/>
                <a:cs typeface="ＭＳ Ｐゴシック" charset="0"/>
                <a:sym typeface="Symbol" charset="0"/>
              </a:rPr>
              <a:t>6</a:t>
            </a:r>
          </a:p>
        </p:txBody>
      </p:sp>
      <p:sp>
        <p:nvSpPr>
          <p:cNvPr id="66" name="Rectangle 65">
            <a:extLst>
              <a:ext uri="{FF2B5EF4-FFF2-40B4-BE49-F238E27FC236}">
                <a16:creationId xmlns:a16="http://schemas.microsoft.com/office/drawing/2014/main" id="{9EEA0087-4F8E-E248-9334-93469E9C35C3}"/>
              </a:ext>
            </a:extLst>
          </p:cNvPr>
          <p:cNvSpPr/>
          <p:nvPr/>
        </p:nvSpPr>
        <p:spPr>
          <a:xfrm>
            <a:off x="4495800" y="272945"/>
            <a:ext cx="4114800" cy="1200329"/>
          </a:xfrm>
          <a:prstGeom prst="rect">
            <a:avLst/>
          </a:prstGeom>
        </p:spPr>
        <p:txBody>
          <a:bodyPr wrap="square">
            <a:spAutoFit/>
          </a:bodyPr>
          <a:lstStyle/>
          <a:p>
            <a:r>
              <a:rPr lang="en-US" sz="2400" dirty="0">
                <a:solidFill>
                  <a:srgbClr val="0000FF"/>
                </a:solidFill>
              </a:rPr>
              <a:t>Add the edge with the smallest weight that connects a vertex not connected by the MST</a:t>
            </a:r>
          </a:p>
        </p:txBody>
      </p:sp>
    </p:spTree>
    <p:extLst>
      <p:ext uri="{BB962C8B-B14F-4D97-AF65-F5344CB8AC3E}">
        <p14:creationId xmlns:p14="http://schemas.microsoft.com/office/powerpoint/2010/main" val="20488070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3" name="Rectangle 2">
            <a:extLst>
              <a:ext uri="{FF2B5EF4-FFF2-40B4-BE49-F238E27FC236}">
                <a16:creationId xmlns:a16="http://schemas.microsoft.com/office/drawing/2014/main" id="{FE087169-435F-6B4F-92BD-666E287E77C2}"/>
              </a:ext>
            </a:extLst>
          </p:cNvPr>
          <p:cNvSpPr>
            <a:spLocks noGrp="1" noChangeArrowheads="1"/>
          </p:cNvSpPr>
          <p:nvPr>
            <p:ph type="title" idx="4294967295"/>
          </p:nvPr>
        </p:nvSpPr>
        <p:spPr>
          <a:xfrm>
            <a:off x="990600" y="228600"/>
            <a:ext cx="8153400" cy="990600"/>
          </a:xfrm>
        </p:spPr>
        <p:txBody>
          <a:bodyPr/>
          <a:lstStyle/>
          <a:p>
            <a:r>
              <a:rPr lang="en-US" altLang="en-US">
                <a:ea typeface="ＭＳ Ｐゴシック" panose="020B0600070205080204" pitchFamily="34" charset="-128"/>
              </a:rPr>
              <a:t>Prim’</a:t>
            </a:r>
            <a:r>
              <a:rPr lang="en-US" altLang="ja-JP">
                <a:ea typeface="ＭＳ Ｐゴシック" panose="020B0600070205080204" pitchFamily="34" charset="-128"/>
              </a:rPr>
              <a:t>s</a:t>
            </a:r>
            <a:endParaRPr lang="en-US" altLang="en-US">
              <a:ea typeface="ＭＳ Ｐゴシック" panose="020B0600070205080204" pitchFamily="34" charset="-128"/>
            </a:endParaRPr>
          </a:p>
        </p:txBody>
      </p:sp>
      <p:grpSp>
        <p:nvGrpSpPr>
          <p:cNvPr id="120834" name="Group 3">
            <a:extLst>
              <a:ext uri="{FF2B5EF4-FFF2-40B4-BE49-F238E27FC236}">
                <a16:creationId xmlns:a16="http://schemas.microsoft.com/office/drawing/2014/main" id="{D5768CE8-26FF-5844-BB6D-30504D6EA62D}"/>
              </a:ext>
            </a:extLst>
          </p:cNvPr>
          <p:cNvGrpSpPr>
            <a:grpSpLocks/>
          </p:cNvGrpSpPr>
          <p:nvPr/>
        </p:nvGrpSpPr>
        <p:grpSpPr bwMode="auto">
          <a:xfrm>
            <a:off x="533400" y="2193925"/>
            <a:ext cx="533400" cy="533400"/>
            <a:chOff x="1824" y="2736"/>
            <a:chExt cx="336" cy="336"/>
          </a:xfrm>
        </p:grpSpPr>
        <p:sp>
          <p:nvSpPr>
            <p:cNvPr id="158724" name="Oval 4">
              <a:extLst>
                <a:ext uri="{FF2B5EF4-FFF2-40B4-BE49-F238E27FC236}">
                  <a16:creationId xmlns:a16="http://schemas.microsoft.com/office/drawing/2014/main" id="{27AA7D07-EABB-E047-B3F1-72B05E45A7E8}"/>
                </a:ext>
              </a:extLst>
            </p:cNvPr>
            <p:cNvSpPr>
              <a:spLocks noChangeArrowheads="1"/>
            </p:cNvSpPr>
            <p:nvPr/>
          </p:nvSpPr>
          <p:spPr bwMode="auto">
            <a:xfrm>
              <a:off x="1824" y="2736"/>
              <a:ext cx="336" cy="336"/>
            </a:xfrm>
            <a:prstGeom prst="ellipse">
              <a:avLst/>
            </a:prstGeom>
            <a:solidFill>
              <a:schemeClr val="accent2"/>
            </a:solidFill>
            <a:ln w="9525">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cs typeface="ＭＳ Ｐゴシック" charset="0"/>
              </a:endParaRPr>
            </a:p>
          </p:txBody>
        </p:sp>
        <p:sp>
          <p:nvSpPr>
            <p:cNvPr id="158725" name="Text Box 5">
              <a:extLst>
                <a:ext uri="{FF2B5EF4-FFF2-40B4-BE49-F238E27FC236}">
                  <a16:creationId xmlns:a16="http://schemas.microsoft.com/office/drawing/2014/main" id="{FB940E11-1ECB-FF4F-80B8-3FDE91A11C38}"/>
                </a:ext>
              </a:extLst>
            </p:cNvPr>
            <p:cNvSpPr txBox="1">
              <a:spLocks noChangeArrowheads="1"/>
            </p:cNvSpPr>
            <p:nvPr/>
          </p:nvSpPr>
          <p:spPr bwMode="auto">
            <a:xfrm>
              <a:off x="1872" y="2736"/>
              <a:ext cx="288" cy="2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400">
                  <a:latin typeface="Arial" charset="0"/>
                  <a:ea typeface="ＭＳ Ｐゴシック" charset="0"/>
                  <a:cs typeface="ＭＳ Ｐゴシック" charset="0"/>
                </a:rPr>
                <a:t>A</a:t>
              </a:r>
            </a:p>
          </p:txBody>
        </p:sp>
      </p:grpSp>
      <p:grpSp>
        <p:nvGrpSpPr>
          <p:cNvPr id="120835" name="Group 6">
            <a:extLst>
              <a:ext uri="{FF2B5EF4-FFF2-40B4-BE49-F238E27FC236}">
                <a16:creationId xmlns:a16="http://schemas.microsoft.com/office/drawing/2014/main" id="{600F14B5-EB11-0042-BCD1-78F248E997D6}"/>
              </a:ext>
            </a:extLst>
          </p:cNvPr>
          <p:cNvGrpSpPr>
            <a:grpSpLocks/>
          </p:cNvGrpSpPr>
          <p:nvPr/>
        </p:nvGrpSpPr>
        <p:grpSpPr bwMode="auto">
          <a:xfrm>
            <a:off x="533400" y="3870325"/>
            <a:ext cx="533400" cy="533400"/>
            <a:chOff x="1824" y="2736"/>
            <a:chExt cx="336" cy="336"/>
          </a:xfrm>
        </p:grpSpPr>
        <p:sp>
          <p:nvSpPr>
            <p:cNvPr id="158727" name="Oval 7">
              <a:extLst>
                <a:ext uri="{FF2B5EF4-FFF2-40B4-BE49-F238E27FC236}">
                  <a16:creationId xmlns:a16="http://schemas.microsoft.com/office/drawing/2014/main" id="{973506DC-F84B-AE4D-ACF9-8AE521C108A9}"/>
                </a:ext>
              </a:extLst>
            </p:cNvPr>
            <p:cNvSpPr>
              <a:spLocks noChangeArrowheads="1"/>
            </p:cNvSpPr>
            <p:nvPr/>
          </p:nvSpPr>
          <p:spPr bwMode="auto">
            <a:xfrm>
              <a:off x="1824" y="2736"/>
              <a:ext cx="336" cy="336"/>
            </a:xfrm>
            <a:prstGeom prst="ellipse">
              <a:avLst/>
            </a:prstGeom>
            <a:solidFill>
              <a:schemeClr val="accent2"/>
            </a:solidFill>
            <a:ln w="9525">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cs typeface="ＭＳ Ｐゴシック" charset="0"/>
              </a:endParaRPr>
            </a:p>
          </p:txBody>
        </p:sp>
        <p:sp>
          <p:nvSpPr>
            <p:cNvPr id="158728" name="Text Box 8">
              <a:extLst>
                <a:ext uri="{FF2B5EF4-FFF2-40B4-BE49-F238E27FC236}">
                  <a16:creationId xmlns:a16="http://schemas.microsoft.com/office/drawing/2014/main" id="{0817BA01-CFFA-A443-8957-4BF721072D39}"/>
                </a:ext>
              </a:extLst>
            </p:cNvPr>
            <p:cNvSpPr txBox="1">
              <a:spLocks noChangeArrowheads="1"/>
            </p:cNvSpPr>
            <p:nvPr/>
          </p:nvSpPr>
          <p:spPr bwMode="auto">
            <a:xfrm>
              <a:off x="1872" y="2736"/>
              <a:ext cx="288" cy="2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400">
                  <a:latin typeface="Arial" charset="0"/>
                  <a:ea typeface="ＭＳ Ｐゴシック" charset="0"/>
                  <a:cs typeface="ＭＳ Ｐゴシック" charset="0"/>
                </a:rPr>
                <a:t>B</a:t>
              </a:r>
            </a:p>
          </p:txBody>
        </p:sp>
      </p:grpSp>
      <p:grpSp>
        <p:nvGrpSpPr>
          <p:cNvPr id="120836" name="Group 9">
            <a:extLst>
              <a:ext uri="{FF2B5EF4-FFF2-40B4-BE49-F238E27FC236}">
                <a16:creationId xmlns:a16="http://schemas.microsoft.com/office/drawing/2014/main" id="{3E462B96-7E0F-CA4F-9A79-5DA06DDE2A05}"/>
              </a:ext>
            </a:extLst>
          </p:cNvPr>
          <p:cNvGrpSpPr>
            <a:grpSpLocks/>
          </p:cNvGrpSpPr>
          <p:nvPr/>
        </p:nvGrpSpPr>
        <p:grpSpPr bwMode="auto">
          <a:xfrm>
            <a:off x="2057400" y="3870325"/>
            <a:ext cx="533400" cy="533400"/>
            <a:chOff x="1824" y="2736"/>
            <a:chExt cx="336" cy="336"/>
          </a:xfrm>
        </p:grpSpPr>
        <p:sp>
          <p:nvSpPr>
            <p:cNvPr id="158730" name="Oval 10">
              <a:extLst>
                <a:ext uri="{FF2B5EF4-FFF2-40B4-BE49-F238E27FC236}">
                  <a16:creationId xmlns:a16="http://schemas.microsoft.com/office/drawing/2014/main" id="{790BD22B-3094-994E-8B0D-E660A0D9B6C6}"/>
                </a:ext>
              </a:extLst>
            </p:cNvPr>
            <p:cNvSpPr>
              <a:spLocks noChangeArrowheads="1"/>
            </p:cNvSpPr>
            <p:nvPr/>
          </p:nvSpPr>
          <p:spPr bwMode="auto">
            <a:xfrm>
              <a:off x="1824" y="2736"/>
              <a:ext cx="336" cy="336"/>
            </a:xfrm>
            <a:prstGeom prst="ellipse">
              <a:avLst/>
            </a:prstGeom>
            <a:solidFill>
              <a:schemeClr val="accent2"/>
            </a:solidFill>
            <a:ln w="9525">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cs typeface="ＭＳ Ｐゴシック" charset="0"/>
              </a:endParaRPr>
            </a:p>
          </p:txBody>
        </p:sp>
        <p:sp>
          <p:nvSpPr>
            <p:cNvPr id="158731" name="Text Box 11">
              <a:extLst>
                <a:ext uri="{FF2B5EF4-FFF2-40B4-BE49-F238E27FC236}">
                  <a16:creationId xmlns:a16="http://schemas.microsoft.com/office/drawing/2014/main" id="{BD6B0014-A156-3140-9A39-2E43B94F906A}"/>
                </a:ext>
              </a:extLst>
            </p:cNvPr>
            <p:cNvSpPr txBox="1">
              <a:spLocks noChangeArrowheads="1"/>
            </p:cNvSpPr>
            <p:nvPr/>
          </p:nvSpPr>
          <p:spPr bwMode="auto">
            <a:xfrm>
              <a:off x="1872" y="2736"/>
              <a:ext cx="288" cy="2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400">
                  <a:latin typeface="Arial" charset="0"/>
                  <a:ea typeface="ＭＳ Ｐゴシック" charset="0"/>
                  <a:cs typeface="ＭＳ Ｐゴシック" charset="0"/>
                </a:rPr>
                <a:t>D</a:t>
              </a:r>
            </a:p>
          </p:txBody>
        </p:sp>
      </p:grpSp>
      <p:grpSp>
        <p:nvGrpSpPr>
          <p:cNvPr id="120837" name="Group 12">
            <a:extLst>
              <a:ext uri="{FF2B5EF4-FFF2-40B4-BE49-F238E27FC236}">
                <a16:creationId xmlns:a16="http://schemas.microsoft.com/office/drawing/2014/main" id="{FCA113C3-FFAE-064F-8809-AAC761D70C08}"/>
              </a:ext>
            </a:extLst>
          </p:cNvPr>
          <p:cNvGrpSpPr>
            <a:grpSpLocks/>
          </p:cNvGrpSpPr>
          <p:nvPr/>
        </p:nvGrpSpPr>
        <p:grpSpPr bwMode="auto">
          <a:xfrm>
            <a:off x="2057400" y="2193925"/>
            <a:ext cx="533400" cy="533400"/>
            <a:chOff x="1824" y="2736"/>
            <a:chExt cx="336" cy="336"/>
          </a:xfrm>
        </p:grpSpPr>
        <p:sp>
          <p:nvSpPr>
            <p:cNvPr id="158733" name="Oval 13">
              <a:extLst>
                <a:ext uri="{FF2B5EF4-FFF2-40B4-BE49-F238E27FC236}">
                  <a16:creationId xmlns:a16="http://schemas.microsoft.com/office/drawing/2014/main" id="{7807D72D-E24B-AA41-A374-07F67CEC1214}"/>
                </a:ext>
              </a:extLst>
            </p:cNvPr>
            <p:cNvSpPr>
              <a:spLocks noChangeArrowheads="1"/>
            </p:cNvSpPr>
            <p:nvPr/>
          </p:nvSpPr>
          <p:spPr bwMode="auto">
            <a:xfrm>
              <a:off x="1824" y="2736"/>
              <a:ext cx="336" cy="336"/>
            </a:xfrm>
            <a:prstGeom prst="ellipse">
              <a:avLst/>
            </a:prstGeom>
            <a:solidFill>
              <a:schemeClr val="accent2"/>
            </a:solidFill>
            <a:ln w="9525">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cs typeface="ＭＳ Ｐゴシック" charset="0"/>
              </a:endParaRPr>
            </a:p>
          </p:txBody>
        </p:sp>
        <p:sp>
          <p:nvSpPr>
            <p:cNvPr id="158734" name="Text Box 14">
              <a:extLst>
                <a:ext uri="{FF2B5EF4-FFF2-40B4-BE49-F238E27FC236}">
                  <a16:creationId xmlns:a16="http://schemas.microsoft.com/office/drawing/2014/main" id="{0DAFD8B7-045C-DA49-8D63-66F16FE48928}"/>
                </a:ext>
              </a:extLst>
            </p:cNvPr>
            <p:cNvSpPr txBox="1">
              <a:spLocks noChangeArrowheads="1"/>
            </p:cNvSpPr>
            <p:nvPr/>
          </p:nvSpPr>
          <p:spPr bwMode="auto">
            <a:xfrm>
              <a:off x="1872" y="2736"/>
              <a:ext cx="288" cy="2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400">
                  <a:latin typeface="Arial" charset="0"/>
                  <a:ea typeface="ＭＳ Ｐゴシック" charset="0"/>
                  <a:cs typeface="ＭＳ Ｐゴシック" charset="0"/>
                </a:rPr>
                <a:t>C</a:t>
              </a:r>
            </a:p>
          </p:txBody>
        </p:sp>
      </p:grpSp>
      <p:sp>
        <p:nvSpPr>
          <p:cNvPr id="158735" name="Line 15">
            <a:extLst>
              <a:ext uri="{FF2B5EF4-FFF2-40B4-BE49-F238E27FC236}">
                <a16:creationId xmlns:a16="http://schemas.microsoft.com/office/drawing/2014/main" id="{A6E44A7A-303A-D84A-B258-44A2BC233560}"/>
              </a:ext>
            </a:extLst>
          </p:cNvPr>
          <p:cNvSpPr>
            <a:spLocks noChangeShapeType="1"/>
          </p:cNvSpPr>
          <p:nvPr/>
        </p:nvSpPr>
        <p:spPr bwMode="auto">
          <a:xfrm>
            <a:off x="1066800" y="4175125"/>
            <a:ext cx="990600" cy="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cs typeface="ＭＳ Ｐゴシック" charset="0"/>
            </a:endParaRPr>
          </a:p>
        </p:txBody>
      </p:sp>
      <p:sp>
        <p:nvSpPr>
          <p:cNvPr id="158736" name="Line 16">
            <a:extLst>
              <a:ext uri="{FF2B5EF4-FFF2-40B4-BE49-F238E27FC236}">
                <a16:creationId xmlns:a16="http://schemas.microsoft.com/office/drawing/2014/main" id="{65698D47-E5D9-8442-8456-8FE89E0A5FF3}"/>
              </a:ext>
            </a:extLst>
          </p:cNvPr>
          <p:cNvSpPr>
            <a:spLocks noChangeShapeType="1"/>
          </p:cNvSpPr>
          <p:nvPr/>
        </p:nvSpPr>
        <p:spPr bwMode="auto">
          <a:xfrm flipV="1">
            <a:off x="2362200" y="2727325"/>
            <a:ext cx="0" cy="11430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cs typeface="ＭＳ Ｐゴシック" charset="0"/>
            </a:endParaRPr>
          </a:p>
        </p:txBody>
      </p:sp>
      <p:sp>
        <p:nvSpPr>
          <p:cNvPr id="158737" name="Line 17">
            <a:extLst>
              <a:ext uri="{FF2B5EF4-FFF2-40B4-BE49-F238E27FC236}">
                <a16:creationId xmlns:a16="http://schemas.microsoft.com/office/drawing/2014/main" id="{EC2751DB-B0E2-EE44-A108-59846A52749B}"/>
              </a:ext>
            </a:extLst>
          </p:cNvPr>
          <p:cNvSpPr>
            <a:spLocks noChangeShapeType="1"/>
          </p:cNvSpPr>
          <p:nvPr/>
        </p:nvSpPr>
        <p:spPr bwMode="auto">
          <a:xfrm flipV="1">
            <a:off x="838200" y="2727325"/>
            <a:ext cx="0" cy="11430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cs typeface="ＭＳ Ｐゴシック" charset="0"/>
            </a:endParaRPr>
          </a:p>
        </p:txBody>
      </p:sp>
      <p:sp>
        <p:nvSpPr>
          <p:cNvPr id="158738" name="Line 18">
            <a:extLst>
              <a:ext uri="{FF2B5EF4-FFF2-40B4-BE49-F238E27FC236}">
                <a16:creationId xmlns:a16="http://schemas.microsoft.com/office/drawing/2014/main" id="{48946602-1F04-BC4D-BD9F-42E3313C7E5E}"/>
              </a:ext>
            </a:extLst>
          </p:cNvPr>
          <p:cNvSpPr>
            <a:spLocks noChangeShapeType="1"/>
          </p:cNvSpPr>
          <p:nvPr/>
        </p:nvSpPr>
        <p:spPr bwMode="auto">
          <a:xfrm>
            <a:off x="1066800" y="2422525"/>
            <a:ext cx="990600" cy="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cs typeface="ＭＳ Ｐゴシック" charset="0"/>
            </a:endParaRPr>
          </a:p>
        </p:txBody>
      </p:sp>
      <p:sp>
        <p:nvSpPr>
          <p:cNvPr id="158739" name="Line 19">
            <a:extLst>
              <a:ext uri="{FF2B5EF4-FFF2-40B4-BE49-F238E27FC236}">
                <a16:creationId xmlns:a16="http://schemas.microsoft.com/office/drawing/2014/main" id="{4236A727-0024-FB43-A497-391BF0CE638B}"/>
              </a:ext>
            </a:extLst>
          </p:cNvPr>
          <p:cNvSpPr>
            <a:spLocks noChangeShapeType="1"/>
          </p:cNvSpPr>
          <p:nvPr/>
        </p:nvSpPr>
        <p:spPr bwMode="auto">
          <a:xfrm>
            <a:off x="990600" y="2651125"/>
            <a:ext cx="1143000" cy="12954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cs typeface="ＭＳ Ｐゴシック" charset="0"/>
            </a:endParaRPr>
          </a:p>
        </p:txBody>
      </p:sp>
      <p:sp>
        <p:nvSpPr>
          <p:cNvPr id="158740" name="Text Box 20">
            <a:extLst>
              <a:ext uri="{FF2B5EF4-FFF2-40B4-BE49-F238E27FC236}">
                <a16:creationId xmlns:a16="http://schemas.microsoft.com/office/drawing/2014/main" id="{F08F4BE7-F154-4747-A12F-B9369388ED63}"/>
              </a:ext>
            </a:extLst>
          </p:cNvPr>
          <p:cNvSpPr txBox="1">
            <a:spLocks noChangeArrowheads="1"/>
          </p:cNvSpPr>
          <p:nvPr/>
        </p:nvSpPr>
        <p:spPr bwMode="auto">
          <a:xfrm>
            <a:off x="533400" y="3108325"/>
            <a:ext cx="5334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cs typeface="ＭＳ Ｐゴシック" charset="0"/>
              </a:rPr>
              <a:t>4</a:t>
            </a:r>
          </a:p>
        </p:txBody>
      </p:sp>
      <p:sp>
        <p:nvSpPr>
          <p:cNvPr id="158741" name="Text Box 21">
            <a:extLst>
              <a:ext uri="{FF2B5EF4-FFF2-40B4-BE49-F238E27FC236}">
                <a16:creationId xmlns:a16="http://schemas.microsoft.com/office/drawing/2014/main" id="{63E22936-FF69-DC4C-9792-3367A3A840ED}"/>
              </a:ext>
            </a:extLst>
          </p:cNvPr>
          <p:cNvSpPr txBox="1">
            <a:spLocks noChangeArrowheads="1"/>
          </p:cNvSpPr>
          <p:nvPr/>
        </p:nvSpPr>
        <p:spPr bwMode="auto">
          <a:xfrm>
            <a:off x="1447800" y="2041525"/>
            <a:ext cx="5334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cs typeface="ＭＳ Ｐゴシック" charset="0"/>
              </a:rPr>
              <a:t>1</a:t>
            </a:r>
          </a:p>
        </p:txBody>
      </p:sp>
      <p:sp>
        <p:nvSpPr>
          <p:cNvPr id="158742" name="Text Box 22">
            <a:extLst>
              <a:ext uri="{FF2B5EF4-FFF2-40B4-BE49-F238E27FC236}">
                <a16:creationId xmlns:a16="http://schemas.microsoft.com/office/drawing/2014/main" id="{94BDE2F1-00FF-0149-8356-02CAE7BF88FD}"/>
              </a:ext>
            </a:extLst>
          </p:cNvPr>
          <p:cNvSpPr txBox="1">
            <a:spLocks noChangeArrowheads="1"/>
          </p:cNvSpPr>
          <p:nvPr/>
        </p:nvSpPr>
        <p:spPr bwMode="auto">
          <a:xfrm>
            <a:off x="2438400" y="3046413"/>
            <a:ext cx="533400" cy="366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cs typeface="ＭＳ Ｐゴシック" charset="0"/>
              </a:rPr>
              <a:t>2</a:t>
            </a:r>
          </a:p>
        </p:txBody>
      </p:sp>
      <p:sp>
        <p:nvSpPr>
          <p:cNvPr id="158743" name="Text Box 23">
            <a:extLst>
              <a:ext uri="{FF2B5EF4-FFF2-40B4-BE49-F238E27FC236}">
                <a16:creationId xmlns:a16="http://schemas.microsoft.com/office/drawing/2014/main" id="{A2A3B9A2-B8F6-B746-AA5B-4BD381F3DAA0}"/>
              </a:ext>
            </a:extLst>
          </p:cNvPr>
          <p:cNvSpPr txBox="1">
            <a:spLocks noChangeArrowheads="1"/>
          </p:cNvSpPr>
          <p:nvPr/>
        </p:nvSpPr>
        <p:spPr bwMode="auto">
          <a:xfrm>
            <a:off x="990600" y="2879725"/>
            <a:ext cx="5334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cs typeface="ＭＳ Ｐゴシック" charset="0"/>
              </a:rPr>
              <a:t>3</a:t>
            </a:r>
          </a:p>
        </p:txBody>
      </p:sp>
      <p:sp>
        <p:nvSpPr>
          <p:cNvPr id="158744" name="Text Box 24">
            <a:extLst>
              <a:ext uri="{FF2B5EF4-FFF2-40B4-BE49-F238E27FC236}">
                <a16:creationId xmlns:a16="http://schemas.microsoft.com/office/drawing/2014/main" id="{442040E3-3F82-2141-8E37-D32E7982A0AC}"/>
              </a:ext>
            </a:extLst>
          </p:cNvPr>
          <p:cNvSpPr txBox="1">
            <a:spLocks noChangeArrowheads="1"/>
          </p:cNvSpPr>
          <p:nvPr/>
        </p:nvSpPr>
        <p:spPr bwMode="auto">
          <a:xfrm>
            <a:off x="1447800" y="4189413"/>
            <a:ext cx="533400" cy="366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cs typeface="ＭＳ Ｐゴシック" charset="0"/>
              </a:rPr>
              <a:t>4</a:t>
            </a:r>
          </a:p>
        </p:txBody>
      </p:sp>
      <p:grpSp>
        <p:nvGrpSpPr>
          <p:cNvPr id="120848" name="Group 25">
            <a:extLst>
              <a:ext uri="{FF2B5EF4-FFF2-40B4-BE49-F238E27FC236}">
                <a16:creationId xmlns:a16="http://schemas.microsoft.com/office/drawing/2014/main" id="{03D58204-6578-564B-A7AE-34D06EFEF933}"/>
              </a:ext>
            </a:extLst>
          </p:cNvPr>
          <p:cNvGrpSpPr>
            <a:grpSpLocks/>
          </p:cNvGrpSpPr>
          <p:nvPr/>
        </p:nvGrpSpPr>
        <p:grpSpPr bwMode="auto">
          <a:xfrm>
            <a:off x="3581400" y="3870325"/>
            <a:ext cx="533400" cy="533400"/>
            <a:chOff x="1824" y="2736"/>
            <a:chExt cx="336" cy="336"/>
          </a:xfrm>
        </p:grpSpPr>
        <p:sp>
          <p:nvSpPr>
            <p:cNvPr id="158746" name="Oval 26">
              <a:extLst>
                <a:ext uri="{FF2B5EF4-FFF2-40B4-BE49-F238E27FC236}">
                  <a16:creationId xmlns:a16="http://schemas.microsoft.com/office/drawing/2014/main" id="{C6AF6719-D461-184F-A90C-E1DFBE72DCB5}"/>
                </a:ext>
              </a:extLst>
            </p:cNvPr>
            <p:cNvSpPr>
              <a:spLocks noChangeArrowheads="1"/>
            </p:cNvSpPr>
            <p:nvPr/>
          </p:nvSpPr>
          <p:spPr bwMode="auto">
            <a:xfrm>
              <a:off x="1824" y="2736"/>
              <a:ext cx="336" cy="336"/>
            </a:xfrm>
            <a:prstGeom prst="ellipse">
              <a:avLst/>
            </a:prstGeom>
            <a:solidFill>
              <a:schemeClr val="accent2"/>
            </a:solidFill>
            <a:ln w="9525">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cs typeface="ＭＳ Ｐゴシック" charset="0"/>
              </a:endParaRPr>
            </a:p>
          </p:txBody>
        </p:sp>
        <p:sp>
          <p:nvSpPr>
            <p:cNvPr id="158747" name="Text Box 27">
              <a:extLst>
                <a:ext uri="{FF2B5EF4-FFF2-40B4-BE49-F238E27FC236}">
                  <a16:creationId xmlns:a16="http://schemas.microsoft.com/office/drawing/2014/main" id="{D796F4D3-8F05-6749-BFCC-CC1346BBDCD8}"/>
                </a:ext>
              </a:extLst>
            </p:cNvPr>
            <p:cNvSpPr txBox="1">
              <a:spLocks noChangeArrowheads="1"/>
            </p:cNvSpPr>
            <p:nvPr/>
          </p:nvSpPr>
          <p:spPr bwMode="auto">
            <a:xfrm>
              <a:off x="1872" y="2736"/>
              <a:ext cx="288" cy="2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400">
                  <a:latin typeface="Arial" charset="0"/>
                  <a:ea typeface="ＭＳ Ｐゴシック" charset="0"/>
                  <a:cs typeface="ＭＳ Ｐゴシック" charset="0"/>
                </a:rPr>
                <a:t>F</a:t>
              </a:r>
            </a:p>
          </p:txBody>
        </p:sp>
      </p:grpSp>
      <p:grpSp>
        <p:nvGrpSpPr>
          <p:cNvPr id="120849" name="Group 28">
            <a:extLst>
              <a:ext uri="{FF2B5EF4-FFF2-40B4-BE49-F238E27FC236}">
                <a16:creationId xmlns:a16="http://schemas.microsoft.com/office/drawing/2014/main" id="{635BAAF3-1C04-F04A-A0C1-079BA5813281}"/>
              </a:ext>
            </a:extLst>
          </p:cNvPr>
          <p:cNvGrpSpPr>
            <a:grpSpLocks/>
          </p:cNvGrpSpPr>
          <p:nvPr/>
        </p:nvGrpSpPr>
        <p:grpSpPr bwMode="auto">
          <a:xfrm>
            <a:off x="3581400" y="2193925"/>
            <a:ext cx="533400" cy="533400"/>
            <a:chOff x="1824" y="2736"/>
            <a:chExt cx="336" cy="336"/>
          </a:xfrm>
        </p:grpSpPr>
        <p:sp>
          <p:nvSpPr>
            <p:cNvPr id="158749" name="Oval 29">
              <a:extLst>
                <a:ext uri="{FF2B5EF4-FFF2-40B4-BE49-F238E27FC236}">
                  <a16:creationId xmlns:a16="http://schemas.microsoft.com/office/drawing/2014/main" id="{780DA1CE-0775-5F41-B21B-323AAFDFEA87}"/>
                </a:ext>
              </a:extLst>
            </p:cNvPr>
            <p:cNvSpPr>
              <a:spLocks noChangeArrowheads="1"/>
            </p:cNvSpPr>
            <p:nvPr/>
          </p:nvSpPr>
          <p:spPr bwMode="auto">
            <a:xfrm>
              <a:off x="1824" y="2736"/>
              <a:ext cx="336" cy="336"/>
            </a:xfrm>
            <a:prstGeom prst="ellipse">
              <a:avLst/>
            </a:prstGeom>
            <a:solidFill>
              <a:schemeClr val="accent2"/>
            </a:solidFill>
            <a:ln w="9525">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cs typeface="ＭＳ Ｐゴシック" charset="0"/>
              </a:endParaRPr>
            </a:p>
          </p:txBody>
        </p:sp>
        <p:sp>
          <p:nvSpPr>
            <p:cNvPr id="158750" name="Text Box 30">
              <a:extLst>
                <a:ext uri="{FF2B5EF4-FFF2-40B4-BE49-F238E27FC236}">
                  <a16:creationId xmlns:a16="http://schemas.microsoft.com/office/drawing/2014/main" id="{C7F4EB57-53F5-A34D-8B6D-D02EDC779608}"/>
                </a:ext>
              </a:extLst>
            </p:cNvPr>
            <p:cNvSpPr txBox="1">
              <a:spLocks noChangeArrowheads="1"/>
            </p:cNvSpPr>
            <p:nvPr/>
          </p:nvSpPr>
          <p:spPr bwMode="auto">
            <a:xfrm>
              <a:off x="1872" y="2736"/>
              <a:ext cx="288" cy="2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400">
                  <a:latin typeface="Arial" charset="0"/>
                  <a:ea typeface="ＭＳ Ｐゴシック" charset="0"/>
                  <a:cs typeface="ＭＳ Ｐゴシック" charset="0"/>
                </a:rPr>
                <a:t>E</a:t>
              </a:r>
            </a:p>
          </p:txBody>
        </p:sp>
      </p:grpSp>
      <p:sp>
        <p:nvSpPr>
          <p:cNvPr id="158751" name="Line 31">
            <a:extLst>
              <a:ext uri="{FF2B5EF4-FFF2-40B4-BE49-F238E27FC236}">
                <a16:creationId xmlns:a16="http://schemas.microsoft.com/office/drawing/2014/main" id="{C2562832-1CE8-844F-A56D-E097B3CDC03D}"/>
              </a:ext>
            </a:extLst>
          </p:cNvPr>
          <p:cNvSpPr>
            <a:spLocks noChangeShapeType="1"/>
          </p:cNvSpPr>
          <p:nvPr/>
        </p:nvSpPr>
        <p:spPr bwMode="auto">
          <a:xfrm>
            <a:off x="2590800" y="4175125"/>
            <a:ext cx="990600" cy="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cs typeface="ＭＳ Ｐゴシック" charset="0"/>
            </a:endParaRPr>
          </a:p>
        </p:txBody>
      </p:sp>
      <p:sp>
        <p:nvSpPr>
          <p:cNvPr id="158752" name="Line 32">
            <a:extLst>
              <a:ext uri="{FF2B5EF4-FFF2-40B4-BE49-F238E27FC236}">
                <a16:creationId xmlns:a16="http://schemas.microsoft.com/office/drawing/2014/main" id="{12C325F8-0538-104D-9054-C1E0E2C7A7A3}"/>
              </a:ext>
            </a:extLst>
          </p:cNvPr>
          <p:cNvSpPr>
            <a:spLocks noChangeShapeType="1"/>
          </p:cNvSpPr>
          <p:nvPr/>
        </p:nvSpPr>
        <p:spPr bwMode="auto">
          <a:xfrm flipV="1">
            <a:off x="3886200" y="2727325"/>
            <a:ext cx="0" cy="11430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cs typeface="ＭＳ Ｐゴシック" charset="0"/>
            </a:endParaRPr>
          </a:p>
        </p:txBody>
      </p:sp>
      <p:sp>
        <p:nvSpPr>
          <p:cNvPr id="158753" name="Line 33">
            <a:extLst>
              <a:ext uri="{FF2B5EF4-FFF2-40B4-BE49-F238E27FC236}">
                <a16:creationId xmlns:a16="http://schemas.microsoft.com/office/drawing/2014/main" id="{D86FC918-1B66-9548-B5C8-AF49E5892993}"/>
              </a:ext>
            </a:extLst>
          </p:cNvPr>
          <p:cNvSpPr>
            <a:spLocks noChangeShapeType="1"/>
          </p:cNvSpPr>
          <p:nvPr/>
        </p:nvSpPr>
        <p:spPr bwMode="auto">
          <a:xfrm>
            <a:off x="2514600" y="2651125"/>
            <a:ext cx="1143000" cy="12954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cs typeface="ＭＳ Ｐゴシック" charset="0"/>
            </a:endParaRPr>
          </a:p>
        </p:txBody>
      </p:sp>
      <p:sp>
        <p:nvSpPr>
          <p:cNvPr id="158754" name="Text Box 34">
            <a:extLst>
              <a:ext uri="{FF2B5EF4-FFF2-40B4-BE49-F238E27FC236}">
                <a16:creationId xmlns:a16="http://schemas.microsoft.com/office/drawing/2014/main" id="{B40F0CB2-85D7-A446-BF40-EFAAC6C1FA21}"/>
              </a:ext>
            </a:extLst>
          </p:cNvPr>
          <p:cNvSpPr txBox="1">
            <a:spLocks noChangeArrowheads="1"/>
          </p:cNvSpPr>
          <p:nvPr/>
        </p:nvSpPr>
        <p:spPr bwMode="auto">
          <a:xfrm>
            <a:off x="3962400" y="2986088"/>
            <a:ext cx="533400" cy="366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cs typeface="ＭＳ Ｐゴシック" charset="0"/>
              </a:rPr>
              <a:t>5</a:t>
            </a:r>
          </a:p>
        </p:txBody>
      </p:sp>
      <p:sp>
        <p:nvSpPr>
          <p:cNvPr id="158755" name="Text Box 35">
            <a:extLst>
              <a:ext uri="{FF2B5EF4-FFF2-40B4-BE49-F238E27FC236}">
                <a16:creationId xmlns:a16="http://schemas.microsoft.com/office/drawing/2014/main" id="{1B70EB7F-57A8-E74B-BB8A-31A08C1907F7}"/>
              </a:ext>
            </a:extLst>
          </p:cNvPr>
          <p:cNvSpPr txBox="1">
            <a:spLocks noChangeArrowheads="1"/>
          </p:cNvSpPr>
          <p:nvPr/>
        </p:nvSpPr>
        <p:spPr bwMode="auto">
          <a:xfrm>
            <a:off x="3048000" y="2894013"/>
            <a:ext cx="533400" cy="366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cs typeface="ＭＳ Ｐゴシック" charset="0"/>
              </a:rPr>
              <a:t>4</a:t>
            </a:r>
          </a:p>
        </p:txBody>
      </p:sp>
      <p:sp>
        <p:nvSpPr>
          <p:cNvPr id="158756" name="Text Box 36">
            <a:extLst>
              <a:ext uri="{FF2B5EF4-FFF2-40B4-BE49-F238E27FC236}">
                <a16:creationId xmlns:a16="http://schemas.microsoft.com/office/drawing/2014/main" id="{23BB7E73-EAC1-9440-8362-B0D2BACB131D}"/>
              </a:ext>
            </a:extLst>
          </p:cNvPr>
          <p:cNvSpPr txBox="1">
            <a:spLocks noChangeArrowheads="1"/>
          </p:cNvSpPr>
          <p:nvPr/>
        </p:nvSpPr>
        <p:spPr bwMode="auto">
          <a:xfrm>
            <a:off x="2971800" y="4189413"/>
            <a:ext cx="533400" cy="366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cs typeface="ＭＳ Ｐゴシック" charset="0"/>
              </a:rPr>
              <a:t>6</a:t>
            </a:r>
          </a:p>
        </p:txBody>
      </p:sp>
      <p:sp>
        <p:nvSpPr>
          <p:cNvPr id="158757" name="Line 37">
            <a:extLst>
              <a:ext uri="{FF2B5EF4-FFF2-40B4-BE49-F238E27FC236}">
                <a16:creationId xmlns:a16="http://schemas.microsoft.com/office/drawing/2014/main" id="{31D6CA74-EB68-354B-951C-A2196E8DF5A1}"/>
              </a:ext>
            </a:extLst>
          </p:cNvPr>
          <p:cNvSpPr>
            <a:spLocks noChangeShapeType="1"/>
          </p:cNvSpPr>
          <p:nvPr/>
        </p:nvSpPr>
        <p:spPr bwMode="auto">
          <a:xfrm flipV="1">
            <a:off x="990600" y="2727325"/>
            <a:ext cx="1219200" cy="12192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cs typeface="ＭＳ Ｐゴシック" charset="0"/>
            </a:endParaRPr>
          </a:p>
        </p:txBody>
      </p:sp>
      <p:sp>
        <p:nvSpPr>
          <p:cNvPr id="158758" name="Text Box 38">
            <a:extLst>
              <a:ext uri="{FF2B5EF4-FFF2-40B4-BE49-F238E27FC236}">
                <a16:creationId xmlns:a16="http://schemas.microsoft.com/office/drawing/2014/main" id="{B1AC4C27-E236-5342-A115-710FF34E66BA}"/>
              </a:ext>
            </a:extLst>
          </p:cNvPr>
          <p:cNvSpPr txBox="1">
            <a:spLocks noChangeArrowheads="1"/>
          </p:cNvSpPr>
          <p:nvPr/>
        </p:nvSpPr>
        <p:spPr bwMode="auto">
          <a:xfrm>
            <a:off x="1828800" y="3046413"/>
            <a:ext cx="533400" cy="366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cs typeface="ＭＳ Ｐゴシック" charset="0"/>
              </a:rPr>
              <a:t>4</a:t>
            </a:r>
          </a:p>
        </p:txBody>
      </p:sp>
      <p:sp>
        <p:nvSpPr>
          <p:cNvPr id="158759" name="Text Box 39">
            <a:extLst>
              <a:ext uri="{FF2B5EF4-FFF2-40B4-BE49-F238E27FC236}">
                <a16:creationId xmlns:a16="http://schemas.microsoft.com/office/drawing/2014/main" id="{2C725F5F-5BF5-214C-8E72-FF951D063D9B}"/>
              </a:ext>
            </a:extLst>
          </p:cNvPr>
          <p:cNvSpPr txBox="1">
            <a:spLocks noChangeArrowheads="1"/>
          </p:cNvSpPr>
          <p:nvPr/>
        </p:nvSpPr>
        <p:spPr bwMode="auto">
          <a:xfrm>
            <a:off x="5943600" y="2971800"/>
            <a:ext cx="1905000" cy="7016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4000">
                <a:latin typeface="Arial" charset="0"/>
                <a:ea typeface="ＭＳ Ｐゴシック" charset="0"/>
                <a:cs typeface="ＭＳ Ｐゴシック" charset="0"/>
              </a:rPr>
              <a:t>MST</a:t>
            </a:r>
          </a:p>
        </p:txBody>
      </p:sp>
      <p:grpSp>
        <p:nvGrpSpPr>
          <p:cNvPr id="120859" name="Group 40">
            <a:extLst>
              <a:ext uri="{FF2B5EF4-FFF2-40B4-BE49-F238E27FC236}">
                <a16:creationId xmlns:a16="http://schemas.microsoft.com/office/drawing/2014/main" id="{6D5D5110-E426-F747-A1A8-11F35FA87BD2}"/>
              </a:ext>
            </a:extLst>
          </p:cNvPr>
          <p:cNvGrpSpPr>
            <a:grpSpLocks/>
          </p:cNvGrpSpPr>
          <p:nvPr/>
        </p:nvGrpSpPr>
        <p:grpSpPr bwMode="auto">
          <a:xfrm>
            <a:off x="4953000" y="4114800"/>
            <a:ext cx="533400" cy="533400"/>
            <a:chOff x="1824" y="2736"/>
            <a:chExt cx="336" cy="336"/>
          </a:xfrm>
        </p:grpSpPr>
        <p:sp>
          <p:nvSpPr>
            <p:cNvPr id="158761" name="Oval 41">
              <a:extLst>
                <a:ext uri="{FF2B5EF4-FFF2-40B4-BE49-F238E27FC236}">
                  <a16:creationId xmlns:a16="http://schemas.microsoft.com/office/drawing/2014/main" id="{0CAA7131-6C2A-E342-8A9C-843E41F584D1}"/>
                </a:ext>
              </a:extLst>
            </p:cNvPr>
            <p:cNvSpPr>
              <a:spLocks noChangeArrowheads="1"/>
            </p:cNvSpPr>
            <p:nvPr/>
          </p:nvSpPr>
          <p:spPr bwMode="auto">
            <a:xfrm>
              <a:off x="1824" y="2736"/>
              <a:ext cx="336" cy="336"/>
            </a:xfrm>
            <a:prstGeom prst="ellipse">
              <a:avLst/>
            </a:prstGeom>
            <a:solidFill>
              <a:schemeClr val="accent2"/>
            </a:solidFill>
            <a:ln w="9525">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cs typeface="ＭＳ Ｐゴシック" charset="0"/>
              </a:endParaRPr>
            </a:p>
          </p:txBody>
        </p:sp>
        <p:sp>
          <p:nvSpPr>
            <p:cNvPr id="158762" name="Text Box 42">
              <a:extLst>
                <a:ext uri="{FF2B5EF4-FFF2-40B4-BE49-F238E27FC236}">
                  <a16:creationId xmlns:a16="http://schemas.microsoft.com/office/drawing/2014/main" id="{5BD30704-8442-EF4C-9F7C-93FFE24859D5}"/>
                </a:ext>
              </a:extLst>
            </p:cNvPr>
            <p:cNvSpPr txBox="1">
              <a:spLocks noChangeArrowheads="1"/>
            </p:cNvSpPr>
            <p:nvPr/>
          </p:nvSpPr>
          <p:spPr bwMode="auto">
            <a:xfrm>
              <a:off x="1872" y="2736"/>
              <a:ext cx="288" cy="2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400">
                  <a:latin typeface="Arial" charset="0"/>
                  <a:ea typeface="ＭＳ Ｐゴシック" charset="0"/>
                  <a:cs typeface="ＭＳ Ｐゴシック" charset="0"/>
                </a:rPr>
                <a:t>A</a:t>
              </a:r>
            </a:p>
          </p:txBody>
        </p:sp>
      </p:grpSp>
      <p:grpSp>
        <p:nvGrpSpPr>
          <p:cNvPr id="120860" name="Group 43">
            <a:extLst>
              <a:ext uri="{FF2B5EF4-FFF2-40B4-BE49-F238E27FC236}">
                <a16:creationId xmlns:a16="http://schemas.microsoft.com/office/drawing/2014/main" id="{19265A75-FC96-F34A-9078-8C179F8699EA}"/>
              </a:ext>
            </a:extLst>
          </p:cNvPr>
          <p:cNvGrpSpPr>
            <a:grpSpLocks/>
          </p:cNvGrpSpPr>
          <p:nvPr/>
        </p:nvGrpSpPr>
        <p:grpSpPr bwMode="auto">
          <a:xfrm>
            <a:off x="4953000" y="5791200"/>
            <a:ext cx="533400" cy="533400"/>
            <a:chOff x="1824" y="2736"/>
            <a:chExt cx="336" cy="336"/>
          </a:xfrm>
        </p:grpSpPr>
        <p:sp>
          <p:nvSpPr>
            <p:cNvPr id="158764" name="Oval 44">
              <a:extLst>
                <a:ext uri="{FF2B5EF4-FFF2-40B4-BE49-F238E27FC236}">
                  <a16:creationId xmlns:a16="http://schemas.microsoft.com/office/drawing/2014/main" id="{ED01316D-9314-9743-96EA-575CFE1AEBFE}"/>
                </a:ext>
              </a:extLst>
            </p:cNvPr>
            <p:cNvSpPr>
              <a:spLocks noChangeArrowheads="1"/>
            </p:cNvSpPr>
            <p:nvPr/>
          </p:nvSpPr>
          <p:spPr bwMode="auto">
            <a:xfrm>
              <a:off x="1824" y="2736"/>
              <a:ext cx="336" cy="336"/>
            </a:xfrm>
            <a:prstGeom prst="ellipse">
              <a:avLst/>
            </a:prstGeom>
            <a:solidFill>
              <a:schemeClr val="accent2"/>
            </a:solidFill>
            <a:ln w="9525">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cs typeface="ＭＳ Ｐゴシック" charset="0"/>
              </a:endParaRPr>
            </a:p>
          </p:txBody>
        </p:sp>
        <p:sp>
          <p:nvSpPr>
            <p:cNvPr id="158765" name="Text Box 45">
              <a:extLst>
                <a:ext uri="{FF2B5EF4-FFF2-40B4-BE49-F238E27FC236}">
                  <a16:creationId xmlns:a16="http://schemas.microsoft.com/office/drawing/2014/main" id="{3EE3AF35-0AC1-5440-B6E6-F28C347A49E5}"/>
                </a:ext>
              </a:extLst>
            </p:cNvPr>
            <p:cNvSpPr txBox="1">
              <a:spLocks noChangeArrowheads="1"/>
            </p:cNvSpPr>
            <p:nvPr/>
          </p:nvSpPr>
          <p:spPr bwMode="auto">
            <a:xfrm>
              <a:off x="1872" y="2736"/>
              <a:ext cx="288" cy="2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400">
                  <a:latin typeface="Arial" charset="0"/>
                  <a:ea typeface="ＭＳ Ｐゴシック" charset="0"/>
                  <a:cs typeface="ＭＳ Ｐゴシック" charset="0"/>
                </a:rPr>
                <a:t>B</a:t>
              </a:r>
            </a:p>
          </p:txBody>
        </p:sp>
      </p:grpSp>
      <p:grpSp>
        <p:nvGrpSpPr>
          <p:cNvPr id="120861" name="Group 46">
            <a:extLst>
              <a:ext uri="{FF2B5EF4-FFF2-40B4-BE49-F238E27FC236}">
                <a16:creationId xmlns:a16="http://schemas.microsoft.com/office/drawing/2014/main" id="{558F7C28-C229-9A45-8FA5-C7ACBE440082}"/>
              </a:ext>
            </a:extLst>
          </p:cNvPr>
          <p:cNvGrpSpPr>
            <a:grpSpLocks/>
          </p:cNvGrpSpPr>
          <p:nvPr/>
        </p:nvGrpSpPr>
        <p:grpSpPr bwMode="auto">
          <a:xfrm>
            <a:off x="6477000" y="5791200"/>
            <a:ext cx="533400" cy="533400"/>
            <a:chOff x="1824" y="2736"/>
            <a:chExt cx="336" cy="336"/>
          </a:xfrm>
        </p:grpSpPr>
        <p:sp>
          <p:nvSpPr>
            <p:cNvPr id="158767" name="Oval 47">
              <a:extLst>
                <a:ext uri="{FF2B5EF4-FFF2-40B4-BE49-F238E27FC236}">
                  <a16:creationId xmlns:a16="http://schemas.microsoft.com/office/drawing/2014/main" id="{BBF98E8C-4C22-4848-9BF4-7AB5BC1F2E03}"/>
                </a:ext>
              </a:extLst>
            </p:cNvPr>
            <p:cNvSpPr>
              <a:spLocks noChangeArrowheads="1"/>
            </p:cNvSpPr>
            <p:nvPr/>
          </p:nvSpPr>
          <p:spPr bwMode="auto">
            <a:xfrm>
              <a:off x="1824" y="2736"/>
              <a:ext cx="336" cy="336"/>
            </a:xfrm>
            <a:prstGeom prst="ellipse">
              <a:avLst/>
            </a:prstGeom>
            <a:solidFill>
              <a:schemeClr val="accent2"/>
            </a:solidFill>
            <a:ln w="9525">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cs typeface="ＭＳ Ｐゴシック" charset="0"/>
              </a:endParaRPr>
            </a:p>
          </p:txBody>
        </p:sp>
        <p:sp>
          <p:nvSpPr>
            <p:cNvPr id="158768" name="Text Box 48">
              <a:extLst>
                <a:ext uri="{FF2B5EF4-FFF2-40B4-BE49-F238E27FC236}">
                  <a16:creationId xmlns:a16="http://schemas.microsoft.com/office/drawing/2014/main" id="{D02087BB-76E1-8F4A-BF03-38E664B42F7F}"/>
                </a:ext>
              </a:extLst>
            </p:cNvPr>
            <p:cNvSpPr txBox="1">
              <a:spLocks noChangeArrowheads="1"/>
            </p:cNvSpPr>
            <p:nvPr/>
          </p:nvSpPr>
          <p:spPr bwMode="auto">
            <a:xfrm>
              <a:off x="1872" y="2736"/>
              <a:ext cx="288" cy="2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400">
                  <a:latin typeface="Arial" charset="0"/>
                  <a:ea typeface="ＭＳ Ｐゴシック" charset="0"/>
                  <a:cs typeface="ＭＳ Ｐゴシック" charset="0"/>
                </a:rPr>
                <a:t>D</a:t>
              </a:r>
            </a:p>
          </p:txBody>
        </p:sp>
      </p:grpSp>
      <p:grpSp>
        <p:nvGrpSpPr>
          <p:cNvPr id="120862" name="Group 49">
            <a:extLst>
              <a:ext uri="{FF2B5EF4-FFF2-40B4-BE49-F238E27FC236}">
                <a16:creationId xmlns:a16="http://schemas.microsoft.com/office/drawing/2014/main" id="{4A2A7E3F-504F-3243-9BA8-4CD185AC8C92}"/>
              </a:ext>
            </a:extLst>
          </p:cNvPr>
          <p:cNvGrpSpPr>
            <a:grpSpLocks/>
          </p:cNvGrpSpPr>
          <p:nvPr/>
        </p:nvGrpSpPr>
        <p:grpSpPr bwMode="auto">
          <a:xfrm>
            <a:off x="6477000" y="4114800"/>
            <a:ext cx="533400" cy="533400"/>
            <a:chOff x="1824" y="2736"/>
            <a:chExt cx="336" cy="336"/>
          </a:xfrm>
        </p:grpSpPr>
        <p:sp>
          <p:nvSpPr>
            <p:cNvPr id="158770" name="Oval 50">
              <a:extLst>
                <a:ext uri="{FF2B5EF4-FFF2-40B4-BE49-F238E27FC236}">
                  <a16:creationId xmlns:a16="http://schemas.microsoft.com/office/drawing/2014/main" id="{2CC9B551-7251-4A40-BAD0-F1287D5C8808}"/>
                </a:ext>
              </a:extLst>
            </p:cNvPr>
            <p:cNvSpPr>
              <a:spLocks noChangeArrowheads="1"/>
            </p:cNvSpPr>
            <p:nvPr/>
          </p:nvSpPr>
          <p:spPr bwMode="auto">
            <a:xfrm>
              <a:off x="1824" y="2736"/>
              <a:ext cx="336" cy="336"/>
            </a:xfrm>
            <a:prstGeom prst="ellipse">
              <a:avLst/>
            </a:prstGeom>
            <a:solidFill>
              <a:schemeClr val="accent2"/>
            </a:solidFill>
            <a:ln w="9525">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cs typeface="ＭＳ Ｐゴシック" charset="0"/>
              </a:endParaRPr>
            </a:p>
          </p:txBody>
        </p:sp>
        <p:sp>
          <p:nvSpPr>
            <p:cNvPr id="158771" name="Text Box 51">
              <a:extLst>
                <a:ext uri="{FF2B5EF4-FFF2-40B4-BE49-F238E27FC236}">
                  <a16:creationId xmlns:a16="http://schemas.microsoft.com/office/drawing/2014/main" id="{EEE69FCA-611B-4D49-BD4A-52E8769CF5E7}"/>
                </a:ext>
              </a:extLst>
            </p:cNvPr>
            <p:cNvSpPr txBox="1">
              <a:spLocks noChangeArrowheads="1"/>
            </p:cNvSpPr>
            <p:nvPr/>
          </p:nvSpPr>
          <p:spPr bwMode="auto">
            <a:xfrm>
              <a:off x="1872" y="2736"/>
              <a:ext cx="288" cy="2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400" b="1" dirty="0">
                  <a:solidFill>
                    <a:srgbClr val="0000FF"/>
                  </a:solidFill>
                  <a:latin typeface="Arial" charset="0"/>
                  <a:ea typeface="ＭＳ Ｐゴシック" charset="0"/>
                  <a:cs typeface="ＭＳ Ｐゴシック" charset="0"/>
                </a:rPr>
                <a:t>C</a:t>
              </a:r>
            </a:p>
          </p:txBody>
        </p:sp>
      </p:grpSp>
      <p:grpSp>
        <p:nvGrpSpPr>
          <p:cNvPr id="120863" name="Group 52">
            <a:extLst>
              <a:ext uri="{FF2B5EF4-FFF2-40B4-BE49-F238E27FC236}">
                <a16:creationId xmlns:a16="http://schemas.microsoft.com/office/drawing/2014/main" id="{5F0C6B09-7E46-D344-93E4-900BF6361F84}"/>
              </a:ext>
            </a:extLst>
          </p:cNvPr>
          <p:cNvGrpSpPr>
            <a:grpSpLocks/>
          </p:cNvGrpSpPr>
          <p:nvPr/>
        </p:nvGrpSpPr>
        <p:grpSpPr bwMode="auto">
          <a:xfrm>
            <a:off x="8001000" y="5791200"/>
            <a:ext cx="533400" cy="533400"/>
            <a:chOff x="1824" y="2736"/>
            <a:chExt cx="336" cy="336"/>
          </a:xfrm>
        </p:grpSpPr>
        <p:sp>
          <p:nvSpPr>
            <p:cNvPr id="158773" name="Oval 53">
              <a:extLst>
                <a:ext uri="{FF2B5EF4-FFF2-40B4-BE49-F238E27FC236}">
                  <a16:creationId xmlns:a16="http://schemas.microsoft.com/office/drawing/2014/main" id="{C7A6C271-97B3-EF4E-96BF-FC733B8F9AA8}"/>
                </a:ext>
              </a:extLst>
            </p:cNvPr>
            <p:cNvSpPr>
              <a:spLocks noChangeArrowheads="1"/>
            </p:cNvSpPr>
            <p:nvPr/>
          </p:nvSpPr>
          <p:spPr bwMode="auto">
            <a:xfrm>
              <a:off x="1824" y="2736"/>
              <a:ext cx="336" cy="336"/>
            </a:xfrm>
            <a:prstGeom prst="ellipse">
              <a:avLst/>
            </a:prstGeom>
            <a:solidFill>
              <a:schemeClr val="accent2"/>
            </a:solidFill>
            <a:ln w="9525">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cs typeface="ＭＳ Ｐゴシック" charset="0"/>
              </a:endParaRPr>
            </a:p>
          </p:txBody>
        </p:sp>
        <p:sp>
          <p:nvSpPr>
            <p:cNvPr id="158774" name="Text Box 54">
              <a:extLst>
                <a:ext uri="{FF2B5EF4-FFF2-40B4-BE49-F238E27FC236}">
                  <a16:creationId xmlns:a16="http://schemas.microsoft.com/office/drawing/2014/main" id="{A9D85FDB-2B81-A14A-92D1-AA106118700B}"/>
                </a:ext>
              </a:extLst>
            </p:cNvPr>
            <p:cNvSpPr txBox="1">
              <a:spLocks noChangeArrowheads="1"/>
            </p:cNvSpPr>
            <p:nvPr/>
          </p:nvSpPr>
          <p:spPr bwMode="auto">
            <a:xfrm>
              <a:off x="1872" y="2736"/>
              <a:ext cx="288" cy="2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400" b="1" dirty="0">
                  <a:solidFill>
                    <a:srgbClr val="0000FF"/>
                  </a:solidFill>
                  <a:latin typeface="Arial" charset="0"/>
                  <a:ea typeface="ＭＳ Ｐゴシック" charset="0"/>
                  <a:cs typeface="ＭＳ Ｐゴシック" charset="0"/>
                </a:rPr>
                <a:t>F</a:t>
              </a:r>
            </a:p>
          </p:txBody>
        </p:sp>
      </p:grpSp>
      <p:grpSp>
        <p:nvGrpSpPr>
          <p:cNvPr id="120864" name="Group 55">
            <a:extLst>
              <a:ext uri="{FF2B5EF4-FFF2-40B4-BE49-F238E27FC236}">
                <a16:creationId xmlns:a16="http://schemas.microsoft.com/office/drawing/2014/main" id="{C48881A5-E80D-8048-9148-1929837D6BC9}"/>
              </a:ext>
            </a:extLst>
          </p:cNvPr>
          <p:cNvGrpSpPr>
            <a:grpSpLocks/>
          </p:cNvGrpSpPr>
          <p:nvPr/>
        </p:nvGrpSpPr>
        <p:grpSpPr bwMode="auto">
          <a:xfrm>
            <a:off x="8001000" y="4114800"/>
            <a:ext cx="533400" cy="533400"/>
            <a:chOff x="1824" y="2736"/>
            <a:chExt cx="336" cy="336"/>
          </a:xfrm>
        </p:grpSpPr>
        <p:sp>
          <p:nvSpPr>
            <p:cNvPr id="158776" name="Oval 56">
              <a:extLst>
                <a:ext uri="{FF2B5EF4-FFF2-40B4-BE49-F238E27FC236}">
                  <a16:creationId xmlns:a16="http://schemas.microsoft.com/office/drawing/2014/main" id="{1CB7C3E2-E532-6546-8752-88DF613EA886}"/>
                </a:ext>
              </a:extLst>
            </p:cNvPr>
            <p:cNvSpPr>
              <a:spLocks noChangeArrowheads="1"/>
            </p:cNvSpPr>
            <p:nvPr/>
          </p:nvSpPr>
          <p:spPr bwMode="auto">
            <a:xfrm>
              <a:off x="1824" y="2736"/>
              <a:ext cx="336" cy="336"/>
            </a:xfrm>
            <a:prstGeom prst="ellipse">
              <a:avLst/>
            </a:prstGeom>
            <a:solidFill>
              <a:schemeClr val="accent2"/>
            </a:solidFill>
            <a:ln w="9525">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cs typeface="ＭＳ Ｐゴシック" charset="0"/>
              </a:endParaRPr>
            </a:p>
          </p:txBody>
        </p:sp>
        <p:sp>
          <p:nvSpPr>
            <p:cNvPr id="158777" name="Text Box 57">
              <a:extLst>
                <a:ext uri="{FF2B5EF4-FFF2-40B4-BE49-F238E27FC236}">
                  <a16:creationId xmlns:a16="http://schemas.microsoft.com/office/drawing/2014/main" id="{E6654332-98C7-364F-AEBC-CF80E5AA4FB1}"/>
                </a:ext>
              </a:extLst>
            </p:cNvPr>
            <p:cNvSpPr txBox="1">
              <a:spLocks noChangeArrowheads="1"/>
            </p:cNvSpPr>
            <p:nvPr/>
          </p:nvSpPr>
          <p:spPr bwMode="auto">
            <a:xfrm>
              <a:off x="1872" y="2736"/>
              <a:ext cx="288" cy="2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400">
                  <a:latin typeface="Arial" charset="0"/>
                  <a:ea typeface="ＭＳ Ｐゴシック" charset="0"/>
                  <a:cs typeface="ＭＳ Ｐゴシック" charset="0"/>
                </a:rPr>
                <a:t>E</a:t>
              </a:r>
            </a:p>
          </p:txBody>
        </p:sp>
      </p:grpSp>
      <p:sp>
        <p:nvSpPr>
          <p:cNvPr id="158780" name="Text Box 60">
            <a:extLst>
              <a:ext uri="{FF2B5EF4-FFF2-40B4-BE49-F238E27FC236}">
                <a16:creationId xmlns:a16="http://schemas.microsoft.com/office/drawing/2014/main" id="{6DA55CDC-6391-6742-ABA1-C5B73768605D}"/>
              </a:ext>
            </a:extLst>
          </p:cNvPr>
          <p:cNvSpPr txBox="1">
            <a:spLocks noChangeArrowheads="1"/>
          </p:cNvSpPr>
          <p:nvPr/>
        </p:nvSpPr>
        <p:spPr bwMode="auto">
          <a:xfrm>
            <a:off x="8001000" y="3505200"/>
            <a:ext cx="685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400">
                <a:solidFill>
                  <a:srgbClr val="1F02F6"/>
                </a:solidFill>
                <a:latin typeface="Arial" charset="0"/>
                <a:ea typeface="ＭＳ Ｐゴシック" charset="0"/>
                <a:cs typeface="ＭＳ Ｐゴシック" charset="0"/>
                <a:sym typeface="Symbol" charset="0"/>
              </a:rPr>
              <a:t>5</a:t>
            </a:r>
          </a:p>
        </p:txBody>
      </p:sp>
      <p:sp>
        <p:nvSpPr>
          <p:cNvPr id="158782" name="Text Box 62">
            <a:extLst>
              <a:ext uri="{FF2B5EF4-FFF2-40B4-BE49-F238E27FC236}">
                <a16:creationId xmlns:a16="http://schemas.microsoft.com/office/drawing/2014/main" id="{1C170948-722B-8242-AC8A-3EA094AD2B07}"/>
              </a:ext>
            </a:extLst>
          </p:cNvPr>
          <p:cNvSpPr txBox="1">
            <a:spLocks noChangeArrowheads="1"/>
          </p:cNvSpPr>
          <p:nvPr/>
        </p:nvSpPr>
        <p:spPr bwMode="auto">
          <a:xfrm>
            <a:off x="6553200" y="6324600"/>
            <a:ext cx="685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400">
                <a:solidFill>
                  <a:srgbClr val="1F02F6"/>
                </a:solidFill>
                <a:latin typeface="Arial" charset="0"/>
                <a:ea typeface="ＭＳ Ｐゴシック" charset="0"/>
                <a:cs typeface="ＭＳ Ｐゴシック" charset="0"/>
                <a:sym typeface="Symbol" charset="0"/>
              </a:rPr>
              <a:t>6</a:t>
            </a:r>
          </a:p>
        </p:txBody>
      </p:sp>
      <p:sp>
        <p:nvSpPr>
          <p:cNvPr id="158784" name="Line 64">
            <a:extLst>
              <a:ext uri="{FF2B5EF4-FFF2-40B4-BE49-F238E27FC236}">
                <a16:creationId xmlns:a16="http://schemas.microsoft.com/office/drawing/2014/main" id="{CDA52B37-8346-8A42-8BA9-35A6618296D7}"/>
              </a:ext>
            </a:extLst>
          </p:cNvPr>
          <p:cNvSpPr>
            <a:spLocks noChangeShapeType="1"/>
          </p:cNvSpPr>
          <p:nvPr/>
        </p:nvSpPr>
        <p:spPr bwMode="auto">
          <a:xfrm>
            <a:off x="6934200" y="4572000"/>
            <a:ext cx="1143000" cy="1295400"/>
          </a:xfrm>
          <a:prstGeom prst="line">
            <a:avLst/>
          </a:prstGeom>
          <a:noFill/>
          <a:ln w="38100">
            <a:solidFill>
              <a:srgbClr val="FF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cs typeface="ＭＳ Ｐゴシック" charset="0"/>
            </a:endParaRPr>
          </a:p>
        </p:txBody>
      </p:sp>
      <p:sp>
        <p:nvSpPr>
          <p:cNvPr id="67" name="Rectangle 66">
            <a:extLst>
              <a:ext uri="{FF2B5EF4-FFF2-40B4-BE49-F238E27FC236}">
                <a16:creationId xmlns:a16="http://schemas.microsoft.com/office/drawing/2014/main" id="{14A2C8AA-3C51-5C48-9140-2E489799F571}"/>
              </a:ext>
            </a:extLst>
          </p:cNvPr>
          <p:cNvSpPr/>
          <p:nvPr/>
        </p:nvSpPr>
        <p:spPr>
          <a:xfrm>
            <a:off x="4495800" y="272945"/>
            <a:ext cx="4114800" cy="1200329"/>
          </a:xfrm>
          <a:prstGeom prst="rect">
            <a:avLst/>
          </a:prstGeom>
        </p:spPr>
        <p:txBody>
          <a:bodyPr wrap="square">
            <a:spAutoFit/>
          </a:bodyPr>
          <a:lstStyle/>
          <a:p>
            <a:r>
              <a:rPr lang="en-US" sz="2400" dirty="0">
                <a:solidFill>
                  <a:srgbClr val="0000FF"/>
                </a:solidFill>
              </a:rPr>
              <a:t>Add the edge with the smallest weight that connects a vertex not connected by the MST</a:t>
            </a:r>
          </a:p>
        </p:txBody>
      </p:sp>
    </p:spTree>
    <p:extLst>
      <p:ext uri="{BB962C8B-B14F-4D97-AF65-F5344CB8AC3E}">
        <p14:creationId xmlns:p14="http://schemas.microsoft.com/office/powerpoint/2010/main" val="17360369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7" name="Rectangle 2">
            <a:extLst>
              <a:ext uri="{FF2B5EF4-FFF2-40B4-BE49-F238E27FC236}">
                <a16:creationId xmlns:a16="http://schemas.microsoft.com/office/drawing/2014/main" id="{A4CEBBCD-8AB0-F840-9549-4925742074A5}"/>
              </a:ext>
            </a:extLst>
          </p:cNvPr>
          <p:cNvSpPr>
            <a:spLocks noGrp="1" noChangeArrowheads="1"/>
          </p:cNvSpPr>
          <p:nvPr>
            <p:ph type="title" idx="4294967295"/>
          </p:nvPr>
        </p:nvSpPr>
        <p:spPr>
          <a:xfrm>
            <a:off x="990600" y="228600"/>
            <a:ext cx="8153400" cy="990600"/>
          </a:xfrm>
        </p:spPr>
        <p:txBody>
          <a:bodyPr/>
          <a:lstStyle/>
          <a:p>
            <a:r>
              <a:rPr lang="en-US" altLang="en-US">
                <a:ea typeface="ＭＳ Ｐゴシック" panose="020B0600070205080204" pitchFamily="34" charset="-128"/>
              </a:rPr>
              <a:t>Prim’</a:t>
            </a:r>
            <a:r>
              <a:rPr lang="en-US" altLang="ja-JP">
                <a:ea typeface="ＭＳ Ｐゴシック" panose="020B0600070205080204" pitchFamily="34" charset="-128"/>
              </a:rPr>
              <a:t>s</a:t>
            </a:r>
            <a:endParaRPr lang="en-US" altLang="en-US">
              <a:ea typeface="ＭＳ Ｐゴシック" panose="020B0600070205080204" pitchFamily="34" charset="-128"/>
            </a:endParaRPr>
          </a:p>
        </p:txBody>
      </p:sp>
      <p:grpSp>
        <p:nvGrpSpPr>
          <p:cNvPr id="121858" name="Group 3">
            <a:extLst>
              <a:ext uri="{FF2B5EF4-FFF2-40B4-BE49-F238E27FC236}">
                <a16:creationId xmlns:a16="http://schemas.microsoft.com/office/drawing/2014/main" id="{ED403D31-9B88-5643-96EC-2EF27BB3FEA6}"/>
              </a:ext>
            </a:extLst>
          </p:cNvPr>
          <p:cNvGrpSpPr>
            <a:grpSpLocks/>
          </p:cNvGrpSpPr>
          <p:nvPr/>
        </p:nvGrpSpPr>
        <p:grpSpPr bwMode="auto">
          <a:xfrm>
            <a:off x="533400" y="2193925"/>
            <a:ext cx="533400" cy="533400"/>
            <a:chOff x="1824" y="2736"/>
            <a:chExt cx="336" cy="336"/>
          </a:xfrm>
        </p:grpSpPr>
        <p:sp>
          <p:nvSpPr>
            <p:cNvPr id="159748" name="Oval 4">
              <a:extLst>
                <a:ext uri="{FF2B5EF4-FFF2-40B4-BE49-F238E27FC236}">
                  <a16:creationId xmlns:a16="http://schemas.microsoft.com/office/drawing/2014/main" id="{4573734F-118F-8D47-8F30-44B56E809DF5}"/>
                </a:ext>
              </a:extLst>
            </p:cNvPr>
            <p:cNvSpPr>
              <a:spLocks noChangeArrowheads="1"/>
            </p:cNvSpPr>
            <p:nvPr/>
          </p:nvSpPr>
          <p:spPr bwMode="auto">
            <a:xfrm>
              <a:off x="1824" y="2736"/>
              <a:ext cx="336" cy="336"/>
            </a:xfrm>
            <a:prstGeom prst="ellipse">
              <a:avLst/>
            </a:prstGeom>
            <a:solidFill>
              <a:schemeClr val="accent2"/>
            </a:solidFill>
            <a:ln w="9525">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cs typeface="ＭＳ Ｐゴシック" charset="0"/>
              </a:endParaRPr>
            </a:p>
          </p:txBody>
        </p:sp>
        <p:sp>
          <p:nvSpPr>
            <p:cNvPr id="159749" name="Text Box 5">
              <a:extLst>
                <a:ext uri="{FF2B5EF4-FFF2-40B4-BE49-F238E27FC236}">
                  <a16:creationId xmlns:a16="http://schemas.microsoft.com/office/drawing/2014/main" id="{F9BF79F2-17E0-594B-96F6-5759E394BD07}"/>
                </a:ext>
              </a:extLst>
            </p:cNvPr>
            <p:cNvSpPr txBox="1">
              <a:spLocks noChangeArrowheads="1"/>
            </p:cNvSpPr>
            <p:nvPr/>
          </p:nvSpPr>
          <p:spPr bwMode="auto">
            <a:xfrm>
              <a:off x="1872" y="2736"/>
              <a:ext cx="288" cy="2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400">
                  <a:latin typeface="Arial" charset="0"/>
                  <a:ea typeface="ＭＳ Ｐゴシック" charset="0"/>
                  <a:cs typeface="ＭＳ Ｐゴシック" charset="0"/>
                </a:rPr>
                <a:t>A</a:t>
              </a:r>
            </a:p>
          </p:txBody>
        </p:sp>
      </p:grpSp>
      <p:grpSp>
        <p:nvGrpSpPr>
          <p:cNvPr id="121859" name="Group 6">
            <a:extLst>
              <a:ext uri="{FF2B5EF4-FFF2-40B4-BE49-F238E27FC236}">
                <a16:creationId xmlns:a16="http://schemas.microsoft.com/office/drawing/2014/main" id="{D5B589F2-793E-8D40-A274-008E710E0D03}"/>
              </a:ext>
            </a:extLst>
          </p:cNvPr>
          <p:cNvGrpSpPr>
            <a:grpSpLocks/>
          </p:cNvGrpSpPr>
          <p:nvPr/>
        </p:nvGrpSpPr>
        <p:grpSpPr bwMode="auto">
          <a:xfrm>
            <a:off x="533400" y="3870325"/>
            <a:ext cx="533400" cy="533400"/>
            <a:chOff x="1824" y="2736"/>
            <a:chExt cx="336" cy="336"/>
          </a:xfrm>
        </p:grpSpPr>
        <p:sp>
          <p:nvSpPr>
            <p:cNvPr id="159751" name="Oval 7">
              <a:extLst>
                <a:ext uri="{FF2B5EF4-FFF2-40B4-BE49-F238E27FC236}">
                  <a16:creationId xmlns:a16="http://schemas.microsoft.com/office/drawing/2014/main" id="{B4983204-FBCC-B845-8B27-B377DB260CE7}"/>
                </a:ext>
              </a:extLst>
            </p:cNvPr>
            <p:cNvSpPr>
              <a:spLocks noChangeArrowheads="1"/>
            </p:cNvSpPr>
            <p:nvPr/>
          </p:nvSpPr>
          <p:spPr bwMode="auto">
            <a:xfrm>
              <a:off x="1824" y="2736"/>
              <a:ext cx="336" cy="336"/>
            </a:xfrm>
            <a:prstGeom prst="ellipse">
              <a:avLst/>
            </a:prstGeom>
            <a:solidFill>
              <a:schemeClr val="accent2"/>
            </a:solidFill>
            <a:ln w="9525">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cs typeface="ＭＳ Ｐゴシック" charset="0"/>
              </a:endParaRPr>
            </a:p>
          </p:txBody>
        </p:sp>
        <p:sp>
          <p:nvSpPr>
            <p:cNvPr id="159752" name="Text Box 8">
              <a:extLst>
                <a:ext uri="{FF2B5EF4-FFF2-40B4-BE49-F238E27FC236}">
                  <a16:creationId xmlns:a16="http://schemas.microsoft.com/office/drawing/2014/main" id="{F94F8D8C-B508-094E-8A92-744B7941406A}"/>
                </a:ext>
              </a:extLst>
            </p:cNvPr>
            <p:cNvSpPr txBox="1">
              <a:spLocks noChangeArrowheads="1"/>
            </p:cNvSpPr>
            <p:nvPr/>
          </p:nvSpPr>
          <p:spPr bwMode="auto">
            <a:xfrm>
              <a:off x="1872" y="2736"/>
              <a:ext cx="288" cy="2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400">
                  <a:latin typeface="Arial" charset="0"/>
                  <a:ea typeface="ＭＳ Ｐゴシック" charset="0"/>
                  <a:cs typeface="ＭＳ Ｐゴシック" charset="0"/>
                </a:rPr>
                <a:t>B</a:t>
              </a:r>
            </a:p>
          </p:txBody>
        </p:sp>
      </p:grpSp>
      <p:grpSp>
        <p:nvGrpSpPr>
          <p:cNvPr id="121860" name="Group 9">
            <a:extLst>
              <a:ext uri="{FF2B5EF4-FFF2-40B4-BE49-F238E27FC236}">
                <a16:creationId xmlns:a16="http://schemas.microsoft.com/office/drawing/2014/main" id="{E1D327F8-C40E-744E-A793-2E67FD960332}"/>
              </a:ext>
            </a:extLst>
          </p:cNvPr>
          <p:cNvGrpSpPr>
            <a:grpSpLocks/>
          </p:cNvGrpSpPr>
          <p:nvPr/>
        </p:nvGrpSpPr>
        <p:grpSpPr bwMode="auto">
          <a:xfrm>
            <a:off x="2057400" y="3870325"/>
            <a:ext cx="533400" cy="533400"/>
            <a:chOff x="1824" y="2736"/>
            <a:chExt cx="336" cy="336"/>
          </a:xfrm>
        </p:grpSpPr>
        <p:sp>
          <p:nvSpPr>
            <p:cNvPr id="159754" name="Oval 10">
              <a:extLst>
                <a:ext uri="{FF2B5EF4-FFF2-40B4-BE49-F238E27FC236}">
                  <a16:creationId xmlns:a16="http://schemas.microsoft.com/office/drawing/2014/main" id="{527E5966-3372-D84E-87C3-B242C02A92E6}"/>
                </a:ext>
              </a:extLst>
            </p:cNvPr>
            <p:cNvSpPr>
              <a:spLocks noChangeArrowheads="1"/>
            </p:cNvSpPr>
            <p:nvPr/>
          </p:nvSpPr>
          <p:spPr bwMode="auto">
            <a:xfrm>
              <a:off x="1824" y="2736"/>
              <a:ext cx="336" cy="336"/>
            </a:xfrm>
            <a:prstGeom prst="ellipse">
              <a:avLst/>
            </a:prstGeom>
            <a:solidFill>
              <a:schemeClr val="accent2"/>
            </a:solidFill>
            <a:ln w="9525">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cs typeface="ＭＳ Ｐゴシック" charset="0"/>
              </a:endParaRPr>
            </a:p>
          </p:txBody>
        </p:sp>
        <p:sp>
          <p:nvSpPr>
            <p:cNvPr id="159755" name="Text Box 11">
              <a:extLst>
                <a:ext uri="{FF2B5EF4-FFF2-40B4-BE49-F238E27FC236}">
                  <a16:creationId xmlns:a16="http://schemas.microsoft.com/office/drawing/2014/main" id="{10AAD520-2DA7-0043-AD80-51E7093286E7}"/>
                </a:ext>
              </a:extLst>
            </p:cNvPr>
            <p:cNvSpPr txBox="1">
              <a:spLocks noChangeArrowheads="1"/>
            </p:cNvSpPr>
            <p:nvPr/>
          </p:nvSpPr>
          <p:spPr bwMode="auto">
            <a:xfrm>
              <a:off x="1872" y="2736"/>
              <a:ext cx="288" cy="2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400">
                  <a:latin typeface="Arial" charset="0"/>
                  <a:ea typeface="ＭＳ Ｐゴシック" charset="0"/>
                  <a:cs typeface="ＭＳ Ｐゴシック" charset="0"/>
                </a:rPr>
                <a:t>D</a:t>
              </a:r>
            </a:p>
          </p:txBody>
        </p:sp>
      </p:grpSp>
      <p:grpSp>
        <p:nvGrpSpPr>
          <p:cNvPr id="121861" name="Group 12">
            <a:extLst>
              <a:ext uri="{FF2B5EF4-FFF2-40B4-BE49-F238E27FC236}">
                <a16:creationId xmlns:a16="http://schemas.microsoft.com/office/drawing/2014/main" id="{FB6F3190-BD92-CF41-89A9-A55F16F8D173}"/>
              </a:ext>
            </a:extLst>
          </p:cNvPr>
          <p:cNvGrpSpPr>
            <a:grpSpLocks/>
          </p:cNvGrpSpPr>
          <p:nvPr/>
        </p:nvGrpSpPr>
        <p:grpSpPr bwMode="auto">
          <a:xfrm>
            <a:off x="2057400" y="2193925"/>
            <a:ext cx="533400" cy="533400"/>
            <a:chOff x="1824" y="2736"/>
            <a:chExt cx="336" cy="336"/>
          </a:xfrm>
        </p:grpSpPr>
        <p:sp>
          <p:nvSpPr>
            <p:cNvPr id="159757" name="Oval 13">
              <a:extLst>
                <a:ext uri="{FF2B5EF4-FFF2-40B4-BE49-F238E27FC236}">
                  <a16:creationId xmlns:a16="http://schemas.microsoft.com/office/drawing/2014/main" id="{920F7E55-2797-054E-9240-EF1D27E10A02}"/>
                </a:ext>
              </a:extLst>
            </p:cNvPr>
            <p:cNvSpPr>
              <a:spLocks noChangeArrowheads="1"/>
            </p:cNvSpPr>
            <p:nvPr/>
          </p:nvSpPr>
          <p:spPr bwMode="auto">
            <a:xfrm>
              <a:off x="1824" y="2736"/>
              <a:ext cx="336" cy="336"/>
            </a:xfrm>
            <a:prstGeom prst="ellipse">
              <a:avLst/>
            </a:prstGeom>
            <a:solidFill>
              <a:schemeClr val="accent2"/>
            </a:solidFill>
            <a:ln w="9525">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cs typeface="ＭＳ Ｐゴシック" charset="0"/>
              </a:endParaRPr>
            </a:p>
          </p:txBody>
        </p:sp>
        <p:sp>
          <p:nvSpPr>
            <p:cNvPr id="159758" name="Text Box 14">
              <a:extLst>
                <a:ext uri="{FF2B5EF4-FFF2-40B4-BE49-F238E27FC236}">
                  <a16:creationId xmlns:a16="http://schemas.microsoft.com/office/drawing/2014/main" id="{59A1A6CB-5CD0-8F4C-9C90-999CA1292A5A}"/>
                </a:ext>
              </a:extLst>
            </p:cNvPr>
            <p:cNvSpPr txBox="1">
              <a:spLocks noChangeArrowheads="1"/>
            </p:cNvSpPr>
            <p:nvPr/>
          </p:nvSpPr>
          <p:spPr bwMode="auto">
            <a:xfrm>
              <a:off x="1872" y="2736"/>
              <a:ext cx="288" cy="2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400">
                  <a:latin typeface="Arial" charset="0"/>
                  <a:ea typeface="ＭＳ Ｐゴシック" charset="0"/>
                  <a:cs typeface="ＭＳ Ｐゴシック" charset="0"/>
                </a:rPr>
                <a:t>C</a:t>
              </a:r>
            </a:p>
          </p:txBody>
        </p:sp>
      </p:grpSp>
      <p:sp>
        <p:nvSpPr>
          <p:cNvPr id="159759" name="Line 15">
            <a:extLst>
              <a:ext uri="{FF2B5EF4-FFF2-40B4-BE49-F238E27FC236}">
                <a16:creationId xmlns:a16="http://schemas.microsoft.com/office/drawing/2014/main" id="{8DD6F5B0-4210-0341-BEB8-8DC6F684638A}"/>
              </a:ext>
            </a:extLst>
          </p:cNvPr>
          <p:cNvSpPr>
            <a:spLocks noChangeShapeType="1"/>
          </p:cNvSpPr>
          <p:nvPr/>
        </p:nvSpPr>
        <p:spPr bwMode="auto">
          <a:xfrm>
            <a:off x="1066800" y="4175125"/>
            <a:ext cx="990600" cy="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cs typeface="ＭＳ Ｐゴシック" charset="0"/>
            </a:endParaRPr>
          </a:p>
        </p:txBody>
      </p:sp>
      <p:sp>
        <p:nvSpPr>
          <p:cNvPr id="159760" name="Line 16">
            <a:extLst>
              <a:ext uri="{FF2B5EF4-FFF2-40B4-BE49-F238E27FC236}">
                <a16:creationId xmlns:a16="http://schemas.microsoft.com/office/drawing/2014/main" id="{065D7373-1953-144E-8994-94494EB4D559}"/>
              </a:ext>
            </a:extLst>
          </p:cNvPr>
          <p:cNvSpPr>
            <a:spLocks noChangeShapeType="1"/>
          </p:cNvSpPr>
          <p:nvPr/>
        </p:nvSpPr>
        <p:spPr bwMode="auto">
          <a:xfrm flipV="1">
            <a:off x="2362200" y="2727325"/>
            <a:ext cx="0" cy="11430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cs typeface="ＭＳ Ｐゴシック" charset="0"/>
            </a:endParaRPr>
          </a:p>
        </p:txBody>
      </p:sp>
      <p:sp>
        <p:nvSpPr>
          <p:cNvPr id="159761" name="Line 17">
            <a:extLst>
              <a:ext uri="{FF2B5EF4-FFF2-40B4-BE49-F238E27FC236}">
                <a16:creationId xmlns:a16="http://schemas.microsoft.com/office/drawing/2014/main" id="{30352DEF-7B16-8140-9A2E-441281A1A9EB}"/>
              </a:ext>
            </a:extLst>
          </p:cNvPr>
          <p:cNvSpPr>
            <a:spLocks noChangeShapeType="1"/>
          </p:cNvSpPr>
          <p:nvPr/>
        </p:nvSpPr>
        <p:spPr bwMode="auto">
          <a:xfrm flipV="1">
            <a:off x="838200" y="2727325"/>
            <a:ext cx="0" cy="11430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cs typeface="ＭＳ Ｐゴシック" charset="0"/>
            </a:endParaRPr>
          </a:p>
        </p:txBody>
      </p:sp>
      <p:sp>
        <p:nvSpPr>
          <p:cNvPr id="159762" name="Line 18">
            <a:extLst>
              <a:ext uri="{FF2B5EF4-FFF2-40B4-BE49-F238E27FC236}">
                <a16:creationId xmlns:a16="http://schemas.microsoft.com/office/drawing/2014/main" id="{71D02A14-0FC6-BF4B-9623-EF95C5393C06}"/>
              </a:ext>
            </a:extLst>
          </p:cNvPr>
          <p:cNvSpPr>
            <a:spLocks noChangeShapeType="1"/>
          </p:cNvSpPr>
          <p:nvPr/>
        </p:nvSpPr>
        <p:spPr bwMode="auto">
          <a:xfrm>
            <a:off x="1066800" y="2422525"/>
            <a:ext cx="990600" cy="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cs typeface="ＭＳ Ｐゴシック" charset="0"/>
            </a:endParaRPr>
          </a:p>
        </p:txBody>
      </p:sp>
      <p:sp>
        <p:nvSpPr>
          <p:cNvPr id="159763" name="Line 19">
            <a:extLst>
              <a:ext uri="{FF2B5EF4-FFF2-40B4-BE49-F238E27FC236}">
                <a16:creationId xmlns:a16="http://schemas.microsoft.com/office/drawing/2014/main" id="{AB1FAD6F-8E45-884E-8D7D-1499DCE0AAD2}"/>
              </a:ext>
            </a:extLst>
          </p:cNvPr>
          <p:cNvSpPr>
            <a:spLocks noChangeShapeType="1"/>
          </p:cNvSpPr>
          <p:nvPr/>
        </p:nvSpPr>
        <p:spPr bwMode="auto">
          <a:xfrm>
            <a:off x="990600" y="2651125"/>
            <a:ext cx="1143000" cy="12954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cs typeface="ＭＳ Ｐゴシック" charset="0"/>
            </a:endParaRPr>
          </a:p>
        </p:txBody>
      </p:sp>
      <p:sp>
        <p:nvSpPr>
          <p:cNvPr id="159764" name="Text Box 20">
            <a:extLst>
              <a:ext uri="{FF2B5EF4-FFF2-40B4-BE49-F238E27FC236}">
                <a16:creationId xmlns:a16="http://schemas.microsoft.com/office/drawing/2014/main" id="{69F1FCD0-1DCB-AD4F-A29C-01A3A6824ADE}"/>
              </a:ext>
            </a:extLst>
          </p:cNvPr>
          <p:cNvSpPr txBox="1">
            <a:spLocks noChangeArrowheads="1"/>
          </p:cNvSpPr>
          <p:nvPr/>
        </p:nvSpPr>
        <p:spPr bwMode="auto">
          <a:xfrm>
            <a:off x="533400" y="3108325"/>
            <a:ext cx="5334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cs typeface="ＭＳ Ｐゴシック" charset="0"/>
              </a:rPr>
              <a:t>4</a:t>
            </a:r>
          </a:p>
        </p:txBody>
      </p:sp>
      <p:sp>
        <p:nvSpPr>
          <p:cNvPr id="159765" name="Text Box 21">
            <a:extLst>
              <a:ext uri="{FF2B5EF4-FFF2-40B4-BE49-F238E27FC236}">
                <a16:creationId xmlns:a16="http://schemas.microsoft.com/office/drawing/2014/main" id="{033B7AB6-3E18-414E-BFC7-ABC58AA22CF2}"/>
              </a:ext>
            </a:extLst>
          </p:cNvPr>
          <p:cNvSpPr txBox="1">
            <a:spLocks noChangeArrowheads="1"/>
          </p:cNvSpPr>
          <p:nvPr/>
        </p:nvSpPr>
        <p:spPr bwMode="auto">
          <a:xfrm>
            <a:off x="1447800" y="2041525"/>
            <a:ext cx="5334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cs typeface="ＭＳ Ｐゴシック" charset="0"/>
              </a:rPr>
              <a:t>1</a:t>
            </a:r>
          </a:p>
        </p:txBody>
      </p:sp>
      <p:sp>
        <p:nvSpPr>
          <p:cNvPr id="159766" name="Text Box 22">
            <a:extLst>
              <a:ext uri="{FF2B5EF4-FFF2-40B4-BE49-F238E27FC236}">
                <a16:creationId xmlns:a16="http://schemas.microsoft.com/office/drawing/2014/main" id="{FA7FE402-C598-A54C-987E-949EB406A768}"/>
              </a:ext>
            </a:extLst>
          </p:cNvPr>
          <p:cNvSpPr txBox="1">
            <a:spLocks noChangeArrowheads="1"/>
          </p:cNvSpPr>
          <p:nvPr/>
        </p:nvSpPr>
        <p:spPr bwMode="auto">
          <a:xfrm>
            <a:off x="2438400" y="3046413"/>
            <a:ext cx="533400" cy="366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cs typeface="ＭＳ Ｐゴシック" charset="0"/>
              </a:rPr>
              <a:t>2</a:t>
            </a:r>
          </a:p>
        </p:txBody>
      </p:sp>
      <p:sp>
        <p:nvSpPr>
          <p:cNvPr id="159767" name="Text Box 23">
            <a:extLst>
              <a:ext uri="{FF2B5EF4-FFF2-40B4-BE49-F238E27FC236}">
                <a16:creationId xmlns:a16="http://schemas.microsoft.com/office/drawing/2014/main" id="{FC87F7EF-1FD8-574D-862D-EA9540637B17}"/>
              </a:ext>
            </a:extLst>
          </p:cNvPr>
          <p:cNvSpPr txBox="1">
            <a:spLocks noChangeArrowheads="1"/>
          </p:cNvSpPr>
          <p:nvPr/>
        </p:nvSpPr>
        <p:spPr bwMode="auto">
          <a:xfrm>
            <a:off x="990600" y="2879725"/>
            <a:ext cx="5334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cs typeface="ＭＳ Ｐゴシック" charset="0"/>
              </a:rPr>
              <a:t>3</a:t>
            </a:r>
          </a:p>
        </p:txBody>
      </p:sp>
      <p:sp>
        <p:nvSpPr>
          <p:cNvPr id="159768" name="Text Box 24">
            <a:extLst>
              <a:ext uri="{FF2B5EF4-FFF2-40B4-BE49-F238E27FC236}">
                <a16:creationId xmlns:a16="http://schemas.microsoft.com/office/drawing/2014/main" id="{01996A4F-1AF1-F043-A7B4-F8E1CE52EAB3}"/>
              </a:ext>
            </a:extLst>
          </p:cNvPr>
          <p:cNvSpPr txBox="1">
            <a:spLocks noChangeArrowheads="1"/>
          </p:cNvSpPr>
          <p:nvPr/>
        </p:nvSpPr>
        <p:spPr bwMode="auto">
          <a:xfrm>
            <a:off x="1447800" y="4189413"/>
            <a:ext cx="533400" cy="366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cs typeface="ＭＳ Ｐゴシック" charset="0"/>
              </a:rPr>
              <a:t>4</a:t>
            </a:r>
          </a:p>
        </p:txBody>
      </p:sp>
      <p:grpSp>
        <p:nvGrpSpPr>
          <p:cNvPr id="121872" name="Group 25">
            <a:extLst>
              <a:ext uri="{FF2B5EF4-FFF2-40B4-BE49-F238E27FC236}">
                <a16:creationId xmlns:a16="http://schemas.microsoft.com/office/drawing/2014/main" id="{BECF4F12-2F9C-6446-9AAA-F19837D02D44}"/>
              </a:ext>
            </a:extLst>
          </p:cNvPr>
          <p:cNvGrpSpPr>
            <a:grpSpLocks/>
          </p:cNvGrpSpPr>
          <p:nvPr/>
        </p:nvGrpSpPr>
        <p:grpSpPr bwMode="auto">
          <a:xfrm>
            <a:off x="3581400" y="3870325"/>
            <a:ext cx="533400" cy="533400"/>
            <a:chOff x="1824" y="2736"/>
            <a:chExt cx="336" cy="336"/>
          </a:xfrm>
        </p:grpSpPr>
        <p:sp>
          <p:nvSpPr>
            <p:cNvPr id="159770" name="Oval 26">
              <a:extLst>
                <a:ext uri="{FF2B5EF4-FFF2-40B4-BE49-F238E27FC236}">
                  <a16:creationId xmlns:a16="http://schemas.microsoft.com/office/drawing/2014/main" id="{535274DE-B236-AF49-8012-513A9E476767}"/>
                </a:ext>
              </a:extLst>
            </p:cNvPr>
            <p:cNvSpPr>
              <a:spLocks noChangeArrowheads="1"/>
            </p:cNvSpPr>
            <p:nvPr/>
          </p:nvSpPr>
          <p:spPr bwMode="auto">
            <a:xfrm>
              <a:off x="1824" y="2736"/>
              <a:ext cx="336" cy="336"/>
            </a:xfrm>
            <a:prstGeom prst="ellipse">
              <a:avLst/>
            </a:prstGeom>
            <a:solidFill>
              <a:schemeClr val="accent2"/>
            </a:solidFill>
            <a:ln w="9525">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cs typeface="ＭＳ Ｐゴシック" charset="0"/>
              </a:endParaRPr>
            </a:p>
          </p:txBody>
        </p:sp>
        <p:sp>
          <p:nvSpPr>
            <p:cNvPr id="159771" name="Text Box 27">
              <a:extLst>
                <a:ext uri="{FF2B5EF4-FFF2-40B4-BE49-F238E27FC236}">
                  <a16:creationId xmlns:a16="http://schemas.microsoft.com/office/drawing/2014/main" id="{75485AE9-4C0C-354A-B52F-1DA7AAF50647}"/>
                </a:ext>
              </a:extLst>
            </p:cNvPr>
            <p:cNvSpPr txBox="1">
              <a:spLocks noChangeArrowheads="1"/>
            </p:cNvSpPr>
            <p:nvPr/>
          </p:nvSpPr>
          <p:spPr bwMode="auto">
            <a:xfrm>
              <a:off x="1872" y="2736"/>
              <a:ext cx="288" cy="2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400">
                  <a:latin typeface="Arial" charset="0"/>
                  <a:ea typeface="ＭＳ Ｐゴシック" charset="0"/>
                  <a:cs typeface="ＭＳ Ｐゴシック" charset="0"/>
                </a:rPr>
                <a:t>F</a:t>
              </a:r>
            </a:p>
          </p:txBody>
        </p:sp>
      </p:grpSp>
      <p:grpSp>
        <p:nvGrpSpPr>
          <p:cNvPr id="121873" name="Group 28">
            <a:extLst>
              <a:ext uri="{FF2B5EF4-FFF2-40B4-BE49-F238E27FC236}">
                <a16:creationId xmlns:a16="http://schemas.microsoft.com/office/drawing/2014/main" id="{62B46BCB-1C7D-C643-901C-5E07088D2F35}"/>
              </a:ext>
            </a:extLst>
          </p:cNvPr>
          <p:cNvGrpSpPr>
            <a:grpSpLocks/>
          </p:cNvGrpSpPr>
          <p:nvPr/>
        </p:nvGrpSpPr>
        <p:grpSpPr bwMode="auto">
          <a:xfrm>
            <a:off x="3581400" y="2193925"/>
            <a:ext cx="533400" cy="533400"/>
            <a:chOff x="1824" y="2736"/>
            <a:chExt cx="336" cy="336"/>
          </a:xfrm>
        </p:grpSpPr>
        <p:sp>
          <p:nvSpPr>
            <p:cNvPr id="159773" name="Oval 29">
              <a:extLst>
                <a:ext uri="{FF2B5EF4-FFF2-40B4-BE49-F238E27FC236}">
                  <a16:creationId xmlns:a16="http://schemas.microsoft.com/office/drawing/2014/main" id="{772C4001-EA0B-6044-A7EA-0EB85D10B203}"/>
                </a:ext>
              </a:extLst>
            </p:cNvPr>
            <p:cNvSpPr>
              <a:spLocks noChangeArrowheads="1"/>
            </p:cNvSpPr>
            <p:nvPr/>
          </p:nvSpPr>
          <p:spPr bwMode="auto">
            <a:xfrm>
              <a:off x="1824" y="2736"/>
              <a:ext cx="336" cy="336"/>
            </a:xfrm>
            <a:prstGeom prst="ellipse">
              <a:avLst/>
            </a:prstGeom>
            <a:solidFill>
              <a:schemeClr val="accent2"/>
            </a:solidFill>
            <a:ln w="9525">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cs typeface="ＭＳ Ｐゴシック" charset="0"/>
              </a:endParaRPr>
            </a:p>
          </p:txBody>
        </p:sp>
        <p:sp>
          <p:nvSpPr>
            <p:cNvPr id="159774" name="Text Box 30">
              <a:extLst>
                <a:ext uri="{FF2B5EF4-FFF2-40B4-BE49-F238E27FC236}">
                  <a16:creationId xmlns:a16="http://schemas.microsoft.com/office/drawing/2014/main" id="{E111F548-D04E-C946-A838-C42F130B8273}"/>
                </a:ext>
              </a:extLst>
            </p:cNvPr>
            <p:cNvSpPr txBox="1">
              <a:spLocks noChangeArrowheads="1"/>
            </p:cNvSpPr>
            <p:nvPr/>
          </p:nvSpPr>
          <p:spPr bwMode="auto">
            <a:xfrm>
              <a:off x="1872" y="2736"/>
              <a:ext cx="288" cy="2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400">
                  <a:latin typeface="Arial" charset="0"/>
                  <a:ea typeface="ＭＳ Ｐゴシック" charset="0"/>
                  <a:cs typeface="ＭＳ Ｐゴシック" charset="0"/>
                </a:rPr>
                <a:t>E</a:t>
              </a:r>
            </a:p>
          </p:txBody>
        </p:sp>
      </p:grpSp>
      <p:sp>
        <p:nvSpPr>
          <p:cNvPr id="159775" name="Line 31">
            <a:extLst>
              <a:ext uri="{FF2B5EF4-FFF2-40B4-BE49-F238E27FC236}">
                <a16:creationId xmlns:a16="http://schemas.microsoft.com/office/drawing/2014/main" id="{CFFE232F-5D7B-404D-8FD3-3F69AB212BC3}"/>
              </a:ext>
            </a:extLst>
          </p:cNvPr>
          <p:cNvSpPr>
            <a:spLocks noChangeShapeType="1"/>
          </p:cNvSpPr>
          <p:nvPr/>
        </p:nvSpPr>
        <p:spPr bwMode="auto">
          <a:xfrm>
            <a:off x="2590800" y="4175125"/>
            <a:ext cx="990600" cy="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cs typeface="ＭＳ Ｐゴシック" charset="0"/>
            </a:endParaRPr>
          </a:p>
        </p:txBody>
      </p:sp>
      <p:sp>
        <p:nvSpPr>
          <p:cNvPr id="159776" name="Line 32">
            <a:extLst>
              <a:ext uri="{FF2B5EF4-FFF2-40B4-BE49-F238E27FC236}">
                <a16:creationId xmlns:a16="http://schemas.microsoft.com/office/drawing/2014/main" id="{5C7C2123-54F5-274F-9B0C-C2A9E24B7341}"/>
              </a:ext>
            </a:extLst>
          </p:cNvPr>
          <p:cNvSpPr>
            <a:spLocks noChangeShapeType="1"/>
          </p:cNvSpPr>
          <p:nvPr/>
        </p:nvSpPr>
        <p:spPr bwMode="auto">
          <a:xfrm flipV="1">
            <a:off x="3886200" y="2727325"/>
            <a:ext cx="0" cy="11430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cs typeface="ＭＳ Ｐゴシック" charset="0"/>
            </a:endParaRPr>
          </a:p>
        </p:txBody>
      </p:sp>
      <p:sp>
        <p:nvSpPr>
          <p:cNvPr id="159777" name="Line 33">
            <a:extLst>
              <a:ext uri="{FF2B5EF4-FFF2-40B4-BE49-F238E27FC236}">
                <a16:creationId xmlns:a16="http://schemas.microsoft.com/office/drawing/2014/main" id="{3675816A-8369-2844-9418-BEA879D55165}"/>
              </a:ext>
            </a:extLst>
          </p:cNvPr>
          <p:cNvSpPr>
            <a:spLocks noChangeShapeType="1"/>
          </p:cNvSpPr>
          <p:nvPr/>
        </p:nvSpPr>
        <p:spPr bwMode="auto">
          <a:xfrm>
            <a:off x="2514600" y="2651125"/>
            <a:ext cx="1143000" cy="12954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cs typeface="ＭＳ Ｐゴシック" charset="0"/>
            </a:endParaRPr>
          </a:p>
        </p:txBody>
      </p:sp>
      <p:sp>
        <p:nvSpPr>
          <p:cNvPr id="159778" name="Text Box 34">
            <a:extLst>
              <a:ext uri="{FF2B5EF4-FFF2-40B4-BE49-F238E27FC236}">
                <a16:creationId xmlns:a16="http://schemas.microsoft.com/office/drawing/2014/main" id="{6CEDEF2F-22F6-874D-91E9-24F68FB13ABD}"/>
              </a:ext>
            </a:extLst>
          </p:cNvPr>
          <p:cNvSpPr txBox="1">
            <a:spLocks noChangeArrowheads="1"/>
          </p:cNvSpPr>
          <p:nvPr/>
        </p:nvSpPr>
        <p:spPr bwMode="auto">
          <a:xfrm>
            <a:off x="3962400" y="2986088"/>
            <a:ext cx="533400" cy="366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cs typeface="ＭＳ Ｐゴシック" charset="0"/>
              </a:rPr>
              <a:t>5</a:t>
            </a:r>
          </a:p>
        </p:txBody>
      </p:sp>
      <p:sp>
        <p:nvSpPr>
          <p:cNvPr id="159779" name="Text Box 35">
            <a:extLst>
              <a:ext uri="{FF2B5EF4-FFF2-40B4-BE49-F238E27FC236}">
                <a16:creationId xmlns:a16="http://schemas.microsoft.com/office/drawing/2014/main" id="{BD763CAD-AF31-CD4B-887B-DFE1605366CC}"/>
              </a:ext>
            </a:extLst>
          </p:cNvPr>
          <p:cNvSpPr txBox="1">
            <a:spLocks noChangeArrowheads="1"/>
          </p:cNvSpPr>
          <p:nvPr/>
        </p:nvSpPr>
        <p:spPr bwMode="auto">
          <a:xfrm>
            <a:off x="3048000" y="2894013"/>
            <a:ext cx="533400" cy="366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cs typeface="ＭＳ Ｐゴシック" charset="0"/>
              </a:rPr>
              <a:t>4</a:t>
            </a:r>
          </a:p>
        </p:txBody>
      </p:sp>
      <p:sp>
        <p:nvSpPr>
          <p:cNvPr id="159780" name="Text Box 36">
            <a:extLst>
              <a:ext uri="{FF2B5EF4-FFF2-40B4-BE49-F238E27FC236}">
                <a16:creationId xmlns:a16="http://schemas.microsoft.com/office/drawing/2014/main" id="{93DFCFCB-BE71-CA4B-9ADA-51522B887409}"/>
              </a:ext>
            </a:extLst>
          </p:cNvPr>
          <p:cNvSpPr txBox="1">
            <a:spLocks noChangeArrowheads="1"/>
          </p:cNvSpPr>
          <p:nvPr/>
        </p:nvSpPr>
        <p:spPr bwMode="auto">
          <a:xfrm>
            <a:off x="2971800" y="4189413"/>
            <a:ext cx="533400" cy="366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cs typeface="ＭＳ Ｐゴシック" charset="0"/>
              </a:rPr>
              <a:t>6</a:t>
            </a:r>
          </a:p>
        </p:txBody>
      </p:sp>
      <p:sp>
        <p:nvSpPr>
          <p:cNvPr id="159781" name="Line 37">
            <a:extLst>
              <a:ext uri="{FF2B5EF4-FFF2-40B4-BE49-F238E27FC236}">
                <a16:creationId xmlns:a16="http://schemas.microsoft.com/office/drawing/2014/main" id="{4F3CB778-4DE8-7047-A2C4-C609F86CD6F4}"/>
              </a:ext>
            </a:extLst>
          </p:cNvPr>
          <p:cNvSpPr>
            <a:spLocks noChangeShapeType="1"/>
          </p:cNvSpPr>
          <p:nvPr/>
        </p:nvSpPr>
        <p:spPr bwMode="auto">
          <a:xfrm flipV="1">
            <a:off x="990600" y="2727325"/>
            <a:ext cx="1219200" cy="12192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cs typeface="ＭＳ Ｐゴシック" charset="0"/>
            </a:endParaRPr>
          </a:p>
        </p:txBody>
      </p:sp>
      <p:sp>
        <p:nvSpPr>
          <p:cNvPr id="159782" name="Text Box 38">
            <a:extLst>
              <a:ext uri="{FF2B5EF4-FFF2-40B4-BE49-F238E27FC236}">
                <a16:creationId xmlns:a16="http://schemas.microsoft.com/office/drawing/2014/main" id="{2821DD54-087F-E446-ABCE-3A9FEFB4B8F5}"/>
              </a:ext>
            </a:extLst>
          </p:cNvPr>
          <p:cNvSpPr txBox="1">
            <a:spLocks noChangeArrowheads="1"/>
          </p:cNvSpPr>
          <p:nvPr/>
        </p:nvSpPr>
        <p:spPr bwMode="auto">
          <a:xfrm>
            <a:off x="1828800" y="3046413"/>
            <a:ext cx="533400" cy="366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cs typeface="ＭＳ Ｐゴシック" charset="0"/>
              </a:rPr>
              <a:t>4</a:t>
            </a:r>
          </a:p>
        </p:txBody>
      </p:sp>
      <p:sp>
        <p:nvSpPr>
          <p:cNvPr id="159783" name="Text Box 39">
            <a:extLst>
              <a:ext uri="{FF2B5EF4-FFF2-40B4-BE49-F238E27FC236}">
                <a16:creationId xmlns:a16="http://schemas.microsoft.com/office/drawing/2014/main" id="{561BE58A-34BB-9E4E-9000-6D0C5002992F}"/>
              </a:ext>
            </a:extLst>
          </p:cNvPr>
          <p:cNvSpPr txBox="1">
            <a:spLocks noChangeArrowheads="1"/>
          </p:cNvSpPr>
          <p:nvPr/>
        </p:nvSpPr>
        <p:spPr bwMode="auto">
          <a:xfrm>
            <a:off x="5943600" y="2971800"/>
            <a:ext cx="1905000" cy="7016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4000">
                <a:latin typeface="Arial" charset="0"/>
                <a:ea typeface="ＭＳ Ｐゴシック" charset="0"/>
                <a:cs typeface="ＭＳ Ｐゴシック" charset="0"/>
              </a:rPr>
              <a:t>MST</a:t>
            </a:r>
          </a:p>
        </p:txBody>
      </p:sp>
      <p:grpSp>
        <p:nvGrpSpPr>
          <p:cNvPr id="121883" name="Group 40">
            <a:extLst>
              <a:ext uri="{FF2B5EF4-FFF2-40B4-BE49-F238E27FC236}">
                <a16:creationId xmlns:a16="http://schemas.microsoft.com/office/drawing/2014/main" id="{80FD32AD-9A08-A940-B905-CE71A5C37335}"/>
              </a:ext>
            </a:extLst>
          </p:cNvPr>
          <p:cNvGrpSpPr>
            <a:grpSpLocks/>
          </p:cNvGrpSpPr>
          <p:nvPr/>
        </p:nvGrpSpPr>
        <p:grpSpPr bwMode="auto">
          <a:xfrm>
            <a:off x="4953000" y="4114800"/>
            <a:ext cx="533400" cy="533400"/>
            <a:chOff x="1824" y="2736"/>
            <a:chExt cx="336" cy="336"/>
          </a:xfrm>
        </p:grpSpPr>
        <p:sp>
          <p:nvSpPr>
            <p:cNvPr id="159785" name="Oval 41">
              <a:extLst>
                <a:ext uri="{FF2B5EF4-FFF2-40B4-BE49-F238E27FC236}">
                  <a16:creationId xmlns:a16="http://schemas.microsoft.com/office/drawing/2014/main" id="{606722D8-57E5-FD46-8BCB-6413B5E94F93}"/>
                </a:ext>
              </a:extLst>
            </p:cNvPr>
            <p:cNvSpPr>
              <a:spLocks noChangeArrowheads="1"/>
            </p:cNvSpPr>
            <p:nvPr/>
          </p:nvSpPr>
          <p:spPr bwMode="auto">
            <a:xfrm>
              <a:off x="1824" y="2736"/>
              <a:ext cx="336" cy="336"/>
            </a:xfrm>
            <a:prstGeom prst="ellipse">
              <a:avLst/>
            </a:prstGeom>
            <a:solidFill>
              <a:schemeClr val="accent2"/>
            </a:solidFill>
            <a:ln w="9525">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cs typeface="ＭＳ Ｐゴシック" charset="0"/>
              </a:endParaRPr>
            </a:p>
          </p:txBody>
        </p:sp>
        <p:sp>
          <p:nvSpPr>
            <p:cNvPr id="159786" name="Text Box 42">
              <a:extLst>
                <a:ext uri="{FF2B5EF4-FFF2-40B4-BE49-F238E27FC236}">
                  <a16:creationId xmlns:a16="http://schemas.microsoft.com/office/drawing/2014/main" id="{9CBF27E7-33F4-E34A-A369-993B0A5BD342}"/>
                </a:ext>
              </a:extLst>
            </p:cNvPr>
            <p:cNvSpPr txBox="1">
              <a:spLocks noChangeArrowheads="1"/>
            </p:cNvSpPr>
            <p:nvPr/>
          </p:nvSpPr>
          <p:spPr bwMode="auto">
            <a:xfrm>
              <a:off x="1872" y="2736"/>
              <a:ext cx="288" cy="2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400">
                  <a:latin typeface="Arial" charset="0"/>
                  <a:ea typeface="ＭＳ Ｐゴシック" charset="0"/>
                  <a:cs typeface="ＭＳ Ｐゴシック" charset="0"/>
                </a:rPr>
                <a:t>A</a:t>
              </a:r>
            </a:p>
          </p:txBody>
        </p:sp>
      </p:grpSp>
      <p:grpSp>
        <p:nvGrpSpPr>
          <p:cNvPr id="121884" name="Group 43">
            <a:extLst>
              <a:ext uri="{FF2B5EF4-FFF2-40B4-BE49-F238E27FC236}">
                <a16:creationId xmlns:a16="http://schemas.microsoft.com/office/drawing/2014/main" id="{E979E45D-5CB8-564A-B1CF-C382420742D0}"/>
              </a:ext>
            </a:extLst>
          </p:cNvPr>
          <p:cNvGrpSpPr>
            <a:grpSpLocks/>
          </p:cNvGrpSpPr>
          <p:nvPr/>
        </p:nvGrpSpPr>
        <p:grpSpPr bwMode="auto">
          <a:xfrm>
            <a:off x="4953000" y="5791200"/>
            <a:ext cx="533400" cy="533400"/>
            <a:chOff x="1824" y="2736"/>
            <a:chExt cx="336" cy="336"/>
          </a:xfrm>
        </p:grpSpPr>
        <p:sp>
          <p:nvSpPr>
            <p:cNvPr id="159788" name="Oval 44">
              <a:extLst>
                <a:ext uri="{FF2B5EF4-FFF2-40B4-BE49-F238E27FC236}">
                  <a16:creationId xmlns:a16="http://schemas.microsoft.com/office/drawing/2014/main" id="{423BC7A8-A85B-154F-95F9-4ED19B89C10D}"/>
                </a:ext>
              </a:extLst>
            </p:cNvPr>
            <p:cNvSpPr>
              <a:spLocks noChangeArrowheads="1"/>
            </p:cNvSpPr>
            <p:nvPr/>
          </p:nvSpPr>
          <p:spPr bwMode="auto">
            <a:xfrm>
              <a:off x="1824" y="2736"/>
              <a:ext cx="336" cy="336"/>
            </a:xfrm>
            <a:prstGeom prst="ellipse">
              <a:avLst/>
            </a:prstGeom>
            <a:solidFill>
              <a:schemeClr val="accent2"/>
            </a:solidFill>
            <a:ln w="9525">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cs typeface="ＭＳ Ｐゴシック" charset="0"/>
              </a:endParaRPr>
            </a:p>
          </p:txBody>
        </p:sp>
        <p:sp>
          <p:nvSpPr>
            <p:cNvPr id="159789" name="Text Box 45">
              <a:extLst>
                <a:ext uri="{FF2B5EF4-FFF2-40B4-BE49-F238E27FC236}">
                  <a16:creationId xmlns:a16="http://schemas.microsoft.com/office/drawing/2014/main" id="{4BDAB1DB-E151-484F-B22D-FB8261647BBA}"/>
                </a:ext>
              </a:extLst>
            </p:cNvPr>
            <p:cNvSpPr txBox="1">
              <a:spLocks noChangeArrowheads="1"/>
            </p:cNvSpPr>
            <p:nvPr/>
          </p:nvSpPr>
          <p:spPr bwMode="auto">
            <a:xfrm>
              <a:off x="1872" y="2736"/>
              <a:ext cx="288" cy="2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400">
                  <a:latin typeface="Arial" charset="0"/>
                  <a:ea typeface="ＭＳ Ｐゴシック" charset="0"/>
                  <a:cs typeface="ＭＳ Ｐゴシック" charset="0"/>
                </a:rPr>
                <a:t>B</a:t>
              </a:r>
            </a:p>
          </p:txBody>
        </p:sp>
      </p:grpSp>
      <p:grpSp>
        <p:nvGrpSpPr>
          <p:cNvPr id="121885" name="Group 46">
            <a:extLst>
              <a:ext uri="{FF2B5EF4-FFF2-40B4-BE49-F238E27FC236}">
                <a16:creationId xmlns:a16="http://schemas.microsoft.com/office/drawing/2014/main" id="{30B97C3D-8BFE-5E41-8F94-59ADE7BDE1B3}"/>
              </a:ext>
            </a:extLst>
          </p:cNvPr>
          <p:cNvGrpSpPr>
            <a:grpSpLocks/>
          </p:cNvGrpSpPr>
          <p:nvPr/>
        </p:nvGrpSpPr>
        <p:grpSpPr bwMode="auto">
          <a:xfrm>
            <a:off x="6477000" y="5791200"/>
            <a:ext cx="533400" cy="533400"/>
            <a:chOff x="1824" y="2736"/>
            <a:chExt cx="336" cy="336"/>
          </a:xfrm>
        </p:grpSpPr>
        <p:sp>
          <p:nvSpPr>
            <p:cNvPr id="159791" name="Oval 47">
              <a:extLst>
                <a:ext uri="{FF2B5EF4-FFF2-40B4-BE49-F238E27FC236}">
                  <a16:creationId xmlns:a16="http://schemas.microsoft.com/office/drawing/2014/main" id="{B9439743-332B-314A-B1FB-DF5FA6AA0BC8}"/>
                </a:ext>
              </a:extLst>
            </p:cNvPr>
            <p:cNvSpPr>
              <a:spLocks noChangeArrowheads="1"/>
            </p:cNvSpPr>
            <p:nvPr/>
          </p:nvSpPr>
          <p:spPr bwMode="auto">
            <a:xfrm>
              <a:off x="1824" y="2736"/>
              <a:ext cx="336" cy="336"/>
            </a:xfrm>
            <a:prstGeom prst="ellipse">
              <a:avLst/>
            </a:prstGeom>
            <a:solidFill>
              <a:schemeClr val="accent2"/>
            </a:solidFill>
            <a:ln w="9525">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cs typeface="ＭＳ Ｐゴシック" charset="0"/>
              </a:endParaRPr>
            </a:p>
          </p:txBody>
        </p:sp>
        <p:sp>
          <p:nvSpPr>
            <p:cNvPr id="159792" name="Text Box 48">
              <a:extLst>
                <a:ext uri="{FF2B5EF4-FFF2-40B4-BE49-F238E27FC236}">
                  <a16:creationId xmlns:a16="http://schemas.microsoft.com/office/drawing/2014/main" id="{FDF6637C-1C9A-E542-AE45-873E73CF5335}"/>
                </a:ext>
              </a:extLst>
            </p:cNvPr>
            <p:cNvSpPr txBox="1">
              <a:spLocks noChangeArrowheads="1"/>
            </p:cNvSpPr>
            <p:nvPr/>
          </p:nvSpPr>
          <p:spPr bwMode="auto">
            <a:xfrm>
              <a:off x="1872" y="2736"/>
              <a:ext cx="288" cy="2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400">
                  <a:latin typeface="Arial" charset="0"/>
                  <a:ea typeface="ＭＳ Ｐゴシック" charset="0"/>
                  <a:cs typeface="ＭＳ Ｐゴシック" charset="0"/>
                </a:rPr>
                <a:t>D</a:t>
              </a:r>
            </a:p>
          </p:txBody>
        </p:sp>
      </p:grpSp>
      <p:grpSp>
        <p:nvGrpSpPr>
          <p:cNvPr id="121886" name="Group 49">
            <a:extLst>
              <a:ext uri="{FF2B5EF4-FFF2-40B4-BE49-F238E27FC236}">
                <a16:creationId xmlns:a16="http://schemas.microsoft.com/office/drawing/2014/main" id="{9EC8C07A-2F1F-F54D-9D9E-A198EF145D9B}"/>
              </a:ext>
            </a:extLst>
          </p:cNvPr>
          <p:cNvGrpSpPr>
            <a:grpSpLocks/>
          </p:cNvGrpSpPr>
          <p:nvPr/>
        </p:nvGrpSpPr>
        <p:grpSpPr bwMode="auto">
          <a:xfrm>
            <a:off x="6477000" y="4114800"/>
            <a:ext cx="533400" cy="533400"/>
            <a:chOff x="1824" y="2736"/>
            <a:chExt cx="336" cy="336"/>
          </a:xfrm>
        </p:grpSpPr>
        <p:sp>
          <p:nvSpPr>
            <p:cNvPr id="159794" name="Oval 50">
              <a:extLst>
                <a:ext uri="{FF2B5EF4-FFF2-40B4-BE49-F238E27FC236}">
                  <a16:creationId xmlns:a16="http://schemas.microsoft.com/office/drawing/2014/main" id="{416B4B00-7AB1-F54C-B9E4-D3001F67D7BC}"/>
                </a:ext>
              </a:extLst>
            </p:cNvPr>
            <p:cNvSpPr>
              <a:spLocks noChangeArrowheads="1"/>
            </p:cNvSpPr>
            <p:nvPr/>
          </p:nvSpPr>
          <p:spPr bwMode="auto">
            <a:xfrm>
              <a:off x="1824" y="2736"/>
              <a:ext cx="336" cy="336"/>
            </a:xfrm>
            <a:prstGeom prst="ellipse">
              <a:avLst/>
            </a:prstGeom>
            <a:solidFill>
              <a:schemeClr val="accent2"/>
            </a:solidFill>
            <a:ln w="9525">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cs typeface="ＭＳ Ｐゴシック" charset="0"/>
              </a:endParaRPr>
            </a:p>
          </p:txBody>
        </p:sp>
        <p:sp>
          <p:nvSpPr>
            <p:cNvPr id="159795" name="Text Box 51">
              <a:extLst>
                <a:ext uri="{FF2B5EF4-FFF2-40B4-BE49-F238E27FC236}">
                  <a16:creationId xmlns:a16="http://schemas.microsoft.com/office/drawing/2014/main" id="{58815F19-9010-3046-9DD2-C83FCDF69748}"/>
                </a:ext>
              </a:extLst>
            </p:cNvPr>
            <p:cNvSpPr txBox="1">
              <a:spLocks noChangeArrowheads="1"/>
            </p:cNvSpPr>
            <p:nvPr/>
          </p:nvSpPr>
          <p:spPr bwMode="auto">
            <a:xfrm>
              <a:off x="1872" y="2736"/>
              <a:ext cx="288" cy="2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400" b="1" dirty="0">
                  <a:solidFill>
                    <a:srgbClr val="0000FF"/>
                  </a:solidFill>
                  <a:latin typeface="Arial" charset="0"/>
                  <a:ea typeface="ＭＳ Ｐゴシック" charset="0"/>
                  <a:cs typeface="ＭＳ Ｐゴシック" charset="0"/>
                </a:rPr>
                <a:t>C</a:t>
              </a:r>
            </a:p>
          </p:txBody>
        </p:sp>
      </p:grpSp>
      <p:grpSp>
        <p:nvGrpSpPr>
          <p:cNvPr id="121887" name="Group 52">
            <a:extLst>
              <a:ext uri="{FF2B5EF4-FFF2-40B4-BE49-F238E27FC236}">
                <a16:creationId xmlns:a16="http://schemas.microsoft.com/office/drawing/2014/main" id="{191FC0D7-156B-6049-AE38-41AB2BECBA07}"/>
              </a:ext>
            </a:extLst>
          </p:cNvPr>
          <p:cNvGrpSpPr>
            <a:grpSpLocks/>
          </p:cNvGrpSpPr>
          <p:nvPr/>
        </p:nvGrpSpPr>
        <p:grpSpPr bwMode="auto">
          <a:xfrm>
            <a:off x="8001000" y="5791200"/>
            <a:ext cx="533400" cy="533400"/>
            <a:chOff x="1824" y="2736"/>
            <a:chExt cx="336" cy="336"/>
          </a:xfrm>
        </p:grpSpPr>
        <p:sp>
          <p:nvSpPr>
            <p:cNvPr id="159797" name="Oval 53">
              <a:extLst>
                <a:ext uri="{FF2B5EF4-FFF2-40B4-BE49-F238E27FC236}">
                  <a16:creationId xmlns:a16="http://schemas.microsoft.com/office/drawing/2014/main" id="{01763764-C416-A042-B8C8-2B3A56DD5FEB}"/>
                </a:ext>
              </a:extLst>
            </p:cNvPr>
            <p:cNvSpPr>
              <a:spLocks noChangeArrowheads="1"/>
            </p:cNvSpPr>
            <p:nvPr/>
          </p:nvSpPr>
          <p:spPr bwMode="auto">
            <a:xfrm>
              <a:off x="1824" y="2736"/>
              <a:ext cx="336" cy="336"/>
            </a:xfrm>
            <a:prstGeom prst="ellipse">
              <a:avLst/>
            </a:prstGeom>
            <a:solidFill>
              <a:schemeClr val="accent2"/>
            </a:solidFill>
            <a:ln w="9525">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b="1">
                <a:solidFill>
                  <a:srgbClr val="0000FF"/>
                </a:solidFill>
                <a:latin typeface="Arial" charset="0"/>
                <a:ea typeface="ＭＳ Ｐゴシック" charset="0"/>
                <a:cs typeface="ＭＳ Ｐゴシック" charset="0"/>
              </a:endParaRPr>
            </a:p>
          </p:txBody>
        </p:sp>
        <p:sp>
          <p:nvSpPr>
            <p:cNvPr id="159798" name="Text Box 54">
              <a:extLst>
                <a:ext uri="{FF2B5EF4-FFF2-40B4-BE49-F238E27FC236}">
                  <a16:creationId xmlns:a16="http://schemas.microsoft.com/office/drawing/2014/main" id="{E05974C4-340B-D642-B33E-4C8B9C8DEA23}"/>
                </a:ext>
              </a:extLst>
            </p:cNvPr>
            <p:cNvSpPr txBox="1">
              <a:spLocks noChangeArrowheads="1"/>
            </p:cNvSpPr>
            <p:nvPr/>
          </p:nvSpPr>
          <p:spPr bwMode="auto">
            <a:xfrm>
              <a:off x="1872" y="2736"/>
              <a:ext cx="288" cy="2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400" b="1" dirty="0">
                  <a:solidFill>
                    <a:srgbClr val="0000FF"/>
                  </a:solidFill>
                  <a:latin typeface="Arial" charset="0"/>
                  <a:ea typeface="ＭＳ Ｐゴシック" charset="0"/>
                  <a:cs typeface="ＭＳ Ｐゴシック" charset="0"/>
                </a:rPr>
                <a:t>F</a:t>
              </a:r>
            </a:p>
          </p:txBody>
        </p:sp>
      </p:grpSp>
      <p:grpSp>
        <p:nvGrpSpPr>
          <p:cNvPr id="121888" name="Group 55">
            <a:extLst>
              <a:ext uri="{FF2B5EF4-FFF2-40B4-BE49-F238E27FC236}">
                <a16:creationId xmlns:a16="http://schemas.microsoft.com/office/drawing/2014/main" id="{37DDDA5A-36AD-5946-9BBE-6726A955EB13}"/>
              </a:ext>
            </a:extLst>
          </p:cNvPr>
          <p:cNvGrpSpPr>
            <a:grpSpLocks/>
          </p:cNvGrpSpPr>
          <p:nvPr/>
        </p:nvGrpSpPr>
        <p:grpSpPr bwMode="auto">
          <a:xfrm>
            <a:off x="8001000" y="4114800"/>
            <a:ext cx="533400" cy="533400"/>
            <a:chOff x="1824" y="2736"/>
            <a:chExt cx="336" cy="336"/>
          </a:xfrm>
        </p:grpSpPr>
        <p:sp>
          <p:nvSpPr>
            <p:cNvPr id="159800" name="Oval 56">
              <a:extLst>
                <a:ext uri="{FF2B5EF4-FFF2-40B4-BE49-F238E27FC236}">
                  <a16:creationId xmlns:a16="http://schemas.microsoft.com/office/drawing/2014/main" id="{FC7B81A1-73FE-8E4B-BAEE-53D08BFFE16D}"/>
                </a:ext>
              </a:extLst>
            </p:cNvPr>
            <p:cNvSpPr>
              <a:spLocks noChangeArrowheads="1"/>
            </p:cNvSpPr>
            <p:nvPr/>
          </p:nvSpPr>
          <p:spPr bwMode="auto">
            <a:xfrm>
              <a:off x="1824" y="2736"/>
              <a:ext cx="336" cy="336"/>
            </a:xfrm>
            <a:prstGeom prst="ellipse">
              <a:avLst/>
            </a:prstGeom>
            <a:solidFill>
              <a:schemeClr val="accent2"/>
            </a:solidFill>
            <a:ln w="9525">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cs typeface="ＭＳ Ｐゴシック" charset="0"/>
              </a:endParaRPr>
            </a:p>
          </p:txBody>
        </p:sp>
        <p:sp>
          <p:nvSpPr>
            <p:cNvPr id="159801" name="Text Box 57">
              <a:extLst>
                <a:ext uri="{FF2B5EF4-FFF2-40B4-BE49-F238E27FC236}">
                  <a16:creationId xmlns:a16="http://schemas.microsoft.com/office/drawing/2014/main" id="{98ACE3EB-62CB-EC49-A933-04C9DFBADD8D}"/>
                </a:ext>
              </a:extLst>
            </p:cNvPr>
            <p:cNvSpPr txBox="1">
              <a:spLocks noChangeArrowheads="1"/>
            </p:cNvSpPr>
            <p:nvPr/>
          </p:nvSpPr>
          <p:spPr bwMode="auto">
            <a:xfrm>
              <a:off x="1872" y="2736"/>
              <a:ext cx="288" cy="2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400">
                  <a:latin typeface="Arial" charset="0"/>
                  <a:ea typeface="ＭＳ Ｐゴシック" charset="0"/>
                  <a:cs typeface="ＭＳ Ｐゴシック" charset="0"/>
                </a:rPr>
                <a:t>E</a:t>
              </a:r>
            </a:p>
          </p:txBody>
        </p:sp>
      </p:grpSp>
      <p:sp>
        <p:nvSpPr>
          <p:cNvPr id="159802" name="Text Box 58">
            <a:extLst>
              <a:ext uri="{FF2B5EF4-FFF2-40B4-BE49-F238E27FC236}">
                <a16:creationId xmlns:a16="http://schemas.microsoft.com/office/drawing/2014/main" id="{E247B758-DCBB-5E44-86B2-C11F94E3B129}"/>
              </a:ext>
            </a:extLst>
          </p:cNvPr>
          <p:cNvSpPr txBox="1">
            <a:spLocks noChangeArrowheads="1"/>
          </p:cNvSpPr>
          <p:nvPr/>
        </p:nvSpPr>
        <p:spPr bwMode="auto">
          <a:xfrm>
            <a:off x="5029200" y="3581400"/>
            <a:ext cx="685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400">
                <a:solidFill>
                  <a:srgbClr val="FF0000"/>
                </a:solidFill>
                <a:latin typeface="Arial" charset="0"/>
                <a:ea typeface="ＭＳ Ｐゴシック" charset="0"/>
                <a:cs typeface="ＭＳ Ｐゴシック" charset="0"/>
                <a:sym typeface="Symbol" charset="0"/>
              </a:rPr>
              <a:t>1</a:t>
            </a:r>
          </a:p>
        </p:txBody>
      </p:sp>
      <p:sp>
        <p:nvSpPr>
          <p:cNvPr id="159804" name="Text Box 60">
            <a:extLst>
              <a:ext uri="{FF2B5EF4-FFF2-40B4-BE49-F238E27FC236}">
                <a16:creationId xmlns:a16="http://schemas.microsoft.com/office/drawing/2014/main" id="{F11FE5D0-0CCE-104C-939A-A1401032A89F}"/>
              </a:ext>
            </a:extLst>
          </p:cNvPr>
          <p:cNvSpPr txBox="1">
            <a:spLocks noChangeArrowheads="1"/>
          </p:cNvSpPr>
          <p:nvPr/>
        </p:nvSpPr>
        <p:spPr bwMode="auto">
          <a:xfrm>
            <a:off x="8001000" y="3505200"/>
            <a:ext cx="685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400">
                <a:solidFill>
                  <a:srgbClr val="1F02F6"/>
                </a:solidFill>
                <a:latin typeface="Arial" charset="0"/>
                <a:ea typeface="ＭＳ Ｐゴシック" charset="0"/>
                <a:cs typeface="ＭＳ Ｐゴシック" charset="0"/>
                <a:sym typeface="Symbol" charset="0"/>
              </a:rPr>
              <a:t>5</a:t>
            </a:r>
          </a:p>
        </p:txBody>
      </p:sp>
      <p:sp>
        <p:nvSpPr>
          <p:cNvPr id="159805" name="Text Box 61">
            <a:extLst>
              <a:ext uri="{FF2B5EF4-FFF2-40B4-BE49-F238E27FC236}">
                <a16:creationId xmlns:a16="http://schemas.microsoft.com/office/drawing/2014/main" id="{0FE827E4-AA37-2C43-8EB8-74DDDE2A663A}"/>
              </a:ext>
            </a:extLst>
          </p:cNvPr>
          <p:cNvSpPr txBox="1">
            <a:spLocks noChangeArrowheads="1"/>
          </p:cNvSpPr>
          <p:nvPr/>
        </p:nvSpPr>
        <p:spPr bwMode="auto">
          <a:xfrm>
            <a:off x="5029200" y="6324600"/>
            <a:ext cx="685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400">
                <a:solidFill>
                  <a:srgbClr val="FF0000"/>
                </a:solidFill>
                <a:latin typeface="Arial" charset="0"/>
                <a:ea typeface="ＭＳ Ｐゴシック" charset="0"/>
                <a:cs typeface="ＭＳ Ｐゴシック" charset="0"/>
                <a:sym typeface="Symbol" charset="0"/>
              </a:rPr>
              <a:t>4</a:t>
            </a:r>
          </a:p>
        </p:txBody>
      </p:sp>
      <p:sp>
        <p:nvSpPr>
          <p:cNvPr id="159806" name="Text Box 62">
            <a:extLst>
              <a:ext uri="{FF2B5EF4-FFF2-40B4-BE49-F238E27FC236}">
                <a16:creationId xmlns:a16="http://schemas.microsoft.com/office/drawing/2014/main" id="{90D1B6DA-3B67-7E41-882B-D7061BF37455}"/>
              </a:ext>
            </a:extLst>
          </p:cNvPr>
          <p:cNvSpPr txBox="1">
            <a:spLocks noChangeArrowheads="1"/>
          </p:cNvSpPr>
          <p:nvPr/>
        </p:nvSpPr>
        <p:spPr bwMode="auto">
          <a:xfrm>
            <a:off x="6553200" y="6324600"/>
            <a:ext cx="685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400">
                <a:solidFill>
                  <a:srgbClr val="FF0000"/>
                </a:solidFill>
                <a:latin typeface="Arial" charset="0"/>
                <a:ea typeface="ＭＳ Ｐゴシック" charset="0"/>
                <a:cs typeface="ＭＳ Ｐゴシック" charset="0"/>
                <a:sym typeface="Symbol" charset="0"/>
              </a:rPr>
              <a:t>2</a:t>
            </a:r>
          </a:p>
        </p:txBody>
      </p:sp>
      <p:sp>
        <p:nvSpPr>
          <p:cNvPr id="159808" name="Line 64">
            <a:extLst>
              <a:ext uri="{FF2B5EF4-FFF2-40B4-BE49-F238E27FC236}">
                <a16:creationId xmlns:a16="http://schemas.microsoft.com/office/drawing/2014/main" id="{EB52A1D7-4B70-2D48-B65A-FFD94113DEA3}"/>
              </a:ext>
            </a:extLst>
          </p:cNvPr>
          <p:cNvSpPr>
            <a:spLocks noChangeShapeType="1"/>
          </p:cNvSpPr>
          <p:nvPr/>
        </p:nvSpPr>
        <p:spPr bwMode="auto">
          <a:xfrm>
            <a:off x="6934200" y="4572000"/>
            <a:ext cx="1143000" cy="12954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cs typeface="ＭＳ Ｐゴシック" charset="0"/>
            </a:endParaRPr>
          </a:p>
        </p:txBody>
      </p:sp>
      <p:sp>
        <p:nvSpPr>
          <p:cNvPr id="67" name="Rectangle 66">
            <a:extLst>
              <a:ext uri="{FF2B5EF4-FFF2-40B4-BE49-F238E27FC236}">
                <a16:creationId xmlns:a16="http://schemas.microsoft.com/office/drawing/2014/main" id="{252868AB-3AEA-6B4A-80B7-764847060C06}"/>
              </a:ext>
            </a:extLst>
          </p:cNvPr>
          <p:cNvSpPr/>
          <p:nvPr/>
        </p:nvSpPr>
        <p:spPr>
          <a:xfrm>
            <a:off x="4495800" y="272945"/>
            <a:ext cx="4114800" cy="1200329"/>
          </a:xfrm>
          <a:prstGeom prst="rect">
            <a:avLst/>
          </a:prstGeom>
        </p:spPr>
        <p:txBody>
          <a:bodyPr wrap="square">
            <a:spAutoFit/>
          </a:bodyPr>
          <a:lstStyle/>
          <a:p>
            <a:r>
              <a:rPr lang="en-US" sz="2400" dirty="0">
                <a:solidFill>
                  <a:srgbClr val="0000FF"/>
                </a:solidFill>
              </a:rPr>
              <a:t>Add the edge with the smallest weight that connects a vertex not connected by the MST</a:t>
            </a:r>
          </a:p>
        </p:txBody>
      </p:sp>
    </p:spTree>
    <p:extLst>
      <p:ext uri="{BB962C8B-B14F-4D97-AF65-F5344CB8AC3E}">
        <p14:creationId xmlns:p14="http://schemas.microsoft.com/office/powerpoint/2010/main" val="391265581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1" name="Rectangle 2">
            <a:extLst>
              <a:ext uri="{FF2B5EF4-FFF2-40B4-BE49-F238E27FC236}">
                <a16:creationId xmlns:a16="http://schemas.microsoft.com/office/drawing/2014/main" id="{EA759C4B-03A1-E344-A003-67E782A8D760}"/>
              </a:ext>
            </a:extLst>
          </p:cNvPr>
          <p:cNvSpPr>
            <a:spLocks noGrp="1" noChangeArrowheads="1"/>
          </p:cNvSpPr>
          <p:nvPr>
            <p:ph type="title" idx="4294967295"/>
          </p:nvPr>
        </p:nvSpPr>
        <p:spPr>
          <a:xfrm>
            <a:off x="990600" y="228600"/>
            <a:ext cx="8153400" cy="990600"/>
          </a:xfrm>
        </p:spPr>
        <p:txBody>
          <a:bodyPr/>
          <a:lstStyle/>
          <a:p>
            <a:r>
              <a:rPr lang="en-US" altLang="en-US">
                <a:ea typeface="ＭＳ Ｐゴシック" panose="020B0600070205080204" pitchFamily="34" charset="-128"/>
              </a:rPr>
              <a:t>Prim’</a:t>
            </a:r>
            <a:r>
              <a:rPr lang="en-US" altLang="ja-JP">
                <a:ea typeface="ＭＳ Ｐゴシック" panose="020B0600070205080204" pitchFamily="34" charset="-128"/>
              </a:rPr>
              <a:t>s</a:t>
            </a:r>
            <a:endParaRPr lang="en-US" altLang="en-US">
              <a:ea typeface="ＭＳ Ｐゴシック" panose="020B0600070205080204" pitchFamily="34" charset="-128"/>
            </a:endParaRPr>
          </a:p>
        </p:txBody>
      </p:sp>
      <p:grpSp>
        <p:nvGrpSpPr>
          <p:cNvPr id="122882" name="Group 3">
            <a:extLst>
              <a:ext uri="{FF2B5EF4-FFF2-40B4-BE49-F238E27FC236}">
                <a16:creationId xmlns:a16="http://schemas.microsoft.com/office/drawing/2014/main" id="{2B71C2C6-6AEA-E743-94AD-564DF01AB71D}"/>
              </a:ext>
            </a:extLst>
          </p:cNvPr>
          <p:cNvGrpSpPr>
            <a:grpSpLocks/>
          </p:cNvGrpSpPr>
          <p:nvPr/>
        </p:nvGrpSpPr>
        <p:grpSpPr bwMode="auto">
          <a:xfrm>
            <a:off x="533400" y="2193925"/>
            <a:ext cx="533400" cy="533400"/>
            <a:chOff x="1824" y="2736"/>
            <a:chExt cx="336" cy="336"/>
          </a:xfrm>
        </p:grpSpPr>
        <p:sp>
          <p:nvSpPr>
            <p:cNvPr id="160772" name="Oval 4">
              <a:extLst>
                <a:ext uri="{FF2B5EF4-FFF2-40B4-BE49-F238E27FC236}">
                  <a16:creationId xmlns:a16="http://schemas.microsoft.com/office/drawing/2014/main" id="{C3EA2096-1A01-3F48-B1B4-1A2EFE7319D0}"/>
                </a:ext>
              </a:extLst>
            </p:cNvPr>
            <p:cNvSpPr>
              <a:spLocks noChangeArrowheads="1"/>
            </p:cNvSpPr>
            <p:nvPr/>
          </p:nvSpPr>
          <p:spPr bwMode="auto">
            <a:xfrm>
              <a:off x="1824" y="2736"/>
              <a:ext cx="336" cy="336"/>
            </a:xfrm>
            <a:prstGeom prst="ellipse">
              <a:avLst/>
            </a:prstGeom>
            <a:solidFill>
              <a:schemeClr val="accent2"/>
            </a:solidFill>
            <a:ln w="9525">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cs typeface="ＭＳ Ｐゴシック" charset="0"/>
              </a:endParaRPr>
            </a:p>
          </p:txBody>
        </p:sp>
        <p:sp>
          <p:nvSpPr>
            <p:cNvPr id="160773" name="Text Box 5">
              <a:extLst>
                <a:ext uri="{FF2B5EF4-FFF2-40B4-BE49-F238E27FC236}">
                  <a16:creationId xmlns:a16="http://schemas.microsoft.com/office/drawing/2014/main" id="{62A259BE-08EB-C642-BD13-CF8B8D0A2609}"/>
                </a:ext>
              </a:extLst>
            </p:cNvPr>
            <p:cNvSpPr txBox="1">
              <a:spLocks noChangeArrowheads="1"/>
            </p:cNvSpPr>
            <p:nvPr/>
          </p:nvSpPr>
          <p:spPr bwMode="auto">
            <a:xfrm>
              <a:off x="1872" y="2736"/>
              <a:ext cx="288" cy="2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400">
                  <a:latin typeface="Arial" charset="0"/>
                  <a:ea typeface="ＭＳ Ｐゴシック" charset="0"/>
                  <a:cs typeface="ＭＳ Ｐゴシック" charset="0"/>
                </a:rPr>
                <a:t>A</a:t>
              </a:r>
            </a:p>
          </p:txBody>
        </p:sp>
      </p:grpSp>
      <p:grpSp>
        <p:nvGrpSpPr>
          <p:cNvPr id="122883" name="Group 6">
            <a:extLst>
              <a:ext uri="{FF2B5EF4-FFF2-40B4-BE49-F238E27FC236}">
                <a16:creationId xmlns:a16="http://schemas.microsoft.com/office/drawing/2014/main" id="{4C7F1D24-E9F0-AB41-9AAA-EE520605CF90}"/>
              </a:ext>
            </a:extLst>
          </p:cNvPr>
          <p:cNvGrpSpPr>
            <a:grpSpLocks/>
          </p:cNvGrpSpPr>
          <p:nvPr/>
        </p:nvGrpSpPr>
        <p:grpSpPr bwMode="auto">
          <a:xfrm>
            <a:off x="533400" y="3870325"/>
            <a:ext cx="533400" cy="533400"/>
            <a:chOff x="1824" y="2736"/>
            <a:chExt cx="336" cy="336"/>
          </a:xfrm>
        </p:grpSpPr>
        <p:sp>
          <p:nvSpPr>
            <p:cNvPr id="160775" name="Oval 7">
              <a:extLst>
                <a:ext uri="{FF2B5EF4-FFF2-40B4-BE49-F238E27FC236}">
                  <a16:creationId xmlns:a16="http://schemas.microsoft.com/office/drawing/2014/main" id="{20379996-D3F1-0245-8C1E-A5A073D7033A}"/>
                </a:ext>
              </a:extLst>
            </p:cNvPr>
            <p:cNvSpPr>
              <a:spLocks noChangeArrowheads="1"/>
            </p:cNvSpPr>
            <p:nvPr/>
          </p:nvSpPr>
          <p:spPr bwMode="auto">
            <a:xfrm>
              <a:off x="1824" y="2736"/>
              <a:ext cx="336" cy="336"/>
            </a:xfrm>
            <a:prstGeom prst="ellipse">
              <a:avLst/>
            </a:prstGeom>
            <a:solidFill>
              <a:schemeClr val="accent2"/>
            </a:solidFill>
            <a:ln w="9525">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cs typeface="ＭＳ Ｐゴシック" charset="0"/>
              </a:endParaRPr>
            </a:p>
          </p:txBody>
        </p:sp>
        <p:sp>
          <p:nvSpPr>
            <p:cNvPr id="160776" name="Text Box 8">
              <a:extLst>
                <a:ext uri="{FF2B5EF4-FFF2-40B4-BE49-F238E27FC236}">
                  <a16:creationId xmlns:a16="http://schemas.microsoft.com/office/drawing/2014/main" id="{B60BA757-AEF3-9547-9A4F-D0C2A049BD32}"/>
                </a:ext>
              </a:extLst>
            </p:cNvPr>
            <p:cNvSpPr txBox="1">
              <a:spLocks noChangeArrowheads="1"/>
            </p:cNvSpPr>
            <p:nvPr/>
          </p:nvSpPr>
          <p:spPr bwMode="auto">
            <a:xfrm>
              <a:off x="1872" y="2736"/>
              <a:ext cx="288" cy="2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400">
                  <a:latin typeface="Arial" charset="0"/>
                  <a:ea typeface="ＭＳ Ｐゴシック" charset="0"/>
                  <a:cs typeface="ＭＳ Ｐゴシック" charset="0"/>
                </a:rPr>
                <a:t>B</a:t>
              </a:r>
            </a:p>
          </p:txBody>
        </p:sp>
      </p:grpSp>
      <p:grpSp>
        <p:nvGrpSpPr>
          <p:cNvPr id="122884" name="Group 9">
            <a:extLst>
              <a:ext uri="{FF2B5EF4-FFF2-40B4-BE49-F238E27FC236}">
                <a16:creationId xmlns:a16="http://schemas.microsoft.com/office/drawing/2014/main" id="{AA9AD689-8B0A-4E4F-924F-2473C0913D76}"/>
              </a:ext>
            </a:extLst>
          </p:cNvPr>
          <p:cNvGrpSpPr>
            <a:grpSpLocks/>
          </p:cNvGrpSpPr>
          <p:nvPr/>
        </p:nvGrpSpPr>
        <p:grpSpPr bwMode="auto">
          <a:xfrm>
            <a:off x="2057400" y="3870325"/>
            <a:ext cx="533400" cy="533400"/>
            <a:chOff x="1824" y="2736"/>
            <a:chExt cx="336" cy="336"/>
          </a:xfrm>
        </p:grpSpPr>
        <p:sp>
          <p:nvSpPr>
            <p:cNvPr id="160778" name="Oval 10">
              <a:extLst>
                <a:ext uri="{FF2B5EF4-FFF2-40B4-BE49-F238E27FC236}">
                  <a16:creationId xmlns:a16="http://schemas.microsoft.com/office/drawing/2014/main" id="{6950AFA8-2BB0-0846-B2F4-DAE6FACAE7FA}"/>
                </a:ext>
              </a:extLst>
            </p:cNvPr>
            <p:cNvSpPr>
              <a:spLocks noChangeArrowheads="1"/>
            </p:cNvSpPr>
            <p:nvPr/>
          </p:nvSpPr>
          <p:spPr bwMode="auto">
            <a:xfrm>
              <a:off x="1824" y="2736"/>
              <a:ext cx="336" cy="336"/>
            </a:xfrm>
            <a:prstGeom prst="ellipse">
              <a:avLst/>
            </a:prstGeom>
            <a:solidFill>
              <a:schemeClr val="accent2"/>
            </a:solidFill>
            <a:ln w="9525">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cs typeface="ＭＳ Ｐゴシック" charset="0"/>
              </a:endParaRPr>
            </a:p>
          </p:txBody>
        </p:sp>
        <p:sp>
          <p:nvSpPr>
            <p:cNvPr id="160779" name="Text Box 11">
              <a:extLst>
                <a:ext uri="{FF2B5EF4-FFF2-40B4-BE49-F238E27FC236}">
                  <a16:creationId xmlns:a16="http://schemas.microsoft.com/office/drawing/2014/main" id="{52895B72-8773-CF4A-B485-DC49563E22D6}"/>
                </a:ext>
              </a:extLst>
            </p:cNvPr>
            <p:cNvSpPr txBox="1">
              <a:spLocks noChangeArrowheads="1"/>
            </p:cNvSpPr>
            <p:nvPr/>
          </p:nvSpPr>
          <p:spPr bwMode="auto">
            <a:xfrm>
              <a:off x="1872" y="2736"/>
              <a:ext cx="288" cy="2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400">
                  <a:latin typeface="Arial" charset="0"/>
                  <a:ea typeface="ＭＳ Ｐゴシック" charset="0"/>
                  <a:cs typeface="ＭＳ Ｐゴシック" charset="0"/>
                </a:rPr>
                <a:t>D</a:t>
              </a:r>
            </a:p>
          </p:txBody>
        </p:sp>
      </p:grpSp>
      <p:grpSp>
        <p:nvGrpSpPr>
          <p:cNvPr id="122885" name="Group 12">
            <a:extLst>
              <a:ext uri="{FF2B5EF4-FFF2-40B4-BE49-F238E27FC236}">
                <a16:creationId xmlns:a16="http://schemas.microsoft.com/office/drawing/2014/main" id="{8D0CE388-5505-3E4A-8C77-585A93814879}"/>
              </a:ext>
            </a:extLst>
          </p:cNvPr>
          <p:cNvGrpSpPr>
            <a:grpSpLocks/>
          </p:cNvGrpSpPr>
          <p:nvPr/>
        </p:nvGrpSpPr>
        <p:grpSpPr bwMode="auto">
          <a:xfrm>
            <a:off x="2057400" y="2193925"/>
            <a:ext cx="533400" cy="533400"/>
            <a:chOff x="1824" y="2736"/>
            <a:chExt cx="336" cy="336"/>
          </a:xfrm>
        </p:grpSpPr>
        <p:sp>
          <p:nvSpPr>
            <p:cNvPr id="160781" name="Oval 13">
              <a:extLst>
                <a:ext uri="{FF2B5EF4-FFF2-40B4-BE49-F238E27FC236}">
                  <a16:creationId xmlns:a16="http://schemas.microsoft.com/office/drawing/2014/main" id="{E5B07833-BBC7-8341-B32D-745837430DFE}"/>
                </a:ext>
              </a:extLst>
            </p:cNvPr>
            <p:cNvSpPr>
              <a:spLocks noChangeArrowheads="1"/>
            </p:cNvSpPr>
            <p:nvPr/>
          </p:nvSpPr>
          <p:spPr bwMode="auto">
            <a:xfrm>
              <a:off x="1824" y="2736"/>
              <a:ext cx="336" cy="336"/>
            </a:xfrm>
            <a:prstGeom prst="ellipse">
              <a:avLst/>
            </a:prstGeom>
            <a:solidFill>
              <a:schemeClr val="accent2"/>
            </a:solidFill>
            <a:ln w="9525">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cs typeface="ＭＳ Ｐゴシック" charset="0"/>
              </a:endParaRPr>
            </a:p>
          </p:txBody>
        </p:sp>
        <p:sp>
          <p:nvSpPr>
            <p:cNvPr id="160782" name="Text Box 14">
              <a:extLst>
                <a:ext uri="{FF2B5EF4-FFF2-40B4-BE49-F238E27FC236}">
                  <a16:creationId xmlns:a16="http://schemas.microsoft.com/office/drawing/2014/main" id="{2DA29498-4BE5-9946-A34C-80B3C792C8C6}"/>
                </a:ext>
              </a:extLst>
            </p:cNvPr>
            <p:cNvSpPr txBox="1">
              <a:spLocks noChangeArrowheads="1"/>
            </p:cNvSpPr>
            <p:nvPr/>
          </p:nvSpPr>
          <p:spPr bwMode="auto">
            <a:xfrm>
              <a:off x="1872" y="2736"/>
              <a:ext cx="288" cy="2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400">
                  <a:latin typeface="Arial" charset="0"/>
                  <a:ea typeface="ＭＳ Ｐゴシック" charset="0"/>
                  <a:cs typeface="ＭＳ Ｐゴシック" charset="0"/>
                </a:rPr>
                <a:t>C</a:t>
              </a:r>
            </a:p>
          </p:txBody>
        </p:sp>
      </p:grpSp>
      <p:sp>
        <p:nvSpPr>
          <p:cNvPr id="160783" name="Line 15">
            <a:extLst>
              <a:ext uri="{FF2B5EF4-FFF2-40B4-BE49-F238E27FC236}">
                <a16:creationId xmlns:a16="http://schemas.microsoft.com/office/drawing/2014/main" id="{B9A5D171-0EF3-754A-98DC-2546EEF6837E}"/>
              </a:ext>
            </a:extLst>
          </p:cNvPr>
          <p:cNvSpPr>
            <a:spLocks noChangeShapeType="1"/>
          </p:cNvSpPr>
          <p:nvPr/>
        </p:nvSpPr>
        <p:spPr bwMode="auto">
          <a:xfrm>
            <a:off x="1066800" y="4175125"/>
            <a:ext cx="990600" cy="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cs typeface="ＭＳ Ｐゴシック" charset="0"/>
            </a:endParaRPr>
          </a:p>
        </p:txBody>
      </p:sp>
      <p:sp>
        <p:nvSpPr>
          <p:cNvPr id="160784" name="Line 16">
            <a:extLst>
              <a:ext uri="{FF2B5EF4-FFF2-40B4-BE49-F238E27FC236}">
                <a16:creationId xmlns:a16="http://schemas.microsoft.com/office/drawing/2014/main" id="{BA35302A-79D1-8C49-9D82-5F4E09C6C1D7}"/>
              </a:ext>
            </a:extLst>
          </p:cNvPr>
          <p:cNvSpPr>
            <a:spLocks noChangeShapeType="1"/>
          </p:cNvSpPr>
          <p:nvPr/>
        </p:nvSpPr>
        <p:spPr bwMode="auto">
          <a:xfrm flipV="1">
            <a:off x="2362200" y="2727325"/>
            <a:ext cx="0" cy="11430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cs typeface="ＭＳ Ｐゴシック" charset="0"/>
            </a:endParaRPr>
          </a:p>
        </p:txBody>
      </p:sp>
      <p:sp>
        <p:nvSpPr>
          <p:cNvPr id="160785" name="Line 17">
            <a:extLst>
              <a:ext uri="{FF2B5EF4-FFF2-40B4-BE49-F238E27FC236}">
                <a16:creationId xmlns:a16="http://schemas.microsoft.com/office/drawing/2014/main" id="{230A3F8F-AEA8-8E44-97CA-04F9EB03609E}"/>
              </a:ext>
            </a:extLst>
          </p:cNvPr>
          <p:cNvSpPr>
            <a:spLocks noChangeShapeType="1"/>
          </p:cNvSpPr>
          <p:nvPr/>
        </p:nvSpPr>
        <p:spPr bwMode="auto">
          <a:xfrm flipV="1">
            <a:off x="838200" y="2727325"/>
            <a:ext cx="0" cy="11430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cs typeface="ＭＳ Ｐゴシック" charset="0"/>
            </a:endParaRPr>
          </a:p>
        </p:txBody>
      </p:sp>
      <p:sp>
        <p:nvSpPr>
          <p:cNvPr id="160786" name="Line 18">
            <a:extLst>
              <a:ext uri="{FF2B5EF4-FFF2-40B4-BE49-F238E27FC236}">
                <a16:creationId xmlns:a16="http://schemas.microsoft.com/office/drawing/2014/main" id="{DC24F6DB-D109-3C44-BD57-D34F6E0E66CC}"/>
              </a:ext>
            </a:extLst>
          </p:cNvPr>
          <p:cNvSpPr>
            <a:spLocks noChangeShapeType="1"/>
          </p:cNvSpPr>
          <p:nvPr/>
        </p:nvSpPr>
        <p:spPr bwMode="auto">
          <a:xfrm>
            <a:off x="1066800" y="2422525"/>
            <a:ext cx="990600" cy="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cs typeface="ＭＳ Ｐゴシック" charset="0"/>
            </a:endParaRPr>
          </a:p>
        </p:txBody>
      </p:sp>
      <p:sp>
        <p:nvSpPr>
          <p:cNvPr id="160787" name="Line 19">
            <a:extLst>
              <a:ext uri="{FF2B5EF4-FFF2-40B4-BE49-F238E27FC236}">
                <a16:creationId xmlns:a16="http://schemas.microsoft.com/office/drawing/2014/main" id="{237F4AD1-1ACA-CA40-A30E-122C20B679FA}"/>
              </a:ext>
            </a:extLst>
          </p:cNvPr>
          <p:cNvSpPr>
            <a:spLocks noChangeShapeType="1"/>
          </p:cNvSpPr>
          <p:nvPr/>
        </p:nvSpPr>
        <p:spPr bwMode="auto">
          <a:xfrm>
            <a:off x="990600" y="2651125"/>
            <a:ext cx="1143000" cy="12954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cs typeface="ＭＳ Ｐゴシック" charset="0"/>
            </a:endParaRPr>
          </a:p>
        </p:txBody>
      </p:sp>
      <p:sp>
        <p:nvSpPr>
          <p:cNvPr id="160788" name="Text Box 20">
            <a:extLst>
              <a:ext uri="{FF2B5EF4-FFF2-40B4-BE49-F238E27FC236}">
                <a16:creationId xmlns:a16="http://schemas.microsoft.com/office/drawing/2014/main" id="{1A2C7B52-0669-CC4F-BF7C-37BF69DBBFAD}"/>
              </a:ext>
            </a:extLst>
          </p:cNvPr>
          <p:cNvSpPr txBox="1">
            <a:spLocks noChangeArrowheads="1"/>
          </p:cNvSpPr>
          <p:nvPr/>
        </p:nvSpPr>
        <p:spPr bwMode="auto">
          <a:xfrm>
            <a:off x="533400" y="3108325"/>
            <a:ext cx="5334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cs typeface="ＭＳ Ｐゴシック" charset="0"/>
              </a:rPr>
              <a:t>4</a:t>
            </a:r>
          </a:p>
        </p:txBody>
      </p:sp>
      <p:sp>
        <p:nvSpPr>
          <p:cNvPr id="160789" name="Text Box 21">
            <a:extLst>
              <a:ext uri="{FF2B5EF4-FFF2-40B4-BE49-F238E27FC236}">
                <a16:creationId xmlns:a16="http://schemas.microsoft.com/office/drawing/2014/main" id="{B818BF5D-CFA1-CF42-9E84-5A4E7B6A4B8E}"/>
              </a:ext>
            </a:extLst>
          </p:cNvPr>
          <p:cNvSpPr txBox="1">
            <a:spLocks noChangeArrowheads="1"/>
          </p:cNvSpPr>
          <p:nvPr/>
        </p:nvSpPr>
        <p:spPr bwMode="auto">
          <a:xfrm>
            <a:off x="1447800" y="2041525"/>
            <a:ext cx="5334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cs typeface="ＭＳ Ｐゴシック" charset="0"/>
              </a:rPr>
              <a:t>1</a:t>
            </a:r>
          </a:p>
        </p:txBody>
      </p:sp>
      <p:sp>
        <p:nvSpPr>
          <p:cNvPr id="160790" name="Text Box 22">
            <a:extLst>
              <a:ext uri="{FF2B5EF4-FFF2-40B4-BE49-F238E27FC236}">
                <a16:creationId xmlns:a16="http://schemas.microsoft.com/office/drawing/2014/main" id="{9C8F84B7-78FF-EA48-B940-69ADFF19451E}"/>
              </a:ext>
            </a:extLst>
          </p:cNvPr>
          <p:cNvSpPr txBox="1">
            <a:spLocks noChangeArrowheads="1"/>
          </p:cNvSpPr>
          <p:nvPr/>
        </p:nvSpPr>
        <p:spPr bwMode="auto">
          <a:xfrm>
            <a:off x="2438400" y="3046413"/>
            <a:ext cx="533400" cy="366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cs typeface="ＭＳ Ｐゴシック" charset="0"/>
              </a:rPr>
              <a:t>2</a:t>
            </a:r>
          </a:p>
        </p:txBody>
      </p:sp>
      <p:sp>
        <p:nvSpPr>
          <p:cNvPr id="160791" name="Text Box 23">
            <a:extLst>
              <a:ext uri="{FF2B5EF4-FFF2-40B4-BE49-F238E27FC236}">
                <a16:creationId xmlns:a16="http://schemas.microsoft.com/office/drawing/2014/main" id="{4A5BCFE1-8327-4C4D-BABB-D72AAC0D0420}"/>
              </a:ext>
            </a:extLst>
          </p:cNvPr>
          <p:cNvSpPr txBox="1">
            <a:spLocks noChangeArrowheads="1"/>
          </p:cNvSpPr>
          <p:nvPr/>
        </p:nvSpPr>
        <p:spPr bwMode="auto">
          <a:xfrm>
            <a:off x="990600" y="2879725"/>
            <a:ext cx="5334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cs typeface="ＭＳ Ｐゴシック" charset="0"/>
              </a:rPr>
              <a:t>3</a:t>
            </a:r>
          </a:p>
        </p:txBody>
      </p:sp>
      <p:sp>
        <p:nvSpPr>
          <p:cNvPr id="160792" name="Text Box 24">
            <a:extLst>
              <a:ext uri="{FF2B5EF4-FFF2-40B4-BE49-F238E27FC236}">
                <a16:creationId xmlns:a16="http://schemas.microsoft.com/office/drawing/2014/main" id="{4D28F720-1227-C147-91D7-2E187AAC8839}"/>
              </a:ext>
            </a:extLst>
          </p:cNvPr>
          <p:cNvSpPr txBox="1">
            <a:spLocks noChangeArrowheads="1"/>
          </p:cNvSpPr>
          <p:nvPr/>
        </p:nvSpPr>
        <p:spPr bwMode="auto">
          <a:xfrm>
            <a:off x="1447800" y="4189413"/>
            <a:ext cx="533400" cy="366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cs typeface="ＭＳ Ｐゴシック" charset="0"/>
              </a:rPr>
              <a:t>4</a:t>
            </a:r>
          </a:p>
        </p:txBody>
      </p:sp>
      <p:grpSp>
        <p:nvGrpSpPr>
          <p:cNvPr id="122896" name="Group 25">
            <a:extLst>
              <a:ext uri="{FF2B5EF4-FFF2-40B4-BE49-F238E27FC236}">
                <a16:creationId xmlns:a16="http://schemas.microsoft.com/office/drawing/2014/main" id="{38AA5FD1-AB60-5E4B-AB32-9FAADF6CE792}"/>
              </a:ext>
            </a:extLst>
          </p:cNvPr>
          <p:cNvGrpSpPr>
            <a:grpSpLocks/>
          </p:cNvGrpSpPr>
          <p:nvPr/>
        </p:nvGrpSpPr>
        <p:grpSpPr bwMode="auto">
          <a:xfrm>
            <a:off x="3581400" y="3870325"/>
            <a:ext cx="533400" cy="533400"/>
            <a:chOff x="1824" y="2736"/>
            <a:chExt cx="336" cy="336"/>
          </a:xfrm>
        </p:grpSpPr>
        <p:sp>
          <p:nvSpPr>
            <p:cNvPr id="160794" name="Oval 26">
              <a:extLst>
                <a:ext uri="{FF2B5EF4-FFF2-40B4-BE49-F238E27FC236}">
                  <a16:creationId xmlns:a16="http://schemas.microsoft.com/office/drawing/2014/main" id="{E5505EC6-FD1F-0A4B-85E9-26181EA2421C}"/>
                </a:ext>
              </a:extLst>
            </p:cNvPr>
            <p:cNvSpPr>
              <a:spLocks noChangeArrowheads="1"/>
            </p:cNvSpPr>
            <p:nvPr/>
          </p:nvSpPr>
          <p:spPr bwMode="auto">
            <a:xfrm>
              <a:off x="1824" y="2736"/>
              <a:ext cx="336" cy="336"/>
            </a:xfrm>
            <a:prstGeom prst="ellipse">
              <a:avLst/>
            </a:prstGeom>
            <a:solidFill>
              <a:schemeClr val="accent2"/>
            </a:solidFill>
            <a:ln w="9525">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cs typeface="ＭＳ Ｐゴシック" charset="0"/>
              </a:endParaRPr>
            </a:p>
          </p:txBody>
        </p:sp>
        <p:sp>
          <p:nvSpPr>
            <p:cNvPr id="160795" name="Text Box 27">
              <a:extLst>
                <a:ext uri="{FF2B5EF4-FFF2-40B4-BE49-F238E27FC236}">
                  <a16:creationId xmlns:a16="http://schemas.microsoft.com/office/drawing/2014/main" id="{B1A5ACC0-DB03-2F42-93EB-2FF2E786137A}"/>
                </a:ext>
              </a:extLst>
            </p:cNvPr>
            <p:cNvSpPr txBox="1">
              <a:spLocks noChangeArrowheads="1"/>
            </p:cNvSpPr>
            <p:nvPr/>
          </p:nvSpPr>
          <p:spPr bwMode="auto">
            <a:xfrm>
              <a:off x="1872" y="2736"/>
              <a:ext cx="288" cy="2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400">
                  <a:latin typeface="Arial" charset="0"/>
                  <a:ea typeface="ＭＳ Ｐゴシック" charset="0"/>
                  <a:cs typeface="ＭＳ Ｐゴシック" charset="0"/>
                </a:rPr>
                <a:t>F</a:t>
              </a:r>
            </a:p>
          </p:txBody>
        </p:sp>
      </p:grpSp>
      <p:grpSp>
        <p:nvGrpSpPr>
          <p:cNvPr id="122897" name="Group 28">
            <a:extLst>
              <a:ext uri="{FF2B5EF4-FFF2-40B4-BE49-F238E27FC236}">
                <a16:creationId xmlns:a16="http://schemas.microsoft.com/office/drawing/2014/main" id="{59EBA10F-5434-D543-8789-1C9980F1DEEA}"/>
              </a:ext>
            </a:extLst>
          </p:cNvPr>
          <p:cNvGrpSpPr>
            <a:grpSpLocks/>
          </p:cNvGrpSpPr>
          <p:nvPr/>
        </p:nvGrpSpPr>
        <p:grpSpPr bwMode="auto">
          <a:xfrm>
            <a:off x="3581400" y="2193925"/>
            <a:ext cx="533400" cy="533400"/>
            <a:chOff x="1824" y="2736"/>
            <a:chExt cx="336" cy="336"/>
          </a:xfrm>
        </p:grpSpPr>
        <p:sp>
          <p:nvSpPr>
            <p:cNvPr id="160797" name="Oval 29">
              <a:extLst>
                <a:ext uri="{FF2B5EF4-FFF2-40B4-BE49-F238E27FC236}">
                  <a16:creationId xmlns:a16="http://schemas.microsoft.com/office/drawing/2014/main" id="{90BFF734-EFB1-024E-8428-7E1D41A58955}"/>
                </a:ext>
              </a:extLst>
            </p:cNvPr>
            <p:cNvSpPr>
              <a:spLocks noChangeArrowheads="1"/>
            </p:cNvSpPr>
            <p:nvPr/>
          </p:nvSpPr>
          <p:spPr bwMode="auto">
            <a:xfrm>
              <a:off x="1824" y="2736"/>
              <a:ext cx="336" cy="336"/>
            </a:xfrm>
            <a:prstGeom prst="ellipse">
              <a:avLst/>
            </a:prstGeom>
            <a:solidFill>
              <a:schemeClr val="accent2"/>
            </a:solidFill>
            <a:ln w="9525">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cs typeface="ＭＳ Ｐゴシック" charset="0"/>
              </a:endParaRPr>
            </a:p>
          </p:txBody>
        </p:sp>
        <p:sp>
          <p:nvSpPr>
            <p:cNvPr id="160798" name="Text Box 30">
              <a:extLst>
                <a:ext uri="{FF2B5EF4-FFF2-40B4-BE49-F238E27FC236}">
                  <a16:creationId xmlns:a16="http://schemas.microsoft.com/office/drawing/2014/main" id="{0F2D2BE3-F1AF-F943-8D2E-9B641D7AE1C6}"/>
                </a:ext>
              </a:extLst>
            </p:cNvPr>
            <p:cNvSpPr txBox="1">
              <a:spLocks noChangeArrowheads="1"/>
            </p:cNvSpPr>
            <p:nvPr/>
          </p:nvSpPr>
          <p:spPr bwMode="auto">
            <a:xfrm>
              <a:off x="1872" y="2736"/>
              <a:ext cx="288" cy="2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400">
                  <a:latin typeface="Arial" charset="0"/>
                  <a:ea typeface="ＭＳ Ｐゴシック" charset="0"/>
                  <a:cs typeface="ＭＳ Ｐゴシック" charset="0"/>
                </a:rPr>
                <a:t>E</a:t>
              </a:r>
            </a:p>
          </p:txBody>
        </p:sp>
      </p:grpSp>
      <p:sp>
        <p:nvSpPr>
          <p:cNvPr id="160799" name="Line 31">
            <a:extLst>
              <a:ext uri="{FF2B5EF4-FFF2-40B4-BE49-F238E27FC236}">
                <a16:creationId xmlns:a16="http://schemas.microsoft.com/office/drawing/2014/main" id="{1038931F-8869-FB42-9329-78E0BE955646}"/>
              </a:ext>
            </a:extLst>
          </p:cNvPr>
          <p:cNvSpPr>
            <a:spLocks noChangeShapeType="1"/>
          </p:cNvSpPr>
          <p:nvPr/>
        </p:nvSpPr>
        <p:spPr bwMode="auto">
          <a:xfrm>
            <a:off x="2590800" y="4175125"/>
            <a:ext cx="990600" cy="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cs typeface="ＭＳ Ｐゴシック" charset="0"/>
            </a:endParaRPr>
          </a:p>
        </p:txBody>
      </p:sp>
      <p:sp>
        <p:nvSpPr>
          <p:cNvPr id="160800" name="Line 32">
            <a:extLst>
              <a:ext uri="{FF2B5EF4-FFF2-40B4-BE49-F238E27FC236}">
                <a16:creationId xmlns:a16="http://schemas.microsoft.com/office/drawing/2014/main" id="{602EB245-5D39-094F-BB10-30298A02CF5C}"/>
              </a:ext>
            </a:extLst>
          </p:cNvPr>
          <p:cNvSpPr>
            <a:spLocks noChangeShapeType="1"/>
          </p:cNvSpPr>
          <p:nvPr/>
        </p:nvSpPr>
        <p:spPr bwMode="auto">
          <a:xfrm flipV="1">
            <a:off x="3886200" y="2727325"/>
            <a:ext cx="0" cy="11430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cs typeface="ＭＳ Ｐゴシック" charset="0"/>
            </a:endParaRPr>
          </a:p>
        </p:txBody>
      </p:sp>
      <p:sp>
        <p:nvSpPr>
          <p:cNvPr id="160801" name="Line 33">
            <a:extLst>
              <a:ext uri="{FF2B5EF4-FFF2-40B4-BE49-F238E27FC236}">
                <a16:creationId xmlns:a16="http://schemas.microsoft.com/office/drawing/2014/main" id="{7C5C9D74-9947-CA49-AFCC-11FDE68C684F}"/>
              </a:ext>
            </a:extLst>
          </p:cNvPr>
          <p:cNvSpPr>
            <a:spLocks noChangeShapeType="1"/>
          </p:cNvSpPr>
          <p:nvPr/>
        </p:nvSpPr>
        <p:spPr bwMode="auto">
          <a:xfrm>
            <a:off x="2514600" y="2651125"/>
            <a:ext cx="1143000" cy="12954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cs typeface="ＭＳ Ｐゴシック" charset="0"/>
            </a:endParaRPr>
          </a:p>
        </p:txBody>
      </p:sp>
      <p:sp>
        <p:nvSpPr>
          <p:cNvPr id="160802" name="Text Box 34">
            <a:extLst>
              <a:ext uri="{FF2B5EF4-FFF2-40B4-BE49-F238E27FC236}">
                <a16:creationId xmlns:a16="http://schemas.microsoft.com/office/drawing/2014/main" id="{2F98D4BC-0A9D-F149-B02A-579F259EF193}"/>
              </a:ext>
            </a:extLst>
          </p:cNvPr>
          <p:cNvSpPr txBox="1">
            <a:spLocks noChangeArrowheads="1"/>
          </p:cNvSpPr>
          <p:nvPr/>
        </p:nvSpPr>
        <p:spPr bwMode="auto">
          <a:xfrm>
            <a:off x="3962400" y="2986088"/>
            <a:ext cx="533400" cy="366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cs typeface="ＭＳ Ｐゴシック" charset="0"/>
              </a:rPr>
              <a:t>5</a:t>
            </a:r>
          </a:p>
        </p:txBody>
      </p:sp>
      <p:sp>
        <p:nvSpPr>
          <p:cNvPr id="160803" name="Text Box 35">
            <a:extLst>
              <a:ext uri="{FF2B5EF4-FFF2-40B4-BE49-F238E27FC236}">
                <a16:creationId xmlns:a16="http://schemas.microsoft.com/office/drawing/2014/main" id="{9F89AC94-1FD9-DB42-8F51-67D606674B8A}"/>
              </a:ext>
            </a:extLst>
          </p:cNvPr>
          <p:cNvSpPr txBox="1">
            <a:spLocks noChangeArrowheads="1"/>
          </p:cNvSpPr>
          <p:nvPr/>
        </p:nvSpPr>
        <p:spPr bwMode="auto">
          <a:xfrm>
            <a:off x="3048000" y="2894013"/>
            <a:ext cx="533400" cy="366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cs typeface="ＭＳ Ｐゴシック" charset="0"/>
              </a:rPr>
              <a:t>4</a:t>
            </a:r>
          </a:p>
        </p:txBody>
      </p:sp>
      <p:sp>
        <p:nvSpPr>
          <p:cNvPr id="160804" name="Text Box 36">
            <a:extLst>
              <a:ext uri="{FF2B5EF4-FFF2-40B4-BE49-F238E27FC236}">
                <a16:creationId xmlns:a16="http://schemas.microsoft.com/office/drawing/2014/main" id="{F21A97B9-A557-C04F-B082-9387051C1DBF}"/>
              </a:ext>
            </a:extLst>
          </p:cNvPr>
          <p:cNvSpPr txBox="1">
            <a:spLocks noChangeArrowheads="1"/>
          </p:cNvSpPr>
          <p:nvPr/>
        </p:nvSpPr>
        <p:spPr bwMode="auto">
          <a:xfrm>
            <a:off x="2971800" y="4189413"/>
            <a:ext cx="533400" cy="366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cs typeface="ＭＳ Ｐゴシック" charset="0"/>
              </a:rPr>
              <a:t>6</a:t>
            </a:r>
          </a:p>
        </p:txBody>
      </p:sp>
      <p:sp>
        <p:nvSpPr>
          <p:cNvPr id="160805" name="Line 37">
            <a:extLst>
              <a:ext uri="{FF2B5EF4-FFF2-40B4-BE49-F238E27FC236}">
                <a16:creationId xmlns:a16="http://schemas.microsoft.com/office/drawing/2014/main" id="{CC431BA9-CFAD-4A45-961D-884676413E00}"/>
              </a:ext>
            </a:extLst>
          </p:cNvPr>
          <p:cNvSpPr>
            <a:spLocks noChangeShapeType="1"/>
          </p:cNvSpPr>
          <p:nvPr/>
        </p:nvSpPr>
        <p:spPr bwMode="auto">
          <a:xfrm flipV="1">
            <a:off x="990600" y="2727325"/>
            <a:ext cx="1219200" cy="12192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cs typeface="ＭＳ Ｐゴシック" charset="0"/>
            </a:endParaRPr>
          </a:p>
        </p:txBody>
      </p:sp>
      <p:sp>
        <p:nvSpPr>
          <p:cNvPr id="160806" name="Text Box 38">
            <a:extLst>
              <a:ext uri="{FF2B5EF4-FFF2-40B4-BE49-F238E27FC236}">
                <a16:creationId xmlns:a16="http://schemas.microsoft.com/office/drawing/2014/main" id="{A57F8F4D-1872-544C-9D06-01B7D7284FF5}"/>
              </a:ext>
            </a:extLst>
          </p:cNvPr>
          <p:cNvSpPr txBox="1">
            <a:spLocks noChangeArrowheads="1"/>
          </p:cNvSpPr>
          <p:nvPr/>
        </p:nvSpPr>
        <p:spPr bwMode="auto">
          <a:xfrm>
            <a:off x="1828800" y="3046413"/>
            <a:ext cx="533400" cy="366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cs typeface="ＭＳ Ｐゴシック" charset="0"/>
              </a:rPr>
              <a:t>4</a:t>
            </a:r>
          </a:p>
        </p:txBody>
      </p:sp>
      <p:sp>
        <p:nvSpPr>
          <p:cNvPr id="160807" name="Text Box 39">
            <a:extLst>
              <a:ext uri="{FF2B5EF4-FFF2-40B4-BE49-F238E27FC236}">
                <a16:creationId xmlns:a16="http://schemas.microsoft.com/office/drawing/2014/main" id="{5C5D3588-74A0-7543-8627-304F811CB3B1}"/>
              </a:ext>
            </a:extLst>
          </p:cNvPr>
          <p:cNvSpPr txBox="1">
            <a:spLocks noChangeArrowheads="1"/>
          </p:cNvSpPr>
          <p:nvPr/>
        </p:nvSpPr>
        <p:spPr bwMode="auto">
          <a:xfrm>
            <a:off x="5943600" y="2971800"/>
            <a:ext cx="1905000" cy="7016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4000">
                <a:latin typeface="Arial" charset="0"/>
                <a:ea typeface="ＭＳ Ｐゴシック" charset="0"/>
                <a:cs typeface="ＭＳ Ｐゴシック" charset="0"/>
              </a:rPr>
              <a:t>MST</a:t>
            </a:r>
          </a:p>
        </p:txBody>
      </p:sp>
      <p:grpSp>
        <p:nvGrpSpPr>
          <p:cNvPr id="122907" name="Group 40">
            <a:extLst>
              <a:ext uri="{FF2B5EF4-FFF2-40B4-BE49-F238E27FC236}">
                <a16:creationId xmlns:a16="http://schemas.microsoft.com/office/drawing/2014/main" id="{64DEA091-4CD9-CD44-B678-6F87C496B50F}"/>
              </a:ext>
            </a:extLst>
          </p:cNvPr>
          <p:cNvGrpSpPr>
            <a:grpSpLocks/>
          </p:cNvGrpSpPr>
          <p:nvPr/>
        </p:nvGrpSpPr>
        <p:grpSpPr bwMode="auto">
          <a:xfrm>
            <a:off x="4953000" y="4114800"/>
            <a:ext cx="533400" cy="533400"/>
            <a:chOff x="1824" y="2736"/>
            <a:chExt cx="336" cy="336"/>
          </a:xfrm>
        </p:grpSpPr>
        <p:sp>
          <p:nvSpPr>
            <p:cNvPr id="160809" name="Oval 41">
              <a:extLst>
                <a:ext uri="{FF2B5EF4-FFF2-40B4-BE49-F238E27FC236}">
                  <a16:creationId xmlns:a16="http://schemas.microsoft.com/office/drawing/2014/main" id="{2870F017-F449-D84E-9B9D-6FD043562EB4}"/>
                </a:ext>
              </a:extLst>
            </p:cNvPr>
            <p:cNvSpPr>
              <a:spLocks noChangeArrowheads="1"/>
            </p:cNvSpPr>
            <p:nvPr/>
          </p:nvSpPr>
          <p:spPr bwMode="auto">
            <a:xfrm>
              <a:off x="1824" y="2736"/>
              <a:ext cx="336" cy="336"/>
            </a:xfrm>
            <a:prstGeom prst="ellipse">
              <a:avLst/>
            </a:prstGeom>
            <a:solidFill>
              <a:schemeClr val="accent2"/>
            </a:solidFill>
            <a:ln w="9525">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b="1">
                <a:solidFill>
                  <a:srgbClr val="0000FF"/>
                </a:solidFill>
                <a:latin typeface="Arial" charset="0"/>
                <a:ea typeface="ＭＳ Ｐゴシック" charset="0"/>
                <a:cs typeface="ＭＳ Ｐゴシック" charset="0"/>
              </a:endParaRPr>
            </a:p>
          </p:txBody>
        </p:sp>
        <p:sp>
          <p:nvSpPr>
            <p:cNvPr id="160810" name="Text Box 42">
              <a:extLst>
                <a:ext uri="{FF2B5EF4-FFF2-40B4-BE49-F238E27FC236}">
                  <a16:creationId xmlns:a16="http://schemas.microsoft.com/office/drawing/2014/main" id="{522224D2-C1E5-8246-BD92-A4D14CED2371}"/>
                </a:ext>
              </a:extLst>
            </p:cNvPr>
            <p:cNvSpPr txBox="1">
              <a:spLocks noChangeArrowheads="1"/>
            </p:cNvSpPr>
            <p:nvPr/>
          </p:nvSpPr>
          <p:spPr bwMode="auto">
            <a:xfrm>
              <a:off x="1872" y="2736"/>
              <a:ext cx="288" cy="2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400" b="1">
                  <a:solidFill>
                    <a:srgbClr val="0000FF"/>
                  </a:solidFill>
                  <a:latin typeface="Arial" charset="0"/>
                  <a:ea typeface="ＭＳ Ｐゴシック" charset="0"/>
                  <a:cs typeface="ＭＳ Ｐゴシック" charset="0"/>
                </a:rPr>
                <a:t>A</a:t>
              </a:r>
            </a:p>
          </p:txBody>
        </p:sp>
      </p:grpSp>
      <p:grpSp>
        <p:nvGrpSpPr>
          <p:cNvPr id="122908" name="Group 43">
            <a:extLst>
              <a:ext uri="{FF2B5EF4-FFF2-40B4-BE49-F238E27FC236}">
                <a16:creationId xmlns:a16="http://schemas.microsoft.com/office/drawing/2014/main" id="{B2CCED1E-72E8-2A45-8014-FDB6F939CBFE}"/>
              </a:ext>
            </a:extLst>
          </p:cNvPr>
          <p:cNvGrpSpPr>
            <a:grpSpLocks/>
          </p:cNvGrpSpPr>
          <p:nvPr/>
        </p:nvGrpSpPr>
        <p:grpSpPr bwMode="auto">
          <a:xfrm>
            <a:off x="4953000" y="5791200"/>
            <a:ext cx="533400" cy="533400"/>
            <a:chOff x="1824" y="2736"/>
            <a:chExt cx="336" cy="336"/>
          </a:xfrm>
        </p:grpSpPr>
        <p:sp>
          <p:nvSpPr>
            <p:cNvPr id="160812" name="Oval 44">
              <a:extLst>
                <a:ext uri="{FF2B5EF4-FFF2-40B4-BE49-F238E27FC236}">
                  <a16:creationId xmlns:a16="http://schemas.microsoft.com/office/drawing/2014/main" id="{0ACC0FB7-CE14-A543-8450-EB2F862A3EA6}"/>
                </a:ext>
              </a:extLst>
            </p:cNvPr>
            <p:cNvSpPr>
              <a:spLocks noChangeArrowheads="1"/>
            </p:cNvSpPr>
            <p:nvPr/>
          </p:nvSpPr>
          <p:spPr bwMode="auto">
            <a:xfrm>
              <a:off x="1824" y="2736"/>
              <a:ext cx="336" cy="336"/>
            </a:xfrm>
            <a:prstGeom prst="ellipse">
              <a:avLst/>
            </a:prstGeom>
            <a:solidFill>
              <a:schemeClr val="accent2"/>
            </a:solidFill>
            <a:ln w="9525">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cs typeface="ＭＳ Ｐゴシック" charset="0"/>
              </a:endParaRPr>
            </a:p>
          </p:txBody>
        </p:sp>
        <p:sp>
          <p:nvSpPr>
            <p:cNvPr id="160813" name="Text Box 45">
              <a:extLst>
                <a:ext uri="{FF2B5EF4-FFF2-40B4-BE49-F238E27FC236}">
                  <a16:creationId xmlns:a16="http://schemas.microsoft.com/office/drawing/2014/main" id="{06B8098F-5C8D-D242-848D-649692103429}"/>
                </a:ext>
              </a:extLst>
            </p:cNvPr>
            <p:cNvSpPr txBox="1">
              <a:spLocks noChangeArrowheads="1"/>
            </p:cNvSpPr>
            <p:nvPr/>
          </p:nvSpPr>
          <p:spPr bwMode="auto">
            <a:xfrm>
              <a:off x="1872" y="2736"/>
              <a:ext cx="288" cy="2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400">
                  <a:latin typeface="Arial" charset="0"/>
                  <a:ea typeface="ＭＳ Ｐゴシック" charset="0"/>
                  <a:cs typeface="ＭＳ Ｐゴシック" charset="0"/>
                </a:rPr>
                <a:t>B</a:t>
              </a:r>
            </a:p>
          </p:txBody>
        </p:sp>
      </p:grpSp>
      <p:grpSp>
        <p:nvGrpSpPr>
          <p:cNvPr id="122909" name="Group 46">
            <a:extLst>
              <a:ext uri="{FF2B5EF4-FFF2-40B4-BE49-F238E27FC236}">
                <a16:creationId xmlns:a16="http://schemas.microsoft.com/office/drawing/2014/main" id="{50357BF6-DFA0-EE40-AE34-A3A06DCE49BD}"/>
              </a:ext>
            </a:extLst>
          </p:cNvPr>
          <p:cNvGrpSpPr>
            <a:grpSpLocks/>
          </p:cNvGrpSpPr>
          <p:nvPr/>
        </p:nvGrpSpPr>
        <p:grpSpPr bwMode="auto">
          <a:xfrm>
            <a:off x="6477000" y="5791200"/>
            <a:ext cx="533400" cy="533400"/>
            <a:chOff x="1824" y="2736"/>
            <a:chExt cx="336" cy="336"/>
          </a:xfrm>
        </p:grpSpPr>
        <p:sp>
          <p:nvSpPr>
            <p:cNvPr id="160815" name="Oval 47">
              <a:extLst>
                <a:ext uri="{FF2B5EF4-FFF2-40B4-BE49-F238E27FC236}">
                  <a16:creationId xmlns:a16="http://schemas.microsoft.com/office/drawing/2014/main" id="{FE86D223-A6F1-9A40-888B-36515AE446BB}"/>
                </a:ext>
              </a:extLst>
            </p:cNvPr>
            <p:cNvSpPr>
              <a:spLocks noChangeArrowheads="1"/>
            </p:cNvSpPr>
            <p:nvPr/>
          </p:nvSpPr>
          <p:spPr bwMode="auto">
            <a:xfrm>
              <a:off x="1824" y="2736"/>
              <a:ext cx="336" cy="336"/>
            </a:xfrm>
            <a:prstGeom prst="ellipse">
              <a:avLst/>
            </a:prstGeom>
            <a:solidFill>
              <a:schemeClr val="accent2"/>
            </a:solidFill>
            <a:ln w="9525">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cs typeface="ＭＳ Ｐゴシック" charset="0"/>
              </a:endParaRPr>
            </a:p>
          </p:txBody>
        </p:sp>
        <p:sp>
          <p:nvSpPr>
            <p:cNvPr id="160816" name="Text Box 48">
              <a:extLst>
                <a:ext uri="{FF2B5EF4-FFF2-40B4-BE49-F238E27FC236}">
                  <a16:creationId xmlns:a16="http://schemas.microsoft.com/office/drawing/2014/main" id="{B080AA3C-A4DA-6643-9D40-7A8013505079}"/>
                </a:ext>
              </a:extLst>
            </p:cNvPr>
            <p:cNvSpPr txBox="1">
              <a:spLocks noChangeArrowheads="1"/>
            </p:cNvSpPr>
            <p:nvPr/>
          </p:nvSpPr>
          <p:spPr bwMode="auto">
            <a:xfrm>
              <a:off x="1872" y="2736"/>
              <a:ext cx="288" cy="2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400">
                  <a:latin typeface="Arial" charset="0"/>
                  <a:ea typeface="ＭＳ Ｐゴシック" charset="0"/>
                  <a:cs typeface="ＭＳ Ｐゴシック" charset="0"/>
                </a:rPr>
                <a:t>D</a:t>
              </a:r>
            </a:p>
          </p:txBody>
        </p:sp>
      </p:grpSp>
      <p:grpSp>
        <p:nvGrpSpPr>
          <p:cNvPr id="122910" name="Group 49">
            <a:extLst>
              <a:ext uri="{FF2B5EF4-FFF2-40B4-BE49-F238E27FC236}">
                <a16:creationId xmlns:a16="http://schemas.microsoft.com/office/drawing/2014/main" id="{0D0BDF5B-B72F-5245-917F-CB3F7C096C93}"/>
              </a:ext>
            </a:extLst>
          </p:cNvPr>
          <p:cNvGrpSpPr>
            <a:grpSpLocks/>
          </p:cNvGrpSpPr>
          <p:nvPr/>
        </p:nvGrpSpPr>
        <p:grpSpPr bwMode="auto">
          <a:xfrm>
            <a:off x="6477000" y="4114800"/>
            <a:ext cx="533400" cy="533400"/>
            <a:chOff x="1824" y="2736"/>
            <a:chExt cx="336" cy="336"/>
          </a:xfrm>
        </p:grpSpPr>
        <p:sp>
          <p:nvSpPr>
            <p:cNvPr id="160818" name="Oval 50">
              <a:extLst>
                <a:ext uri="{FF2B5EF4-FFF2-40B4-BE49-F238E27FC236}">
                  <a16:creationId xmlns:a16="http://schemas.microsoft.com/office/drawing/2014/main" id="{C94FD779-E4BD-2046-93DF-98971F4FA172}"/>
                </a:ext>
              </a:extLst>
            </p:cNvPr>
            <p:cNvSpPr>
              <a:spLocks noChangeArrowheads="1"/>
            </p:cNvSpPr>
            <p:nvPr/>
          </p:nvSpPr>
          <p:spPr bwMode="auto">
            <a:xfrm>
              <a:off x="1824" y="2736"/>
              <a:ext cx="336" cy="336"/>
            </a:xfrm>
            <a:prstGeom prst="ellipse">
              <a:avLst/>
            </a:prstGeom>
            <a:solidFill>
              <a:schemeClr val="accent2"/>
            </a:solidFill>
            <a:ln w="9525">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b="1">
                <a:solidFill>
                  <a:srgbClr val="0000FF"/>
                </a:solidFill>
                <a:latin typeface="Arial" charset="0"/>
                <a:ea typeface="ＭＳ Ｐゴシック" charset="0"/>
                <a:cs typeface="ＭＳ Ｐゴシック" charset="0"/>
              </a:endParaRPr>
            </a:p>
          </p:txBody>
        </p:sp>
        <p:sp>
          <p:nvSpPr>
            <p:cNvPr id="160819" name="Text Box 51">
              <a:extLst>
                <a:ext uri="{FF2B5EF4-FFF2-40B4-BE49-F238E27FC236}">
                  <a16:creationId xmlns:a16="http://schemas.microsoft.com/office/drawing/2014/main" id="{325638E5-94C2-D548-A262-F07105305280}"/>
                </a:ext>
              </a:extLst>
            </p:cNvPr>
            <p:cNvSpPr txBox="1">
              <a:spLocks noChangeArrowheads="1"/>
            </p:cNvSpPr>
            <p:nvPr/>
          </p:nvSpPr>
          <p:spPr bwMode="auto">
            <a:xfrm>
              <a:off x="1872" y="2736"/>
              <a:ext cx="288" cy="2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400" b="1">
                  <a:solidFill>
                    <a:srgbClr val="0000FF"/>
                  </a:solidFill>
                  <a:latin typeface="Arial" charset="0"/>
                  <a:ea typeface="ＭＳ Ｐゴシック" charset="0"/>
                  <a:cs typeface="ＭＳ Ｐゴシック" charset="0"/>
                </a:rPr>
                <a:t>C</a:t>
              </a:r>
            </a:p>
          </p:txBody>
        </p:sp>
      </p:grpSp>
      <p:grpSp>
        <p:nvGrpSpPr>
          <p:cNvPr id="122911" name="Group 52">
            <a:extLst>
              <a:ext uri="{FF2B5EF4-FFF2-40B4-BE49-F238E27FC236}">
                <a16:creationId xmlns:a16="http://schemas.microsoft.com/office/drawing/2014/main" id="{2885EE59-C115-324C-99DD-90DF273ECFCB}"/>
              </a:ext>
            </a:extLst>
          </p:cNvPr>
          <p:cNvGrpSpPr>
            <a:grpSpLocks/>
          </p:cNvGrpSpPr>
          <p:nvPr/>
        </p:nvGrpSpPr>
        <p:grpSpPr bwMode="auto">
          <a:xfrm>
            <a:off x="8001000" y="5791200"/>
            <a:ext cx="533400" cy="533400"/>
            <a:chOff x="1824" y="2736"/>
            <a:chExt cx="336" cy="336"/>
          </a:xfrm>
        </p:grpSpPr>
        <p:sp>
          <p:nvSpPr>
            <p:cNvPr id="160821" name="Oval 53">
              <a:extLst>
                <a:ext uri="{FF2B5EF4-FFF2-40B4-BE49-F238E27FC236}">
                  <a16:creationId xmlns:a16="http://schemas.microsoft.com/office/drawing/2014/main" id="{70D7CC2A-9812-3543-9D44-0FECC8D5D758}"/>
                </a:ext>
              </a:extLst>
            </p:cNvPr>
            <p:cNvSpPr>
              <a:spLocks noChangeArrowheads="1"/>
            </p:cNvSpPr>
            <p:nvPr/>
          </p:nvSpPr>
          <p:spPr bwMode="auto">
            <a:xfrm>
              <a:off x="1824" y="2736"/>
              <a:ext cx="336" cy="336"/>
            </a:xfrm>
            <a:prstGeom prst="ellipse">
              <a:avLst/>
            </a:prstGeom>
            <a:solidFill>
              <a:schemeClr val="accent2"/>
            </a:solidFill>
            <a:ln w="9525">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b="1">
                <a:solidFill>
                  <a:srgbClr val="0000FF"/>
                </a:solidFill>
                <a:latin typeface="Arial" charset="0"/>
                <a:ea typeface="ＭＳ Ｐゴシック" charset="0"/>
                <a:cs typeface="ＭＳ Ｐゴシック" charset="0"/>
              </a:endParaRPr>
            </a:p>
          </p:txBody>
        </p:sp>
        <p:sp>
          <p:nvSpPr>
            <p:cNvPr id="160822" name="Text Box 54">
              <a:extLst>
                <a:ext uri="{FF2B5EF4-FFF2-40B4-BE49-F238E27FC236}">
                  <a16:creationId xmlns:a16="http://schemas.microsoft.com/office/drawing/2014/main" id="{13797872-D778-6E46-8F40-F8C4E880A7CC}"/>
                </a:ext>
              </a:extLst>
            </p:cNvPr>
            <p:cNvSpPr txBox="1">
              <a:spLocks noChangeArrowheads="1"/>
            </p:cNvSpPr>
            <p:nvPr/>
          </p:nvSpPr>
          <p:spPr bwMode="auto">
            <a:xfrm>
              <a:off x="1872" y="2736"/>
              <a:ext cx="288" cy="2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400" b="1" dirty="0">
                  <a:solidFill>
                    <a:srgbClr val="0000FF"/>
                  </a:solidFill>
                  <a:latin typeface="Arial" charset="0"/>
                  <a:ea typeface="ＭＳ Ｐゴシック" charset="0"/>
                  <a:cs typeface="ＭＳ Ｐゴシック" charset="0"/>
                </a:rPr>
                <a:t>F</a:t>
              </a:r>
            </a:p>
          </p:txBody>
        </p:sp>
      </p:grpSp>
      <p:grpSp>
        <p:nvGrpSpPr>
          <p:cNvPr id="122912" name="Group 55">
            <a:extLst>
              <a:ext uri="{FF2B5EF4-FFF2-40B4-BE49-F238E27FC236}">
                <a16:creationId xmlns:a16="http://schemas.microsoft.com/office/drawing/2014/main" id="{FA9D5D77-2D30-494A-AFC7-19C02A3B8F9B}"/>
              </a:ext>
            </a:extLst>
          </p:cNvPr>
          <p:cNvGrpSpPr>
            <a:grpSpLocks/>
          </p:cNvGrpSpPr>
          <p:nvPr/>
        </p:nvGrpSpPr>
        <p:grpSpPr bwMode="auto">
          <a:xfrm>
            <a:off x="8001000" y="4114800"/>
            <a:ext cx="533400" cy="533400"/>
            <a:chOff x="1824" y="2736"/>
            <a:chExt cx="336" cy="336"/>
          </a:xfrm>
        </p:grpSpPr>
        <p:sp>
          <p:nvSpPr>
            <p:cNvPr id="160824" name="Oval 56">
              <a:extLst>
                <a:ext uri="{FF2B5EF4-FFF2-40B4-BE49-F238E27FC236}">
                  <a16:creationId xmlns:a16="http://schemas.microsoft.com/office/drawing/2014/main" id="{726BF58E-CD87-2A4F-9A60-02F5703EA3FE}"/>
                </a:ext>
              </a:extLst>
            </p:cNvPr>
            <p:cNvSpPr>
              <a:spLocks noChangeArrowheads="1"/>
            </p:cNvSpPr>
            <p:nvPr/>
          </p:nvSpPr>
          <p:spPr bwMode="auto">
            <a:xfrm>
              <a:off x="1824" y="2736"/>
              <a:ext cx="336" cy="336"/>
            </a:xfrm>
            <a:prstGeom prst="ellipse">
              <a:avLst/>
            </a:prstGeom>
            <a:solidFill>
              <a:schemeClr val="accent2"/>
            </a:solidFill>
            <a:ln w="9525">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cs typeface="ＭＳ Ｐゴシック" charset="0"/>
              </a:endParaRPr>
            </a:p>
          </p:txBody>
        </p:sp>
        <p:sp>
          <p:nvSpPr>
            <p:cNvPr id="160825" name="Text Box 57">
              <a:extLst>
                <a:ext uri="{FF2B5EF4-FFF2-40B4-BE49-F238E27FC236}">
                  <a16:creationId xmlns:a16="http://schemas.microsoft.com/office/drawing/2014/main" id="{C2F1238F-91AC-3A48-8991-C667898B8B89}"/>
                </a:ext>
              </a:extLst>
            </p:cNvPr>
            <p:cNvSpPr txBox="1">
              <a:spLocks noChangeArrowheads="1"/>
            </p:cNvSpPr>
            <p:nvPr/>
          </p:nvSpPr>
          <p:spPr bwMode="auto">
            <a:xfrm>
              <a:off x="1872" y="2736"/>
              <a:ext cx="288" cy="2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400">
                  <a:latin typeface="Arial" charset="0"/>
                  <a:ea typeface="ＭＳ Ｐゴシック" charset="0"/>
                  <a:cs typeface="ＭＳ Ｐゴシック" charset="0"/>
                </a:rPr>
                <a:t>E</a:t>
              </a:r>
            </a:p>
          </p:txBody>
        </p:sp>
      </p:grpSp>
      <p:sp>
        <p:nvSpPr>
          <p:cNvPr id="160828" name="Text Box 60">
            <a:extLst>
              <a:ext uri="{FF2B5EF4-FFF2-40B4-BE49-F238E27FC236}">
                <a16:creationId xmlns:a16="http://schemas.microsoft.com/office/drawing/2014/main" id="{D373AD60-6370-B641-9B18-4E9B4FB60F44}"/>
              </a:ext>
            </a:extLst>
          </p:cNvPr>
          <p:cNvSpPr txBox="1">
            <a:spLocks noChangeArrowheads="1"/>
          </p:cNvSpPr>
          <p:nvPr/>
        </p:nvSpPr>
        <p:spPr bwMode="auto">
          <a:xfrm>
            <a:off x="8001000" y="3505200"/>
            <a:ext cx="685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400">
                <a:solidFill>
                  <a:srgbClr val="1F02F6"/>
                </a:solidFill>
                <a:latin typeface="Arial" charset="0"/>
                <a:ea typeface="ＭＳ Ｐゴシック" charset="0"/>
                <a:cs typeface="ＭＳ Ｐゴシック" charset="0"/>
                <a:sym typeface="Symbol" charset="0"/>
              </a:rPr>
              <a:t>5</a:t>
            </a:r>
          </a:p>
        </p:txBody>
      </p:sp>
      <p:sp>
        <p:nvSpPr>
          <p:cNvPr id="160829" name="Text Box 61">
            <a:extLst>
              <a:ext uri="{FF2B5EF4-FFF2-40B4-BE49-F238E27FC236}">
                <a16:creationId xmlns:a16="http://schemas.microsoft.com/office/drawing/2014/main" id="{DB8FDAA7-40CE-5442-B263-02022AF46BFE}"/>
              </a:ext>
            </a:extLst>
          </p:cNvPr>
          <p:cNvSpPr txBox="1">
            <a:spLocks noChangeArrowheads="1"/>
          </p:cNvSpPr>
          <p:nvPr/>
        </p:nvSpPr>
        <p:spPr bwMode="auto">
          <a:xfrm>
            <a:off x="5029200" y="6324600"/>
            <a:ext cx="685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400">
                <a:solidFill>
                  <a:srgbClr val="1F02F6"/>
                </a:solidFill>
                <a:latin typeface="Arial" charset="0"/>
                <a:ea typeface="ＭＳ Ｐゴシック" charset="0"/>
                <a:cs typeface="ＭＳ Ｐゴシック" charset="0"/>
                <a:sym typeface="Symbol" charset="0"/>
              </a:rPr>
              <a:t>4</a:t>
            </a:r>
          </a:p>
        </p:txBody>
      </p:sp>
      <p:sp>
        <p:nvSpPr>
          <p:cNvPr id="160830" name="Text Box 62">
            <a:extLst>
              <a:ext uri="{FF2B5EF4-FFF2-40B4-BE49-F238E27FC236}">
                <a16:creationId xmlns:a16="http://schemas.microsoft.com/office/drawing/2014/main" id="{15150557-954D-E34C-ABC4-641069E60FAA}"/>
              </a:ext>
            </a:extLst>
          </p:cNvPr>
          <p:cNvSpPr txBox="1">
            <a:spLocks noChangeArrowheads="1"/>
          </p:cNvSpPr>
          <p:nvPr/>
        </p:nvSpPr>
        <p:spPr bwMode="auto">
          <a:xfrm>
            <a:off x="6553200" y="6324600"/>
            <a:ext cx="685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400">
                <a:solidFill>
                  <a:srgbClr val="1F02F6"/>
                </a:solidFill>
                <a:latin typeface="Arial" charset="0"/>
                <a:ea typeface="ＭＳ Ｐゴシック" charset="0"/>
                <a:cs typeface="ＭＳ Ｐゴシック" charset="0"/>
                <a:sym typeface="Symbol" charset="0"/>
              </a:rPr>
              <a:t>2</a:t>
            </a:r>
          </a:p>
        </p:txBody>
      </p:sp>
      <p:sp>
        <p:nvSpPr>
          <p:cNvPr id="160832" name="Line 64">
            <a:extLst>
              <a:ext uri="{FF2B5EF4-FFF2-40B4-BE49-F238E27FC236}">
                <a16:creationId xmlns:a16="http://schemas.microsoft.com/office/drawing/2014/main" id="{AD33A98E-E7CB-B844-BB72-B9C97B0169A5}"/>
              </a:ext>
            </a:extLst>
          </p:cNvPr>
          <p:cNvSpPr>
            <a:spLocks noChangeShapeType="1"/>
          </p:cNvSpPr>
          <p:nvPr/>
        </p:nvSpPr>
        <p:spPr bwMode="auto">
          <a:xfrm>
            <a:off x="6934200" y="4572000"/>
            <a:ext cx="1143000" cy="12954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cs typeface="ＭＳ Ｐゴシック" charset="0"/>
            </a:endParaRPr>
          </a:p>
        </p:txBody>
      </p:sp>
      <p:sp>
        <p:nvSpPr>
          <p:cNvPr id="160834" name="Line 66">
            <a:extLst>
              <a:ext uri="{FF2B5EF4-FFF2-40B4-BE49-F238E27FC236}">
                <a16:creationId xmlns:a16="http://schemas.microsoft.com/office/drawing/2014/main" id="{918A6440-CFDE-854E-9822-F0E12944702B}"/>
              </a:ext>
            </a:extLst>
          </p:cNvPr>
          <p:cNvSpPr>
            <a:spLocks noChangeShapeType="1"/>
          </p:cNvSpPr>
          <p:nvPr/>
        </p:nvSpPr>
        <p:spPr bwMode="auto">
          <a:xfrm>
            <a:off x="5486400" y="4343400"/>
            <a:ext cx="990600" cy="0"/>
          </a:xfrm>
          <a:prstGeom prst="line">
            <a:avLst/>
          </a:prstGeom>
          <a:noFill/>
          <a:ln w="38100">
            <a:solidFill>
              <a:srgbClr val="FF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cs typeface="ＭＳ Ｐゴシック" charset="0"/>
            </a:endParaRPr>
          </a:p>
        </p:txBody>
      </p:sp>
      <p:sp>
        <p:nvSpPr>
          <p:cNvPr id="68" name="Rectangle 67">
            <a:extLst>
              <a:ext uri="{FF2B5EF4-FFF2-40B4-BE49-F238E27FC236}">
                <a16:creationId xmlns:a16="http://schemas.microsoft.com/office/drawing/2014/main" id="{A09D6BB5-12A0-A748-81E5-23936A971E36}"/>
              </a:ext>
            </a:extLst>
          </p:cNvPr>
          <p:cNvSpPr/>
          <p:nvPr/>
        </p:nvSpPr>
        <p:spPr>
          <a:xfrm>
            <a:off x="4495800" y="272945"/>
            <a:ext cx="4114800" cy="1200329"/>
          </a:xfrm>
          <a:prstGeom prst="rect">
            <a:avLst/>
          </a:prstGeom>
        </p:spPr>
        <p:txBody>
          <a:bodyPr wrap="square">
            <a:spAutoFit/>
          </a:bodyPr>
          <a:lstStyle/>
          <a:p>
            <a:r>
              <a:rPr lang="en-US" sz="2400" dirty="0">
                <a:solidFill>
                  <a:srgbClr val="0000FF"/>
                </a:solidFill>
              </a:rPr>
              <a:t>Add the edge with the smallest weight that connects a vertex not connected by the MST</a:t>
            </a:r>
          </a:p>
        </p:txBody>
      </p:sp>
    </p:spTree>
    <p:extLst>
      <p:ext uri="{BB962C8B-B14F-4D97-AF65-F5344CB8AC3E}">
        <p14:creationId xmlns:p14="http://schemas.microsoft.com/office/powerpoint/2010/main" val="298135940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5" name="Rectangle 2">
            <a:extLst>
              <a:ext uri="{FF2B5EF4-FFF2-40B4-BE49-F238E27FC236}">
                <a16:creationId xmlns:a16="http://schemas.microsoft.com/office/drawing/2014/main" id="{CC0A247D-0ED2-C342-87BC-EAEAB936856C}"/>
              </a:ext>
            </a:extLst>
          </p:cNvPr>
          <p:cNvSpPr>
            <a:spLocks noGrp="1" noChangeArrowheads="1"/>
          </p:cNvSpPr>
          <p:nvPr>
            <p:ph type="title" idx="4294967295"/>
          </p:nvPr>
        </p:nvSpPr>
        <p:spPr>
          <a:xfrm>
            <a:off x="990600" y="228600"/>
            <a:ext cx="8153400" cy="990600"/>
          </a:xfrm>
        </p:spPr>
        <p:txBody>
          <a:bodyPr/>
          <a:lstStyle/>
          <a:p>
            <a:r>
              <a:rPr lang="en-US" altLang="en-US">
                <a:ea typeface="ＭＳ Ｐゴシック" panose="020B0600070205080204" pitchFamily="34" charset="-128"/>
              </a:rPr>
              <a:t>Prim’</a:t>
            </a:r>
            <a:r>
              <a:rPr lang="en-US" altLang="ja-JP">
                <a:ea typeface="ＭＳ Ｐゴシック" panose="020B0600070205080204" pitchFamily="34" charset="-128"/>
              </a:rPr>
              <a:t>s</a:t>
            </a:r>
            <a:endParaRPr lang="en-US" altLang="en-US">
              <a:ea typeface="ＭＳ Ｐゴシック" panose="020B0600070205080204" pitchFamily="34" charset="-128"/>
            </a:endParaRPr>
          </a:p>
        </p:txBody>
      </p:sp>
      <p:grpSp>
        <p:nvGrpSpPr>
          <p:cNvPr id="123906" name="Group 3">
            <a:extLst>
              <a:ext uri="{FF2B5EF4-FFF2-40B4-BE49-F238E27FC236}">
                <a16:creationId xmlns:a16="http://schemas.microsoft.com/office/drawing/2014/main" id="{3050441B-1016-B248-B84A-7E67F8949144}"/>
              </a:ext>
            </a:extLst>
          </p:cNvPr>
          <p:cNvGrpSpPr>
            <a:grpSpLocks/>
          </p:cNvGrpSpPr>
          <p:nvPr/>
        </p:nvGrpSpPr>
        <p:grpSpPr bwMode="auto">
          <a:xfrm>
            <a:off x="533400" y="2193925"/>
            <a:ext cx="533400" cy="533400"/>
            <a:chOff x="1824" y="2736"/>
            <a:chExt cx="336" cy="336"/>
          </a:xfrm>
        </p:grpSpPr>
        <p:sp>
          <p:nvSpPr>
            <p:cNvPr id="161796" name="Oval 4">
              <a:extLst>
                <a:ext uri="{FF2B5EF4-FFF2-40B4-BE49-F238E27FC236}">
                  <a16:creationId xmlns:a16="http://schemas.microsoft.com/office/drawing/2014/main" id="{07A780A2-4A5F-D44B-AB25-789BD527BF37}"/>
                </a:ext>
              </a:extLst>
            </p:cNvPr>
            <p:cNvSpPr>
              <a:spLocks noChangeArrowheads="1"/>
            </p:cNvSpPr>
            <p:nvPr/>
          </p:nvSpPr>
          <p:spPr bwMode="auto">
            <a:xfrm>
              <a:off x="1824" y="2736"/>
              <a:ext cx="336" cy="336"/>
            </a:xfrm>
            <a:prstGeom prst="ellipse">
              <a:avLst/>
            </a:prstGeom>
            <a:solidFill>
              <a:schemeClr val="accent2"/>
            </a:solidFill>
            <a:ln w="9525">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cs typeface="ＭＳ Ｐゴシック" charset="0"/>
              </a:endParaRPr>
            </a:p>
          </p:txBody>
        </p:sp>
        <p:sp>
          <p:nvSpPr>
            <p:cNvPr id="161797" name="Text Box 5">
              <a:extLst>
                <a:ext uri="{FF2B5EF4-FFF2-40B4-BE49-F238E27FC236}">
                  <a16:creationId xmlns:a16="http://schemas.microsoft.com/office/drawing/2014/main" id="{21C8E1AD-AB28-B546-A709-A1E08F8B870F}"/>
                </a:ext>
              </a:extLst>
            </p:cNvPr>
            <p:cNvSpPr txBox="1">
              <a:spLocks noChangeArrowheads="1"/>
            </p:cNvSpPr>
            <p:nvPr/>
          </p:nvSpPr>
          <p:spPr bwMode="auto">
            <a:xfrm>
              <a:off x="1872" y="2736"/>
              <a:ext cx="288" cy="2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400">
                  <a:latin typeface="Arial" charset="0"/>
                  <a:ea typeface="ＭＳ Ｐゴシック" charset="0"/>
                  <a:cs typeface="ＭＳ Ｐゴシック" charset="0"/>
                </a:rPr>
                <a:t>A</a:t>
              </a:r>
            </a:p>
          </p:txBody>
        </p:sp>
      </p:grpSp>
      <p:grpSp>
        <p:nvGrpSpPr>
          <p:cNvPr id="123907" name="Group 6">
            <a:extLst>
              <a:ext uri="{FF2B5EF4-FFF2-40B4-BE49-F238E27FC236}">
                <a16:creationId xmlns:a16="http://schemas.microsoft.com/office/drawing/2014/main" id="{12694CF2-68BF-D145-8E79-5667267B2A3F}"/>
              </a:ext>
            </a:extLst>
          </p:cNvPr>
          <p:cNvGrpSpPr>
            <a:grpSpLocks/>
          </p:cNvGrpSpPr>
          <p:nvPr/>
        </p:nvGrpSpPr>
        <p:grpSpPr bwMode="auto">
          <a:xfrm>
            <a:off x="533400" y="3870325"/>
            <a:ext cx="533400" cy="533400"/>
            <a:chOff x="1824" y="2736"/>
            <a:chExt cx="336" cy="336"/>
          </a:xfrm>
        </p:grpSpPr>
        <p:sp>
          <p:nvSpPr>
            <p:cNvPr id="161799" name="Oval 7">
              <a:extLst>
                <a:ext uri="{FF2B5EF4-FFF2-40B4-BE49-F238E27FC236}">
                  <a16:creationId xmlns:a16="http://schemas.microsoft.com/office/drawing/2014/main" id="{7A7910F7-DD4C-2B45-A295-63790BB822F7}"/>
                </a:ext>
              </a:extLst>
            </p:cNvPr>
            <p:cNvSpPr>
              <a:spLocks noChangeArrowheads="1"/>
            </p:cNvSpPr>
            <p:nvPr/>
          </p:nvSpPr>
          <p:spPr bwMode="auto">
            <a:xfrm>
              <a:off x="1824" y="2736"/>
              <a:ext cx="336" cy="336"/>
            </a:xfrm>
            <a:prstGeom prst="ellipse">
              <a:avLst/>
            </a:prstGeom>
            <a:solidFill>
              <a:schemeClr val="accent2"/>
            </a:solidFill>
            <a:ln w="9525">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cs typeface="ＭＳ Ｐゴシック" charset="0"/>
              </a:endParaRPr>
            </a:p>
          </p:txBody>
        </p:sp>
        <p:sp>
          <p:nvSpPr>
            <p:cNvPr id="161800" name="Text Box 8">
              <a:extLst>
                <a:ext uri="{FF2B5EF4-FFF2-40B4-BE49-F238E27FC236}">
                  <a16:creationId xmlns:a16="http://schemas.microsoft.com/office/drawing/2014/main" id="{9BB54598-B517-6944-8DAF-1EB8B0BE6E8D}"/>
                </a:ext>
              </a:extLst>
            </p:cNvPr>
            <p:cNvSpPr txBox="1">
              <a:spLocks noChangeArrowheads="1"/>
            </p:cNvSpPr>
            <p:nvPr/>
          </p:nvSpPr>
          <p:spPr bwMode="auto">
            <a:xfrm>
              <a:off x="1872" y="2736"/>
              <a:ext cx="288" cy="2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400">
                  <a:latin typeface="Arial" charset="0"/>
                  <a:ea typeface="ＭＳ Ｐゴシック" charset="0"/>
                  <a:cs typeface="ＭＳ Ｐゴシック" charset="0"/>
                </a:rPr>
                <a:t>B</a:t>
              </a:r>
            </a:p>
          </p:txBody>
        </p:sp>
      </p:grpSp>
      <p:grpSp>
        <p:nvGrpSpPr>
          <p:cNvPr id="123908" name="Group 9">
            <a:extLst>
              <a:ext uri="{FF2B5EF4-FFF2-40B4-BE49-F238E27FC236}">
                <a16:creationId xmlns:a16="http://schemas.microsoft.com/office/drawing/2014/main" id="{8FE7DEC0-D813-0740-99F5-74E94DDB091D}"/>
              </a:ext>
            </a:extLst>
          </p:cNvPr>
          <p:cNvGrpSpPr>
            <a:grpSpLocks/>
          </p:cNvGrpSpPr>
          <p:nvPr/>
        </p:nvGrpSpPr>
        <p:grpSpPr bwMode="auto">
          <a:xfrm>
            <a:off x="2057400" y="3870325"/>
            <a:ext cx="533400" cy="533400"/>
            <a:chOff x="1824" y="2736"/>
            <a:chExt cx="336" cy="336"/>
          </a:xfrm>
        </p:grpSpPr>
        <p:sp>
          <p:nvSpPr>
            <p:cNvPr id="161802" name="Oval 10">
              <a:extLst>
                <a:ext uri="{FF2B5EF4-FFF2-40B4-BE49-F238E27FC236}">
                  <a16:creationId xmlns:a16="http://schemas.microsoft.com/office/drawing/2014/main" id="{C73B4350-B4B2-0947-8D6C-26FE2C995925}"/>
                </a:ext>
              </a:extLst>
            </p:cNvPr>
            <p:cNvSpPr>
              <a:spLocks noChangeArrowheads="1"/>
            </p:cNvSpPr>
            <p:nvPr/>
          </p:nvSpPr>
          <p:spPr bwMode="auto">
            <a:xfrm>
              <a:off x="1824" y="2736"/>
              <a:ext cx="336" cy="336"/>
            </a:xfrm>
            <a:prstGeom prst="ellipse">
              <a:avLst/>
            </a:prstGeom>
            <a:solidFill>
              <a:schemeClr val="accent2"/>
            </a:solidFill>
            <a:ln w="9525">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cs typeface="ＭＳ Ｐゴシック" charset="0"/>
              </a:endParaRPr>
            </a:p>
          </p:txBody>
        </p:sp>
        <p:sp>
          <p:nvSpPr>
            <p:cNvPr id="161803" name="Text Box 11">
              <a:extLst>
                <a:ext uri="{FF2B5EF4-FFF2-40B4-BE49-F238E27FC236}">
                  <a16:creationId xmlns:a16="http://schemas.microsoft.com/office/drawing/2014/main" id="{6C9DE85B-F889-5F4B-BFB8-BA6415C8FC8E}"/>
                </a:ext>
              </a:extLst>
            </p:cNvPr>
            <p:cNvSpPr txBox="1">
              <a:spLocks noChangeArrowheads="1"/>
            </p:cNvSpPr>
            <p:nvPr/>
          </p:nvSpPr>
          <p:spPr bwMode="auto">
            <a:xfrm>
              <a:off x="1872" y="2736"/>
              <a:ext cx="288" cy="2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400">
                  <a:latin typeface="Arial" charset="0"/>
                  <a:ea typeface="ＭＳ Ｐゴシック" charset="0"/>
                  <a:cs typeface="ＭＳ Ｐゴシック" charset="0"/>
                </a:rPr>
                <a:t>D</a:t>
              </a:r>
            </a:p>
          </p:txBody>
        </p:sp>
      </p:grpSp>
      <p:grpSp>
        <p:nvGrpSpPr>
          <p:cNvPr id="123909" name="Group 12">
            <a:extLst>
              <a:ext uri="{FF2B5EF4-FFF2-40B4-BE49-F238E27FC236}">
                <a16:creationId xmlns:a16="http://schemas.microsoft.com/office/drawing/2014/main" id="{9C731102-27FB-9948-8D81-D0D9CFA5C35E}"/>
              </a:ext>
            </a:extLst>
          </p:cNvPr>
          <p:cNvGrpSpPr>
            <a:grpSpLocks/>
          </p:cNvGrpSpPr>
          <p:nvPr/>
        </p:nvGrpSpPr>
        <p:grpSpPr bwMode="auto">
          <a:xfrm>
            <a:off x="2057400" y="2193925"/>
            <a:ext cx="533400" cy="533400"/>
            <a:chOff x="1824" y="2736"/>
            <a:chExt cx="336" cy="336"/>
          </a:xfrm>
        </p:grpSpPr>
        <p:sp>
          <p:nvSpPr>
            <p:cNvPr id="161805" name="Oval 13">
              <a:extLst>
                <a:ext uri="{FF2B5EF4-FFF2-40B4-BE49-F238E27FC236}">
                  <a16:creationId xmlns:a16="http://schemas.microsoft.com/office/drawing/2014/main" id="{142AE57E-8D51-7040-9450-EE47D70D0945}"/>
                </a:ext>
              </a:extLst>
            </p:cNvPr>
            <p:cNvSpPr>
              <a:spLocks noChangeArrowheads="1"/>
            </p:cNvSpPr>
            <p:nvPr/>
          </p:nvSpPr>
          <p:spPr bwMode="auto">
            <a:xfrm>
              <a:off x="1824" y="2736"/>
              <a:ext cx="336" cy="336"/>
            </a:xfrm>
            <a:prstGeom prst="ellipse">
              <a:avLst/>
            </a:prstGeom>
            <a:solidFill>
              <a:schemeClr val="accent2"/>
            </a:solidFill>
            <a:ln w="9525">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cs typeface="ＭＳ Ｐゴシック" charset="0"/>
              </a:endParaRPr>
            </a:p>
          </p:txBody>
        </p:sp>
        <p:sp>
          <p:nvSpPr>
            <p:cNvPr id="161806" name="Text Box 14">
              <a:extLst>
                <a:ext uri="{FF2B5EF4-FFF2-40B4-BE49-F238E27FC236}">
                  <a16:creationId xmlns:a16="http://schemas.microsoft.com/office/drawing/2014/main" id="{05A1BA85-3154-264B-84E8-9068790516AD}"/>
                </a:ext>
              </a:extLst>
            </p:cNvPr>
            <p:cNvSpPr txBox="1">
              <a:spLocks noChangeArrowheads="1"/>
            </p:cNvSpPr>
            <p:nvPr/>
          </p:nvSpPr>
          <p:spPr bwMode="auto">
            <a:xfrm>
              <a:off x="1872" y="2736"/>
              <a:ext cx="288" cy="2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400">
                  <a:latin typeface="Arial" charset="0"/>
                  <a:ea typeface="ＭＳ Ｐゴシック" charset="0"/>
                  <a:cs typeface="ＭＳ Ｐゴシック" charset="0"/>
                </a:rPr>
                <a:t>C</a:t>
              </a:r>
            </a:p>
          </p:txBody>
        </p:sp>
      </p:grpSp>
      <p:sp>
        <p:nvSpPr>
          <p:cNvPr id="161807" name="Line 15">
            <a:extLst>
              <a:ext uri="{FF2B5EF4-FFF2-40B4-BE49-F238E27FC236}">
                <a16:creationId xmlns:a16="http://schemas.microsoft.com/office/drawing/2014/main" id="{B343FD97-916B-A14E-8D2F-8F7C2A440BF7}"/>
              </a:ext>
            </a:extLst>
          </p:cNvPr>
          <p:cNvSpPr>
            <a:spLocks noChangeShapeType="1"/>
          </p:cNvSpPr>
          <p:nvPr/>
        </p:nvSpPr>
        <p:spPr bwMode="auto">
          <a:xfrm>
            <a:off x="1066800" y="4175125"/>
            <a:ext cx="990600" cy="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cs typeface="ＭＳ Ｐゴシック" charset="0"/>
            </a:endParaRPr>
          </a:p>
        </p:txBody>
      </p:sp>
      <p:sp>
        <p:nvSpPr>
          <p:cNvPr id="161808" name="Line 16">
            <a:extLst>
              <a:ext uri="{FF2B5EF4-FFF2-40B4-BE49-F238E27FC236}">
                <a16:creationId xmlns:a16="http://schemas.microsoft.com/office/drawing/2014/main" id="{065B2B83-8551-D145-9441-B3E05DE22354}"/>
              </a:ext>
            </a:extLst>
          </p:cNvPr>
          <p:cNvSpPr>
            <a:spLocks noChangeShapeType="1"/>
          </p:cNvSpPr>
          <p:nvPr/>
        </p:nvSpPr>
        <p:spPr bwMode="auto">
          <a:xfrm flipV="1">
            <a:off x="2362200" y="2727325"/>
            <a:ext cx="0" cy="11430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cs typeface="ＭＳ Ｐゴシック" charset="0"/>
            </a:endParaRPr>
          </a:p>
        </p:txBody>
      </p:sp>
      <p:sp>
        <p:nvSpPr>
          <p:cNvPr id="161809" name="Line 17">
            <a:extLst>
              <a:ext uri="{FF2B5EF4-FFF2-40B4-BE49-F238E27FC236}">
                <a16:creationId xmlns:a16="http://schemas.microsoft.com/office/drawing/2014/main" id="{BB384D0D-F121-4B4A-9BE4-0FF9A84EE131}"/>
              </a:ext>
            </a:extLst>
          </p:cNvPr>
          <p:cNvSpPr>
            <a:spLocks noChangeShapeType="1"/>
          </p:cNvSpPr>
          <p:nvPr/>
        </p:nvSpPr>
        <p:spPr bwMode="auto">
          <a:xfrm flipV="1">
            <a:off x="838200" y="2727325"/>
            <a:ext cx="0" cy="11430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cs typeface="ＭＳ Ｐゴシック" charset="0"/>
            </a:endParaRPr>
          </a:p>
        </p:txBody>
      </p:sp>
      <p:sp>
        <p:nvSpPr>
          <p:cNvPr id="161810" name="Line 18">
            <a:extLst>
              <a:ext uri="{FF2B5EF4-FFF2-40B4-BE49-F238E27FC236}">
                <a16:creationId xmlns:a16="http://schemas.microsoft.com/office/drawing/2014/main" id="{24B4AD66-B125-B442-AD0A-78D05ED0C17B}"/>
              </a:ext>
            </a:extLst>
          </p:cNvPr>
          <p:cNvSpPr>
            <a:spLocks noChangeShapeType="1"/>
          </p:cNvSpPr>
          <p:nvPr/>
        </p:nvSpPr>
        <p:spPr bwMode="auto">
          <a:xfrm>
            <a:off x="1066800" y="2422525"/>
            <a:ext cx="990600" cy="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cs typeface="ＭＳ Ｐゴシック" charset="0"/>
            </a:endParaRPr>
          </a:p>
        </p:txBody>
      </p:sp>
      <p:sp>
        <p:nvSpPr>
          <p:cNvPr id="161811" name="Line 19">
            <a:extLst>
              <a:ext uri="{FF2B5EF4-FFF2-40B4-BE49-F238E27FC236}">
                <a16:creationId xmlns:a16="http://schemas.microsoft.com/office/drawing/2014/main" id="{5103E71F-D74D-B44B-977F-A09C5117B11B}"/>
              </a:ext>
            </a:extLst>
          </p:cNvPr>
          <p:cNvSpPr>
            <a:spLocks noChangeShapeType="1"/>
          </p:cNvSpPr>
          <p:nvPr/>
        </p:nvSpPr>
        <p:spPr bwMode="auto">
          <a:xfrm>
            <a:off x="990600" y="2651125"/>
            <a:ext cx="1143000" cy="12954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cs typeface="ＭＳ Ｐゴシック" charset="0"/>
            </a:endParaRPr>
          </a:p>
        </p:txBody>
      </p:sp>
      <p:sp>
        <p:nvSpPr>
          <p:cNvPr id="161812" name="Text Box 20">
            <a:extLst>
              <a:ext uri="{FF2B5EF4-FFF2-40B4-BE49-F238E27FC236}">
                <a16:creationId xmlns:a16="http://schemas.microsoft.com/office/drawing/2014/main" id="{D7897617-23C3-F04A-BB72-5BA23C0777B5}"/>
              </a:ext>
            </a:extLst>
          </p:cNvPr>
          <p:cNvSpPr txBox="1">
            <a:spLocks noChangeArrowheads="1"/>
          </p:cNvSpPr>
          <p:nvPr/>
        </p:nvSpPr>
        <p:spPr bwMode="auto">
          <a:xfrm>
            <a:off x="533400" y="3108325"/>
            <a:ext cx="5334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cs typeface="ＭＳ Ｐゴシック" charset="0"/>
              </a:rPr>
              <a:t>4</a:t>
            </a:r>
          </a:p>
        </p:txBody>
      </p:sp>
      <p:sp>
        <p:nvSpPr>
          <p:cNvPr id="161813" name="Text Box 21">
            <a:extLst>
              <a:ext uri="{FF2B5EF4-FFF2-40B4-BE49-F238E27FC236}">
                <a16:creationId xmlns:a16="http://schemas.microsoft.com/office/drawing/2014/main" id="{D2ACA035-C44B-E64B-A7EF-2A74897E0D48}"/>
              </a:ext>
            </a:extLst>
          </p:cNvPr>
          <p:cNvSpPr txBox="1">
            <a:spLocks noChangeArrowheads="1"/>
          </p:cNvSpPr>
          <p:nvPr/>
        </p:nvSpPr>
        <p:spPr bwMode="auto">
          <a:xfrm>
            <a:off x="1447800" y="2041525"/>
            <a:ext cx="5334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cs typeface="ＭＳ Ｐゴシック" charset="0"/>
              </a:rPr>
              <a:t>1</a:t>
            </a:r>
          </a:p>
        </p:txBody>
      </p:sp>
      <p:sp>
        <p:nvSpPr>
          <p:cNvPr id="161814" name="Text Box 22">
            <a:extLst>
              <a:ext uri="{FF2B5EF4-FFF2-40B4-BE49-F238E27FC236}">
                <a16:creationId xmlns:a16="http://schemas.microsoft.com/office/drawing/2014/main" id="{0DD21E03-BB64-4D45-A6F4-3430E74DC5C3}"/>
              </a:ext>
            </a:extLst>
          </p:cNvPr>
          <p:cNvSpPr txBox="1">
            <a:spLocks noChangeArrowheads="1"/>
          </p:cNvSpPr>
          <p:nvPr/>
        </p:nvSpPr>
        <p:spPr bwMode="auto">
          <a:xfrm>
            <a:off x="2438400" y="3046413"/>
            <a:ext cx="533400" cy="366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cs typeface="ＭＳ Ｐゴシック" charset="0"/>
              </a:rPr>
              <a:t>2</a:t>
            </a:r>
          </a:p>
        </p:txBody>
      </p:sp>
      <p:sp>
        <p:nvSpPr>
          <p:cNvPr id="161815" name="Text Box 23">
            <a:extLst>
              <a:ext uri="{FF2B5EF4-FFF2-40B4-BE49-F238E27FC236}">
                <a16:creationId xmlns:a16="http://schemas.microsoft.com/office/drawing/2014/main" id="{3143488D-83FF-2C4B-9F57-2BDD5A5CDC3A}"/>
              </a:ext>
            </a:extLst>
          </p:cNvPr>
          <p:cNvSpPr txBox="1">
            <a:spLocks noChangeArrowheads="1"/>
          </p:cNvSpPr>
          <p:nvPr/>
        </p:nvSpPr>
        <p:spPr bwMode="auto">
          <a:xfrm>
            <a:off x="990600" y="2879725"/>
            <a:ext cx="5334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cs typeface="ＭＳ Ｐゴシック" charset="0"/>
              </a:rPr>
              <a:t>3</a:t>
            </a:r>
          </a:p>
        </p:txBody>
      </p:sp>
      <p:sp>
        <p:nvSpPr>
          <p:cNvPr id="161816" name="Text Box 24">
            <a:extLst>
              <a:ext uri="{FF2B5EF4-FFF2-40B4-BE49-F238E27FC236}">
                <a16:creationId xmlns:a16="http://schemas.microsoft.com/office/drawing/2014/main" id="{1721B359-A70D-A442-844C-CAC5AF881230}"/>
              </a:ext>
            </a:extLst>
          </p:cNvPr>
          <p:cNvSpPr txBox="1">
            <a:spLocks noChangeArrowheads="1"/>
          </p:cNvSpPr>
          <p:nvPr/>
        </p:nvSpPr>
        <p:spPr bwMode="auto">
          <a:xfrm>
            <a:off x="1447800" y="4189413"/>
            <a:ext cx="533400" cy="366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cs typeface="ＭＳ Ｐゴシック" charset="0"/>
              </a:rPr>
              <a:t>4</a:t>
            </a:r>
          </a:p>
        </p:txBody>
      </p:sp>
      <p:grpSp>
        <p:nvGrpSpPr>
          <p:cNvPr id="123920" name="Group 25">
            <a:extLst>
              <a:ext uri="{FF2B5EF4-FFF2-40B4-BE49-F238E27FC236}">
                <a16:creationId xmlns:a16="http://schemas.microsoft.com/office/drawing/2014/main" id="{25F11829-4956-E241-B03D-40B0C6CCA972}"/>
              </a:ext>
            </a:extLst>
          </p:cNvPr>
          <p:cNvGrpSpPr>
            <a:grpSpLocks/>
          </p:cNvGrpSpPr>
          <p:nvPr/>
        </p:nvGrpSpPr>
        <p:grpSpPr bwMode="auto">
          <a:xfrm>
            <a:off x="3581400" y="3870325"/>
            <a:ext cx="533400" cy="533400"/>
            <a:chOff x="1824" y="2736"/>
            <a:chExt cx="336" cy="336"/>
          </a:xfrm>
        </p:grpSpPr>
        <p:sp>
          <p:nvSpPr>
            <p:cNvPr id="161818" name="Oval 26">
              <a:extLst>
                <a:ext uri="{FF2B5EF4-FFF2-40B4-BE49-F238E27FC236}">
                  <a16:creationId xmlns:a16="http://schemas.microsoft.com/office/drawing/2014/main" id="{3ADDCE6B-D41C-C641-B846-6C063954F2C5}"/>
                </a:ext>
              </a:extLst>
            </p:cNvPr>
            <p:cNvSpPr>
              <a:spLocks noChangeArrowheads="1"/>
            </p:cNvSpPr>
            <p:nvPr/>
          </p:nvSpPr>
          <p:spPr bwMode="auto">
            <a:xfrm>
              <a:off x="1824" y="2736"/>
              <a:ext cx="336" cy="336"/>
            </a:xfrm>
            <a:prstGeom prst="ellipse">
              <a:avLst/>
            </a:prstGeom>
            <a:solidFill>
              <a:schemeClr val="accent2"/>
            </a:solidFill>
            <a:ln w="9525">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cs typeface="ＭＳ Ｐゴシック" charset="0"/>
              </a:endParaRPr>
            </a:p>
          </p:txBody>
        </p:sp>
        <p:sp>
          <p:nvSpPr>
            <p:cNvPr id="161819" name="Text Box 27">
              <a:extLst>
                <a:ext uri="{FF2B5EF4-FFF2-40B4-BE49-F238E27FC236}">
                  <a16:creationId xmlns:a16="http://schemas.microsoft.com/office/drawing/2014/main" id="{973DC22B-033F-C949-AFA5-19E987B1161C}"/>
                </a:ext>
              </a:extLst>
            </p:cNvPr>
            <p:cNvSpPr txBox="1">
              <a:spLocks noChangeArrowheads="1"/>
            </p:cNvSpPr>
            <p:nvPr/>
          </p:nvSpPr>
          <p:spPr bwMode="auto">
            <a:xfrm>
              <a:off x="1872" y="2736"/>
              <a:ext cx="288" cy="2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400">
                  <a:latin typeface="Arial" charset="0"/>
                  <a:ea typeface="ＭＳ Ｐゴシック" charset="0"/>
                  <a:cs typeface="ＭＳ Ｐゴシック" charset="0"/>
                </a:rPr>
                <a:t>F</a:t>
              </a:r>
            </a:p>
          </p:txBody>
        </p:sp>
      </p:grpSp>
      <p:grpSp>
        <p:nvGrpSpPr>
          <p:cNvPr id="123921" name="Group 28">
            <a:extLst>
              <a:ext uri="{FF2B5EF4-FFF2-40B4-BE49-F238E27FC236}">
                <a16:creationId xmlns:a16="http://schemas.microsoft.com/office/drawing/2014/main" id="{B48D15DD-477C-984E-B035-8FEE4819E377}"/>
              </a:ext>
            </a:extLst>
          </p:cNvPr>
          <p:cNvGrpSpPr>
            <a:grpSpLocks/>
          </p:cNvGrpSpPr>
          <p:nvPr/>
        </p:nvGrpSpPr>
        <p:grpSpPr bwMode="auto">
          <a:xfrm>
            <a:off x="3581400" y="2193925"/>
            <a:ext cx="533400" cy="533400"/>
            <a:chOff x="1824" y="2736"/>
            <a:chExt cx="336" cy="336"/>
          </a:xfrm>
        </p:grpSpPr>
        <p:sp>
          <p:nvSpPr>
            <p:cNvPr id="161821" name="Oval 29">
              <a:extLst>
                <a:ext uri="{FF2B5EF4-FFF2-40B4-BE49-F238E27FC236}">
                  <a16:creationId xmlns:a16="http://schemas.microsoft.com/office/drawing/2014/main" id="{3879E1E5-A1B8-114E-8408-E94C39561719}"/>
                </a:ext>
              </a:extLst>
            </p:cNvPr>
            <p:cNvSpPr>
              <a:spLocks noChangeArrowheads="1"/>
            </p:cNvSpPr>
            <p:nvPr/>
          </p:nvSpPr>
          <p:spPr bwMode="auto">
            <a:xfrm>
              <a:off x="1824" y="2736"/>
              <a:ext cx="336" cy="336"/>
            </a:xfrm>
            <a:prstGeom prst="ellipse">
              <a:avLst/>
            </a:prstGeom>
            <a:solidFill>
              <a:schemeClr val="accent2"/>
            </a:solidFill>
            <a:ln w="9525">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cs typeface="ＭＳ Ｐゴシック" charset="0"/>
              </a:endParaRPr>
            </a:p>
          </p:txBody>
        </p:sp>
        <p:sp>
          <p:nvSpPr>
            <p:cNvPr id="161822" name="Text Box 30">
              <a:extLst>
                <a:ext uri="{FF2B5EF4-FFF2-40B4-BE49-F238E27FC236}">
                  <a16:creationId xmlns:a16="http://schemas.microsoft.com/office/drawing/2014/main" id="{DFC54B89-9FE1-0744-904A-04AF0FC3CC1C}"/>
                </a:ext>
              </a:extLst>
            </p:cNvPr>
            <p:cNvSpPr txBox="1">
              <a:spLocks noChangeArrowheads="1"/>
            </p:cNvSpPr>
            <p:nvPr/>
          </p:nvSpPr>
          <p:spPr bwMode="auto">
            <a:xfrm>
              <a:off x="1872" y="2736"/>
              <a:ext cx="288" cy="2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400">
                  <a:latin typeface="Arial" charset="0"/>
                  <a:ea typeface="ＭＳ Ｐゴシック" charset="0"/>
                  <a:cs typeface="ＭＳ Ｐゴシック" charset="0"/>
                </a:rPr>
                <a:t>E</a:t>
              </a:r>
            </a:p>
          </p:txBody>
        </p:sp>
      </p:grpSp>
      <p:sp>
        <p:nvSpPr>
          <p:cNvPr id="161823" name="Line 31">
            <a:extLst>
              <a:ext uri="{FF2B5EF4-FFF2-40B4-BE49-F238E27FC236}">
                <a16:creationId xmlns:a16="http://schemas.microsoft.com/office/drawing/2014/main" id="{12D90D55-2E8C-2747-95DE-809AD1806B5C}"/>
              </a:ext>
            </a:extLst>
          </p:cNvPr>
          <p:cNvSpPr>
            <a:spLocks noChangeShapeType="1"/>
          </p:cNvSpPr>
          <p:nvPr/>
        </p:nvSpPr>
        <p:spPr bwMode="auto">
          <a:xfrm>
            <a:off x="2590800" y="4175125"/>
            <a:ext cx="990600" cy="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cs typeface="ＭＳ Ｐゴシック" charset="0"/>
            </a:endParaRPr>
          </a:p>
        </p:txBody>
      </p:sp>
      <p:sp>
        <p:nvSpPr>
          <p:cNvPr id="161824" name="Line 32">
            <a:extLst>
              <a:ext uri="{FF2B5EF4-FFF2-40B4-BE49-F238E27FC236}">
                <a16:creationId xmlns:a16="http://schemas.microsoft.com/office/drawing/2014/main" id="{5AAA2B91-6E0B-0747-8EEF-647117193BB0}"/>
              </a:ext>
            </a:extLst>
          </p:cNvPr>
          <p:cNvSpPr>
            <a:spLocks noChangeShapeType="1"/>
          </p:cNvSpPr>
          <p:nvPr/>
        </p:nvSpPr>
        <p:spPr bwMode="auto">
          <a:xfrm flipV="1">
            <a:off x="3886200" y="2727325"/>
            <a:ext cx="0" cy="11430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cs typeface="ＭＳ Ｐゴシック" charset="0"/>
            </a:endParaRPr>
          </a:p>
        </p:txBody>
      </p:sp>
      <p:sp>
        <p:nvSpPr>
          <p:cNvPr id="161825" name="Line 33">
            <a:extLst>
              <a:ext uri="{FF2B5EF4-FFF2-40B4-BE49-F238E27FC236}">
                <a16:creationId xmlns:a16="http://schemas.microsoft.com/office/drawing/2014/main" id="{CF8E03A6-481E-804F-A248-997A305FC13A}"/>
              </a:ext>
            </a:extLst>
          </p:cNvPr>
          <p:cNvSpPr>
            <a:spLocks noChangeShapeType="1"/>
          </p:cNvSpPr>
          <p:nvPr/>
        </p:nvSpPr>
        <p:spPr bwMode="auto">
          <a:xfrm>
            <a:off x="2514600" y="2651125"/>
            <a:ext cx="1143000" cy="12954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cs typeface="ＭＳ Ｐゴシック" charset="0"/>
            </a:endParaRPr>
          </a:p>
        </p:txBody>
      </p:sp>
      <p:sp>
        <p:nvSpPr>
          <p:cNvPr id="161826" name="Text Box 34">
            <a:extLst>
              <a:ext uri="{FF2B5EF4-FFF2-40B4-BE49-F238E27FC236}">
                <a16:creationId xmlns:a16="http://schemas.microsoft.com/office/drawing/2014/main" id="{3B716540-A0AE-1247-812C-F6964FF6A62A}"/>
              </a:ext>
            </a:extLst>
          </p:cNvPr>
          <p:cNvSpPr txBox="1">
            <a:spLocks noChangeArrowheads="1"/>
          </p:cNvSpPr>
          <p:nvPr/>
        </p:nvSpPr>
        <p:spPr bwMode="auto">
          <a:xfrm>
            <a:off x="3962400" y="2986088"/>
            <a:ext cx="533400" cy="366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cs typeface="ＭＳ Ｐゴシック" charset="0"/>
              </a:rPr>
              <a:t>5</a:t>
            </a:r>
          </a:p>
        </p:txBody>
      </p:sp>
      <p:sp>
        <p:nvSpPr>
          <p:cNvPr id="161827" name="Text Box 35">
            <a:extLst>
              <a:ext uri="{FF2B5EF4-FFF2-40B4-BE49-F238E27FC236}">
                <a16:creationId xmlns:a16="http://schemas.microsoft.com/office/drawing/2014/main" id="{C7C3864F-ADE0-3545-B128-D3C0D0B5560A}"/>
              </a:ext>
            </a:extLst>
          </p:cNvPr>
          <p:cNvSpPr txBox="1">
            <a:spLocks noChangeArrowheads="1"/>
          </p:cNvSpPr>
          <p:nvPr/>
        </p:nvSpPr>
        <p:spPr bwMode="auto">
          <a:xfrm>
            <a:off x="3048000" y="2894013"/>
            <a:ext cx="533400" cy="366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cs typeface="ＭＳ Ｐゴシック" charset="0"/>
              </a:rPr>
              <a:t>4</a:t>
            </a:r>
          </a:p>
        </p:txBody>
      </p:sp>
      <p:sp>
        <p:nvSpPr>
          <p:cNvPr id="161828" name="Text Box 36">
            <a:extLst>
              <a:ext uri="{FF2B5EF4-FFF2-40B4-BE49-F238E27FC236}">
                <a16:creationId xmlns:a16="http://schemas.microsoft.com/office/drawing/2014/main" id="{6BCAD3A3-B873-6A42-8A4E-C5C44805FB4E}"/>
              </a:ext>
            </a:extLst>
          </p:cNvPr>
          <p:cNvSpPr txBox="1">
            <a:spLocks noChangeArrowheads="1"/>
          </p:cNvSpPr>
          <p:nvPr/>
        </p:nvSpPr>
        <p:spPr bwMode="auto">
          <a:xfrm>
            <a:off x="2971800" y="4189413"/>
            <a:ext cx="533400" cy="366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cs typeface="ＭＳ Ｐゴシック" charset="0"/>
              </a:rPr>
              <a:t>6</a:t>
            </a:r>
          </a:p>
        </p:txBody>
      </p:sp>
      <p:sp>
        <p:nvSpPr>
          <p:cNvPr id="161829" name="Line 37">
            <a:extLst>
              <a:ext uri="{FF2B5EF4-FFF2-40B4-BE49-F238E27FC236}">
                <a16:creationId xmlns:a16="http://schemas.microsoft.com/office/drawing/2014/main" id="{445FDFAA-9020-774E-894C-F854012D017F}"/>
              </a:ext>
            </a:extLst>
          </p:cNvPr>
          <p:cNvSpPr>
            <a:spLocks noChangeShapeType="1"/>
          </p:cNvSpPr>
          <p:nvPr/>
        </p:nvSpPr>
        <p:spPr bwMode="auto">
          <a:xfrm flipV="1">
            <a:off x="990600" y="2727325"/>
            <a:ext cx="1219200" cy="12192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cs typeface="ＭＳ Ｐゴシック" charset="0"/>
            </a:endParaRPr>
          </a:p>
        </p:txBody>
      </p:sp>
      <p:sp>
        <p:nvSpPr>
          <p:cNvPr id="161830" name="Text Box 38">
            <a:extLst>
              <a:ext uri="{FF2B5EF4-FFF2-40B4-BE49-F238E27FC236}">
                <a16:creationId xmlns:a16="http://schemas.microsoft.com/office/drawing/2014/main" id="{064705CD-06B4-0348-BB7C-ED491CC6DD5D}"/>
              </a:ext>
            </a:extLst>
          </p:cNvPr>
          <p:cNvSpPr txBox="1">
            <a:spLocks noChangeArrowheads="1"/>
          </p:cNvSpPr>
          <p:nvPr/>
        </p:nvSpPr>
        <p:spPr bwMode="auto">
          <a:xfrm>
            <a:off x="1828800" y="3046413"/>
            <a:ext cx="533400" cy="366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cs typeface="ＭＳ Ｐゴシック" charset="0"/>
              </a:rPr>
              <a:t>4</a:t>
            </a:r>
          </a:p>
        </p:txBody>
      </p:sp>
      <p:sp>
        <p:nvSpPr>
          <p:cNvPr id="161831" name="Text Box 39">
            <a:extLst>
              <a:ext uri="{FF2B5EF4-FFF2-40B4-BE49-F238E27FC236}">
                <a16:creationId xmlns:a16="http://schemas.microsoft.com/office/drawing/2014/main" id="{3EC27DCF-679C-5148-B3C9-6917448014E2}"/>
              </a:ext>
            </a:extLst>
          </p:cNvPr>
          <p:cNvSpPr txBox="1">
            <a:spLocks noChangeArrowheads="1"/>
          </p:cNvSpPr>
          <p:nvPr/>
        </p:nvSpPr>
        <p:spPr bwMode="auto">
          <a:xfrm>
            <a:off x="5943600" y="2971800"/>
            <a:ext cx="1905000" cy="7016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4000">
                <a:latin typeface="Arial" charset="0"/>
                <a:ea typeface="ＭＳ Ｐゴシック" charset="0"/>
                <a:cs typeface="ＭＳ Ｐゴシック" charset="0"/>
              </a:rPr>
              <a:t>MST</a:t>
            </a:r>
          </a:p>
        </p:txBody>
      </p:sp>
      <p:grpSp>
        <p:nvGrpSpPr>
          <p:cNvPr id="123931" name="Group 40">
            <a:extLst>
              <a:ext uri="{FF2B5EF4-FFF2-40B4-BE49-F238E27FC236}">
                <a16:creationId xmlns:a16="http://schemas.microsoft.com/office/drawing/2014/main" id="{45147CCF-CBB3-4440-9AA4-583CA8297187}"/>
              </a:ext>
            </a:extLst>
          </p:cNvPr>
          <p:cNvGrpSpPr>
            <a:grpSpLocks/>
          </p:cNvGrpSpPr>
          <p:nvPr/>
        </p:nvGrpSpPr>
        <p:grpSpPr bwMode="auto">
          <a:xfrm>
            <a:off x="4953000" y="4114800"/>
            <a:ext cx="533400" cy="533400"/>
            <a:chOff x="1824" y="2736"/>
            <a:chExt cx="336" cy="336"/>
          </a:xfrm>
        </p:grpSpPr>
        <p:sp>
          <p:nvSpPr>
            <p:cNvPr id="161833" name="Oval 41">
              <a:extLst>
                <a:ext uri="{FF2B5EF4-FFF2-40B4-BE49-F238E27FC236}">
                  <a16:creationId xmlns:a16="http://schemas.microsoft.com/office/drawing/2014/main" id="{BD4C1FDF-8D14-534F-9898-E3D97F3AFA5F}"/>
                </a:ext>
              </a:extLst>
            </p:cNvPr>
            <p:cNvSpPr>
              <a:spLocks noChangeArrowheads="1"/>
            </p:cNvSpPr>
            <p:nvPr/>
          </p:nvSpPr>
          <p:spPr bwMode="auto">
            <a:xfrm>
              <a:off x="1824" y="2736"/>
              <a:ext cx="336" cy="336"/>
            </a:xfrm>
            <a:prstGeom prst="ellipse">
              <a:avLst/>
            </a:prstGeom>
            <a:solidFill>
              <a:schemeClr val="accent2"/>
            </a:solidFill>
            <a:ln w="9525">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cs typeface="ＭＳ Ｐゴシック" charset="0"/>
              </a:endParaRPr>
            </a:p>
          </p:txBody>
        </p:sp>
        <p:sp>
          <p:nvSpPr>
            <p:cNvPr id="161834" name="Text Box 42">
              <a:extLst>
                <a:ext uri="{FF2B5EF4-FFF2-40B4-BE49-F238E27FC236}">
                  <a16:creationId xmlns:a16="http://schemas.microsoft.com/office/drawing/2014/main" id="{83D29AD6-42EE-F442-8615-A5979BBCAE5F}"/>
                </a:ext>
              </a:extLst>
            </p:cNvPr>
            <p:cNvSpPr txBox="1">
              <a:spLocks noChangeArrowheads="1"/>
            </p:cNvSpPr>
            <p:nvPr/>
          </p:nvSpPr>
          <p:spPr bwMode="auto">
            <a:xfrm>
              <a:off x="1872" y="2736"/>
              <a:ext cx="288" cy="2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400">
                  <a:latin typeface="Arial" charset="0"/>
                  <a:ea typeface="ＭＳ Ｐゴシック" charset="0"/>
                  <a:cs typeface="ＭＳ Ｐゴシック" charset="0"/>
                </a:rPr>
                <a:t>A</a:t>
              </a:r>
            </a:p>
          </p:txBody>
        </p:sp>
      </p:grpSp>
      <p:grpSp>
        <p:nvGrpSpPr>
          <p:cNvPr id="123932" name="Group 43">
            <a:extLst>
              <a:ext uri="{FF2B5EF4-FFF2-40B4-BE49-F238E27FC236}">
                <a16:creationId xmlns:a16="http://schemas.microsoft.com/office/drawing/2014/main" id="{B9F3B9DE-A914-D240-9B31-D27BE8A7F872}"/>
              </a:ext>
            </a:extLst>
          </p:cNvPr>
          <p:cNvGrpSpPr>
            <a:grpSpLocks/>
          </p:cNvGrpSpPr>
          <p:nvPr/>
        </p:nvGrpSpPr>
        <p:grpSpPr bwMode="auto">
          <a:xfrm>
            <a:off x="4953000" y="5791200"/>
            <a:ext cx="533400" cy="533400"/>
            <a:chOff x="1824" y="2736"/>
            <a:chExt cx="336" cy="336"/>
          </a:xfrm>
        </p:grpSpPr>
        <p:sp>
          <p:nvSpPr>
            <p:cNvPr id="161836" name="Oval 44">
              <a:extLst>
                <a:ext uri="{FF2B5EF4-FFF2-40B4-BE49-F238E27FC236}">
                  <a16:creationId xmlns:a16="http://schemas.microsoft.com/office/drawing/2014/main" id="{FB562E39-4A35-0248-A787-D3BE6AD28513}"/>
                </a:ext>
              </a:extLst>
            </p:cNvPr>
            <p:cNvSpPr>
              <a:spLocks noChangeArrowheads="1"/>
            </p:cNvSpPr>
            <p:nvPr/>
          </p:nvSpPr>
          <p:spPr bwMode="auto">
            <a:xfrm>
              <a:off x="1824" y="2736"/>
              <a:ext cx="336" cy="336"/>
            </a:xfrm>
            <a:prstGeom prst="ellipse">
              <a:avLst/>
            </a:prstGeom>
            <a:solidFill>
              <a:schemeClr val="accent2"/>
            </a:solidFill>
            <a:ln w="9525">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cs typeface="ＭＳ Ｐゴシック" charset="0"/>
              </a:endParaRPr>
            </a:p>
          </p:txBody>
        </p:sp>
        <p:sp>
          <p:nvSpPr>
            <p:cNvPr id="161837" name="Text Box 45">
              <a:extLst>
                <a:ext uri="{FF2B5EF4-FFF2-40B4-BE49-F238E27FC236}">
                  <a16:creationId xmlns:a16="http://schemas.microsoft.com/office/drawing/2014/main" id="{ABDE906E-D672-214F-A2EC-D59BF8F8CD99}"/>
                </a:ext>
              </a:extLst>
            </p:cNvPr>
            <p:cNvSpPr txBox="1">
              <a:spLocks noChangeArrowheads="1"/>
            </p:cNvSpPr>
            <p:nvPr/>
          </p:nvSpPr>
          <p:spPr bwMode="auto">
            <a:xfrm>
              <a:off x="1872" y="2736"/>
              <a:ext cx="288" cy="2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400">
                  <a:latin typeface="Arial" charset="0"/>
                  <a:ea typeface="ＭＳ Ｐゴシック" charset="0"/>
                  <a:cs typeface="ＭＳ Ｐゴシック" charset="0"/>
                </a:rPr>
                <a:t>B</a:t>
              </a:r>
            </a:p>
          </p:txBody>
        </p:sp>
      </p:grpSp>
      <p:grpSp>
        <p:nvGrpSpPr>
          <p:cNvPr id="123933" name="Group 46">
            <a:extLst>
              <a:ext uri="{FF2B5EF4-FFF2-40B4-BE49-F238E27FC236}">
                <a16:creationId xmlns:a16="http://schemas.microsoft.com/office/drawing/2014/main" id="{F0FA4D76-5415-0740-8E6E-253B3420ECB1}"/>
              </a:ext>
            </a:extLst>
          </p:cNvPr>
          <p:cNvGrpSpPr>
            <a:grpSpLocks/>
          </p:cNvGrpSpPr>
          <p:nvPr/>
        </p:nvGrpSpPr>
        <p:grpSpPr bwMode="auto">
          <a:xfrm>
            <a:off x="6477000" y="5791200"/>
            <a:ext cx="533400" cy="533400"/>
            <a:chOff x="1824" y="2736"/>
            <a:chExt cx="336" cy="336"/>
          </a:xfrm>
        </p:grpSpPr>
        <p:sp>
          <p:nvSpPr>
            <p:cNvPr id="161839" name="Oval 47">
              <a:extLst>
                <a:ext uri="{FF2B5EF4-FFF2-40B4-BE49-F238E27FC236}">
                  <a16:creationId xmlns:a16="http://schemas.microsoft.com/office/drawing/2014/main" id="{38BFF099-931B-AE4C-A940-8701FCC1126F}"/>
                </a:ext>
              </a:extLst>
            </p:cNvPr>
            <p:cNvSpPr>
              <a:spLocks noChangeArrowheads="1"/>
            </p:cNvSpPr>
            <p:nvPr/>
          </p:nvSpPr>
          <p:spPr bwMode="auto">
            <a:xfrm>
              <a:off x="1824" y="2736"/>
              <a:ext cx="336" cy="336"/>
            </a:xfrm>
            <a:prstGeom prst="ellipse">
              <a:avLst/>
            </a:prstGeom>
            <a:solidFill>
              <a:schemeClr val="accent2"/>
            </a:solidFill>
            <a:ln w="9525">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cs typeface="ＭＳ Ｐゴシック" charset="0"/>
              </a:endParaRPr>
            </a:p>
          </p:txBody>
        </p:sp>
        <p:sp>
          <p:nvSpPr>
            <p:cNvPr id="161840" name="Text Box 48">
              <a:extLst>
                <a:ext uri="{FF2B5EF4-FFF2-40B4-BE49-F238E27FC236}">
                  <a16:creationId xmlns:a16="http://schemas.microsoft.com/office/drawing/2014/main" id="{7BCE052F-2466-8141-A6E6-36352B6626CB}"/>
                </a:ext>
              </a:extLst>
            </p:cNvPr>
            <p:cNvSpPr txBox="1">
              <a:spLocks noChangeArrowheads="1"/>
            </p:cNvSpPr>
            <p:nvPr/>
          </p:nvSpPr>
          <p:spPr bwMode="auto">
            <a:xfrm>
              <a:off x="1872" y="2736"/>
              <a:ext cx="288" cy="2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400">
                  <a:latin typeface="Arial" charset="0"/>
                  <a:ea typeface="ＭＳ Ｐゴシック" charset="0"/>
                  <a:cs typeface="ＭＳ Ｐゴシック" charset="0"/>
                </a:rPr>
                <a:t>D</a:t>
              </a:r>
            </a:p>
          </p:txBody>
        </p:sp>
      </p:grpSp>
      <p:grpSp>
        <p:nvGrpSpPr>
          <p:cNvPr id="123934" name="Group 49">
            <a:extLst>
              <a:ext uri="{FF2B5EF4-FFF2-40B4-BE49-F238E27FC236}">
                <a16:creationId xmlns:a16="http://schemas.microsoft.com/office/drawing/2014/main" id="{9F8373B5-3D23-CF41-8ACF-EA564F4CB54F}"/>
              </a:ext>
            </a:extLst>
          </p:cNvPr>
          <p:cNvGrpSpPr>
            <a:grpSpLocks/>
          </p:cNvGrpSpPr>
          <p:nvPr/>
        </p:nvGrpSpPr>
        <p:grpSpPr bwMode="auto">
          <a:xfrm>
            <a:off x="6477000" y="4114800"/>
            <a:ext cx="533400" cy="533400"/>
            <a:chOff x="1824" y="2736"/>
            <a:chExt cx="336" cy="336"/>
          </a:xfrm>
        </p:grpSpPr>
        <p:sp>
          <p:nvSpPr>
            <p:cNvPr id="161842" name="Oval 50">
              <a:extLst>
                <a:ext uri="{FF2B5EF4-FFF2-40B4-BE49-F238E27FC236}">
                  <a16:creationId xmlns:a16="http://schemas.microsoft.com/office/drawing/2014/main" id="{BE7904A9-E29E-0742-BF1F-1B8AFF2F8A83}"/>
                </a:ext>
              </a:extLst>
            </p:cNvPr>
            <p:cNvSpPr>
              <a:spLocks noChangeArrowheads="1"/>
            </p:cNvSpPr>
            <p:nvPr/>
          </p:nvSpPr>
          <p:spPr bwMode="auto">
            <a:xfrm>
              <a:off x="1824" y="2736"/>
              <a:ext cx="336" cy="336"/>
            </a:xfrm>
            <a:prstGeom prst="ellipse">
              <a:avLst/>
            </a:prstGeom>
            <a:solidFill>
              <a:schemeClr val="accent2"/>
            </a:solidFill>
            <a:ln w="9525">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cs typeface="ＭＳ Ｐゴシック" charset="0"/>
              </a:endParaRPr>
            </a:p>
          </p:txBody>
        </p:sp>
        <p:sp>
          <p:nvSpPr>
            <p:cNvPr id="161843" name="Text Box 51">
              <a:extLst>
                <a:ext uri="{FF2B5EF4-FFF2-40B4-BE49-F238E27FC236}">
                  <a16:creationId xmlns:a16="http://schemas.microsoft.com/office/drawing/2014/main" id="{724A99BE-CAB0-A641-B312-6C657F2D697A}"/>
                </a:ext>
              </a:extLst>
            </p:cNvPr>
            <p:cNvSpPr txBox="1">
              <a:spLocks noChangeArrowheads="1"/>
            </p:cNvSpPr>
            <p:nvPr/>
          </p:nvSpPr>
          <p:spPr bwMode="auto">
            <a:xfrm>
              <a:off x="1872" y="2736"/>
              <a:ext cx="288" cy="2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400">
                  <a:latin typeface="Arial" charset="0"/>
                  <a:ea typeface="ＭＳ Ｐゴシック" charset="0"/>
                  <a:cs typeface="ＭＳ Ｐゴシック" charset="0"/>
                </a:rPr>
                <a:t>C</a:t>
              </a:r>
            </a:p>
          </p:txBody>
        </p:sp>
      </p:grpSp>
      <p:grpSp>
        <p:nvGrpSpPr>
          <p:cNvPr id="123935" name="Group 52">
            <a:extLst>
              <a:ext uri="{FF2B5EF4-FFF2-40B4-BE49-F238E27FC236}">
                <a16:creationId xmlns:a16="http://schemas.microsoft.com/office/drawing/2014/main" id="{F7E43BE2-7967-5C41-8821-1508828CD451}"/>
              </a:ext>
            </a:extLst>
          </p:cNvPr>
          <p:cNvGrpSpPr>
            <a:grpSpLocks/>
          </p:cNvGrpSpPr>
          <p:nvPr/>
        </p:nvGrpSpPr>
        <p:grpSpPr bwMode="auto">
          <a:xfrm>
            <a:off x="8001000" y="5791200"/>
            <a:ext cx="533400" cy="533400"/>
            <a:chOff x="1824" y="2736"/>
            <a:chExt cx="336" cy="336"/>
          </a:xfrm>
        </p:grpSpPr>
        <p:sp>
          <p:nvSpPr>
            <p:cNvPr id="161845" name="Oval 53">
              <a:extLst>
                <a:ext uri="{FF2B5EF4-FFF2-40B4-BE49-F238E27FC236}">
                  <a16:creationId xmlns:a16="http://schemas.microsoft.com/office/drawing/2014/main" id="{D952100B-C09E-754E-AEC3-DCCB750760FD}"/>
                </a:ext>
              </a:extLst>
            </p:cNvPr>
            <p:cNvSpPr>
              <a:spLocks noChangeArrowheads="1"/>
            </p:cNvSpPr>
            <p:nvPr/>
          </p:nvSpPr>
          <p:spPr bwMode="auto">
            <a:xfrm>
              <a:off x="1824" y="2736"/>
              <a:ext cx="336" cy="336"/>
            </a:xfrm>
            <a:prstGeom prst="ellipse">
              <a:avLst/>
            </a:prstGeom>
            <a:solidFill>
              <a:schemeClr val="accent2"/>
            </a:solidFill>
            <a:ln w="9525">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cs typeface="ＭＳ Ｐゴシック" charset="0"/>
              </a:endParaRPr>
            </a:p>
          </p:txBody>
        </p:sp>
        <p:sp>
          <p:nvSpPr>
            <p:cNvPr id="161846" name="Text Box 54">
              <a:extLst>
                <a:ext uri="{FF2B5EF4-FFF2-40B4-BE49-F238E27FC236}">
                  <a16:creationId xmlns:a16="http://schemas.microsoft.com/office/drawing/2014/main" id="{3E396A7C-C040-F34A-BD36-7EC11D96D076}"/>
                </a:ext>
              </a:extLst>
            </p:cNvPr>
            <p:cNvSpPr txBox="1">
              <a:spLocks noChangeArrowheads="1"/>
            </p:cNvSpPr>
            <p:nvPr/>
          </p:nvSpPr>
          <p:spPr bwMode="auto">
            <a:xfrm>
              <a:off x="1872" y="2736"/>
              <a:ext cx="288" cy="2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400">
                  <a:latin typeface="Arial" charset="0"/>
                  <a:ea typeface="ＭＳ Ｐゴシック" charset="0"/>
                  <a:cs typeface="ＭＳ Ｐゴシック" charset="0"/>
                </a:rPr>
                <a:t>F</a:t>
              </a:r>
            </a:p>
          </p:txBody>
        </p:sp>
      </p:grpSp>
      <p:grpSp>
        <p:nvGrpSpPr>
          <p:cNvPr id="123936" name="Group 55">
            <a:extLst>
              <a:ext uri="{FF2B5EF4-FFF2-40B4-BE49-F238E27FC236}">
                <a16:creationId xmlns:a16="http://schemas.microsoft.com/office/drawing/2014/main" id="{056E096C-AAA6-4A4E-AA0D-21E718E276A0}"/>
              </a:ext>
            </a:extLst>
          </p:cNvPr>
          <p:cNvGrpSpPr>
            <a:grpSpLocks/>
          </p:cNvGrpSpPr>
          <p:nvPr/>
        </p:nvGrpSpPr>
        <p:grpSpPr bwMode="auto">
          <a:xfrm>
            <a:off x="8001000" y="4114800"/>
            <a:ext cx="533400" cy="533400"/>
            <a:chOff x="1824" y="2736"/>
            <a:chExt cx="336" cy="336"/>
          </a:xfrm>
        </p:grpSpPr>
        <p:sp>
          <p:nvSpPr>
            <p:cNvPr id="161848" name="Oval 56">
              <a:extLst>
                <a:ext uri="{FF2B5EF4-FFF2-40B4-BE49-F238E27FC236}">
                  <a16:creationId xmlns:a16="http://schemas.microsoft.com/office/drawing/2014/main" id="{8DB1415F-12C6-AD46-A748-AE10DE4148C1}"/>
                </a:ext>
              </a:extLst>
            </p:cNvPr>
            <p:cNvSpPr>
              <a:spLocks noChangeArrowheads="1"/>
            </p:cNvSpPr>
            <p:nvPr/>
          </p:nvSpPr>
          <p:spPr bwMode="auto">
            <a:xfrm>
              <a:off x="1824" y="2736"/>
              <a:ext cx="336" cy="336"/>
            </a:xfrm>
            <a:prstGeom prst="ellipse">
              <a:avLst/>
            </a:prstGeom>
            <a:solidFill>
              <a:schemeClr val="accent2"/>
            </a:solidFill>
            <a:ln w="9525">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cs typeface="ＭＳ Ｐゴシック" charset="0"/>
              </a:endParaRPr>
            </a:p>
          </p:txBody>
        </p:sp>
        <p:sp>
          <p:nvSpPr>
            <p:cNvPr id="161849" name="Text Box 57">
              <a:extLst>
                <a:ext uri="{FF2B5EF4-FFF2-40B4-BE49-F238E27FC236}">
                  <a16:creationId xmlns:a16="http://schemas.microsoft.com/office/drawing/2014/main" id="{BF9F7336-017E-FA43-A986-2838D6D9D649}"/>
                </a:ext>
              </a:extLst>
            </p:cNvPr>
            <p:cNvSpPr txBox="1">
              <a:spLocks noChangeArrowheads="1"/>
            </p:cNvSpPr>
            <p:nvPr/>
          </p:nvSpPr>
          <p:spPr bwMode="auto">
            <a:xfrm>
              <a:off x="1872" y="2736"/>
              <a:ext cx="288" cy="2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400">
                  <a:latin typeface="Arial" charset="0"/>
                  <a:ea typeface="ＭＳ Ｐゴシック" charset="0"/>
                  <a:cs typeface="ＭＳ Ｐゴシック" charset="0"/>
                </a:rPr>
                <a:t>E</a:t>
              </a:r>
            </a:p>
          </p:txBody>
        </p:sp>
      </p:grpSp>
      <p:sp>
        <p:nvSpPr>
          <p:cNvPr id="161852" name="Text Box 60">
            <a:extLst>
              <a:ext uri="{FF2B5EF4-FFF2-40B4-BE49-F238E27FC236}">
                <a16:creationId xmlns:a16="http://schemas.microsoft.com/office/drawing/2014/main" id="{085A59CB-64A6-E54F-853A-4303EBEB10B7}"/>
              </a:ext>
            </a:extLst>
          </p:cNvPr>
          <p:cNvSpPr txBox="1">
            <a:spLocks noChangeArrowheads="1"/>
          </p:cNvSpPr>
          <p:nvPr/>
        </p:nvSpPr>
        <p:spPr bwMode="auto">
          <a:xfrm>
            <a:off x="8001000" y="3505200"/>
            <a:ext cx="685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400">
                <a:solidFill>
                  <a:srgbClr val="1F02F6"/>
                </a:solidFill>
                <a:latin typeface="Arial" charset="0"/>
                <a:ea typeface="ＭＳ Ｐゴシック" charset="0"/>
                <a:cs typeface="ＭＳ Ｐゴシック" charset="0"/>
                <a:sym typeface="Symbol" charset="0"/>
              </a:rPr>
              <a:t>5</a:t>
            </a:r>
          </a:p>
        </p:txBody>
      </p:sp>
      <p:sp>
        <p:nvSpPr>
          <p:cNvPr id="161853" name="Text Box 61">
            <a:extLst>
              <a:ext uri="{FF2B5EF4-FFF2-40B4-BE49-F238E27FC236}">
                <a16:creationId xmlns:a16="http://schemas.microsoft.com/office/drawing/2014/main" id="{C003EAC5-74BD-AC4F-9609-CF5B02BF701A}"/>
              </a:ext>
            </a:extLst>
          </p:cNvPr>
          <p:cNvSpPr txBox="1">
            <a:spLocks noChangeArrowheads="1"/>
          </p:cNvSpPr>
          <p:nvPr/>
        </p:nvSpPr>
        <p:spPr bwMode="auto">
          <a:xfrm>
            <a:off x="5029200" y="6324600"/>
            <a:ext cx="685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400">
                <a:solidFill>
                  <a:srgbClr val="1F02F6"/>
                </a:solidFill>
                <a:latin typeface="Arial" charset="0"/>
                <a:ea typeface="ＭＳ Ｐゴシック" charset="0"/>
                <a:cs typeface="ＭＳ Ｐゴシック" charset="0"/>
                <a:sym typeface="Symbol" charset="0"/>
              </a:rPr>
              <a:t>4</a:t>
            </a:r>
          </a:p>
        </p:txBody>
      </p:sp>
      <p:sp>
        <p:nvSpPr>
          <p:cNvPr id="161854" name="Text Box 62">
            <a:extLst>
              <a:ext uri="{FF2B5EF4-FFF2-40B4-BE49-F238E27FC236}">
                <a16:creationId xmlns:a16="http://schemas.microsoft.com/office/drawing/2014/main" id="{E651099D-AFF3-BE40-83C6-C7A676531955}"/>
              </a:ext>
            </a:extLst>
          </p:cNvPr>
          <p:cNvSpPr txBox="1">
            <a:spLocks noChangeArrowheads="1"/>
          </p:cNvSpPr>
          <p:nvPr/>
        </p:nvSpPr>
        <p:spPr bwMode="auto">
          <a:xfrm>
            <a:off x="6553200" y="6324600"/>
            <a:ext cx="685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400">
                <a:solidFill>
                  <a:srgbClr val="1F02F6"/>
                </a:solidFill>
                <a:latin typeface="Arial" charset="0"/>
                <a:ea typeface="ＭＳ Ｐゴシック" charset="0"/>
                <a:cs typeface="ＭＳ Ｐゴシック" charset="0"/>
                <a:sym typeface="Symbol" charset="0"/>
              </a:rPr>
              <a:t>2</a:t>
            </a:r>
          </a:p>
        </p:txBody>
      </p:sp>
      <p:sp>
        <p:nvSpPr>
          <p:cNvPr id="161856" name="Line 64">
            <a:extLst>
              <a:ext uri="{FF2B5EF4-FFF2-40B4-BE49-F238E27FC236}">
                <a16:creationId xmlns:a16="http://schemas.microsoft.com/office/drawing/2014/main" id="{16FC815D-A64C-9E4F-A528-6A90C5CB1606}"/>
              </a:ext>
            </a:extLst>
          </p:cNvPr>
          <p:cNvSpPr>
            <a:spLocks noChangeShapeType="1"/>
          </p:cNvSpPr>
          <p:nvPr/>
        </p:nvSpPr>
        <p:spPr bwMode="auto">
          <a:xfrm>
            <a:off x="6934200" y="4572000"/>
            <a:ext cx="1143000" cy="12954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cs typeface="ＭＳ Ｐゴシック" charset="0"/>
            </a:endParaRPr>
          </a:p>
        </p:txBody>
      </p:sp>
      <p:sp>
        <p:nvSpPr>
          <p:cNvPr id="161858" name="Line 66">
            <a:extLst>
              <a:ext uri="{FF2B5EF4-FFF2-40B4-BE49-F238E27FC236}">
                <a16:creationId xmlns:a16="http://schemas.microsoft.com/office/drawing/2014/main" id="{EE1B943D-4D00-0743-90D6-BC3F8FECA291}"/>
              </a:ext>
            </a:extLst>
          </p:cNvPr>
          <p:cNvSpPr>
            <a:spLocks noChangeShapeType="1"/>
          </p:cNvSpPr>
          <p:nvPr/>
        </p:nvSpPr>
        <p:spPr bwMode="auto">
          <a:xfrm>
            <a:off x="5486400" y="4343400"/>
            <a:ext cx="990600" cy="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cs typeface="ＭＳ Ｐゴシック" charset="0"/>
            </a:endParaRPr>
          </a:p>
        </p:txBody>
      </p:sp>
      <p:sp>
        <p:nvSpPr>
          <p:cNvPr id="68" name="Rectangle 67">
            <a:extLst>
              <a:ext uri="{FF2B5EF4-FFF2-40B4-BE49-F238E27FC236}">
                <a16:creationId xmlns:a16="http://schemas.microsoft.com/office/drawing/2014/main" id="{9DE72A71-3B7E-E34E-8EB3-897851D031EA}"/>
              </a:ext>
            </a:extLst>
          </p:cNvPr>
          <p:cNvSpPr/>
          <p:nvPr/>
        </p:nvSpPr>
        <p:spPr>
          <a:xfrm>
            <a:off x="4495800" y="272945"/>
            <a:ext cx="4114800" cy="1200329"/>
          </a:xfrm>
          <a:prstGeom prst="rect">
            <a:avLst/>
          </a:prstGeom>
        </p:spPr>
        <p:txBody>
          <a:bodyPr wrap="square">
            <a:spAutoFit/>
          </a:bodyPr>
          <a:lstStyle/>
          <a:p>
            <a:r>
              <a:rPr lang="en-US" sz="2400" dirty="0">
                <a:solidFill>
                  <a:srgbClr val="0000FF"/>
                </a:solidFill>
              </a:rPr>
              <a:t>Add the edge with the smallest weight that connects a vertex not connected by the MST</a:t>
            </a:r>
          </a:p>
        </p:txBody>
      </p:sp>
    </p:spTree>
    <p:extLst>
      <p:ext uri="{BB962C8B-B14F-4D97-AF65-F5344CB8AC3E}">
        <p14:creationId xmlns:p14="http://schemas.microsoft.com/office/powerpoint/2010/main" val="174641133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29" name="Rectangle 2">
            <a:extLst>
              <a:ext uri="{FF2B5EF4-FFF2-40B4-BE49-F238E27FC236}">
                <a16:creationId xmlns:a16="http://schemas.microsoft.com/office/drawing/2014/main" id="{C8C9B75A-0D27-394F-B055-966EEE616A2C}"/>
              </a:ext>
            </a:extLst>
          </p:cNvPr>
          <p:cNvSpPr>
            <a:spLocks noGrp="1" noChangeArrowheads="1"/>
          </p:cNvSpPr>
          <p:nvPr>
            <p:ph type="title" idx="4294967295"/>
          </p:nvPr>
        </p:nvSpPr>
        <p:spPr>
          <a:xfrm>
            <a:off x="990600" y="228600"/>
            <a:ext cx="8153400" cy="990600"/>
          </a:xfrm>
        </p:spPr>
        <p:txBody>
          <a:bodyPr/>
          <a:lstStyle/>
          <a:p>
            <a:r>
              <a:rPr lang="en-US" altLang="en-US">
                <a:ea typeface="ＭＳ Ｐゴシック" panose="020B0600070205080204" pitchFamily="34" charset="-128"/>
              </a:rPr>
              <a:t>Prim’</a:t>
            </a:r>
            <a:r>
              <a:rPr lang="en-US" altLang="ja-JP">
                <a:ea typeface="ＭＳ Ｐゴシック" panose="020B0600070205080204" pitchFamily="34" charset="-128"/>
              </a:rPr>
              <a:t>s</a:t>
            </a:r>
            <a:endParaRPr lang="en-US" altLang="en-US">
              <a:ea typeface="ＭＳ Ｐゴシック" panose="020B0600070205080204" pitchFamily="34" charset="-128"/>
            </a:endParaRPr>
          </a:p>
        </p:txBody>
      </p:sp>
      <p:grpSp>
        <p:nvGrpSpPr>
          <p:cNvPr id="124930" name="Group 3">
            <a:extLst>
              <a:ext uri="{FF2B5EF4-FFF2-40B4-BE49-F238E27FC236}">
                <a16:creationId xmlns:a16="http://schemas.microsoft.com/office/drawing/2014/main" id="{8AD69D72-DEB0-5146-A006-226D0D0EC02D}"/>
              </a:ext>
            </a:extLst>
          </p:cNvPr>
          <p:cNvGrpSpPr>
            <a:grpSpLocks/>
          </p:cNvGrpSpPr>
          <p:nvPr/>
        </p:nvGrpSpPr>
        <p:grpSpPr bwMode="auto">
          <a:xfrm>
            <a:off x="533400" y="2193925"/>
            <a:ext cx="533400" cy="533400"/>
            <a:chOff x="1824" y="2736"/>
            <a:chExt cx="336" cy="336"/>
          </a:xfrm>
        </p:grpSpPr>
        <p:sp>
          <p:nvSpPr>
            <p:cNvPr id="162820" name="Oval 4">
              <a:extLst>
                <a:ext uri="{FF2B5EF4-FFF2-40B4-BE49-F238E27FC236}">
                  <a16:creationId xmlns:a16="http://schemas.microsoft.com/office/drawing/2014/main" id="{BC0C0E3A-6BC9-0D40-912B-31EFC1419FB0}"/>
                </a:ext>
              </a:extLst>
            </p:cNvPr>
            <p:cNvSpPr>
              <a:spLocks noChangeArrowheads="1"/>
            </p:cNvSpPr>
            <p:nvPr/>
          </p:nvSpPr>
          <p:spPr bwMode="auto">
            <a:xfrm>
              <a:off x="1824" y="2736"/>
              <a:ext cx="336" cy="336"/>
            </a:xfrm>
            <a:prstGeom prst="ellipse">
              <a:avLst/>
            </a:prstGeom>
            <a:solidFill>
              <a:schemeClr val="accent2"/>
            </a:solidFill>
            <a:ln w="9525">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cs typeface="ＭＳ Ｐゴシック" charset="0"/>
              </a:endParaRPr>
            </a:p>
          </p:txBody>
        </p:sp>
        <p:sp>
          <p:nvSpPr>
            <p:cNvPr id="162821" name="Text Box 5">
              <a:extLst>
                <a:ext uri="{FF2B5EF4-FFF2-40B4-BE49-F238E27FC236}">
                  <a16:creationId xmlns:a16="http://schemas.microsoft.com/office/drawing/2014/main" id="{8F88FB10-6071-DA48-A9CE-D311CA2A9C76}"/>
                </a:ext>
              </a:extLst>
            </p:cNvPr>
            <p:cNvSpPr txBox="1">
              <a:spLocks noChangeArrowheads="1"/>
            </p:cNvSpPr>
            <p:nvPr/>
          </p:nvSpPr>
          <p:spPr bwMode="auto">
            <a:xfrm>
              <a:off x="1872" y="2736"/>
              <a:ext cx="288" cy="2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400">
                  <a:latin typeface="Arial" charset="0"/>
                  <a:ea typeface="ＭＳ Ｐゴシック" charset="0"/>
                  <a:cs typeface="ＭＳ Ｐゴシック" charset="0"/>
                </a:rPr>
                <a:t>A</a:t>
              </a:r>
            </a:p>
          </p:txBody>
        </p:sp>
      </p:grpSp>
      <p:grpSp>
        <p:nvGrpSpPr>
          <p:cNvPr id="124931" name="Group 6">
            <a:extLst>
              <a:ext uri="{FF2B5EF4-FFF2-40B4-BE49-F238E27FC236}">
                <a16:creationId xmlns:a16="http://schemas.microsoft.com/office/drawing/2014/main" id="{9F7C8144-A8A2-7A4F-8BE1-F62168FAB86A}"/>
              </a:ext>
            </a:extLst>
          </p:cNvPr>
          <p:cNvGrpSpPr>
            <a:grpSpLocks/>
          </p:cNvGrpSpPr>
          <p:nvPr/>
        </p:nvGrpSpPr>
        <p:grpSpPr bwMode="auto">
          <a:xfrm>
            <a:off x="533400" y="3870325"/>
            <a:ext cx="533400" cy="533400"/>
            <a:chOff x="1824" y="2736"/>
            <a:chExt cx="336" cy="336"/>
          </a:xfrm>
        </p:grpSpPr>
        <p:sp>
          <p:nvSpPr>
            <p:cNvPr id="162823" name="Oval 7">
              <a:extLst>
                <a:ext uri="{FF2B5EF4-FFF2-40B4-BE49-F238E27FC236}">
                  <a16:creationId xmlns:a16="http://schemas.microsoft.com/office/drawing/2014/main" id="{99B924AA-0190-CE45-B0AA-C99D1445FAA4}"/>
                </a:ext>
              </a:extLst>
            </p:cNvPr>
            <p:cNvSpPr>
              <a:spLocks noChangeArrowheads="1"/>
            </p:cNvSpPr>
            <p:nvPr/>
          </p:nvSpPr>
          <p:spPr bwMode="auto">
            <a:xfrm>
              <a:off x="1824" y="2736"/>
              <a:ext cx="336" cy="336"/>
            </a:xfrm>
            <a:prstGeom prst="ellipse">
              <a:avLst/>
            </a:prstGeom>
            <a:solidFill>
              <a:schemeClr val="accent2"/>
            </a:solidFill>
            <a:ln w="9525">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cs typeface="ＭＳ Ｐゴシック" charset="0"/>
              </a:endParaRPr>
            </a:p>
          </p:txBody>
        </p:sp>
        <p:sp>
          <p:nvSpPr>
            <p:cNvPr id="162824" name="Text Box 8">
              <a:extLst>
                <a:ext uri="{FF2B5EF4-FFF2-40B4-BE49-F238E27FC236}">
                  <a16:creationId xmlns:a16="http://schemas.microsoft.com/office/drawing/2014/main" id="{1C405CF9-0ADC-A24A-9907-9C7B0BCAF2C8}"/>
                </a:ext>
              </a:extLst>
            </p:cNvPr>
            <p:cNvSpPr txBox="1">
              <a:spLocks noChangeArrowheads="1"/>
            </p:cNvSpPr>
            <p:nvPr/>
          </p:nvSpPr>
          <p:spPr bwMode="auto">
            <a:xfrm>
              <a:off x="1872" y="2736"/>
              <a:ext cx="288" cy="2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400">
                  <a:latin typeface="Arial" charset="0"/>
                  <a:ea typeface="ＭＳ Ｐゴシック" charset="0"/>
                  <a:cs typeface="ＭＳ Ｐゴシック" charset="0"/>
                </a:rPr>
                <a:t>B</a:t>
              </a:r>
            </a:p>
          </p:txBody>
        </p:sp>
      </p:grpSp>
      <p:grpSp>
        <p:nvGrpSpPr>
          <p:cNvPr id="124932" name="Group 9">
            <a:extLst>
              <a:ext uri="{FF2B5EF4-FFF2-40B4-BE49-F238E27FC236}">
                <a16:creationId xmlns:a16="http://schemas.microsoft.com/office/drawing/2014/main" id="{9AE97F2A-B291-6C46-92E6-A86DE147563F}"/>
              </a:ext>
            </a:extLst>
          </p:cNvPr>
          <p:cNvGrpSpPr>
            <a:grpSpLocks/>
          </p:cNvGrpSpPr>
          <p:nvPr/>
        </p:nvGrpSpPr>
        <p:grpSpPr bwMode="auto">
          <a:xfrm>
            <a:off x="2057400" y="3870325"/>
            <a:ext cx="533400" cy="533400"/>
            <a:chOff x="1824" y="2736"/>
            <a:chExt cx="336" cy="336"/>
          </a:xfrm>
        </p:grpSpPr>
        <p:sp>
          <p:nvSpPr>
            <p:cNvPr id="162826" name="Oval 10">
              <a:extLst>
                <a:ext uri="{FF2B5EF4-FFF2-40B4-BE49-F238E27FC236}">
                  <a16:creationId xmlns:a16="http://schemas.microsoft.com/office/drawing/2014/main" id="{60934018-39BB-0D48-8036-2DBC8A5326B3}"/>
                </a:ext>
              </a:extLst>
            </p:cNvPr>
            <p:cNvSpPr>
              <a:spLocks noChangeArrowheads="1"/>
            </p:cNvSpPr>
            <p:nvPr/>
          </p:nvSpPr>
          <p:spPr bwMode="auto">
            <a:xfrm>
              <a:off x="1824" y="2736"/>
              <a:ext cx="336" cy="336"/>
            </a:xfrm>
            <a:prstGeom prst="ellipse">
              <a:avLst/>
            </a:prstGeom>
            <a:solidFill>
              <a:schemeClr val="accent2"/>
            </a:solidFill>
            <a:ln w="9525">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cs typeface="ＭＳ Ｐゴシック" charset="0"/>
              </a:endParaRPr>
            </a:p>
          </p:txBody>
        </p:sp>
        <p:sp>
          <p:nvSpPr>
            <p:cNvPr id="162827" name="Text Box 11">
              <a:extLst>
                <a:ext uri="{FF2B5EF4-FFF2-40B4-BE49-F238E27FC236}">
                  <a16:creationId xmlns:a16="http://schemas.microsoft.com/office/drawing/2014/main" id="{2FBD58F1-04A2-5C43-8655-E2035C695C0E}"/>
                </a:ext>
              </a:extLst>
            </p:cNvPr>
            <p:cNvSpPr txBox="1">
              <a:spLocks noChangeArrowheads="1"/>
            </p:cNvSpPr>
            <p:nvPr/>
          </p:nvSpPr>
          <p:spPr bwMode="auto">
            <a:xfrm>
              <a:off x="1872" y="2736"/>
              <a:ext cx="288" cy="2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400">
                  <a:latin typeface="Arial" charset="0"/>
                  <a:ea typeface="ＭＳ Ｐゴシック" charset="0"/>
                  <a:cs typeface="ＭＳ Ｐゴシック" charset="0"/>
                </a:rPr>
                <a:t>D</a:t>
              </a:r>
            </a:p>
          </p:txBody>
        </p:sp>
      </p:grpSp>
      <p:grpSp>
        <p:nvGrpSpPr>
          <p:cNvPr id="124933" name="Group 12">
            <a:extLst>
              <a:ext uri="{FF2B5EF4-FFF2-40B4-BE49-F238E27FC236}">
                <a16:creationId xmlns:a16="http://schemas.microsoft.com/office/drawing/2014/main" id="{21DEC396-C9B8-3C44-B3ED-77FABBD13663}"/>
              </a:ext>
            </a:extLst>
          </p:cNvPr>
          <p:cNvGrpSpPr>
            <a:grpSpLocks/>
          </p:cNvGrpSpPr>
          <p:nvPr/>
        </p:nvGrpSpPr>
        <p:grpSpPr bwMode="auto">
          <a:xfrm>
            <a:off x="2057400" y="2193925"/>
            <a:ext cx="533400" cy="533400"/>
            <a:chOff x="1824" y="2736"/>
            <a:chExt cx="336" cy="336"/>
          </a:xfrm>
        </p:grpSpPr>
        <p:sp>
          <p:nvSpPr>
            <p:cNvPr id="162829" name="Oval 13">
              <a:extLst>
                <a:ext uri="{FF2B5EF4-FFF2-40B4-BE49-F238E27FC236}">
                  <a16:creationId xmlns:a16="http://schemas.microsoft.com/office/drawing/2014/main" id="{C9EFC517-F36D-2747-90C3-69C5360778A9}"/>
                </a:ext>
              </a:extLst>
            </p:cNvPr>
            <p:cNvSpPr>
              <a:spLocks noChangeArrowheads="1"/>
            </p:cNvSpPr>
            <p:nvPr/>
          </p:nvSpPr>
          <p:spPr bwMode="auto">
            <a:xfrm>
              <a:off x="1824" y="2736"/>
              <a:ext cx="336" cy="336"/>
            </a:xfrm>
            <a:prstGeom prst="ellipse">
              <a:avLst/>
            </a:prstGeom>
            <a:solidFill>
              <a:schemeClr val="accent2"/>
            </a:solidFill>
            <a:ln w="9525">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cs typeface="ＭＳ Ｐゴシック" charset="0"/>
              </a:endParaRPr>
            </a:p>
          </p:txBody>
        </p:sp>
        <p:sp>
          <p:nvSpPr>
            <p:cNvPr id="162830" name="Text Box 14">
              <a:extLst>
                <a:ext uri="{FF2B5EF4-FFF2-40B4-BE49-F238E27FC236}">
                  <a16:creationId xmlns:a16="http://schemas.microsoft.com/office/drawing/2014/main" id="{9191363D-09E6-3C4A-AD44-257FFB918BD9}"/>
                </a:ext>
              </a:extLst>
            </p:cNvPr>
            <p:cNvSpPr txBox="1">
              <a:spLocks noChangeArrowheads="1"/>
            </p:cNvSpPr>
            <p:nvPr/>
          </p:nvSpPr>
          <p:spPr bwMode="auto">
            <a:xfrm>
              <a:off x="1872" y="2736"/>
              <a:ext cx="288" cy="2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400">
                  <a:latin typeface="Arial" charset="0"/>
                  <a:ea typeface="ＭＳ Ｐゴシック" charset="0"/>
                  <a:cs typeface="ＭＳ Ｐゴシック" charset="0"/>
                </a:rPr>
                <a:t>C</a:t>
              </a:r>
            </a:p>
          </p:txBody>
        </p:sp>
      </p:grpSp>
      <p:sp>
        <p:nvSpPr>
          <p:cNvPr id="162831" name="Line 15">
            <a:extLst>
              <a:ext uri="{FF2B5EF4-FFF2-40B4-BE49-F238E27FC236}">
                <a16:creationId xmlns:a16="http://schemas.microsoft.com/office/drawing/2014/main" id="{EE75D535-BE8E-C24E-ABC7-4CB31C3DB2C1}"/>
              </a:ext>
            </a:extLst>
          </p:cNvPr>
          <p:cNvSpPr>
            <a:spLocks noChangeShapeType="1"/>
          </p:cNvSpPr>
          <p:nvPr/>
        </p:nvSpPr>
        <p:spPr bwMode="auto">
          <a:xfrm>
            <a:off x="1066800" y="4175125"/>
            <a:ext cx="990600" cy="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cs typeface="ＭＳ Ｐゴシック" charset="0"/>
            </a:endParaRPr>
          </a:p>
        </p:txBody>
      </p:sp>
      <p:sp>
        <p:nvSpPr>
          <p:cNvPr id="162832" name="Line 16">
            <a:extLst>
              <a:ext uri="{FF2B5EF4-FFF2-40B4-BE49-F238E27FC236}">
                <a16:creationId xmlns:a16="http://schemas.microsoft.com/office/drawing/2014/main" id="{BC3071D1-7E0A-3042-9996-8A2F982D7455}"/>
              </a:ext>
            </a:extLst>
          </p:cNvPr>
          <p:cNvSpPr>
            <a:spLocks noChangeShapeType="1"/>
          </p:cNvSpPr>
          <p:nvPr/>
        </p:nvSpPr>
        <p:spPr bwMode="auto">
          <a:xfrm flipV="1">
            <a:off x="2362200" y="2727325"/>
            <a:ext cx="0" cy="11430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cs typeface="ＭＳ Ｐゴシック" charset="0"/>
            </a:endParaRPr>
          </a:p>
        </p:txBody>
      </p:sp>
      <p:sp>
        <p:nvSpPr>
          <p:cNvPr id="162833" name="Line 17">
            <a:extLst>
              <a:ext uri="{FF2B5EF4-FFF2-40B4-BE49-F238E27FC236}">
                <a16:creationId xmlns:a16="http://schemas.microsoft.com/office/drawing/2014/main" id="{ABEBB3EC-55ED-0748-8F58-4D54C2D62447}"/>
              </a:ext>
            </a:extLst>
          </p:cNvPr>
          <p:cNvSpPr>
            <a:spLocks noChangeShapeType="1"/>
          </p:cNvSpPr>
          <p:nvPr/>
        </p:nvSpPr>
        <p:spPr bwMode="auto">
          <a:xfrm flipV="1">
            <a:off x="838200" y="2727325"/>
            <a:ext cx="0" cy="11430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cs typeface="ＭＳ Ｐゴシック" charset="0"/>
            </a:endParaRPr>
          </a:p>
        </p:txBody>
      </p:sp>
      <p:sp>
        <p:nvSpPr>
          <p:cNvPr id="162834" name="Line 18">
            <a:extLst>
              <a:ext uri="{FF2B5EF4-FFF2-40B4-BE49-F238E27FC236}">
                <a16:creationId xmlns:a16="http://schemas.microsoft.com/office/drawing/2014/main" id="{5C083A5B-A4B8-6541-BCCE-DE70DC9A67D6}"/>
              </a:ext>
            </a:extLst>
          </p:cNvPr>
          <p:cNvSpPr>
            <a:spLocks noChangeShapeType="1"/>
          </p:cNvSpPr>
          <p:nvPr/>
        </p:nvSpPr>
        <p:spPr bwMode="auto">
          <a:xfrm>
            <a:off x="1066800" y="2422525"/>
            <a:ext cx="990600" cy="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cs typeface="ＭＳ Ｐゴシック" charset="0"/>
            </a:endParaRPr>
          </a:p>
        </p:txBody>
      </p:sp>
      <p:sp>
        <p:nvSpPr>
          <p:cNvPr id="162835" name="Line 19">
            <a:extLst>
              <a:ext uri="{FF2B5EF4-FFF2-40B4-BE49-F238E27FC236}">
                <a16:creationId xmlns:a16="http://schemas.microsoft.com/office/drawing/2014/main" id="{30AE8539-09DE-1D4D-8627-258EA6B3DB02}"/>
              </a:ext>
            </a:extLst>
          </p:cNvPr>
          <p:cNvSpPr>
            <a:spLocks noChangeShapeType="1"/>
          </p:cNvSpPr>
          <p:nvPr/>
        </p:nvSpPr>
        <p:spPr bwMode="auto">
          <a:xfrm>
            <a:off x="990600" y="2651125"/>
            <a:ext cx="1143000" cy="12954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cs typeface="ＭＳ Ｐゴシック" charset="0"/>
            </a:endParaRPr>
          </a:p>
        </p:txBody>
      </p:sp>
      <p:sp>
        <p:nvSpPr>
          <p:cNvPr id="162836" name="Text Box 20">
            <a:extLst>
              <a:ext uri="{FF2B5EF4-FFF2-40B4-BE49-F238E27FC236}">
                <a16:creationId xmlns:a16="http://schemas.microsoft.com/office/drawing/2014/main" id="{A127C707-7D6E-E543-B2B5-BF7A84683341}"/>
              </a:ext>
            </a:extLst>
          </p:cNvPr>
          <p:cNvSpPr txBox="1">
            <a:spLocks noChangeArrowheads="1"/>
          </p:cNvSpPr>
          <p:nvPr/>
        </p:nvSpPr>
        <p:spPr bwMode="auto">
          <a:xfrm>
            <a:off x="533400" y="3108325"/>
            <a:ext cx="5334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cs typeface="ＭＳ Ｐゴシック" charset="0"/>
              </a:rPr>
              <a:t>4</a:t>
            </a:r>
          </a:p>
        </p:txBody>
      </p:sp>
      <p:sp>
        <p:nvSpPr>
          <p:cNvPr id="162837" name="Text Box 21">
            <a:extLst>
              <a:ext uri="{FF2B5EF4-FFF2-40B4-BE49-F238E27FC236}">
                <a16:creationId xmlns:a16="http://schemas.microsoft.com/office/drawing/2014/main" id="{2C9E5E74-EFF7-5E41-8FAD-D99CE0AA5890}"/>
              </a:ext>
            </a:extLst>
          </p:cNvPr>
          <p:cNvSpPr txBox="1">
            <a:spLocks noChangeArrowheads="1"/>
          </p:cNvSpPr>
          <p:nvPr/>
        </p:nvSpPr>
        <p:spPr bwMode="auto">
          <a:xfrm>
            <a:off x="1447800" y="2041525"/>
            <a:ext cx="5334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cs typeface="ＭＳ Ｐゴシック" charset="0"/>
              </a:rPr>
              <a:t>1</a:t>
            </a:r>
          </a:p>
        </p:txBody>
      </p:sp>
      <p:sp>
        <p:nvSpPr>
          <p:cNvPr id="162838" name="Text Box 22">
            <a:extLst>
              <a:ext uri="{FF2B5EF4-FFF2-40B4-BE49-F238E27FC236}">
                <a16:creationId xmlns:a16="http://schemas.microsoft.com/office/drawing/2014/main" id="{181AFAAC-0E17-BD49-B000-15FC2D40810C}"/>
              </a:ext>
            </a:extLst>
          </p:cNvPr>
          <p:cNvSpPr txBox="1">
            <a:spLocks noChangeArrowheads="1"/>
          </p:cNvSpPr>
          <p:nvPr/>
        </p:nvSpPr>
        <p:spPr bwMode="auto">
          <a:xfrm>
            <a:off x="2438400" y="3046413"/>
            <a:ext cx="533400" cy="366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cs typeface="ＭＳ Ｐゴシック" charset="0"/>
              </a:rPr>
              <a:t>2</a:t>
            </a:r>
          </a:p>
        </p:txBody>
      </p:sp>
      <p:sp>
        <p:nvSpPr>
          <p:cNvPr id="162839" name="Text Box 23">
            <a:extLst>
              <a:ext uri="{FF2B5EF4-FFF2-40B4-BE49-F238E27FC236}">
                <a16:creationId xmlns:a16="http://schemas.microsoft.com/office/drawing/2014/main" id="{28A80ED3-AF28-F149-8EA6-51A7939DCF43}"/>
              </a:ext>
            </a:extLst>
          </p:cNvPr>
          <p:cNvSpPr txBox="1">
            <a:spLocks noChangeArrowheads="1"/>
          </p:cNvSpPr>
          <p:nvPr/>
        </p:nvSpPr>
        <p:spPr bwMode="auto">
          <a:xfrm>
            <a:off x="990600" y="2879725"/>
            <a:ext cx="5334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cs typeface="ＭＳ Ｐゴシック" charset="0"/>
              </a:rPr>
              <a:t>3</a:t>
            </a:r>
          </a:p>
        </p:txBody>
      </p:sp>
      <p:sp>
        <p:nvSpPr>
          <p:cNvPr id="162840" name="Text Box 24">
            <a:extLst>
              <a:ext uri="{FF2B5EF4-FFF2-40B4-BE49-F238E27FC236}">
                <a16:creationId xmlns:a16="http://schemas.microsoft.com/office/drawing/2014/main" id="{B1948520-6287-8E44-9717-5DBEA2AFED4D}"/>
              </a:ext>
            </a:extLst>
          </p:cNvPr>
          <p:cNvSpPr txBox="1">
            <a:spLocks noChangeArrowheads="1"/>
          </p:cNvSpPr>
          <p:nvPr/>
        </p:nvSpPr>
        <p:spPr bwMode="auto">
          <a:xfrm>
            <a:off x="1447800" y="4189413"/>
            <a:ext cx="533400" cy="366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cs typeface="ＭＳ Ｐゴシック" charset="0"/>
              </a:rPr>
              <a:t>4</a:t>
            </a:r>
          </a:p>
        </p:txBody>
      </p:sp>
      <p:grpSp>
        <p:nvGrpSpPr>
          <p:cNvPr id="124944" name="Group 25">
            <a:extLst>
              <a:ext uri="{FF2B5EF4-FFF2-40B4-BE49-F238E27FC236}">
                <a16:creationId xmlns:a16="http://schemas.microsoft.com/office/drawing/2014/main" id="{F59F40B2-D8DD-204C-BF1E-947B3ED9A6B6}"/>
              </a:ext>
            </a:extLst>
          </p:cNvPr>
          <p:cNvGrpSpPr>
            <a:grpSpLocks/>
          </p:cNvGrpSpPr>
          <p:nvPr/>
        </p:nvGrpSpPr>
        <p:grpSpPr bwMode="auto">
          <a:xfrm>
            <a:off x="3581400" y="3870325"/>
            <a:ext cx="533400" cy="533400"/>
            <a:chOff x="1824" y="2736"/>
            <a:chExt cx="336" cy="336"/>
          </a:xfrm>
        </p:grpSpPr>
        <p:sp>
          <p:nvSpPr>
            <p:cNvPr id="162842" name="Oval 26">
              <a:extLst>
                <a:ext uri="{FF2B5EF4-FFF2-40B4-BE49-F238E27FC236}">
                  <a16:creationId xmlns:a16="http://schemas.microsoft.com/office/drawing/2014/main" id="{F91FE219-E4D2-B342-9C38-FABFDE59F5B5}"/>
                </a:ext>
              </a:extLst>
            </p:cNvPr>
            <p:cNvSpPr>
              <a:spLocks noChangeArrowheads="1"/>
            </p:cNvSpPr>
            <p:nvPr/>
          </p:nvSpPr>
          <p:spPr bwMode="auto">
            <a:xfrm>
              <a:off x="1824" y="2736"/>
              <a:ext cx="336" cy="336"/>
            </a:xfrm>
            <a:prstGeom prst="ellipse">
              <a:avLst/>
            </a:prstGeom>
            <a:solidFill>
              <a:schemeClr val="accent2"/>
            </a:solidFill>
            <a:ln w="9525">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cs typeface="ＭＳ Ｐゴシック" charset="0"/>
              </a:endParaRPr>
            </a:p>
          </p:txBody>
        </p:sp>
        <p:sp>
          <p:nvSpPr>
            <p:cNvPr id="162843" name="Text Box 27">
              <a:extLst>
                <a:ext uri="{FF2B5EF4-FFF2-40B4-BE49-F238E27FC236}">
                  <a16:creationId xmlns:a16="http://schemas.microsoft.com/office/drawing/2014/main" id="{F11621FF-43D6-6E45-9532-DD44514C0F55}"/>
                </a:ext>
              </a:extLst>
            </p:cNvPr>
            <p:cNvSpPr txBox="1">
              <a:spLocks noChangeArrowheads="1"/>
            </p:cNvSpPr>
            <p:nvPr/>
          </p:nvSpPr>
          <p:spPr bwMode="auto">
            <a:xfrm>
              <a:off x="1872" y="2736"/>
              <a:ext cx="288" cy="2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400">
                  <a:latin typeface="Arial" charset="0"/>
                  <a:ea typeface="ＭＳ Ｐゴシック" charset="0"/>
                  <a:cs typeface="ＭＳ Ｐゴシック" charset="0"/>
                </a:rPr>
                <a:t>F</a:t>
              </a:r>
            </a:p>
          </p:txBody>
        </p:sp>
      </p:grpSp>
      <p:grpSp>
        <p:nvGrpSpPr>
          <p:cNvPr id="124945" name="Group 28">
            <a:extLst>
              <a:ext uri="{FF2B5EF4-FFF2-40B4-BE49-F238E27FC236}">
                <a16:creationId xmlns:a16="http://schemas.microsoft.com/office/drawing/2014/main" id="{CEA3B403-4627-8C4F-A3DE-1C740B4B125F}"/>
              </a:ext>
            </a:extLst>
          </p:cNvPr>
          <p:cNvGrpSpPr>
            <a:grpSpLocks/>
          </p:cNvGrpSpPr>
          <p:nvPr/>
        </p:nvGrpSpPr>
        <p:grpSpPr bwMode="auto">
          <a:xfrm>
            <a:off x="3581400" y="2193925"/>
            <a:ext cx="533400" cy="533400"/>
            <a:chOff x="1824" y="2736"/>
            <a:chExt cx="336" cy="336"/>
          </a:xfrm>
        </p:grpSpPr>
        <p:sp>
          <p:nvSpPr>
            <p:cNvPr id="162845" name="Oval 29">
              <a:extLst>
                <a:ext uri="{FF2B5EF4-FFF2-40B4-BE49-F238E27FC236}">
                  <a16:creationId xmlns:a16="http://schemas.microsoft.com/office/drawing/2014/main" id="{F60E9534-9174-4A46-89FF-F67B9843B04D}"/>
                </a:ext>
              </a:extLst>
            </p:cNvPr>
            <p:cNvSpPr>
              <a:spLocks noChangeArrowheads="1"/>
            </p:cNvSpPr>
            <p:nvPr/>
          </p:nvSpPr>
          <p:spPr bwMode="auto">
            <a:xfrm>
              <a:off x="1824" y="2736"/>
              <a:ext cx="336" cy="336"/>
            </a:xfrm>
            <a:prstGeom prst="ellipse">
              <a:avLst/>
            </a:prstGeom>
            <a:solidFill>
              <a:schemeClr val="accent2"/>
            </a:solidFill>
            <a:ln w="9525">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cs typeface="ＭＳ Ｐゴシック" charset="0"/>
              </a:endParaRPr>
            </a:p>
          </p:txBody>
        </p:sp>
        <p:sp>
          <p:nvSpPr>
            <p:cNvPr id="162846" name="Text Box 30">
              <a:extLst>
                <a:ext uri="{FF2B5EF4-FFF2-40B4-BE49-F238E27FC236}">
                  <a16:creationId xmlns:a16="http://schemas.microsoft.com/office/drawing/2014/main" id="{4E2FB933-89B3-8C40-8BC2-D18923620583}"/>
                </a:ext>
              </a:extLst>
            </p:cNvPr>
            <p:cNvSpPr txBox="1">
              <a:spLocks noChangeArrowheads="1"/>
            </p:cNvSpPr>
            <p:nvPr/>
          </p:nvSpPr>
          <p:spPr bwMode="auto">
            <a:xfrm>
              <a:off x="1872" y="2736"/>
              <a:ext cx="288" cy="2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400">
                  <a:latin typeface="Arial" charset="0"/>
                  <a:ea typeface="ＭＳ Ｐゴシック" charset="0"/>
                  <a:cs typeface="ＭＳ Ｐゴシック" charset="0"/>
                </a:rPr>
                <a:t>E</a:t>
              </a:r>
            </a:p>
          </p:txBody>
        </p:sp>
      </p:grpSp>
      <p:sp>
        <p:nvSpPr>
          <p:cNvPr id="162847" name="Line 31">
            <a:extLst>
              <a:ext uri="{FF2B5EF4-FFF2-40B4-BE49-F238E27FC236}">
                <a16:creationId xmlns:a16="http://schemas.microsoft.com/office/drawing/2014/main" id="{CB86C442-4BDC-7A4C-8C69-646585F79457}"/>
              </a:ext>
            </a:extLst>
          </p:cNvPr>
          <p:cNvSpPr>
            <a:spLocks noChangeShapeType="1"/>
          </p:cNvSpPr>
          <p:nvPr/>
        </p:nvSpPr>
        <p:spPr bwMode="auto">
          <a:xfrm>
            <a:off x="2590800" y="4175125"/>
            <a:ext cx="990600" cy="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cs typeface="ＭＳ Ｐゴシック" charset="0"/>
            </a:endParaRPr>
          </a:p>
        </p:txBody>
      </p:sp>
      <p:sp>
        <p:nvSpPr>
          <p:cNvPr id="162848" name="Line 32">
            <a:extLst>
              <a:ext uri="{FF2B5EF4-FFF2-40B4-BE49-F238E27FC236}">
                <a16:creationId xmlns:a16="http://schemas.microsoft.com/office/drawing/2014/main" id="{C4E09544-B80D-DF42-AC53-B8A175D191C5}"/>
              </a:ext>
            </a:extLst>
          </p:cNvPr>
          <p:cNvSpPr>
            <a:spLocks noChangeShapeType="1"/>
          </p:cNvSpPr>
          <p:nvPr/>
        </p:nvSpPr>
        <p:spPr bwMode="auto">
          <a:xfrm flipV="1">
            <a:off x="3886200" y="2727325"/>
            <a:ext cx="0" cy="11430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cs typeface="ＭＳ Ｐゴシック" charset="0"/>
            </a:endParaRPr>
          </a:p>
        </p:txBody>
      </p:sp>
      <p:sp>
        <p:nvSpPr>
          <p:cNvPr id="162849" name="Line 33">
            <a:extLst>
              <a:ext uri="{FF2B5EF4-FFF2-40B4-BE49-F238E27FC236}">
                <a16:creationId xmlns:a16="http://schemas.microsoft.com/office/drawing/2014/main" id="{453D134B-AB5F-2A4C-8227-C46BB797172A}"/>
              </a:ext>
            </a:extLst>
          </p:cNvPr>
          <p:cNvSpPr>
            <a:spLocks noChangeShapeType="1"/>
          </p:cNvSpPr>
          <p:nvPr/>
        </p:nvSpPr>
        <p:spPr bwMode="auto">
          <a:xfrm>
            <a:off x="2514600" y="2651125"/>
            <a:ext cx="1143000" cy="12954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cs typeface="ＭＳ Ｐゴシック" charset="0"/>
            </a:endParaRPr>
          </a:p>
        </p:txBody>
      </p:sp>
      <p:sp>
        <p:nvSpPr>
          <p:cNvPr id="162850" name="Text Box 34">
            <a:extLst>
              <a:ext uri="{FF2B5EF4-FFF2-40B4-BE49-F238E27FC236}">
                <a16:creationId xmlns:a16="http://schemas.microsoft.com/office/drawing/2014/main" id="{AF078240-48D0-8A40-ABFB-FD755870232E}"/>
              </a:ext>
            </a:extLst>
          </p:cNvPr>
          <p:cNvSpPr txBox="1">
            <a:spLocks noChangeArrowheads="1"/>
          </p:cNvSpPr>
          <p:nvPr/>
        </p:nvSpPr>
        <p:spPr bwMode="auto">
          <a:xfrm>
            <a:off x="3962400" y="2986088"/>
            <a:ext cx="533400" cy="366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cs typeface="ＭＳ Ｐゴシック" charset="0"/>
              </a:rPr>
              <a:t>5</a:t>
            </a:r>
          </a:p>
        </p:txBody>
      </p:sp>
      <p:sp>
        <p:nvSpPr>
          <p:cNvPr id="162851" name="Text Box 35">
            <a:extLst>
              <a:ext uri="{FF2B5EF4-FFF2-40B4-BE49-F238E27FC236}">
                <a16:creationId xmlns:a16="http://schemas.microsoft.com/office/drawing/2014/main" id="{26199B91-F54F-864D-A6C4-CA16A38B655A}"/>
              </a:ext>
            </a:extLst>
          </p:cNvPr>
          <p:cNvSpPr txBox="1">
            <a:spLocks noChangeArrowheads="1"/>
          </p:cNvSpPr>
          <p:nvPr/>
        </p:nvSpPr>
        <p:spPr bwMode="auto">
          <a:xfrm>
            <a:off x="3048000" y="2894013"/>
            <a:ext cx="533400" cy="366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cs typeface="ＭＳ Ｐゴシック" charset="0"/>
              </a:rPr>
              <a:t>4</a:t>
            </a:r>
          </a:p>
        </p:txBody>
      </p:sp>
      <p:sp>
        <p:nvSpPr>
          <p:cNvPr id="162852" name="Text Box 36">
            <a:extLst>
              <a:ext uri="{FF2B5EF4-FFF2-40B4-BE49-F238E27FC236}">
                <a16:creationId xmlns:a16="http://schemas.microsoft.com/office/drawing/2014/main" id="{66CE51E3-ADE9-C441-9B9B-D35495BCC1D6}"/>
              </a:ext>
            </a:extLst>
          </p:cNvPr>
          <p:cNvSpPr txBox="1">
            <a:spLocks noChangeArrowheads="1"/>
          </p:cNvSpPr>
          <p:nvPr/>
        </p:nvSpPr>
        <p:spPr bwMode="auto">
          <a:xfrm>
            <a:off x="2971800" y="4189413"/>
            <a:ext cx="533400" cy="366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cs typeface="ＭＳ Ｐゴシック" charset="0"/>
              </a:rPr>
              <a:t>6</a:t>
            </a:r>
          </a:p>
        </p:txBody>
      </p:sp>
      <p:sp>
        <p:nvSpPr>
          <p:cNvPr id="162853" name="Line 37">
            <a:extLst>
              <a:ext uri="{FF2B5EF4-FFF2-40B4-BE49-F238E27FC236}">
                <a16:creationId xmlns:a16="http://schemas.microsoft.com/office/drawing/2014/main" id="{FE326981-C7AC-6949-ACDE-7DA8766EFB78}"/>
              </a:ext>
            </a:extLst>
          </p:cNvPr>
          <p:cNvSpPr>
            <a:spLocks noChangeShapeType="1"/>
          </p:cNvSpPr>
          <p:nvPr/>
        </p:nvSpPr>
        <p:spPr bwMode="auto">
          <a:xfrm flipV="1">
            <a:off x="990600" y="2727325"/>
            <a:ext cx="1219200" cy="12192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cs typeface="ＭＳ Ｐゴシック" charset="0"/>
            </a:endParaRPr>
          </a:p>
        </p:txBody>
      </p:sp>
      <p:sp>
        <p:nvSpPr>
          <p:cNvPr id="162854" name="Text Box 38">
            <a:extLst>
              <a:ext uri="{FF2B5EF4-FFF2-40B4-BE49-F238E27FC236}">
                <a16:creationId xmlns:a16="http://schemas.microsoft.com/office/drawing/2014/main" id="{DD5A1C58-410B-FD42-A23B-6F4F84B6FCA3}"/>
              </a:ext>
            </a:extLst>
          </p:cNvPr>
          <p:cNvSpPr txBox="1">
            <a:spLocks noChangeArrowheads="1"/>
          </p:cNvSpPr>
          <p:nvPr/>
        </p:nvSpPr>
        <p:spPr bwMode="auto">
          <a:xfrm>
            <a:off x="1828800" y="3046413"/>
            <a:ext cx="533400" cy="366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cs typeface="ＭＳ Ｐゴシック" charset="0"/>
              </a:rPr>
              <a:t>4</a:t>
            </a:r>
          </a:p>
        </p:txBody>
      </p:sp>
      <p:sp>
        <p:nvSpPr>
          <p:cNvPr id="162855" name="Text Box 39">
            <a:extLst>
              <a:ext uri="{FF2B5EF4-FFF2-40B4-BE49-F238E27FC236}">
                <a16:creationId xmlns:a16="http://schemas.microsoft.com/office/drawing/2014/main" id="{1506AA77-5D53-1641-92B2-6EDA76E6BE89}"/>
              </a:ext>
            </a:extLst>
          </p:cNvPr>
          <p:cNvSpPr txBox="1">
            <a:spLocks noChangeArrowheads="1"/>
          </p:cNvSpPr>
          <p:nvPr/>
        </p:nvSpPr>
        <p:spPr bwMode="auto">
          <a:xfrm>
            <a:off x="5943600" y="2971800"/>
            <a:ext cx="1905000" cy="7016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4000">
                <a:latin typeface="Arial" charset="0"/>
                <a:ea typeface="ＭＳ Ｐゴシック" charset="0"/>
                <a:cs typeface="ＭＳ Ｐゴシック" charset="0"/>
              </a:rPr>
              <a:t>MST</a:t>
            </a:r>
          </a:p>
        </p:txBody>
      </p:sp>
      <p:grpSp>
        <p:nvGrpSpPr>
          <p:cNvPr id="124955" name="Group 40">
            <a:extLst>
              <a:ext uri="{FF2B5EF4-FFF2-40B4-BE49-F238E27FC236}">
                <a16:creationId xmlns:a16="http://schemas.microsoft.com/office/drawing/2014/main" id="{1A091407-71BA-9C44-A097-4A9A260B74EA}"/>
              </a:ext>
            </a:extLst>
          </p:cNvPr>
          <p:cNvGrpSpPr>
            <a:grpSpLocks/>
          </p:cNvGrpSpPr>
          <p:nvPr/>
        </p:nvGrpSpPr>
        <p:grpSpPr bwMode="auto">
          <a:xfrm>
            <a:off x="4953000" y="4114800"/>
            <a:ext cx="533400" cy="533400"/>
            <a:chOff x="1824" y="2736"/>
            <a:chExt cx="336" cy="336"/>
          </a:xfrm>
        </p:grpSpPr>
        <p:sp>
          <p:nvSpPr>
            <p:cNvPr id="162857" name="Oval 41">
              <a:extLst>
                <a:ext uri="{FF2B5EF4-FFF2-40B4-BE49-F238E27FC236}">
                  <a16:creationId xmlns:a16="http://schemas.microsoft.com/office/drawing/2014/main" id="{01536CDA-D7E3-2740-B149-566978D1E76C}"/>
                </a:ext>
              </a:extLst>
            </p:cNvPr>
            <p:cNvSpPr>
              <a:spLocks noChangeArrowheads="1"/>
            </p:cNvSpPr>
            <p:nvPr/>
          </p:nvSpPr>
          <p:spPr bwMode="auto">
            <a:xfrm>
              <a:off x="1824" y="2736"/>
              <a:ext cx="336" cy="336"/>
            </a:xfrm>
            <a:prstGeom prst="ellipse">
              <a:avLst/>
            </a:prstGeom>
            <a:solidFill>
              <a:schemeClr val="accent2"/>
            </a:solidFill>
            <a:ln w="9525">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b="1">
                <a:solidFill>
                  <a:srgbClr val="0000FF"/>
                </a:solidFill>
                <a:latin typeface="Arial" charset="0"/>
                <a:ea typeface="ＭＳ Ｐゴシック" charset="0"/>
                <a:cs typeface="ＭＳ Ｐゴシック" charset="0"/>
              </a:endParaRPr>
            </a:p>
          </p:txBody>
        </p:sp>
        <p:sp>
          <p:nvSpPr>
            <p:cNvPr id="162858" name="Text Box 42">
              <a:extLst>
                <a:ext uri="{FF2B5EF4-FFF2-40B4-BE49-F238E27FC236}">
                  <a16:creationId xmlns:a16="http://schemas.microsoft.com/office/drawing/2014/main" id="{1340D651-CB1C-E34D-A9BB-5DBADB1BDCAE}"/>
                </a:ext>
              </a:extLst>
            </p:cNvPr>
            <p:cNvSpPr txBox="1">
              <a:spLocks noChangeArrowheads="1"/>
            </p:cNvSpPr>
            <p:nvPr/>
          </p:nvSpPr>
          <p:spPr bwMode="auto">
            <a:xfrm>
              <a:off x="1872" y="2736"/>
              <a:ext cx="288" cy="2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400" b="1">
                  <a:solidFill>
                    <a:srgbClr val="0000FF"/>
                  </a:solidFill>
                  <a:latin typeface="Arial" charset="0"/>
                  <a:ea typeface="ＭＳ Ｐゴシック" charset="0"/>
                  <a:cs typeface="ＭＳ Ｐゴシック" charset="0"/>
                </a:rPr>
                <a:t>A</a:t>
              </a:r>
            </a:p>
          </p:txBody>
        </p:sp>
      </p:grpSp>
      <p:grpSp>
        <p:nvGrpSpPr>
          <p:cNvPr id="124956" name="Group 43">
            <a:extLst>
              <a:ext uri="{FF2B5EF4-FFF2-40B4-BE49-F238E27FC236}">
                <a16:creationId xmlns:a16="http://schemas.microsoft.com/office/drawing/2014/main" id="{F56BC726-AEAC-AF4C-BFAB-B08C9FDBC323}"/>
              </a:ext>
            </a:extLst>
          </p:cNvPr>
          <p:cNvGrpSpPr>
            <a:grpSpLocks/>
          </p:cNvGrpSpPr>
          <p:nvPr/>
        </p:nvGrpSpPr>
        <p:grpSpPr bwMode="auto">
          <a:xfrm>
            <a:off x="4953000" y="5791200"/>
            <a:ext cx="533400" cy="533400"/>
            <a:chOff x="1824" y="2736"/>
            <a:chExt cx="336" cy="336"/>
          </a:xfrm>
        </p:grpSpPr>
        <p:sp>
          <p:nvSpPr>
            <p:cNvPr id="162860" name="Oval 44">
              <a:extLst>
                <a:ext uri="{FF2B5EF4-FFF2-40B4-BE49-F238E27FC236}">
                  <a16:creationId xmlns:a16="http://schemas.microsoft.com/office/drawing/2014/main" id="{7FE7D762-EBD1-A549-8AA8-141AA8A1C6C0}"/>
                </a:ext>
              </a:extLst>
            </p:cNvPr>
            <p:cNvSpPr>
              <a:spLocks noChangeArrowheads="1"/>
            </p:cNvSpPr>
            <p:nvPr/>
          </p:nvSpPr>
          <p:spPr bwMode="auto">
            <a:xfrm>
              <a:off x="1824" y="2736"/>
              <a:ext cx="336" cy="336"/>
            </a:xfrm>
            <a:prstGeom prst="ellipse">
              <a:avLst/>
            </a:prstGeom>
            <a:solidFill>
              <a:schemeClr val="accent2"/>
            </a:solidFill>
            <a:ln w="9525">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cs typeface="ＭＳ Ｐゴシック" charset="0"/>
              </a:endParaRPr>
            </a:p>
          </p:txBody>
        </p:sp>
        <p:sp>
          <p:nvSpPr>
            <p:cNvPr id="162861" name="Text Box 45">
              <a:extLst>
                <a:ext uri="{FF2B5EF4-FFF2-40B4-BE49-F238E27FC236}">
                  <a16:creationId xmlns:a16="http://schemas.microsoft.com/office/drawing/2014/main" id="{AC680034-EBA4-A547-B496-8A5D8524384B}"/>
                </a:ext>
              </a:extLst>
            </p:cNvPr>
            <p:cNvSpPr txBox="1">
              <a:spLocks noChangeArrowheads="1"/>
            </p:cNvSpPr>
            <p:nvPr/>
          </p:nvSpPr>
          <p:spPr bwMode="auto">
            <a:xfrm>
              <a:off x="1872" y="2736"/>
              <a:ext cx="288" cy="2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400">
                  <a:latin typeface="Arial" charset="0"/>
                  <a:ea typeface="ＭＳ Ｐゴシック" charset="0"/>
                  <a:cs typeface="ＭＳ Ｐゴシック" charset="0"/>
                </a:rPr>
                <a:t>B</a:t>
              </a:r>
            </a:p>
          </p:txBody>
        </p:sp>
      </p:grpSp>
      <p:grpSp>
        <p:nvGrpSpPr>
          <p:cNvPr id="124957" name="Group 46">
            <a:extLst>
              <a:ext uri="{FF2B5EF4-FFF2-40B4-BE49-F238E27FC236}">
                <a16:creationId xmlns:a16="http://schemas.microsoft.com/office/drawing/2014/main" id="{AB2B2FD3-5E42-5A4A-B560-602695D9C65E}"/>
              </a:ext>
            </a:extLst>
          </p:cNvPr>
          <p:cNvGrpSpPr>
            <a:grpSpLocks/>
          </p:cNvGrpSpPr>
          <p:nvPr/>
        </p:nvGrpSpPr>
        <p:grpSpPr bwMode="auto">
          <a:xfrm>
            <a:off x="6477000" y="5791200"/>
            <a:ext cx="533400" cy="533400"/>
            <a:chOff x="1824" y="2736"/>
            <a:chExt cx="336" cy="336"/>
          </a:xfrm>
        </p:grpSpPr>
        <p:sp>
          <p:nvSpPr>
            <p:cNvPr id="162863" name="Oval 47">
              <a:extLst>
                <a:ext uri="{FF2B5EF4-FFF2-40B4-BE49-F238E27FC236}">
                  <a16:creationId xmlns:a16="http://schemas.microsoft.com/office/drawing/2014/main" id="{D8CD9378-5201-3845-9163-4ED57777DA51}"/>
                </a:ext>
              </a:extLst>
            </p:cNvPr>
            <p:cNvSpPr>
              <a:spLocks noChangeArrowheads="1"/>
            </p:cNvSpPr>
            <p:nvPr/>
          </p:nvSpPr>
          <p:spPr bwMode="auto">
            <a:xfrm>
              <a:off x="1824" y="2736"/>
              <a:ext cx="336" cy="336"/>
            </a:xfrm>
            <a:prstGeom prst="ellipse">
              <a:avLst/>
            </a:prstGeom>
            <a:solidFill>
              <a:schemeClr val="accent2"/>
            </a:solidFill>
            <a:ln w="9525">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b="1">
                <a:solidFill>
                  <a:srgbClr val="0000FF"/>
                </a:solidFill>
                <a:latin typeface="Arial" charset="0"/>
                <a:ea typeface="ＭＳ Ｐゴシック" charset="0"/>
                <a:cs typeface="ＭＳ Ｐゴシック" charset="0"/>
              </a:endParaRPr>
            </a:p>
          </p:txBody>
        </p:sp>
        <p:sp>
          <p:nvSpPr>
            <p:cNvPr id="162864" name="Text Box 48">
              <a:extLst>
                <a:ext uri="{FF2B5EF4-FFF2-40B4-BE49-F238E27FC236}">
                  <a16:creationId xmlns:a16="http://schemas.microsoft.com/office/drawing/2014/main" id="{43DB80F0-3E57-1944-9923-E1EDFF764852}"/>
                </a:ext>
              </a:extLst>
            </p:cNvPr>
            <p:cNvSpPr txBox="1">
              <a:spLocks noChangeArrowheads="1"/>
            </p:cNvSpPr>
            <p:nvPr/>
          </p:nvSpPr>
          <p:spPr bwMode="auto">
            <a:xfrm>
              <a:off x="1872" y="2736"/>
              <a:ext cx="288" cy="2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400" b="1">
                  <a:solidFill>
                    <a:srgbClr val="0000FF"/>
                  </a:solidFill>
                  <a:latin typeface="Arial" charset="0"/>
                  <a:ea typeface="ＭＳ Ｐゴシック" charset="0"/>
                  <a:cs typeface="ＭＳ Ｐゴシック" charset="0"/>
                </a:rPr>
                <a:t>D</a:t>
              </a:r>
            </a:p>
          </p:txBody>
        </p:sp>
      </p:grpSp>
      <p:grpSp>
        <p:nvGrpSpPr>
          <p:cNvPr id="124958" name="Group 49">
            <a:extLst>
              <a:ext uri="{FF2B5EF4-FFF2-40B4-BE49-F238E27FC236}">
                <a16:creationId xmlns:a16="http://schemas.microsoft.com/office/drawing/2014/main" id="{7ABE180C-00D5-8C40-942D-A775E2C6B1D6}"/>
              </a:ext>
            </a:extLst>
          </p:cNvPr>
          <p:cNvGrpSpPr>
            <a:grpSpLocks/>
          </p:cNvGrpSpPr>
          <p:nvPr/>
        </p:nvGrpSpPr>
        <p:grpSpPr bwMode="auto">
          <a:xfrm>
            <a:off x="6477000" y="4114800"/>
            <a:ext cx="533400" cy="533400"/>
            <a:chOff x="1824" y="2736"/>
            <a:chExt cx="336" cy="336"/>
          </a:xfrm>
        </p:grpSpPr>
        <p:sp>
          <p:nvSpPr>
            <p:cNvPr id="162866" name="Oval 50">
              <a:extLst>
                <a:ext uri="{FF2B5EF4-FFF2-40B4-BE49-F238E27FC236}">
                  <a16:creationId xmlns:a16="http://schemas.microsoft.com/office/drawing/2014/main" id="{ABD1617D-EEC4-8A4B-98A8-11E0BFE95013}"/>
                </a:ext>
              </a:extLst>
            </p:cNvPr>
            <p:cNvSpPr>
              <a:spLocks noChangeArrowheads="1"/>
            </p:cNvSpPr>
            <p:nvPr/>
          </p:nvSpPr>
          <p:spPr bwMode="auto">
            <a:xfrm>
              <a:off x="1824" y="2736"/>
              <a:ext cx="336" cy="336"/>
            </a:xfrm>
            <a:prstGeom prst="ellipse">
              <a:avLst/>
            </a:prstGeom>
            <a:solidFill>
              <a:schemeClr val="accent2"/>
            </a:solidFill>
            <a:ln w="9525">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b="1">
                <a:solidFill>
                  <a:srgbClr val="0000FF"/>
                </a:solidFill>
                <a:latin typeface="Arial" charset="0"/>
                <a:ea typeface="ＭＳ Ｐゴシック" charset="0"/>
                <a:cs typeface="ＭＳ Ｐゴシック" charset="0"/>
              </a:endParaRPr>
            </a:p>
          </p:txBody>
        </p:sp>
        <p:sp>
          <p:nvSpPr>
            <p:cNvPr id="162867" name="Text Box 51">
              <a:extLst>
                <a:ext uri="{FF2B5EF4-FFF2-40B4-BE49-F238E27FC236}">
                  <a16:creationId xmlns:a16="http://schemas.microsoft.com/office/drawing/2014/main" id="{C1A24B89-DBED-CC4D-9A0E-B77204610E08}"/>
                </a:ext>
              </a:extLst>
            </p:cNvPr>
            <p:cNvSpPr txBox="1">
              <a:spLocks noChangeArrowheads="1"/>
            </p:cNvSpPr>
            <p:nvPr/>
          </p:nvSpPr>
          <p:spPr bwMode="auto">
            <a:xfrm>
              <a:off x="1872" y="2736"/>
              <a:ext cx="288" cy="2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400" b="1">
                  <a:solidFill>
                    <a:srgbClr val="0000FF"/>
                  </a:solidFill>
                  <a:latin typeface="Arial" charset="0"/>
                  <a:ea typeface="ＭＳ Ｐゴシック" charset="0"/>
                  <a:cs typeface="ＭＳ Ｐゴシック" charset="0"/>
                </a:rPr>
                <a:t>C</a:t>
              </a:r>
            </a:p>
          </p:txBody>
        </p:sp>
      </p:grpSp>
      <p:grpSp>
        <p:nvGrpSpPr>
          <p:cNvPr id="124959" name="Group 52">
            <a:extLst>
              <a:ext uri="{FF2B5EF4-FFF2-40B4-BE49-F238E27FC236}">
                <a16:creationId xmlns:a16="http://schemas.microsoft.com/office/drawing/2014/main" id="{3FCC39D8-C7E5-1749-960F-4F244B9571F2}"/>
              </a:ext>
            </a:extLst>
          </p:cNvPr>
          <p:cNvGrpSpPr>
            <a:grpSpLocks/>
          </p:cNvGrpSpPr>
          <p:nvPr/>
        </p:nvGrpSpPr>
        <p:grpSpPr bwMode="auto">
          <a:xfrm>
            <a:off x="8001000" y="5791200"/>
            <a:ext cx="533400" cy="533400"/>
            <a:chOff x="1824" y="2736"/>
            <a:chExt cx="336" cy="336"/>
          </a:xfrm>
        </p:grpSpPr>
        <p:sp>
          <p:nvSpPr>
            <p:cNvPr id="162869" name="Oval 53">
              <a:extLst>
                <a:ext uri="{FF2B5EF4-FFF2-40B4-BE49-F238E27FC236}">
                  <a16:creationId xmlns:a16="http://schemas.microsoft.com/office/drawing/2014/main" id="{D9C656AE-9848-344C-BB4D-06DBB46A7CCB}"/>
                </a:ext>
              </a:extLst>
            </p:cNvPr>
            <p:cNvSpPr>
              <a:spLocks noChangeArrowheads="1"/>
            </p:cNvSpPr>
            <p:nvPr/>
          </p:nvSpPr>
          <p:spPr bwMode="auto">
            <a:xfrm>
              <a:off x="1824" y="2736"/>
              <a:ext cx="336" cy="336"/>
            </a:xfrm>
            <a:prstGeom prst="ellipse">
              <a:avLst/>
            </a:prstGeom>
            <a:solidFill>
              <a:schemeClr val="accent2"/>
            </a:solidFill>
            <a:ln w="9525">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b="1">
                <a:solidFill>
                  <a:srgbClr val="0000FF"/>
                </a:solidFill>
                <a:latin typeface="Arial" charset="0"/>
                <a:ea typeface="ＭＳ Ｐゴシック" charset="0"/>
                <a:cs typeface="ＭＳ Ｐゴシック" charset="0"/>
              </a:endParaRPr>
            </a:p>
          </p:txBody>
        </p:sp>
        <p:sp>
          <p:nvSpPr>
            <p:cNvPr id="162870" name="Text Box 54">
              <a:extLst>
                <a:ext uri="{FF2B5EF4-FFF2-40B4-BE49-F238E27FC236}">
                  <a16:creationId xmlns:a16="http://schemas.microsoft.com/office/drawing/2014/main" id="{50AED5F3-9E0C-814B-AB0A-933ECFE7881D}"/>
                </a:ext>
              </a:extLst>
            </p:cNvPr>
            <p:cNvSpPr txBox="1">
              <a:spLocks noChangeArrowheads="1"/>
            </p:cNvSpPr>
            <p:nvPr/>
          </p:nvSpPr>
          <p:spPr bwMode="auto">
            <a:xfrm>
              <a:off x="1872" y="2736"/>
              <a:ext cx="288" cy="2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400" b="1">
                  <a:solidFill>
                    <a:srgbClr val="0000FF"/>
                  </a:solidFill>
                  <a:latin typeface="Arial" charset="0"/>
                  <a:ea typeface="ＭＳ Ｐゴシック" charset="0"/>
                  <a:cs typeface="ＭＳ Ｐゴシック" charset="0"/>
                </a:rPr>
                <a:t>F</a:t>
              </a:r>
            </a:p>
          </p:txBody>
        </p:sp>
      </p:grpSp>
      <p:grpSp>
        <p:nvGrpSpPr>
          <p:cNvPr id="124960" name="Group 55">
            <a:extLst>
              <a:ext uri="{FF2B5EF4-FFF2-40B4-BE49-F238E27FC236}">
                <a16:creationId xmlns:a16="http://schemas.microsoft.com/office/drawing/2014/main" id="{F7E3EE45-C4A3-994A-B77B-5DE4653AA8BC}"/>
              </a:ext>
            </a:extLst>
          </p:cNvPr>
          <p:cNvGrpSpPr>
            <a:grpSpLocks/>
          </p:cNvGrpSpPr>
          <p:nvPr/>
        </p:nvGrpSpPr>
        <p:grpSpPr bwMode="auto">
          <a:xfrm>
            <a:off x="8001000" y="4114800"/>
            <a:ext cx="533400" cy="533400"/>
            <a:chOff x="1824" y="2736"/>
            <a:chExt cx="336" cy="336"/>
          </a:xfrm>
        </p:grpSpPr>
        <p:sp>
          <p:nvSpPr>
            <p:cNvPr id="162872" name="Oval 56">
              <a:extLst>
                <a:ext uri="{FF2B5EF4-FFF2-40B4-BE49-F238E27FC236}">
                  <a16:creationId xmlns:a16="http://schemas.microsoft.com/office/drawing/2014/main" id="{6F87B739-EF23-4642-810D-4B66F9B772F7}"/>
                </a:ext>
              </a:extLst>
            </p:cNvPr>
            <p:cNvSpPr>
              <a:spLocks noChangeArrowheads="1"/>
            </p:cNvSpPr>
            <p:nvPr/>
          </p:nvSpPr>
          <p:spPr bwMode="auto">
            <a:xfrm>
              <a:off x="1824" y="2736"/>
              <a:ext cx="336" cy="336"/>
            </a:xfrm>
            <a:prstGeom prst="ellipse">
              <a:avLst/>
            </a:prstGeom>
            <a:solidFill>
              <a:schemeClr val="accent2"/>
            </a:solidFill>
            <a:ln w="9525">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cs typeface="ＭＳ Ｐゴシック" charset="0"/>
              </a:endParaRPr>
            </a:p>
          </p:txBody>
        </p:sp>
        <p:sp>
          <p:nvSpPr>
            <p:cNvPr id="162873" name="Text Box 57">
              <a:extLst>
                <a:ext uri="{FF2B5EF4-FFF2-40B4-BE49-F238E27FC236}">
                  <a16:creationId xmlns:a16="http://schemas.microsoft.com/office/drawing/2014/main" id="{DFDECCCE-763C-CF4D-B2BF-0332A6292C72}"/>
                </a:ext>
              </a:extLst>
            </p:cNvPr>
            <p:cNvSpPr txBox="1">
              <a:spLocks noChangeArrowheads="1"/>
            </p:cNvSpPr>
            <p:nvPr/>
          </p:nvSpPr>
          <p:spPr bwMode="auto">
            <a:xfrm>
              <a:off x="1872" y="2736"/>
              <a:ext cx="288" cy="2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400">
                  <a:latin typeface="Arial" charset="0"/>
                  <a:ea typeface="ＭＳ Ｐゴシック" charset="0"/>
                  <a:cs typeface="ＭＳ Ｐゴシック" charset="0"/>
                </a:rPr>
                <a:t>E</a:t>
              </a:r>
            </a:p>
          </p:txBody>
        </p:sp>
      </p:grpSp>
      <p:sp>
        <p:nvSpPr>
          <p:cNvPr id="162876" name="Text Box 60">
            <a:extLst>
              <a:ext uri="{FF2B5EF4-FFF2-40B4-BE49-F238E27FC236}">
                <a16:creationId xmlns:a16="http://schemas.microsoft.com/office/drawing/2014/main" id="{767D4909-0F40-9F46-9D8C-A501795B9611}"/>
              </a:ext>
            </a:extLst>
          </p:cNvPr>
          <p:cNvSpPr txBox="1">
            <a:spLocks noChangeArrowheads="1"/>
          </p:cNvSpPr>
          <p:nvPr/>
        </p:nvSpPr>
        <p:spPr bwMode="auto">
          <a:xfrm>
            <a:off x="8001000" y="3505200"/>
            <a:ext cx="685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400">
                <a:solidFill>
                  <a:srgbClr val="1F02F6"/>
                </a:solidFill>
                <a:latin typeface="Arial" charset="0"/>
                <a:ea typeface="ＭＳ Ｐゴシック" charset="0"/>
                <a:cs typeface="ＭＳ Ｐゴシック" charset="0"/>
                <a:sym typeface="Symbol" charset="0"/>
              </a:rPr>
              <a:t>5</a:t>
            </a:r>
          </a:p>
        </p:txBody>
      </p:sp>
      <p:sp>
        <p:nvSpPr>
          <p:cNvPr id="162877" name="Text Box 61">
            <a:extLst>
              <a:ext uri="{FF2B5EF4-FFF2-40B4-BE49-F238E27FC236}">
                <a16:creationId xmlns:a16="http://schemas.microsoft.com/office/drawing/2014/main" id="{41086A72-6901-4D4E-A411-A1596A6D8DA1}"/>
              </a:ext>
            </a:extLst>
          </p:cNvPr>
          <p:cNvSpPr txBox="1">
            <a:spLocks noChangeArrowheads="1"/>
          </p:cNvSpPr>
          <p:nvPr/>
        </p:nvSpPr>
        <p:spPr bwMode="auto">
          <a:xfrm>
            <a:off x="5029200" y="6324600"/>
            <a:ext cx="685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400">
                <a:solidFill>
                  <a:srgbClr val="1F02F6"/>
                </a:solidFill>
                <a:latin typeface="Arial" charset="0"/>
                <a:ea typeface="ＭＳ Ｐゴシック" charset="0"/>
                <a:cs typeface="ＭＳ Ｐゴシック" charset="0"/>
                <a:sym typeface="Symbol" charset="0"/>
              </a:rPr>
              <a:t>4</a:t>
            </a:r>
          </a:p>
        </p:txBody>
      </p:sp>
      <p:sp>
        <p:nvSpPr>
          <p:cNvPr id="162880" name="Line 64">
            <a:extLst>
              <a:ext uri="{FF2B5EF4-FFF2-40B4-BE49-F238E27FC236}">
                <a16:creationId xmlns:a16="http://schemas.microsoft.com/office/drawing/2014/main" id="{1052BDB1-9322-1F44-9EEC-2E1333C8EFC7}"/>
              </a:ext>
            </a:extLst>
          </p:cNvPr>
          <p:cNvSpPr>
            <a:spLocks noChangeShapeType="1"/>
          </p:cNvSpPr>
          <p:nvPr/>
        </p:nvSpPr>
        <p:spPr bwMode="auto">
          <a:xfrm>
            <a:off x="6934200" y="4572000"/>
            <a:ext cx="1143000" cy="12954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cs typeface="ＭＳ Ｐゴシック" charset="0"/>
            </a:endParaRPr>
          </a:p>
        </p:txBody>
      </p:sp>
      <p:sp>
        <p:nvSpPr>
          <p:cNvPr id="162882" name="Line 66">
            <a:extLst>
              <a:ext uri="{FF2B5EF4-FFF2-40B4-BE49-F238E27FC236}">
                <a16:creationId xmlns:a16="http://schemas.microsoft.com/office/drawing/2014/main" id="{27423C7C-9215-FC4D-92A8-20C628CDAE6D}"/>
              </a:ext>
            </a:extLst>
          </p:cNvPr>
          <p:cNvSpPr>
            <a:spLocks noChangeShapeType="1"/>
          </p:cNvSpPr>
          <p:nvPr/>
        </p:nvSpPr>
        <p:spPr bwMode="auto">
          <a:xfrm>
            <a:off x="5486400" y="4343400"/>
            <a:ext cx="990600" cy="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cs typeface="ＭＳ Ｐゴシック" charset="0"/>
            </a:endParaRPr>
          </a:p>
        </p:txBody>
      </p:sp>
      <p:sp>
        <p:nvSpPr>
          <p:cNvPr id="162883" name="Line 67">
            <a:extLst>
              <a:ext uri="{FF2B5EF4-FFF2-40B4-BE49-F238E27FC236}">
                <a16:creationId xmlns:a16="http://schemas.microsoft.com/office/drawing/2014/main" id="{3E480A84-C884-7B46-9154-99F237BF5BC5}"/>
              </a:ext>
            </a:extLst>
          </p:cNvPr>
          <p:cNvSpPr>
            <a:spLocks noChangeShapeType="1"/>
          </p:cNvSpPr>
          <p:nvPr/>
        </p:nvSpPr>
        <p:spPr bwMode="auto">
          <a:xfrm>
            <a:off x="6781800" y="4648200"/>
            <a:ext cx="0" cy="1143000"/>
          </a:xfrm>
          <a:prstGeom prst="line">
            <a:avLst/>
          </a:prstGeom>
          <a:noFill/>
          <a:ln w="38100">
            <a:solidFill>
              <a:srgbClr val="FF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cs typeface="ＭＳ Ｐゴシック" charset="0"/>
            </a:endParaRPr>
          </a:p>
        </p:txBody>
      </p:sp>
      <p:sp>
        <p:nvSpPr>
          <p:cNvPr id="69" name="Rectangle 68">
            <a:extLst>
              <a:ext uri="{FF2B5EF4-FFF2-40B4-BE49-F238E27FC236}">
                <a16:creationId xmlns:a16="http://schemas.microsoft.com/office/drawing/2014/main" id="{39E71357-2FA2-DE47-9586-25233F415445}"/>
              </a:ext>
            </a:extLst>
          </p:cNvPr>
          <p:cNvSpPr/>
          <p:nvPr/>
        </p:nvSpPr>
        <p:spPr>
          <a:xfrm>
            <a:off x="4495800" y="272945"/>
            <a:ext cx="4114800" cy="1200329"/>
          </a:xfrm>
          <a:prstGeom prst="rect">
            <a:avLst/>
          </a:prstGeom>
        </p:spPr>
        <p:txBody>
          <a:bodyPr wrap="square">
            <a:spAutoFit/>
          </a:bodyPr>
          <a:lstStyle/>
          <a:p>
            <a:r>
              <a:rPr lang="en-US" sz="2400" dirty="0">
                <a:solidFill>
                  <a:srgbClr val="0000FF"/>
                </a:solidFill>
              </a:rPr>
              <a:t>Add the edge with the smallest weight that connects a vertex not connected by the MST</a:t>
            </a:r>
          </a:p>
        </p:txBody>
      </p:sp>
    </p:spTree>
    <p:extLst>
      <p:ext uri="{BB962C8B-B14F-4D97-AF65-F5344CB8AC3E}">
        <p14:creationId xmlns:p14="http://schemas.microsoft.com/office/powerpoint/2010/main" val="26397376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3" name="Rectangle 2">
            <a:extLst>
              <a:ext uri="{FF2B5EF4-FFF2-40B4-BE49-F238E27FC236}">
                <a16:creationId xmlns:a16="http://schemas.microsoft.com/office/drawing/2014/main" id="{407FA849-FAD4-F94F-AC55-99A92C7E8D5F}"/>
              </a:ext>
            </a:extLst>
          </p:cNvPr>
          <p:cNvSpPr>
            <a:spLocks noGrp="1" noChangeArrowheads="1"/>
          </p:cNvSpPr>
          <p:nvPr>
            <p:ph type="title" idx="4294967295"/>
          </p:nvPr>
        </p:nvSpPr>
        <p:spPr>
          <a:xfrm>
            <a:off x="990600" y="228600"/>
            <a:ext cx="8153400" cy="990600"/>
          </a:xfrm>
        </p:spPr>
        <p:txBody>
          <a:bodyPr/>
          <a:lstStyle/>
          <a:p>
            <a:r>
              <a:rPr lang="en-US" altLang="en-US">
                <a:ea typeface="ＭＳ Ｐゴシック" panose="020B0600070205080204" pitchFamily="34" charset="-128"/>
              </a:rPr>
              <a:t>Prim’</a:t>
            </a:r>
            <a:r>
              <a:rPr lang="en-US" altLang="ja-JP">
                <a:ea typeface="ＭＳ Ｐゴシック" panose="020B0600070205080204" pitchFamily="34" charset="-128"/>
              </a:rPr>
              <a:t>s</a:t>
            </a:r>
            <a:endParaRPr lang="en-US" altLang="en-US">
              <a:ea typeface="ＭＳ Ｐゴシック" panose="020B0600070205080204" pitchFamily="34" charset="-128"/>
            </a:endParaRPr>
          </a:p>
        </p:txBody>
      </p:sp>
      <p:grpSp>
        <p:nvGrpSpPr>
          <p:cNvPr id="125954" name="Group 3">
            <a:extLst>
              <a:ext uri="{FF2B5EF4-FFF2-40B4-BE49-F238E27FC236}">
                <a16:creationId xmlns:a16="http://schemas.microsoft.com/office/drawing/2014/main" id="{42DAA139-660B-7B42-A35B-1F8971F7F3E0}"/>
              </a:ext>
            </a:extLst>
          </p:cNvPr>
          <p:cNvGrpSpPr>
            <a:grpSpLocks/>
          </p:cNvGrpSpPr>
          <p:nvPr/>
        </p:nvGrpSpPr>
        <p:grpSpPr bwMode="auto">
          <a:xfrm>
            <a:off x="533400" y="2193925"/>
            <a:ext cx="533400" cy="533400"/>
            <a:chOff x="1824" y="2736"/>
            <a:chExt cx="336" cy="336"/>
          </a:xfrm>
        </p:grpSpPr>
        <p:sp>
          <p:nvSpPr>
            <p:cNvPr id="163844" name="Oval 4">
              <a:extLst>
                <a:ext uri="{FF2B5EF4-FFF2-40B4-BE49-F238E27FC236}">
                  <a16:creationId xmlns:a16="http://schemas.microsoft.com/office/drawing/2014/main" id="{097E35F1-ADE8-B84E-8B3D-2C95F94A31C8}"/>
                </a:ext>
              </a:extLst>
            </p:cNvPr>
            <p:cNvSpPr>
              <a:spLocks noChangeArrowheads="1"/>
            </p:cNvSpPr>
            <p:nvPr/>
          </p:nvSpPr>
          <p:spPr bwMode="auto">
            <a:xfrm>
              <a:off x="1824" y="2736"/>
              <a:ext cx="336" cy="336"/>
            </a:xfrm>
            <a:prstGeom prst="ellipse">
              <a:avLst/>
            </a:prstGeom>
            <a:solidFill>
              <a:schemeClr val="accent2"/>
            </a:solidFill>
            <a:ln w="9525">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cs typeface="ＭＳ Ｐゴシック" charset="0"/>
              </a:endParaRPr>
            </a:p>
          </p:txBody>
        </p:sp>
        <p:sp>
          <p:nvSpPr>
            <p:cNvPr id="163845" name="Text Box 5">
              <a:extLst>
                <a:ext uri="{FF2B5EF4-FFF2-40B4-BE49-F238E27FC236}">
                  <a16:creationId xmlns:a16="http://schemas.microsoft.com/office/drawing/2014/main" id="{DF4C1E76-B554-5349-8633-749677E8D594}"/>
                </a:ext>
              </a:extLst>
            </p:cNvPr>
            <p:cNvSpPr txBox="1">
              <a:spLocks noChangeArrowheads="1"/>
            </p:cNvSpPr>
            <p:nvPr/>
          </p:nvSpPr>
          <p:spPr bwMode="auto">
            <a:xfrm>
              <a:off x="1872" y="2736"/>
              <a:ext cx="288" cy="2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400">
                  <a:latin typeface="Arial" charset="0"/>
                  <a:ea typeface="ＭＳ Ｐゴシック" charset="0"/>
                  <a:cs typeface="ＭＳ Ｐゴシック" charset="0"/>
                </a:rPr>
                <a:t>A</a:t>
              </a:r>
            </a:p>
          </p:txBody>
        </p:sp>
      </p:grpSp>
      <p:grpSp>
        <p:nvGrpSpPr>
          <p:cNvPr id="125955" name="Group 6">
            <a:extLst>
              <a:ext uri="{FF2B5EF4-FFF2-40B4-BE49-F238E27FC236}">
                <a16:creationId xmlns:a16="http://schemas.microsoft.com/office/drawing/2014/main" id="{A7EA73A9-59F3-5A4F-919C-A7528B3861B3}"/>
              </a:ext>
            </a:extLst>
          </p:cNvPr>
          <p:cNvGrpSpPr>
            <a:grpSpLocks/>
          </p:cNvGrpSpPr>
          <p:nvPr/>
        </p:nvGrpSpPr>
        <p:grpSpPr bwMode="auto">
          <a:xfrm>
            <a:off x="533400" y="3870325"/>
            <a:ext cx="533400" cy="533400"/>
            <a:chOff x="1824" y="2736"/>
            <a:chExt cx="336" cy="336"/>
          </a:xfrm>
        </p:grpSpPr>
        <p:sp>
          <p:nvSpPr>
            <p:cNvPr id="163847" name="Oval 7">
              <a:extLst>
                <a:ext uri="{FF2B5EF4-FFF2-40B4-BE49-F238E27FC236}">
                  <a16:creationId xmlns:a16="http://schemas.microsoft.com/office/drawing/2014/main" id="{5FDDC6B1-A89A-4A43-B7DF-743DDB89F322}"/>
                </a:ext>
              </a:extLst>
            </p:cNvPr>
            <p:cNvSpPr>
              <a:spLocks noChangeArrowheads="1"/>
            </p:cNvSpPr>
            <p:nvPr/>
          </p:nvSpPr>
          <p:spPr bwMode="auto">
            <a:xfrm>
              <a:off x="1824" y="2736"/>
              <a:ext cx="336" cy="336"/>
            </a:xfrm>
            <a:prstGeom prst="ellipse">
              <a:avLst/>
            </a:prstGeom>
            <a:solidFill>
              <a:schemeClr val="accent2"/>
            </a:solidFill>
            <a:ln w="9525">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cs typeface="ＭＳ Ｐゴシック" charset="0"/>
              </a:endParaRPr>
            </a:p>
          </p:txBody>
        </p:sp>
        <p:sp>
          <p:nvSpPr>
            <p:cNvPr id="163848" name="Text Box 8">
              <a:extLst>
                <a:ext uri="{FF2B5EF4-FFF2-40B4-BE49-F238E27FC236}">
                  <a16:creationId xmlns:a16="http://schemas.microsoft.com/office/drawing/2014/main" id="{BAF83883-BD75-3040-8C06-6D90E8557620}"/>
                </a:ext>
              </a:extLst>
            </p:cNvPr>
            <p:cNvSpPr txBox="1">
              <a:spLocks noChangeArrowheads="1"/>
            </p:cNvSpPr>
            <p:nvPr/>
          </p:nvSpPr>
          <p:spPr bwMode="auto">
            <a:xfrm>
              <a:off x="1872" y="2736"/>
              <a:ext cx="288" cy="2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400">
                  <a:latin typeface="Arial" charset="0"/>
                  <a:ea typeface="ＭＳ Ｐゴシック" charset="0"/>
                  <a:cs typeface="ＭＳ Ｐゴシック" charset="0"/>
                </a:rPr>
                <a:t>B</a:t>
              </a:r>
            </a:p>
          </p:txBody>
        </p:sp>
      </p:grpSp>
      <p:grpSp>
        <p:nvGrpSpPr>
          <p:cNvPr id="125956" name="Group 9">
            <a:extLst>
              <a:ext uri="{FF2B5EF4-FFF2-40B4-BE49-F238E27FC236}">
                <a16:creationId xmlns:a16="http://schemas.microsoft.com/office/drawing/2014/main" id="{C491DF3F-C8C6-9D4A-9620-16807F0A18FE}"/>
              </a:ext>
            </a:extLst>
          </p:cNvPr>
          <p:cNvGrpSpPr>
            <a:grpSpLocks/>
          </p:cNvGrpSpPr>
          <p:nvPr/>
        </p:nvGrpSpPr>
        <p:grpSpPr bwMode="auto">
          <a:xfrm>
            <a:off x="2057400" y="3870325"/>
            <a:ext cx="533400" cy="533400"/>
            <a:chOff x="1824" y="2736"/>
            <a:chExt cx="336" cy="336"/>
          </a:xfrm>
        </p:grpSpPr>
        <p:sp>
          <p:nvSpPr>
            <p:cNvPr id="163850" name="Oval 10">
              <a:extLst>
                <a:ext uri="{FF2B5EF4-FFF2-40B4-BE49-F238E27FC236}">
                  <a16:creationId xmlns:a16="http://schemas.microsoft.com/office/drawing/2014/main" id="{92A103A3-D875-294C-9970-CA3DD35CBB45}"/>
                </a:ext>
              </a:extLst>
            </p:cNvPr>
            <p:cNvSpPr>
              <a:spLocks noChangeArrowheads="1"/>
            </p:cNvSpPr>
            <p:nvPr/>
          </p:nvSpPr>
          <p:spPr bwMode="auto">
            <a:xfrm>
              <a:off x="1824" y="2736"/>
              <a:ext cx="336" cy="336"/>
            </a:xfrm>
            <a:prstGeom prst="ellipse">
              <a:avLst/>
            </a:prstGeom>
            <a:solidFill>
              <a:schemeClr val="accent2"/>
            </a:solidFill>
            <a:ln w="9525">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cs typeface="ＭＳ Ｐゴシック" charset="0"/>
              </a:endParaRPr>
            </a:p>
          </p:txBody>
        </p:sp>
        <p:sp>
          <p:nvSpPr>
            <p:cNvPr id="163851" name="Text Box 11">
              <a:extLst>
                <a:ext uri="{FF2B5EF4-FFF2-40B4-BE49-F238E27FC236}">
                  <a16:creationId xmlns:a16="http://schemas.microsoft.com/office/drawing/2014/main" id="{44356B0D-43D8-8C4C-9687-997707BEF18E}"/>
                </a:ext>
              </a:extLst>
            </p:cNvPr>
            <p:cNvSpPr txBox="1">
              <a:spLocks noChangeArrowheads="1"/>
            </p:cNvSpPr>
            <p:nvPr/>
          </p:nvSpPr>
          <p:spPr bwMode="auto">
            <a:xfrm>
              <a:off x="1872" y="2736"/>
              <a:ext cx="288" cy="2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400">
                  <a:latin typeface="Arial" charset="0"/>
                  <a:ea typeface="ＭＳ Ｐゴシック" charset="0"/>
                  <a:cs typeface="ＭＳ Ｐゴシック" charset="0"/>
                </a:rPr>
                <a:t>D</a:t>
              </a:r>
            </a:p>
          </p:txBody>
        </p:sp>
      </p:grpSp>
      <p:grpSp>
        <p:nvGrpSpPr>
          <p:cNvPr id="125957" name="Group 12">
            <a:extLst>
              <a:ext uri="{FF2B5EF4-FFF2-40B4-BE49-F238E27FC236}">
                <a16:creationId xmlns:a16="http://schemas.microsoft.com/office/drawing/2014/main" id="{C573D4DC-E9D9-4149-8ACE-2E2547A731BF}"/>
              </a:ext>
            </a:extLst>
          </p:cNvPr>
          <p:cNvGrpSpPr>
            <a:grpSpLocks/>
          </p:cNvGrpSpPr>
          <p:nvPr/>
        </p:nvGrpSpPr>
        <p:grpSpPr bwMode="auto">
          <a:xfrm>
            <a:off x="2057400" y="2193925"/>
            <a:ext cx="533400" cy="533400"/>
            <a:chOff x="1824" y="2736"/>
            <a:chExt cx="336" cy="336"/>
          </a:xfrm>
        </p:grpSpPr>
        <p:sp>
          <p:nvSpPr>
            <p:cNvPr id="163853" name="Oval 13">
              <a:extLst>
                <a:ext uri="{FF2B5EF4-FFF2-40B4-BE49-F238E27FC236}">
                  <a16:creationId xmlns:a16="http://schemas.microsoft.com/office/drawing/2014/main" id="{55BAB91D-24E6-7D4A-885F-EE33FEB9FF74}"/>
                </a:ext>
              </a:extLst>
            </p:cNvPr>
            <p:cNvSpPr>
              <a:spLocks noChangeArrowheads="1"/>
            </p:cNvSpPr>
            <p:nvPr/>
          </p:nvSpPr>
          <p:spPr bwMode="auto">
            <a:xfrm>
              <a:off x="1824" y="2736"/>
              <a:ext cx="336" cy="336"/>
            </a:xfrm>
            <a:prstGeom prst="ellipse">
              <a:avLst/>
            </a:prstGeom>
            <a:solidFill>
              <a:schemeClr val="accent2"/>
            </a:solidFill>
            <a:ln w="9525">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cs typeface="ＭＳ Ｐゴシック" charset="0"/>
              </a:endParaRPr>
            </a:p>
          </p:txBody>
        </p:sp>
        <p:sp>
          <p:nvSpPr>
            <p:cNvPr id="163854" name="Text Box 14">
              <a:extLst>
                <a:ext uri="{FF2B5EF4-FFF2-40B4-BE49-F238E27FC236}">
                  <a16:creationId xmlns:a16="http://schemas.microsoft.com/office/drawing/2014/main" id="{A70FEE8F-6EC3-2D41-9C17-7F5F745AD1D5}"/>
                </a:ext>
              </a:extLst>
            </p:cNvPr>
            <p:cNvSpPr txBox="1">
              <a:spLocks noChangeArrowheads="1"/>
            </p:cNvSpPr>
            <p:nvPr/>
          </p:nvSpPr>
          <p:spPr bwMode="auto">
            <a:xfrm>
              <a:off x="1872" y="2736"/>
              <a:ext cx="288" cy="2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400">
                  <a:latin typeface="Arial" charset="0"/>
                  <a:ea typeface="ＭＳ Ｐゴシック" charset="0"/>
                  <a:cs typeface="ＭＳ Ｐゴシック" charset="0"/>
                </a:rPr>
                <a:t>C</a:t>
              </a:r>
            </a:p>
          </p:txBody>
        </p:sp>
      </p:grpSp>
      <p:sp>
        <p:nvSpPr>
          <p:cNvPr id="163855" name="Line 15">
            <a:extLst>
              <a:ext uri="{FF2B5EF4-FFF2-40B4-BE49-F238E27FC236}">
                <a16:creationId xmlns:a16="http://schemas.microsoft.com/office/drawing/2014/main" id="{501D5EC6-E583-2140-85CB-8D559A2038F6}"/>
              </a:ext>
            </a:extLst>
          </p:cNvPr>
          <p:cNvSpPr>
            <a:spLocks noChangeShapeType="1"/>
          </p:cNvSpPr>
          <p:nvPr/>
        </p:nvSpPr>
        <p:spPr bwMode="auto">
          <a:xfrm>
            <a:off x="1066800" y="4175125"/>
            <a:ext cx="990600" cy="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cs typeface="ＭＳ Ｐゴシック" charset="0"/>
            </a:endParaRPr>
          </a:p>
        </p:txBody>
      </p:sp>
      <p:sp>
        <p:nvSpPr>
          <p:cNvPr id="163856" name="Line 16">
            <a:extLst>
              <a:ext uri="{FF2B5EF4-FFF2-40B4-BE49-F238E27FC236}">
                <a16:creationId xmlns:a16="http://schemas.microsoft.com/office/drawing/2014/main" id="{1CD15555-11B8-C241-A95F-614D3E970AA9}"/>
              </a:ext>
            </a:extLst>
          </p:cNvPr>
          <p:cNvSpPr>
            <a:spLocks noChangeShapeType="1"/>
          </p:cNvSpPr>
          <p:nvPr/>
        </p:nvSpPr>
        <p:spPr bwMode="auto">
          <a:xfrm flipV="1">
            <a:off x="2362200" y="2727325"/>
            <a:ext cx="0" cy="11430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cs typeface="ＭＳ Ｐゴシック" charset="0"/>
            </a:endParaRPr>
          </a:p>
        </p:txBody>
      </p:sp>
      <p:sp>
        <p:nvSpPr>
          <p:cNvPr id="163857" name="Line 17">
            <a:extLst>
              <a:ext uri="{FF2B5EF4-FFF2-40B4-BE49-F238E27FC236}">
                <a16:creationId xmlns:a16="http://schemas.microsoft.com/office/drawing/2014/main" id="{F438E91F-CD55-0E43-AEE4-E33BF930244B}"/>
              </a:ext>
            </a:extLst>
          </p:cNvPr>
          <p:cNvSpPr>
            <a:spLocks noChangeShapeType="1"/>
          </p:cNvSpPr>
          <p:nvPr/>
        </p:nvSpPr>
        <p:spPr bwMode="auto">
          <a:xfrm flipV="1">
            <a:off x="838200" y="2727325"/>
            <a:ext cx="0" cy="11430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cs typeface="ＭＳ Ｐゴシック" charset="0"/>
            </a:endParaRPr>
          </a:p>
        </p:txBody>
      </p:sp>
      <p:sp>
        <p:nvSpPr>
          <p:cNvPr id="163858" name="Line 18">
            <a:extLst>
              <a:ext uri="{FF2B5EF4-FFF2-40B4-BE49-F238E27FC236}">
                <a16:creationId xmlns:a16="http://schemas.microsoft.com/office/drawing/2014/main" id="{6CE8E1AB-D430-244E-998A-FCE728B98E41}"/>
              </a:ext>
            </a:extLst>
          </p:cNvPr>
          <p:cNvSpPr>
            <a:spLocks noChangeShapeType="1"/>
          </p:cNvSpPr>
          <p:nvPr/>
        </p:nvSpPr>
        <p:spPr bwMode="auto">
          <a:xfrm>
            <a:off x="1066800" y="2422525"/>
            <a:ext cx="990600" cy="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cs typeface="ＭＳ Ｐゴシック" charset="0"/>
            </a:endParaRPr>
          </a:p>
        </p:txBody>
      </p:sp>
      <p:sp>
        <p:nvSpPr>
          <p:cNvPr id="163859" name="Line 19">
            <a:extLst>
              <a:ext uri="{FF2B5EF4-FFF2-40B4-BE49-F238E27FC236}">
                <a16:creationId xmlns:a16="http://schemas.microsoft.com/office/drawing/2014/main" id="{D14FC09C-7829-944D-B600-03CD7298F8C4}"/>
              </a:ext>
            </a:extLst>
          </p:cNvPr>
          <p:cNvSpPr>
            <a:spLocks noChangeShapeType="1"/>
          </p:cNvSpPr>
          <p:nvPr/>
        </p:nvSpPr>
        <p:spPr bwMode="auto">
          <a:xfrm>
            <a:off x="990600" y="2651125"/>
            <a:ext cx="1143000" cy="12954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cs typeface="ＭＳ Ｐゴシック" charset="0"/>
            </a:endParaRPr>
          </a:p>
        </p:txBody>
      </p:sp>
      <p:sp>
        <p:nvSpPr>
          <p:cNvPr id="163860" name="Text Box 20">
            <a:extLst>
              <a:ext uri="{FF2B5EF4-FFF2-40B4-BE49-F238E27FC236}">
                <a16:creationId xmlns:a16="http://schemas.microsoft.com/office/drawing/2014/main" id="{6DF4B04B-F3A9-E945-85AE-E3A7AD89AA73}"/>
              </a:ext>
            </a:extLst>
          </p:cNvPr>
          <p:cNvSpPr txBox="1">
            <a:spLocks noChangeArrowheads="1"/>
          </p:cNvSpPr>
          <p:nvPr/>
        </p:nvSpPr>
        <p:spPr bwMode="auto">
          <a:xfrm>
            <a:off x="533400" y="3108325"/>
            <a:ext cx="5334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cs typeface="ＭＳ Ｐゴシック" charset="0"/>
              </a:rPr>
              <a:t>4</a:t>
            </a:r>
          </a:p>
        </p:txBody>
      </p:sp>
      <p:sp>
        <p:nvSpPr>
          <p:cNvPr id="163861" name="Text Box 21">
            <a:extLst>
              <a:ext uri="{FF2B5EF4-FFF2-40B4-BE49-F238E27FC236}">
                <a16:creationId xmlns:a16="http://schemas.microsoft.com/office/drawing/2014/main" id="{F7AB9C33-A1AA-F64B-9FC5-C259079F722A}"/>
              </a:ext>
            </a:extLst>
          </p:cNvPr>
          <p:cNvSpPr txBox="1">
            <a:spLocks noChangeArrowheads="1"/>
          </p:cNvSpPr>
          <p:nvPr/>
        </p:nvSpPr>
        <p:spPr bwMode="auto">
          <a:xfrm>
            <a:off x="1447800" y="2041525"/>
            <a:ext cx="5334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cs typeface="ＭＳ Ｐゴシック" charset="0"/>
              </a:rPr>
              <a:t>1</a:t>
            </a:r>
          </a:p>
        </p:txBody>
      </p:sp>
      <p:sp>
        <p:nvSpPr>
          <p:cNvPr id="163862" name="Text Box 22">
            <a:extLst>
              <a:ext uri="{FF2B5EF4-FFF2-40B4-BE49-F238E27FC236}">
                <a16:creationId xmlns:a16="http://schemas.microsoft.com/office/drawing/2014/main" id="{D6F08498-B9A3-684C-93D2-7003F093299E}"/>
              </a:ext>
            </a:extLst>
          </p:cNvPr>
          <p:cNvSpPr txBox="1">
            <a:spLocks noChangeArrowheads="1"/>
          </p:cNvSpPr>
          <p:nvPr/>
        </p:nvSpPr>
        <p:spPr bwMode="auto">
          <a:xfrm>
            <a:off x="2438400" y="3046413"/>
            <a:ext cx="533400" cy="366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cs typeface="ＭＳ Ｐゴシック" charset="0"/>
              </a:rPr>
              <a:t>2</a:t>
            </a:r>
          </a:p>
        </p:txBody>
      </p:sp>
      <p:sp>
        <p:nvSpPr>
          <p:cNvPr id="163863" name="Text Box 23">
            <a:extLst>
              <a:ext uri="{FF2B5EF4-FFF2-40B4-BE49-F238E27FC236}">
                <a16:creationId xmlns:a16="http://schemas.microsoft.com/office/drawing/2014/main" id="{9490EF59-C803-6E47-8DA2-C0C8EA9857C4}"/>
              </a:ext>
            </a:extLst>
          </p:cNvPr>
          <p:cNvSpPr txBox="1">
            <a:spLocks noChangeArrowheads="1"/>
          </p:cNvSpPr>
          <p:nvPr/>
        </p:nvSpPr>
        <p:spPr bwMode="auto">
          <a:xfrm>
            <a:off x="990600" y="2879725"/>
            <a:ext cx="5334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cs typeface="ＭＳ Ｐゴシック" charset="0"/>
              </a:rPr>
              <a:t>3</a:t>
            </a:r>
          </a:p>
        </p:txBody>
      </p:sp>
      <p:sp>
        <p:nvSpPr>
          <p:cNvPr id="163864" name="Text Box 24">
            <a:extLst>
              <a:ext uri="{FF2B5EF4-FFF2-40B4-BE49-F238E27FC236}">
                <a16:creationId xmlns:a16="http://schemas.microsoft.com/office/drawing/2014/main" id="{234C9CF0-EE51-B143-AAB3-E14B3EA53077}"/>
              </a:ext>
            </a:extLst>
          </p:cNvPr>
          <p:cNvSpPr txBox="1">
            <a:spLocks noChangeArrowheads="1"/>
          </p:cNvSpPr>
          <p:nvPr/>
        </p:nvSpPr>
        <p:spPr bwMode="auto">
          <a:xfrm>
            <a:off x="1447800" y="4189413"/>
            <a:ext cx="533400" cy="366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cs typeface="ＭＳ Ｐゴシック" charset="0"/>
              </a:rPr>
              <a:t>4</a:t>
            </a:r>
          </a:p>
        </p:txBody>
      </p:sp>
      <p:grpSp>
        <p:nvGrpSpPr>
          <p:cNvPr id="125968" name="Group 25">
            <a:extLst>
              <a:ext uri="{FF2B5EF4-FFF2-40B4-BE49-F238E27FC236}">
                <a16:creationId xmlns:a16="http://schemas.microsoft.com/office/drawing/2014/main" id="{41E64E12-3C62-774C-9ABB-3A0D4EB9D035}"/>
              </a:ext>
            </a:extLst>
          </p:cNvPr>
          <p:cNvGrpSpPr>
            <a:grpSpLocks/>
          </p:cNvGrpSpPr>
          <p:nvPr/>
        </p:nvGrpSpPr>
        <p:grpSpPr bwMode="auto">
          <a:xfrm>
            <a:off x="3581400" y="3870325"/>
            <a:ext cx="533400" cy="533400"/>
            <a:chOff x="1824" y="2736"/>
            <a:chExt cx="336" cy="336"/>
          </a:xfrm>
        </p:grpSpPr>
        <p:sp>
          <p:nvSpPr>
            <p:cNvPr id="163866" name="Oval 26">
              <a:extLst>
                <a:ext uri="{FF2B5EF4-FFF2-40B4-BE49-F238E27FC236}">
                  <a16:creationId xmlns:a16="http://schemas.microsoft.com/office/drawing/2014/main" id="{FE89EC06-E8DC-184B-A39E-642322C86793}"/>
                </a:ext>
              </a:extLst>
            </p:cNvPr>
            <p:cNvSpPr>
              <a:spLocks noChangeArrowheads="1"/>
            </p:cNvSpPr>
            <p:nvPr/>
          </p:nvSpPr>
          <p:spPr bwMode="auto">
            <a:xfrm>
              <a:off x="1824" y="2736"/>
              <a:ext cx="336" cy="336"/>
            </a:xfrm>
            <a:prstGeom prst="ellipse">
              <a:avLst/>
            </a:prstGeom>
            <a:solidFill>
              <a:schemeClr val="accent2"/>
            </a:solidFill>
            <a:ln w="9525">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cs typeface="ＭＳ Ｐゴシック" charset="0"/>
              </a:endParaRPr>
            </a:p>
          </p:txBody>
        </p:sp>
        <p:sp>
          <p:nvSpPr>
            <p:cNvPr id="163867" name="Text Box 27">
              <a:extLst>
                <a:ext uri="{FF2B5EF4-FFF2-40B4-BE49-F238E27FC236}">
                  <a16:creationId xmlns:a16="http://schemas.microsoft.com/office/drawing/2014/main" id="{8C977544-FC18-E840-8560-4A8DE909B747}"/>
                </a:ext>
              </a:extLst>
            </p:cNvPr>
            <p:cNvSpPr txBox="1">
              <a:spLocks noChangeArrowheads="1"/>
            </p:cNvSpPr>
            <p:nvPr/>
          </p:nvSpPr>
          <p:spPr bwMode="auto">
            <a:xfrm>
              <a:off x="1872" y="2736"/>
              <a:ext cx="288" cy="2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400">
                  <a:latin typeface="Arial" charset="0"/>
                  <a:ea typeface="ＭＳ Ｐゴシック" charset="0"/>
                  <a:cs typeface="ＭＳ Ｐゴシック" charset="0"/>
                </a:rPr>
                <a:t>F</a:t>
              </a:r>
            </a:p>
          </p:txBody>
        </p:sp>
      </p:grpSp>
      <p:grpSp>
        <p:nvGrpSpPr>
          <p:cNvPr id="125969" name="Group 28">
            <a:extLst>
              <a:ext uri="{FF2B5EF4-FFF2-40B4-BE49-F238E27FC236}">
                <a16:creationId xmlns:a16="http://schemas.microsoft.com/office/drawing/2014/main" id="{BF249182-1E6C-2146-89B9-FD81C8DC97A1}"/>
              </a:ext>
            </a:extLst>
          </p:cNvPr>
          <p:cNvGrpSpPr>
            <a:grpSpLocks/>
          </p:cNvGrpSpPr>
          <p:nvPr/>
        </p:nvGrpSpPr>
        <p:grpSpPr bwMode="auto">
          <a:xfrm>
            <a:off x="3581400" y="2193925"/>
            <a:ext cx="533400" cy="533400"/>
            <a:chOff x="1824" y="2736"/>
            <a:chExt cx="336" cy="336"/>
          </a:xfrm>
        </p:grpSpPr>
        <p:sp>
          <p:nvSpPr>
            <p:cNvPr id="163869" name="Oval 29">
              <a:extLst>
                <a:ext uri="{FF2B5EF4-FFF2-40B4-BE49-F238E27FC236}">
                  <a16:creationId xmlns:a16="http://schemas.microsoft.com/office/drawing/2014/main" id="{457F1846-4A59-274D-A076-48C2063C28F4}"/>
                </a:ext>
              </a:extLst>
            </p:cNvPr>
            <p:cNvSpPr>
              <a:spLocks noChangeArrowheads="1"/>
            </p:cNvSpPr>
            <p:nvPr/>
          </p:nvSpPr>
          <p:spPr bwMode="auto">
            <a:xfrm>
              <a:off x="1824" y="2736"/>
              <a:ext cx="336" cy="336"/>
            </a:xfrm>
            <a:prstGeom prst="ellipse">
              <a:avLst/>
            </a:prstGeom>
            <a:solidFill>
              <a:schemeClr val="accent2"/>
            </a:solidFill>
            <a:ln w="9525">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cs typeface="ＭＳ Ｐゴシック" charset="0"/>
              </a:endParaRPr>
            </a:p>
          </p:txBody>
        </p:sp>
        <p:sp>
          <p:nvSpPr>
            <p:cNvPr id="163870" name="Text Box 30">
              <a:extLst>
                <a:ext uri="{FF2B5EF4-FFF2-40B4-BE49-F238E27FC236}">
                  <a16:creationId xmlns:a16="http://schemas.microsoft.com/office/drawing/2014/main" id="{B759A428-2F84-174E-8574-F171665C57D6}"/>
                </a:ext>
              </a:extLst>
            </p:cNvPr>
            <p:cNvSpPr txBox="1">
              <a:spLocks noChangeArrowheads="1"/>
            </p:cNvSpPr>
            <p:nvPr/>
          </p:nvSpPr>
          <p:spPr bwMode="auto">
            <a:xfrm>
              <a:off x="1872" y="2736"/>
              <a:ext cx="288" cy="2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400">
                  <a:latin typeface="Arial" charset="0"/>
                  <a:ea typeface="ＭＳ Ｐゴシック" charset="0"/>
                  <a:cs typeface="ＭＳ Ｐゴシック" charset="0"/>
                </a:rPr>
                <a:t>E</a:t>
              </a:r>
            </a:p>
          </p:txBody>
        </p:sp>
      </p:grpSp>
      <p:sp>
        <p:nvSpPr>
          <p:cNvPr id="163871" name="Line 31">
            <a:extLst>
              <a:ext uri="{FF2B5EF4-FFF2-40B4-BE49-F238E27FC236}">
                <a16:creationId xmlns:a16="http://schemas.microsoft.com/office/drawing/2014/main" id="{12194269-D9A4-194C-AD98-1ACF61728B0D}"/>
              </a:ext>
            </a:extLst>
          </p:cNvPr>
          <p:cNvSpPr>
            <a:spLocks noChangeShapeType="1"/>
          </p:cNvSpPr>
          <p:nvPr/>
        </p:nvSpPr>
        <p:spPr bwMode="auto">
          <a:xfrm>
            <a:off x="2590800" y="4175125"/>
            <a:ext cx="990600" cy="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cs typeface="ＭＳ Ｐゴシック" charset="0"/>
            </a:endParaRPr>
          </a:p>
        </p:txBody>
      </p:sp>
      <p:sp>
        <p:nvSpPr>
          <p:cNvPr id="163872" name="Line 32">
            <a:extLst>
              <a:ext uri="{FF2B5EF4-FFF2-40B4-BE49-F238E27FC236}">
                <a16:creationId xmlns:a16="http://schemas.microsoft.com/office/drawing/2014/main" id="{E7E2A89E-49D4-7140-AE50-0969BDCF092E}"/>
              </a:ext>
            </a:extLst>
          </p:cNvPr>
          <p:cNvSpPr>
            <a:spLocks noChangeShapeType="1"/>
          </p:cNvSpPr>
          <p:nvPr/>
        </p:nvSpPr>
        <p:spPr bwMode="auto">
          <a:xfrm flipV="1">
            <a:off x="3886200" y="2727325"/>
            <a:ext cx="0" cy="11430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cs typeface="ＭＳ Ｐゴシック" charset="0"/>
            </a:endParaRPr>
          </a:p>
        </p:txBody>
      </p:sp>
      <p:sp>
        <p:nvSpPr>
          <p:cNvPr id="163873" name="Line 33">
            <a:extLst>
              <a:ext uri="{FF2B5EF4-FFF2-40B4-BE49-F238E27FC236}">
                <a16:creationId xmlns:a16="http://schemas.microsoft.com/office/drawing/2014/main" id="{50BFF42E-F713-A240-B95B-BC2067FB2BB2}"/>
              </a:ext>
            </a:extLst>
          </p:cNvPr>
          <p:cNvSpPr>
            <a:spLocks noChangeShapeType="1"/>
          </p:cNvSpPr>
          <p:nvPr/>
        </p:nvSpPr>
        <p:spPr bwMode="auto">
          <a:xfrm>
            <a:off x="2514600" y="2651125"/>
            <a:ext cx="1143000" cy="12954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cs typeface="ＭＳ Ｐゴシック" charset="0"/>
            </a:endParaRPr>
          </a:p>
        </p:txBody>
      </p:sp>
      <p:sp>
        <p:nvSpPr>
          <p:cNvPr id="163874" name="Text Box 34">
            <a:extLst>
              <a:ext uri="{FF2B5EF4-FFF2-40B4-BE49-F238E27FC236}">
                <a16:creationId xmlns:a16="http://schemas.microsoft.com/office/drawing/2014/main" id="{D770E1DB-5D9F-8B43-A5A2-E18E2C5CC7A5}"/>
              </a:ext>
            </a:extLst>
          </p:cNvPr>
          <p:cNvSpPr txBox="1">
            <a:spLocks noChangeArrowheads="1"/>
          </p:cNvSpPr>
          <p:nvPr/>
        </p:nvSpPr>
        <p:spPr bwMode="auto">
          <a:xfrm>
            <a:off x="3962400" y="2986088"/>
            <a:ext cx="533400" cy="366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cs typeface="ＭＳ Ｐゴシック" charset="0"/>
              </a:rPr>
              <a:t>5</a:t>
            </a:r>
          </a:p>
        </p:txBody>
      </p:sp>
      <p:sp>
        <p:nvSpPr>
          <p:cNvPr id="163875" name="Text Box 35">
            <a:extLst>
              <a:ext uri="{FF2B5EF4-FFF2-40B4-BE49-F238E27FC236}">
                <a16:creationId xmlns:a16="http://schemas.microsoft.com/office/drawing/2014/main" id="{35BAEDB2-B189-B044-B4D4-34FF30A4ADA6}"/>
              </a:ext>
            </a:extLst>
          </p:cNvPr>
          <p:cNvSpPr txBox="1">
            <a:spLocks noChangeArrowheads="1"/>
          </p:cNvSpPr>
          <p:nvPr/>
        </p:nvSpPr>
        <p:spPr bwMode="auto">
          <a:xfrm>
            <a:off x="3048000" y="2894013"/>
            <a:ext cx="533400" cy="366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cs typeface="ＭＳ Ｐゴシック" charset="0"/>
              </a:rPr>
              <a:t>4</a:t>
            </a:r>
          </a:p>
        </p:txBody>
      </p:sp>
      <p:sp>
        <p:nvSpPr>
          <p:cNvPr id="163876" name="Text Box 36">
            <a:extLst>
              <a:ext uri="{FF2B5EF4-FFF2-40B4-BE49-F238E27FC236}">
                <a16:creationId xmlns:a16="http://schemas.microsoft.com/office/drawing/2014/main" id="{43741D90-89E0-9A4D-9AFE-A2DA4CEBC557}"/>
              </a:ext>
            </a:extLst>
          </p:cNvPr>
          <p:cNvSpPr txBox="1">
            <a:spLocks noChangeArrowheads="1"/>
          </p:cNvSpPr>
          <p:nvPr/>
        </p:nvSpPr>
        <p:spPr bwMode="auto">
          <a:xfrm>
            <a:off x="2971800" y="4189413"/>
            <a:ext cx="533400" cy="366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cs typeface="ＭＳ Ｐゴシック" charset="0"/>
              </a:rPr>
              <a:t>6</a:t>
            </a:r>
          </a:p>
        </p:txBody>
      </p:sp>
      <p:sp>
        <p:nvSpPr>
          <p:cNvPr id="163877" name="Line 37">
            <a:extLst>
              <a:ext uri="{FF2B5EF4-FFF2-40B4-BE49-F238E27FC236}">
                <a16:creationId xmlns:a16="http://schemas.microsoft.com/office/drawing/2014/main" id="{DF766282-3E99-224D-93AB-52442FD57FF5}"/>
              </a:ext>
            </a:extLst>
          </p:cNvPr>
          <p:cNvSpPr>
            <a:spLocks noChangeShapeType="1"/>
          </p:cNvSpPr>
          <p:nvPr/>
        </p:nvSpPr>
        <p:spPr bwMode="auto">
          <a:xfrm flipV="1">
            <a:off x="990600" y="2727325"/>
            <a:ext cx="1219200" cy="12192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cs typeface="ＭＳ Ｐゴシック" charset="0"/>
            </a:endParaRPr>
          </a:p>
        </p:txBody>
      </p:sp>
      <p:sp>
        <p:nvSpPr>
          <p:cNvPr id="163878" name="Text Box 38">
            <a:extLst>
              <a:ext uri="{FF2B5EF4-FFF2-40B4-BE49-F238E27FC236}">
                <a16:creationId xmlns:a16="http://schemas.microsoft.com/office/drawing/2014/main" id="{8AC0D188-BEF2-E947-8687-3A69CF1A1A37}"/>
              </a:ext>
            </a:extLst>
          </p:cNvPr>
          <p:cNvSpPr txBox="1">
            <a:spLocks noChangeArrowheads="1"/>
          </p:cNvSpPr>
          <p:nvPr/>
        </p:nvSpPr>
        <p:spPr bwMode="auto">
          <a:xfrm>
            <a:off x="1828800" y="3046413"/>
            <a:ext cx="533400" cy="366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cs typeface="ＭＳ Ｐゴシック" charset="0"/>
              </a:rPr>
              <a:t>4</a:t>
            </a:r>
          </a:p>
        </p:txBody>
      </p:sp>
      <p:sp>
        <p:nvSpPr>
          <p:cNvPr id="163879" name="Text Box 39">
            <a:extLst>
              <a:ext uri="{FF2B5EF4-FFF2-40B4-BE49-F238E27FC236}">
                <a16:creationId xmlns:a16="http://schemas.microsoft.com/office/drawing/2014/main" id="{939B74FA-85A5-E04C-9E6B-3483B0BB85AD}"/>
              </a:ext>
            </a:extLst>
          </p:cNvPr>
          <p:cNvSpPr txBox="1">
            <a:spLocks noChangeArrowheads="1"/>
          </p:cNvSpPr>
          <p:nvPr/>
        </p:nvSpPr>
        <p:spPr bwMode="auto">
          <a:xfrm>
            <a:off x="5943600" y="2971800"/>
            <a:ext cx="1905000" cy="7016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4000">
                <a:latin typeface="Arial" charset="0"/>
                <a:ea typeface="ＭＳ Ｐゴシック" charset="0"/>
                <a:cs typeface="ＭＳ Ｐゴシック" charset="0"/>
              </a:rPr>
              <a:t>MST</a:t>
            </a:r>
          </a:p>
        </p:txBody>
      </p:sp>
      <p:grpSp>
        <p:nvGrpSpPr>
          <p:cNvPr id="125979" name="Group 40">
            <a:extLst>
              <a:ext uri="{FF2B5EF4-FFF2-40B4-BE49-F238E27FC236}">
                <a16:creationId xmlns:a16="http://schemas.microsoft.com/office/drawing/2014/main" id="{978C2240-CB76-0C46-9354-1257394155DD}"/>
              </a:ext>
            </a:extLst>
          </p:cNvPr>
          <p:cNvGrpSpPr>
            <a:grpSpLocks/>
          </p:cNvGrpSpPr>
          <p:nvPr/>
        </p:nvGrpSpPr>
        <p:grpSpPr bwMode="auto">
          <a:xfrm>
            <a:off x="4953000" y="4114800"/>
            <a:ext cx="533400" cy="533400"/>
            <a:chOff x="1824" y="2736"/>
            <a:chExt cx="336" cy="336"/>
          </a:xfrm>
        </p:grpSpPr>
        <p:sp>
          <p:nvSpPr>
            <p:cNvPr id="163881" name="Oval 41">
              <a:extLst>
                <a:ext uri="{FF2B5EF4-FFF2-40B4-BE49-F238E27FC236}">
                  <a16:creationId xmlns:a16="http://schemas.microsoft.com/office/drawing/2014/main" id="{FA9C7F36-B0CC-E549-A808-54B01835CEA8}"/>
                </a:ext>
              </a:extLst>
            </p:cNvPr>
            <p:cNvSpPr>
              <a:spLocks noChangeArrowheads="1"/>
            </p:cNvSpPr>
            <p:nvPr/>
          </p:nvSpPr>
          <p:spPr bwMode="auto">
            <a:xfrm>
              <a:off x="1824" y="2736"/>
              <a:ext cx="336" cy="336"/>
            </a:xfrm>
            <a:prstGeom prst="ellipse">
              <a:avLst/>
            </a:prstGeom>
            <a:solidFill>
              <a:schemeClr val="accent2"/>
            </a:solidFill>
            <a:ln w="9525">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cs typeface="ＭＳ Ｐゴシック" charset="0"/>
              </a:endParaRPr>
            </a:p>
          </p:txBody>
        </p:sp>
        <p:sp>
          <p:nvSpPr>
            <p:cNvPr id="163882" name="Text Box 42">
              <a:extLst>
                <a:ext uri="{FF2B5EF4-FFF2-40B4-BE49-F238E27FC236}">
                  <a16:creationId xmlns:a16="http://schemas.microsoft.com/office/drawing/2014/main" id="{0DDEDE99-F23F-764D-B8B3-36DF3D826DEC}"/>
                </a:ext>
              </a:extLst>
            </p:cNvPr>
            <p:cNvSpPr txBox="1">
              <a:spLocks noChangeArrowheads="1"/>
            </p:cNvSpPr>
            <p:nvPr/>
          </p:nvSpPr>
          <p:spPr bwMode="auto">
            <a:xfrm>
              <a:off x="1872" y="2736"/>
              <a:ext cx="288" cy="2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400">
                  <a:latin typeface="Arial" charset="0"/>
                  <a:ea typeface="ＭＳ Ｐゴシック" charset="0"/>
                  <a:cs typeface="ＭＳ Ｐゴシック" charset="0"/>
                </a:rPr>
                <a:t>A</a:t>
              </a:r>
            </a:p>
          </p:txBody>
        </p:sp>
      </p:grpSp>
      <p:grpSp>
        <p:nvGrpSpPr>
          <p:cNvPr id="125980" name="Group 43">
            <a:extLst>
              <a:ext uri="{FF2B5EF4-FFF2-40B4-BE49-F238E27FC236}">
                <a16:creationId xmlns:a16="http://schemas.microsoft.com/office/drawing/2014/main" id="{808D68C6-0CEA-8745-9323-C26C50BBA0AC}"/>
              </a:ext>
            </a:extLst>
          </p:cNvPr>
          <p:cNvGrpSpPr>
            <a:grpSpLocks/>
          </p:cNvGrpSpPr>
          <p:nvPr/>
        </p:nvGrpSpPr>
        <p:grpSpPr bwMode="auto">
          <a:xfrm>
            <a:off x="4953000" y="5791200"/>
            <a:ext cx="533400" cy="533400"/>
            <a:chOff x="1824" y="2736"/>
            <a:chExt cx="336" cy="336"/>
          </a:xfrm>
        </p:grpSpPr>
        <p:sp>
          <p:nvSpPr>
            <p:cNvPr id="163884" name="Oval 44">
              <a:extLst>
                <a:ext uri="{FF2B5EF4-FFF2-40B4-BE49-F238E27FC236}">
                  <a16:creationId xmlns:a16="http://schemas.microsoft.com/office/drawing/2014/main" id="{0AB73750-D2E9-644A-93DF-8FD0CFE3005D}"/>
                </a:ext>
              </a:extLst>
            </p:cNvPr>
            <p:cNvSpPr>
              <a:spLocks noChangeArrowheads="1"/>
            </p:cNvSpPr>
            <p:nvPr/>
          </p:nvSpPr>
          <p:spPr bwMode="auto">
            <a:xfrm>
              <a:off x="1824" y="2736"/>
              <a:ext cx="336" cy="336"/>
            </a:xfrm>
            <a:prstGeom prst="ellipse">
              <a:avLst/>
            </a:prstGeom>
            <a:solidFill>
              <a:schemeClr val="accent2"/>
            </a:solidFill>
            <a:ln w="9525">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cs typeface="ＭＳ Ｐゴシック" charset="0"/>
              </a:endParaRPr>
            </a:p>
          </p:txBody>
        </p:sp>
        <p:sp>
          <p:nvSpPr>
            <p:cNvPr id="163885" name="Text Box 45">
              <a:extLst>
                <a:ext uri="{FF2B5EF4-FFF2-40B4-BE49-F238E27FC236}">
                  <a16:creationId xmlns:a16="http://schemas.microsoft.com/office/drawing/2014/main" id="{FD94D6B4-3ED9-DC40-B087-3004080A5EFA}"/>
                </a:ext>
              </a:extLst>
            </p:cNvPr>
            <p:cNvSpPr txBox="1">
              <a:spLocks noChangeArrowheads="1"/>
            </p:cNvSpPr>
            <p:nvPr/>
          </p:nvSpPr>
          <p:spPr bwMode="auto">
            <a:xfrm>
              <a:off x="1872" y="2736"/>
              <a:ext cx="288" cy="2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400">
                  <a:latin typeface="Arial" charset="0"/>
                  <a:ea typeface="ＭＳ Ｐゴシック" charset="0"/>
                  <a:cs typeface="ＭＳ Ｐゴシック" charset="0"/>
                </a:rPr>
                <a:t>B</a:t>
              </a:r>
            </a:p>
          </p:txBody>
        </p:sp>
      </p:grpSp>
      <p:grpSp>
        <p:nvGrpSpPr>
          <p:cNvPr id="125981" name="Group 46">
            <a:extLst>
              <a:ext uri="{FF2B5EF4-FFF2-40B4-BE49-F238E27FC236}">
                <a16:creationId xmlns:a16="http://schemas.microsoft.com/office/drawing/2014/main" id="{F140CD88-BF21-A34E-980C-9EB83CB7C150}"/>
              </a:ext>
            </a:extLst>
          </p:cNvPr>
          <p:cNvGrpSpPr>
            <a:grpSpLocks/>
          </p:cNvGrpSpPr>
          <p:nvPr/>
        </p:nvGrpSpPr>
        <p:grpSpPr bwMode="auto">
          <a:xfrm>
            <a:off x="6477000" y="5791200"/>
            <a:ext cx="533400" cy="533400"/>
            <a:chOff x="1824" y="2736"/>
            <a:chExt cx="336" cy="336"/>
          </a:xfrm>
        </p:grpSpPr>
        <p:sp>
          <p:nvSpPr>
            <p:cNvPr id="163887" name="Oval 47">
              <a:extLst>
                <a:ext uri="{FF2B5EF4-FFF2-40B4-BE49-F238E27FC236}">
                  <a16:creationId xmlns:a16="http://schemas.microsoft.com/office/drawing/2014/main" id="{61E5EC94-015F-0045-841A-79DE2DF829E3}"/>
                </a:ext>
              </a:extLst>
            </p:cNvPr>
            <p:cNvSpPr>
              <a:spLocks noChangeArrowheads="1"/>
            </p:cNvSpPr>
            <p:nvPr/>
          </p:nvSpPr>
          <p:spPr bwMode="auto">
            <a:xfrm>
              <a:off x="1824" y="2736"/>
              <a:ext cx="336" cy="336"/>
            </a:xfrm>
            <a:prstGeom prst="ellipse">
              <a:avLst/>
            </a:prstGeom>
            <a:solidFill>
              <a:schemeClr val="accent2"/>
            </a:solidFill>
            <a:ln w="9525">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cs typeface="ＭＳ Ｐゴシック" charset="0"/>
              </a:endParaRPr>
            </a:p>
          </p:txBody>
        </p:sp>
        <p:sp>
          <p:nvSpPr>
            <p:cNvPr id="163888" name="Text Box 48">
              <a:extLst>
                <a:ext uri="{FF2B5EF4-FFF2-40B4-BE49-F238E27FC236}">
                  <a16:creationId xmlns:a16="http://schemas.microsoft.com/office/drawing/2014/main" id="{46F930EC-0AF6-7D46-8E97-3177086855E3}"/>
                </a:ext>
              </a:extLst>
            </p:cNvPr>
            <p:cNvSpPr txBox="1">
              <a:spLocks noChangeArrowheads="1"/>
            </p:cNvSpPr>
            <p:nvPr/>
          </p:nvSpPr>
          <p:spPr bwMode="auto">
            <a:xfrm>
              <a:off x="1872" y="2736"/>
              <a:ext cx="288" cy="2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400">
                  <a:latin typeface="Arial" charset="0"/>
                  <a:ea typeface="ＭＳ Ｐゴシック" charset="0"/>
                  <a:cs typeface="ＭＳ Ｐゴシック" charset="0"/>
                </a:rPr>
                <a:t>D</a:t>
              </a:r>
            </a:p>
          </p:txBody>
        </p:sp>
      </p:grpSp>
      <p:grpSp>
        <p:nvGrpSpPr>
          <p:cNvPr id="125982" name="Group 49">
            <a:extLst>
              <a:ext uri="{FF2B5EF4-FFF2-40B4-BE49-F238E27FC236}">
                <a16:creationId xmlns:a16="http://schemas.microsoft.com/office/drawing/2014/main" id="{10746215-FC52-EC41-A654-4B603951039F}"/>
              </a:ext>
            </a:extLst>
          </p:cNvPr>
          <p:cNvGrpSpPr>
            <a:grpSpLocks/>
          </p:cNvGrpSpPr>
          <p:nvPr/>
        </p:nvGrpSpPr>
        <p:grpSpPr bwMode="auto">
          <a:xfrm>
            <a:off x="6477000" y="4114800"/>
            <a:ext cx="533400" cy="533400"/>
            <a:chOff x="1824" y="2736"/>
            <a:chExt cx="336" cy="336"/>
          </a:xfrm>
        </p:grpSpPr>
        <p:sp>
          <p:nvSpPr>
            <p:cNvPr id="163890" name="Oval 50">
              <a:extLst>
                <a:ext uri="{FF2B5EF4-FFF2-40B4-BE49-F238E27FC236}">
                  <a16:creationId xmlns:a16="http://schemas.microsoft.com/office/drawing/2014/main" id="{42970163-6FA8-E14D-8C6A-23398613AA3F}"/>
                </a:ext>
              </a:extLst>
            </p:cNvPr>
            <p:cNvSpPr>
              <a:spLocks noChangeArrowheads="1"/>
            </p:cNvSpPr>
            <p:nvPr/>
          </p:nvSpPr>
          <p:spPr bwMode="auto">
            <a:xfrm>
              <a:off x="1824" y="2736"/>
              <a:ext cx="336" cy="336"/>
            </a:xfrm>
            <a:prstGeom prst="ellipse">
              <a:avLst/>
            </a:prstGeom>
            <a:solidFill>
              <a:schemeClr val="accent2"/>
            </a:solidFill>
            <a:ln w="9525">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cs typeface="ＭＳ Ｐゴシック" charset="0"/>
              </a:endParaRPr>
            </a:p>
          </p:txBody>
        </p:sp>
        <p:sp>
          <p:nvSpPr>
            <p:cNvPr id="163891" name="Text Box 51">
              <a:extLst>
                <a:ext uri="{FF2B5EF4-FFF2-40B4-BE49-F238E27FC236}">
                  <a16:creationId xmlns:a16="http://schemas.microsoft.com/office/drawing/2014/main" id="{9D6C52FA-E74D-2145-B479-A76A2D73BB79}"/>
                </a:ext>
              </a:extLst>
            </p:cNvPr>
            <p:cNvSpPr txBox="1">
              <a:spLocks noChangeArrowheads="1"/>
            </p:cNvSpPr>
            <p:nvPr/>
          </p:nvSpPr>
          <p:spPr bwMode="auto">
            <a:xfrm>
              <a:off x="1872" y="2736"/>
              <a:ext cx="288" cy="2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400">
                  <a:latin typeface="Arial" charset="0"/>
                  <a:ea typeface="ＭＳ Ｐゴシック" charset="0"/>
                  <a:cs typeface="ＭＳ Ｐゴシック" charset="0"/>
                </a:rPr>
                <a:t>C</a:t>
              </a:r>
            </a:p>
          </p:txBody>
        </p:sp>
      </p:grpSp>
      <p:grpSp>
        <p:nvGrpSpPr>
          <p:cNvPr id="125983" name="Group 52">
            <a:extLst>
              <a:ext uri="{FF2B5EF4-FFF2-40B4-BE49-F238E27FC236}">
                <a16:creationId xmlns:a16="http://schemas.microsoft.com/office/drawing/2014/main" id="{AC889599-1B42-3044-915B-1179DAD37D6C}"/>
              </a:ext>
            </a:extLst>
          </p:cNvPr>
          <p:cNvGrpSpPr>
            <a:grpSpLocks/>
          </p:cNvGrpSpPr>
          <p:nvPr/>
        </p:nvGrpSpPr>
        <p:grpSpPr bwMode="auto">
          <a:xfrm>
            <a:off x="8001000" y="5791200"/>
            <a:ext cx="533400" cy="533400"/>
            <a:chOff x="1824" y="2736"/>
            <a:chExt cx="336" cy="336"/>
          </a:xfrm>
        </p:grpSpPr>
        <p:sp>
          <p:nvSpPr>
            <p:cNvPr id="163893" name="Oval 53">
              <a:extLst>
                <a:ext uri="{FF2B5EF4-FFF2-40B4-BE49-F238E27FC236}">
                  <a16:creationId xmlns:a16="http://schemas.microsoft.com/office/drawing/2014/main" id="{AC11747F-F339-5F4D-994D-127A73F8AC4E}"/>
                </a:ext>
              </a:extLst>
            </p:cNvPr>
            <p:cNvSpPr>
              <a:spLocks noChangeArrowheads="1"/>
            </p:cNvSpPr>
            <p:nvPr/>
          </p:nvSpPr>
          <p:spPr bwMode="auto">
            <a:xfrm>
              <a:off x="1824" y="2736"/>
              <a:ext cx="336" cy="336"/>
            </a:xfrm>
            <a:prstGeom prst="ellipse">
              <a:avLst/>
            </a:prstGeom>
            <a:solidFill>
              <a:schemeClr val="accent2"/>
            </a:solidFill>
            <a:ln w="9525">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cs typeface="ＭＳ Ｐゴシック" charset="0"/>
              </a:endParaRPr>
            </a:p>
          </p:txBody>
        </p:sp>
        <p:sp>
          <p:nvSpPr>
            <p:cNvPr id="163894" name="Text Box 54">
              <a:extLst>
                <a:ext uri="{FF2B5EF4-FFF2-40B4-BE49-F238E27FC236}">
                  <a16:creationId xmlns:a16="http://schemas.microsoft.com/office/drawing/2014/main" id="{63FF842C-BCFC-874E-A70A-D35406EDDF23}"/>
                </a:ext>
              </a:extLst>
            </p:cNvPr>
            <p:cNvSpPr txBox="1">
              <a:spLocks noChangeArrowheads="1"/>
            </p:cNvSpPr>
            <p:nvPr/>
          </p:nvSpPr>
          <p:spPr bwMode="auto">
            <a:xfrm>
              <a:off x="1872" y="2736"/>
              <a:ext cx="288" cy="2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400">
                  <a:latin typeface="Arial" charset="0"/>
                  <a:ea typeface="ＭＳ Ｐゴシック" charset="0"/>
                  <a:cs typeface="ＭＳ Ｐゴシック" charset="0"/>
                </a:rPr>
                <a:t>F</a:t>
              </a:r>
            </a:p>
          </p:txBody>
        </p:sp>
      </p:grpSp>
      <p:grpSp>
        <p:nvGrpSpPr>
          <p:cNvPr id="125984" name="Group 55">
            <a:extLst>
              <a:ext uri="{FF2B5EF4-FFF2-40B4-BE49-F238E27FC236}">
                <a16:creationId xmlns:a16="http://schemas.microsoft.com/office/drawing/2014/main" id="{B8F2A37C-112A-5C4D-A6B7-1C3F86373F4D}"/>
              </a:ext>
            </a:extLst>
          </p:cNvPr>
          <p:cNvGrpSpPr>
            <a:grpSpLocks/>
          </p:cNvGrpSpPr>
          <p:nvPr/>
        </p:nvGrpSpPr>
        <p:grpSpPr bwMode="auto">
          <a:xfrm>
            <a:off x="8001000" y="4114800"/>
            <a:ext cx="533400" cy="533400"/>
            <a:chOff x="1824" y="2736"/>
            <a:chExt cx="336" cy="336"/>
          </a:xfrm>
        </p:grpSpPr>
        <p:sp>
          <p:nvSpPr>
            <p:cNvPr id="163896" name="Oval 56">
              <a:extLst>
                <a:ext uri="{FF2B5EF4-FFF2-40B4-BE49-F238E27FC236}">
                  <a16:creationId xmlns:a16="http://schemas.microsoft.com/office/drawing/2014/main" id="{DCE2FCAD-093B-5B4A-8EEB-E913FFE368C8}"/>
                </a:ext>
              </a:extLst>
            </p:cNvPr>
            <p:cNvSpPr>
              <a:spLocks noChangeArrowheads="1"/>
            </p:cNvSpPr>
            <p:nvPr/>
          </p:nvSpPr>
          <p:spPr bwMode="auto">
            <a:xfrm>
              <a:off x="1824" y="2736"/>
              <a:ext cx="336" cy="336"/>
            </a:xfrm>
            <a:prstGeom prst="ellipse">
              <a:avLst/>
            </a:prstGeom>
            <a:solidFill>
              <a:schemeClr val="accent2"/>
            </a:solidFill>
            <a:ln w="9525">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cs typeface="ＭＳ Ｐゴシック" charset="0"/>
              </a:endParaRPr>
            </a:p>
          </p:txBody>
        </p:sp>
        <p:sp>
          <p:nvSpPr>
            <p:cNvPr id="163897" name="Text Box 57">
              <a:extLst>
                <a:ext uri="{FF2B5EF4-FFF2-40B4-BE49-F238E27FC236}">
                  <a16:creationId xmlns:a16="http://schemas.microsoft.com/office/drawing/2014/main" id="{E4706FC2-6EE7-164F-8099-217433A341EF}"/>
                </a:ext>
              </a:extLst>
            </p:cNvPr>
            <p:cNvSpPr txBox="1">
              <a:spLocks noChangeArrowheads="1"/>
            </p:cNvSpPr>
            <p:nvPr/>
          </p:nvSpPr>
          <p:spPr bwMode="auto">
            <a:xfrm>
              <a:off x="1872" y="2736"/>
              <a:ext cx="288" cy="2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400">
                  <a:latin typeface="Arial" charset="0"/>
                  <a:ea typeface="ＭＳ Ｐゴシック" charset="0"/>
                  <a:cs typeface="ＭＳ Ｐゴシック" charset="0"/>
                </a:rPr>
                <a:t>E</a:t>
              </a:r>
            </a:p>
          </p:txBody>
        </p:sp>
      </p:grpSp>
      <p:sp>
        <p:nvSpPr>
          <p:cNvPr id="163900" name="Text Box 60">
            <a:extLst>
              <a:ext uri="{FF2B5EF4-FFF2-40B4-BE49-F238E27FC236}">
                <a16:creationId xmlns:a16="http://schemas.microsoft.com/office/drawing/2014/main" id="{55A2DA6E-1284-2843-AED1-3D18B7C47CBB}"/>
              </a:ext>
            </a:extLst>
          </p:cNvPr>
          <p:cNvSpPr txBox="1">
            <a:spLocks noChangeArrowheads="1"/>
          </p:cNvSpPr>
          <p:nvPr/>
        </p:nvSpPr>
        <p:spPr bwMode="auto">
          <a:xfrm>
            <a:off x="8001000" y="3505200"/>
            <a:ext cx="685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400">
                <a:solidFill>
                  <a:srgbClr val="1F02F6"/>
                </a:solidFill>
                <a:latin typeface="Arial" charset="0"/>
                <a:ea typeface="ＭＳ Ｐゴシック" charset="0"/>
                <a:cs typeface="ＭＳ Ｐゴシック" charset="0"/>
                <a:sym typeface="Symbol" charset="0"/>
              </a:rPr>
              <a:t>5</a:t>
            </a:r>
          </a:p>
        </p:txBody>
      </p:sp>
      <p:sp>
        <p:nvSpPr>
          <p:cNvPr id="163901" name="Text Box 61">
            <a:extLst>
              <a:ext uri="{FF2B5EF4-FFF2-40B4-BE49-F238E27FC236}">
                <a16:creationId xmlns:a16="http://schemas.microsoft.com/office/drawing/2014/main" id="{CED158DB-06CB-AE49-AB01-65A39FBD1A84}"/>
              </a:ext>
            </a:extLst>
          </p:cNvPr>
          <p:cNvSpPr txBox="1">
            <a:spLocks noChangeArrowheads="1"/>
          </p:cNvSpPr>
          <p:nvPr/>
        </p:nvSpPr>
        <p:spPr bwMode="auto">
          <a:xfrm>
            <a:off x="5029200" y="6324600"/>
            <a:ext cx="685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400">
                <a:solidFill>
                  <a:srgbClr val="1F02F6"/>
                </a:solidFill>
                <a:latin typeface="Arial" charset="0"/>
                <a:ea typeface="ＭＳ Ｐゴシック" charset="0"/>
                <a:cs typeface="ＭＳ Ｐゴシック" charset="0"/>
                <a:sym typeface="Symbol" charset="0"/>
              </a:rPr>
              <a:t>4</a:t>
            </a:r>
          </a:p>
        </p:txBody>
      </p:sp>
      <p:sp>
        <p:nvSpPr>
          <p:cNvPr id="163904" name="Line 64">
            <a:extLst>
              <a:ext uri="{FF2B5EF4-FFF2-40B4-BE49-F238E27FC236}">
                <a16:creationId xmlns:a16="http://schemas.microsoft.com/office/drawing/2014/main" id="{D920BC0B-7689-6041-9B12-2E043C5FBB5F}"/>
              </a:ext>
            </a:extLst>
          </p:cNvPr>
          <p:cNvSpPr>
            <a:spLocks noChangeShapeType="1"/>
          </p:cNvSpPr>
          <p:nvPr/>
        </p:nvSpPr>
        <p:spPr bwMode="auto">
          <a:xfrm>
            <a:off x="6934200" y="4572000"/>
            <a:ext cx="1143000" cy="12954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cs typeface="ＭＳ Ｐゴシック" charset="0"/>
            </a:endParaRPr>
          </a:p>
        </p:txBody>
      </p:sp>
      <p:sp>
        <p:nvSpPr>
          <p:cNvPr id="163906" name="Line 66">
            <a:extLst>
              <a:ext uri="{FF2B5EF4-FFF2-40B4-BE49-F238E27FC236}">
                <a16:creationId xmlns:a16="http://schemas.microsoft.com/office/drawing/2014/main" id="{7A3B0AA6-DE14-0E4C-BB50-8F4F75DE332F}"/>
              </a:ext>
            </a:extLst>
          </p:cNvPr>
          <p:cNvSpPr>
            <a:spLocks noChangeShapeType="1"/>
          </p:cNvSpPr>
          <p:nvPr/>
        </p:nvSpPr>
        <p:spPr bwMode="auto">
          <a:xfrm>
            <a:off x="5486400" y="4343400"/>
            <a:ext cx="990600" cy="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cs typeface="ＭＳ Ｐゴシック" charset="0"/>
            </a:endParaRPr>
          </a:p>
        </p:txBody>
      </p:sp>
      <p:sp>
        <p:nvSpPr>
          <p:cNvPr id="163907" name="Line 67">
            <a:extLst>
              <a:ext uri="{FF2B5EF4-FFF2-40B4-BE49-F238E27FC236}">
                <a16:creationId xmlns:a16="http://schemas.microsoft.com/office/drawing/2014/main" id="{780588A0-2264-D440-86E4-0B9042174770}"/>
              </a:ext>
            </a:extLst>
          </p:cNvPr>
          <p:cNvSpPr>
            <a:spLocks noChangeShapeType="1"/>
          </p:cNvSpPr>
          <p:nvPr/>
        </p:nvSpPr>
        <p:spPr bwMode="auto">
          <a:xfrm>
            <a:off x="6781800" y="4648200"/>
            <a:ext cx="0" cy="11430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cs typeface="ＭＳ Ｐゴシック" charset="0"/>
            </a:endParaRPr>
          </a:p>
        </p:txBody>
      </p:sp>
      <p:sp>
        <p:nvSpPr>
          <p:cNvPr id="69" name="Rectangle 68">
            <a:extLst>
              <a:ext uri="{FF2B5EF4-FFF2-40B4-BE49-F238E27FC236}">
                <a16:creationId xmlns:a16="http://schemas.microsoft.com/office/drawing/2014/main" id="{110B6190-EFA8-2649-9E2D-2F9C8BE04615}"/>
              </a:ext>
            </a:extLst>
          </p:cNvPr>
          <p:cNvSpPr/>
          <p:nvPr/>
        </p:nvSpPr>
        <p:spPr>
          <a:xfrm>
            <a:off x="4495800" y="272945"/>
            <a:ext cx="4114800" cy="1200329"/>
          </a:xfrm>
          <a:prstGeom prst="rect">
            <a:avLst/>
          </a:prstGeom>
        </p:spPr>
        <p:txBody>
          <a:bodyPr wrap="square">
            <a:spAutoFit/>
          </a:bodyPr>
          <a:lstStyle/>
          <a:p>
            <a:r>
              <a:rPr lang="en-US" sz="2400" dirty="0">
                <a:solidFill>
                  <a:srgbClr val="0000FF"/>
                </a:solidFill>
              </a:rPr>
              <a:t>Add the edge with the smallest weight that connects a vertex not connected by the MST</a:t>
            </a:r>
          </a:p>
        </p:txBody>
      </p:sp>
    </p:spTree>
    <p:extLst>
      <p:ext uri="{BB962C8B-B14F-4D97-AF65-F5344CB8AC3E}">
        <p14:creationId xmlns:p14="http://schemas.microsoft.com/office/powerpoint/2010/main" val="255801601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7" name="Rectangle 2">
            <a:extLst>
              <a:ext uri="{FF2B5EF4-FFF2-40B4-BE49-F238E27FC236}">
                <a16:creationId xmlns:a16="http://schemas.microsoft.com/office/drawing/2014/main" id="{A98BB8FD-3C17-1F4F-A42A-5EBCA906A92A}"/>
              </a:ext>
            </a:extLst>
          </p:cNvPr>
          <p:cNvSpPr>
            <a:spLocks noGrp="1" noChangeArrowheads="1"/>
          </p:cNvSpPr>
          <p:nvPr>
            <p:ph type="title" idx="4294967295"/>
          </p:nvPr>
        </p:nvSpPr>
        <p:spPr>
          <a:xfrm>
            <a:off x="990600" y="228600"/>
            <a:ext cx="8153400" cy="990600"/>
          </a:xfrm>
        </p:spPr>
        <p:txBody>
          <a:bodyPr/>
          <a:lstStyle/>
          <a:p>
            <a:r>
              <a:rPr lang="en-US" altLang="en-US">
                <a:ea typeface="ＭＳ Ｐゴシック" panose="020B0600070205080204" pitchFamily="34" charset="-128"/>
              </a:rPr>
              <a:t>Prim’</a:t>
            </a:r>
            <a:r>
              <a:rPr lang="en-US" altLang="ja-JP">
                <a:ea typeface="ＭＳ Ｐゴシック" panose="020B0600070205080204" pitchFamily="34" charset="-128"/>
              </a:rPr>
              <a:t>s</a:t>
            </a:r>
            <a:endParaRPr lang="en-US" altLang="en-US">
              <a:ea typeface="ＭＳ Ｐゴシック" panose="020B0600070205080204" pitchFamily="34" charset="-128"/>
            </a:endParaRPr>
          </a:p>
        </p:txBody>
      </p:sp>
      <p:grpSp>
        <p:nvGrpSpPr>
          <p:cNvPr id="126978" name="Group 3">
            <a:extLst>
              <a:ext uri="{FF2B5EF4-FFF2-40B4-BE49-F238E27FC236}">
                <a16:creationId xmlns:a16="http://schemas.microsoft.com/office/drawing/2014/main" id="{E3D374C6-786F-804D-904A-801F96FD9D28}"/>
              </a:ext>
            </a:extLst>
          </p:cNvPr>
          <p:cNvGrpSpPr>
            <a:grpSpLocks/>
          </p:cNvGrpSpPr>
          <p:nvPr/>
        </p:nvGrpSpPr>
        <p:grpSpPr bwMode="auto">
          <a:xfrm>
            <a:off x="533400" y="2193925"/>
            <a:ext cx="533400" cy="533400"/>
            <a:chOff x="1824" y="2736"/>
            <a:chExt cx="336" cy="336"/>
          </a:xfrm>
        </p:grpSpPr>
        <p:sp>
          <p:nvSpPr>
            <p:cNvPr id="164868" name="Oval 4">
              <a:extLst>
                <a:ext uri="{FF2B5EF4-FFF2-40B4-BE49-F238E27FC236}">
                  <a16:creationId xmlns:a16="http://schemas.microsoft.com/office/drawing/2014/main" id="{5B4C0E85-5582-CF4C-98C7-70286A6C0E37}"/>
                </a:ext>
              </a:extLst>
            </p:cNvPr>
            <p:cNvSpPr>
              <a:spLocks noChangeArrowheads="1"/>
            </p:cNvSpPr>
            <p:nvPr/>
          </p:nvSpPr>
          <p:spPr bwMode="auto">
            <a:xfrm>
              <a:off x="1824" y="2736"/>
              <a:ext cx="336" cy="336"/>
            </a:xfrm>
            <a:prstGeom prst="ellipse">
              <a:avLst/>
            </a:prstGeom>
            <a:solidFill>
              <a:schemeClr val="accent2"/>
            </a:solidFill>
            <a:ln w="9525">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cs typeface="ＭＳ Ｐゴシック" charset="0"/>
              </a:endParaRPr>
            </a:p>
          </p:txBody>
        </p:sp>
        <p:sp>
          <p:nvSpPr>
            <p:cNvPr id="164869" name="Text Box 5">
              <a:extLst>
                <a:ext uri="{FF2B5EF4-FFF2-40B4-BE49-F238E27FC236}">
                  <a16:creationId xmlns:a16="http://schemas.microsoft.com/office/drawing/2014/main" id="{707A55E0-4746-D344-B533-6E37E25A8C51}"/>
                </a:ext>
              </a:extLst>
            </p:cNvPr>
            <p:cNvSpPr txBox="1">
              <a:spLocks noChangeArrowheads="1"/>
            </p:cNvSpPr>
            <p:nvPr/>
          </p:nvSpPr>
          <p:spPr bwMode="auto">
            <a:xfrm>
              <a:off x="1872" y="2736"/>
              <a:ext cx="288" cy="2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400">
                  <a:latin typeface="Arial" charset="0"/>
                  <a:ea typeface="ＭＳ Ｐゴシック" charset="0"/>
                  <a:cs typeface="ＭＳ Ｐゴシック" charset="0"/>
                </a:rPr>
                <a:t>A</a:t>
              </a:r>
            </a:p>
          </p:txBody>
        </p:sp>
      </p:grpSp>
      <p:grpSp>
        <p:nvGrpSpPr>
          <p:cNvPr id="126979" name="Group 6">
            <a:extLst>
              <a:ext uri="{FF2B5EF4-FFF2-40B4-BE49-F238E27FC236}">
                <a16:creationId xmlns:a16="http://schemas.microsoft.com/office/drawing/2014/main" id="{A4D6A89A-36EC-8540-B256-C7DFB24CBFA4}"/>
              </a:ext>
            </a:extLst>
          </p:cNvPr>
          <p:cNvGrpSpPr>
            <a:grpSpLocks/>
          </p:cNvGrpSpPr>
          <p:nvPr/>
        </p:nvGrpSpPr>
        <p:grpSpPr bwMode="auto">
          <a:xfrm>
            <a:off x="533400" y="3870325"/>
            <a:ext cx="533400" cy="533400"/>
            <a:chOff x="1824" y="2736"/>
            <a:chExt cx="336" cy="336"/>
          </a:xfrm>
        </p:grpSpPr>
        <p:sp>
          <p:nvSpPr>
            <p:cNvPr id="164871" name="Oval 7">
              <a:extLst>
                <a:ext uri="{FF2B5EF4-FFF2-40B4-BE49-F238E27FC236}">
                  <a16:creationId xmlns:a16="http://schemas.microsoft.com/office/drawing/2014/main" id="{D538C4EF-1A06-C549-A698-7D5560C0F03A}"/>
                </a:ext>
              </a:extLst>
            </p:cNvPr>
            <p:cNvSpPr>
              <a:spLocks noChangeArrowheads="1"/>
            </p:cNvSpPr>
            <p:nvPr/>
          </p:nvSpPr>
          <p:spPr bwMode="auto">
            <a:xfrm>
              <a:off x="1824" y="2736"/>
              <a:ext cx="336" cy="336"/>
            </a:xfrm>
            <a:prstGeom prst="ellipse">
              <a:avLst/>
            </a:prstGeom>
            <a:solidFill>
              <a:schemeClr val="accent2"/>
            </a:solidFill>
            <a:ln w="9525">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cs typeface="ＭＳ Ｐゴシック" charset="0"/>
              </a:endParaRPr>
            </a:p>
          </p:txBody>
        </p:sp>
        <p:sp>
          <p:nvSpPr>
            <p:cNvPr id="164872" name="Text Box 8">
              <a:extLst>
                <a:ext uri="{FF2B5EF4-FFF2-40B4-BE49-F238E27FC236}">
                  <a16:creationId xmlns:a16="http://schemas.microsoft.com/office/drawing/2014/main" id="{6E4868A5-8633-CB4D-8BDE-66F64C4DD44B}"/>
                </a:ext>
              </a:extLst>
            </p:cNvPr>
            <p:cNvSpPr txBox="1">
              <a:spLocks noChangeArrowheads="1"/>
            </p:cNvSpPr>
            <p:nvPr/>
          </p:nvSpPr>
          <p:spPr bwMode="auto">
            <a:xfrm>
              <a:off x="1872" y="2736"/>
              <a:ext cx="288" cy="2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400">
                  <a:latin typeface="Arial" charset="0"/>
                  <a:ea typeface="ＭＳ Ｐゴシック" charset="0"/>
                  <a:cs typeface="ＭＳ Ｐゴシック" charset="0"/>
                </a:rPr>
                <a:t>B</a:t>
              </a:r>
            </a:p>
          </p:txBody>
        </p:sp>
      </p:grpSp>
      <p:grpSp>
        <p:nvGrpSpPr>
          <p:cNvPr id="126980" name="Group 9">
            <a:extLst>
              <a:ext uri="{FF2B5EF4-FFF2-40B4-BE49-F238E27FC236}">
                <a16:creationId xmlns:a16="http://schemas.microsoft.com/office/drawing/2014/main" id="{7B5C66D5-DCDE-4B49-A872-2184AA5C5A92}"/>
              </a:ext>
            </a:extLst>
          </p:cNvPr>
          <p:cNvGrpSpPr>
            <a:grpSpLocks/>
          </p:cNvGrpSpPr>
          <p:nvPr/>
        </p:nvGrpSpPr>
        <p:grpSpPr bwMode="auto">
          <a:xfrm>
            <a:off x="2057400" y="3870325"/>
            <a:ext cx="533400" cy="533400"/>
            <a:chOff x="1824" y="2736"/>
            <a:chExt cx="336" cy="336"/>
          </a:xfrm>
        </p:grpSpPr>
        <p:sp>
          <p:nvSpPr>
            <p:cNvPr id="164874" name="Oval 10">
              <a:extLst>
                <a:ext uri="{FF2B5EF4-FFF2-40B4-BE49-F238E27FC236}">
                  <a16:creationId xmlns:a16="http://schemas.microsoft.com/office/drawing/2014/main" id="{E5ECE553-4A45-5341-A7E3-914F1ADC0F5A}"/>
                </a:ext>
              </a:extLst>
            </p:cNvPr>
            <p:cNvSpPr>
              <a:spLocks noChangeArrowheads="1"/>
            </p:cNvSpPr>
            <p:nvPr/>
          </p:nvSpPr>
          <p:spPr bwMode="auto">
            <a:xfrm>
              <a:off x="1824" y="2736"/>
              <a:ext cx="336" cy="336"/>
            </a:xfrm>
            <a:prstGeom prst="ellipse">
              <a:avLst/>
            </a:prstGeom>
            <a:solidFill>
              <a:schemeClr val="accent2"/>
            </a:solidFill>
            <a:ln w="9525">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cs typeface="ＭＳ Ｐゴシック" charset="0"/>
              </a:endParaRPr>
            </a:p>
          </p:txBody>
        </p:sp>
        <p:sp>
          <p:nvSpPr>
            <p:cNvPr id="164875" name="Text Box 11">
              <a:extLst>
                <a:ext uri="{FF2B5EF4-FFF2-40B4-BE49-F238E27FC236}">
                  <a16:creationId xmlns:a16="http://schemas.microsoft.com/office/drawing/2014/main" id="{5B5F28B4-30DC-D64F-98A4-043DEA1FDB0C}"/>
                </a:ext>
              </a:extLst>
            </p:cNvPr>
            <p:cNvSpPr txBox="1">
              <a:spLocks noChangeArrowheads="1"/>
            </p:cNvSpPr>
            <p:nvPr/>
          </p:nvSpPr>
          <p:spPr bwMode="auto">
            <a:xfrm>
              <a:off x="1872" y="2736"/>
              <a:ext cx="288" cy="2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400">
                  <a:latin typeface="Arial" charset="0"/>
                  <a:ea typeface="ＭＳ Ｐゴシック" charset="0"/>
                  <a:cs typeface="ＭＳ Ｐゴシック" charset="0"/>
                </a:rPr>
                <a:t>D</a:t>
              </a:r>
            </a:p>
          </p:txBody>
        </p:sp>
      </p:grpSp>
      <p:grpSp>
        <p:nvGrpSpPr>
          <p:cNvPr id="126981" name="Group 12">
            <a:extLst>
              <a:ext uri="{FF2B5EF4-FFF2-40B4-BE49-F238E27FC236}">
                <a16:creationId xmlns:a16="http://schemas.microsoft.com/office/drawing/2014/main" id="{7569C837-C6DA-C846-B2C1-871134B54055}"/>
              </a:ext>
            </a:extLst>
          </p:cNvPr>
          <p:cNvGrpSpPr>
            <a:grpSpLocks/>
          </p:cNvGrpSpPr>
          <p:nvPr/>
        </p:nvGrpSpPr>
        <p:grpSpPr bwMode="auto">
          <a:xfrm>
            <a:off x="2057400" y="2193925"/>
            <a:ext cx="533400" cy="533400"/>
            <a:chOff x="1824" y="2736"/>
            <a:chExt cx="336" cy="336"/>
          </a:xfrm>
        </p:grpSpPr>
        <p:sp>
          <p:nvSpPr>
            <p:cNvPr id="164877" name="Oval 13">
              <a:extLst>
                <a:ext uri="{FF2B5EF4-FFF2-40B4-BE49-F238E27FC236}">
                  <a16:creationId xmlns:a16="http://schemas.microsoft.com/office/drawing/2014/main" id="{DF9EC25B-2BD9-0B42-A264-C883FA017ACA}"/>
                </a:ext>
              </a:extLst>
            </p:cNvPr>
            <p:cNvSpPr>
              <a:spLocks noChangeArrowheads="1"/>
            </p:cNvSpPr>
            <p:nvPr/>
          </p:nvSpPr>
          <p:spPr bwMode="auto">
            <a:xfrm>
              <a:off x="1824" y="2736"/>
              <a:ext cx="336" cy="336"/>
            </a:xfrm>
            <a:prstGeom prst="ellipse">
              <a:avLst/>
            </a:prstGeom>
            <a:solidFill>
              <a:schemeClr val="accent2"/>
            </a:solidFill>
            <a:ln w="9525">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cs typeface="ＭＳ Ｐゴシック" charset="0"/>
              </a:endParaRPr>
            </a:p>
          </p:txBody>
        </p:sp>
        <p:sp>
          <p:nvSpPr>
            <p:cNvPr id="164878" name="Text Box 14">
              <a:extLst>
                <a:ext uri="{FF2B5EF4-FFF2-40B4-BE49-F238E27FC236}">
                  <a16:creationId xmlns:a16="http://schemas.microsoft.com/office/drawing/2014/main" id="{A4D1C91C-3691-0242-838C-3D91644362E7}"/>
                </a:ext>
              </a:extLst>
            </p:cNvPr>
            <p:cNvSpPr txBox="1">
              <a:spLocks noChangeArrowheads="1"/>
            </p:cNvSpPr>
            <p:nvPr/>
          </p:nvSpPr>
          <p:spPr bwMode="auto">
            <a:xfrm>
              <a:off x="1872" y="2736"/>
              <a:ext cx="288" cy="2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400">
                  <a:latin typeface="Arial" charset="0"/>
                  <a:ea typeface="ＭＳ Ｐゴシック" charset="0"/>
                  <a:cs typeface="ＭＳ Ｐゴシック" charset="0"/>
                </a:rPr>
                <a:t>C</a:t>
              </a:r>
            </a:p>
          </p:txBody>
        </p:sp>
      </p:grpSp>
      <p:sp>
        <p:nvSpPr>
          <p:cNvPr id="164879" name="Line 15">
            <a:extLst>
              <a:ext uri="{FF2B5EF4-FFF2-40B4-BE49-F238E27FC236}">
                <a16:creationId xmlns:a16="http://schemas.microsoft.com/office/drawing/2014/main" id="{23B08DED-AE21-9E42-918D-289AAE2AA77C}"/>
              </a:ext>
            </a:extLst>
          </p:cNvPr>
          <p:cNvSpPr>
            <a:spLocks noChangeShapeType="1"/>
          </p:cNvSpPr>
          <p:nvPr/>
        </p:nvSpPr>
        <p:spPr bwMode="auto">
          <a:xfrm>
            <a:off x="1066800" y="4175125"/>
            <a:ext cx="990600" cy="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cs typeface="ＭＳ Ｐゴシック" charset="0"/>
            </a:endParaRPr>
          </a:p>
        </p:txBody>
      </p:sp>
      <p:sp>
        <p:nvSpPr>
          <p:cNvPr id="164880" name="Line 16">
            <a:extLst>
              <a:ext uri="{FF2B5EF4-FFF2-40B4-BE49-F238E27FC236}">
                <a16:creationId xmlns:a16="http://schemas.microsoft.com/office/drawing/2014/main" id="{AC60E67F-D2F6-B948-B511-704ADACD6474}"/>
              </a:ext>
            </a:extLst>
          </p:cNvPr>
          <p:cNvSpPr>
            <a:spLocks noChangeShapeType="1"/>
          </p:cNvSpPr>
          <p:nvPr/>
        </p:nvSpPr>
        <p:spPr bwMode="auto">
          <a:xfrm flipV="1">
            <a:off x="2362200" y="2727325"/>
            <a:ext cx="0" cy="11430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cs typeface="ＭＳ Ｐゴシック" charset="0"/>
            </a:endParaRPr>
          </a:p>
        </p:txBody>
      </p:sp>
      <p:sp>
        <p:nvSpPr>
          <p:cNvPr id="164881" name="Line 17">
            <a:extLst>
              <a:ext uri="{FF2B5EF4-FFF2-40B4-BE49-F238E27FC236}">
                <a16:creationId xmlns:a16="http://schemas.microsoft.com/office/drawing/2014/main" id="{9542EEC6-C6F7-4844-B293-397CA90F2A7D}"/>
              </a:ext>
            </a:extLst>
          </p:cNvPr>
          <p:cNvSpPr>
            <a:spLocks noChangeShapeType="1"/>
          </p:cNvSpPr>
          <p:nvPr/>
        </p:nvSpPr>
        <p:spPr bwMode="auto">
          <a:xfrm flipV="1">
            <a:off x="838200" y="2727325"/>
            <a:ext cx="0" cy="11430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cs typeface="ＭＳ Ｐゴシック" charset="0"/>
            </a:endParaRPr>
          </a:p>
        </p:txBody>
      </p:sp>
      <p:sp>
        <p:nvSpPr>
          <p:cNvPr id="164882" name="Line 18">
            <a:extLst>
              <a:ext uri="{FF2B5EF4-FFF2-40B4-BE49-F238E27FC236}">
                <a16:creationId xmlns:a16="http://schemas.microsoft.com/office/drawing/2014/main" id="{5AB03A28-FAFC-4F40-8EBB-CC232B5AD656}"/>
              </a:ext>
            </a:extLst>
          </p:cNvPr>
          <p:cNvSpPr>
            <a:spLocks noChangeShapeType="1"/>
          </p:cNvSpPr>
          <p:nvPr/>
        </p:nvSpPr>
        <p:spPr bwMode="auto">
          <a:xfrm>
            <a:off x="1066800" y="2422525"/>
            <a:ext cx="990600" cy="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cs typeface="ＭＳ Ｐゴシック" charset="0"/>
            </a:endParaRPr>
          </a:p>
        </p:txBody>
      </p:sp>
      <p:sp>
        <p:nvSpPr>
          <p:cNvPr id="164883" name="Line 19">
            <a:extLst>
              <a:ext uri="{FF2B5EF4-FFF2-40B4-BE49-F238E27FC236}">
                <a16:creationId xmlns:a16="http://schemas.microsoft.com/office/drawing/2014/main" id="{66932FA5-C97A-CB4D-9193-5ADFE06C80D1}"/>
              </a:ext>
            </a:extLst>
          </p:cNvPr>
          <p:cNvSpPr>
            <a:spLocks noChangeShapeType="1"/>
          </p:cNvSpPr>
          <p:nvPr/>
        </p:nvSpPr>
        <p:spPr bwMode="auto">
          <a:xfrm>
            <a:off x="990600" y="2651125"/>
            <a:ext cx="1143000" cy="12954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cs typeface="ＭＳ Ｐゴシック" charset="0"/>
            </a:endParaRPr>
          </a:p>
        </p:txBody>
      </p:sp>
      <p:sp>
        <p:nvSpPr>
          <p:cNvPr id="164884" name="Text Box 20">
            <a:extLst>
              <a:ext uri="{FF2B5EF4-FFF2-40B4-BE49-F238E27FC236}">
                <a16:creationId xmlns:a16="http://schemas.microsoft.com/office/drawing/2014/main" id="{43C72813-0F67-A945-ABA1-97BBB8C1A09C}"/>
              </a:ext>
            </a:extLst>
          </p:cNvPr>
          <p:cNvSpPr txBox="1">
            <a:spLocks noChangeArrowheads="1"/>
          </p:cNvSpPr>
          <p:nvPr/>
        </p:nvSpPr>
        <p:spPr bwMode="auto">
          <a:xfrm>
            <a:off x="533400" y="3108325"/>
            <a:ext cx="5334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cs typeface="ＭＳ Ｐゴシック" charset="0"/>
              </a:rPr>
              <a:t>4</a:t>
            </a:r>
          </a:p>
        </p:txBody>
      </p:sp>
      <p:sp>
        <p:nvSpPr>
          <p:cNvPr id="164885" name="Text Box 21">
            <a:extLst>
              <a:ext uri="{FF2B5EF4-FFF2-40B4-BE49-F238E27FC236}">
                <a16:creationId xmlns:a16="http://schemas.microsoft.com/office/drawing/2014/main" id="{B684F6DC-3679-C943-9CBC-C05F63FDC4E6}"/>
              </a:ext>
            </a:extLst>
          </p:cNvPr>
          <p:cNvSpPr txBox="1">
            <a:spLocks noChangeArrowheads="1"/>
          </p:cNvSpPr>
          <p:nvPr/>
        </p:nvSpPr>
        <p:spPr bwMode="auto">
          <a:xfrm>
            <a:off x="1447800" y="2041525"/>
            <a:ext cx="5334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cs typeface="ＭＳ Ｐゴシック" charset="0"/>
              </a:rPr>
              <a:t>1</a:t>
            </a:r>
          </a:p>
        </p:txBody>
      </p:sp>
      <p:sp>
        <p:nvSpPr>
          <p:cNvPr id="164886" name="Text Box 22">
            <a:extLst>
              <a:ext uri="{FF2B5EF4-FFF2-40B4-BE49-F238E27FC236}">
                <a16:creationId xmlns:a16="http://schemas.microsoft.com/office/drawing/2014/main" id="{DF887491-5904-784C-A204-EC3D68852D45}"/>
              </a:ext>
            </a:extLst>
          </p:cNvPr>
          <p:cNvSpPr txBox="1">
            <a:spLocks noChangeArrowheads="1"/>
          </p:cNvSpPr>
          <p:nvPr/>
        </p:nvSpPr>
        <p:spPr bwMode="auto">
          <a:xfrm>
            <a:off x="2438400" y="3046413"/>
            <a:ext cx="533400" cy="366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cs typeface="ＭＳ Ｐゴシック" charset="0"/>
              </a:rPr>
              <a:t>2</a:t>
            </a:r>
          </a:p>
        </p:txBody>
      </p:sp>
      <p:sp>
        <p:nvSpPr>
          <p:cNvPr id="164887" name="Text Box 23">
            <a:extLst>
              <a:ext uri="{FF2B5EF4-FFF2-40B4-BE49-F238E27FC236}">
                <a16:creationId xmlns:a16="http://schemas.microsoft.com/office/drawing/2014/main" id="{D573ABFD-BEA9-A148-B5A9-055168789DD8}"/>
              </a:ext>
            </a:extLst>
          </p:cNvPr>
          <p:cNvSpPr txBox="1">
            <a:spLocks noChangeArrowheads="1"/>
          </p:cNvSpPr>
          <p:nvPr/>
        </p:nvSpPr>
        <p:spPr bwMode="auto">
          <a:xfrm>
            <a:off x="990600" y="2879725"/>
            <a:ext cx="5334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cs typeface="ＭＳ Ｐゴシック" charset="0"/>
              </a:rPr>
              <a:t>3</a:t>
            </a:r>
          </a:p>
        </p:txBody>
      </p:sp>
      <p:sp>
        <p:nvSpPr>
          <p:cNvPr id="164888" name="Text Box 24">
            <a:extLst>
              <a:ext uri="{FF2B5EF4-FFF2-40B4-BE49-F238E27FC236}">
                <a16:creationId xmlns:a16="http://schemas.microsoft.com/office/drawing/2014/main" id="{A4659387-86B6-4D46-BB8B-D19BD8D832CA}"/>
              </a:ext>
            </a:extLst>
          </p:cNvPr>
          <p:cNvSpPr txBox="1">
            <a:spLocks noChangeArrowheads="1"/>
          </p:cNvSpPr>
          <p:nvPr/>
        </p:nvSpPr>
        <p:spPr bwMode="auto">
          <a:xfrm>
            <a:off x="1447800" y="4189413"/>
            <a:ext cx="533400" cy="366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cs typeface="ＭＳ Ｐゴシック" charset="0"/>
              </a:rPr>
              <a:t>4</a:t>
            </a:r>
          </a:p>
        </p:txBody>
      </p:sp>
      <p:grpSp>
        <p:nvGrpSpPr>
          <p:cNvPr id="126992" name="Group 25">
            <a:extLst>
              <a:ext uri="{FF2B5EF4-FFF2-40B4-BE49-F238E27FC236}">
                <a16:creationId xmlns:a16="http://schemas.microsoft.com/office/drawing/2014/main" id="{2AA0FEE8-A956-8546-A1B7-548EF3750ED8}"/>
              </a:ext>
            </a:extLst>
          </p:cNvPr>
          <p:cNvGrpSpPr>
            <a:grpSpLocks/>
          </p:cNvGrpSpPr>
          <p:nvPr/>
        </p:nvGrpSpPr>
        <p:grpSpPr bwMode="auto">
          <a:xfrm>
            <a:off x="3581400" y="3870325"/>
            <a:ext cx="533400" cy="533400"/>
            <a:chOff x="1824" y="2736"/>
            <a:chExt cx="336" cy="336"/>
          </a:xfrm>
        </p:grpSpPr>
        <p:sp>
          <p:nvSpPr>
            <p:cNvPr id="164890" name="Oval 26">
              <a:extLst>
                <a:ext uri="{FF2B5EF4-FFF2-40B4-BE49-F238E27FC236}">
                  <a16:creationId xmlns:a16="http://schemas.microsoft.com/office/drawing/2014/main" id="{39234349-F3B4-084A-BF57-585C1C3F5314}"/>
                </a:ext>
              </a:extLst>
            </p:cNvPr>
            <p:cNvSpPr>
              <a:spLocks noChangeArrowheads="1"/>
            </p:cNvSpPr>
            <p:nvPr/>
          </p:nvSpPr>
          <p:spPr bwMode="auto">
            <a:xfrm>
              <a:off x="1824" y="2736"/>
              <a:ext cx="336" cy="336"/>
            </a:xfrm>
            <a:prstGeom prst="ellipse">
              <a:avLst/>
            </a:prstGeom>
            <a:solidFill>
              <a:schemeClr val="accent2"/>
            </a:solidFill>
            <a:ln w="9525">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cs typeface="ＭＳ Ｐゴシック" charset="0"/>
              </a:endParaRPr>
            </a:p>
          </p:txBody>
        </p:sp>
        <p:sp>
          <p:nvSpPr>
            <p:cNvPr id="164891" name="Text Box 27">
              <a:extLst>
                <a:ext uri="{FF2B5EF4-FFF2-40B4-BE49-F238E27FC236}">
                  <a16:creationId xmlns:a16="http://schemas.microsoft.com/office/drawing/2014/main" id="{E9B23733-C262-4445-8527-97D4ADB461E4}"/>
                </a:ext>
              </a:extLst>
            </p:cNvPr>
            <p:cNvSpPr txBox="1">
              <a:spLocks noChangeArrowheads="1"/>
            </p:cNvSpPr>
            <p:nvPr/>
          </p:nvSpPr>
          <p:spPr bwMode="auto">
            <a:xfrm>
              <a:off x="1872" y="2736"/>
              <a:ext cx="288" cy="2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400">
                  <a:latin typeface="Arial" charset="0"/>
                  <a:ea typeface="ＭＳ Ｐゴシック" charset="0"/>
                  <a:cs typeface="ＭＳ Ｐゴシック" charset="0"/>
                </a:rPr>
                <a:t>F</a:t>
              </a:r>
            </a:p>
          </p:txBody>
        </p:sp>
      </p:grpSp>
      <p:grpSp>
        <p:nvGrpSpPr>
          <p:cNvPr id="126993" name="Group 28">
            <a:extLst>
              <a:ext uri="{FF2B5EF4-FFF2-40B4-BE49-F238E27FC236}">
                <a16:creationId xmlns:a16="http://schemas.microsoft.com/office/drawing/2014/main" id="{C5D975E6-44C1-8348-B67F-5C788A6E2400}"/>
              </a:ext>
            </a:extLst>
          </p:cNvPr>
          <p:cNvGrpSpPr>
            <a:grpSpLocks/>
          </p:cNvGrpSpPr>
          <p:nvPr/>
        </p:nvGrpSpPr>
        <p:grpSpPr bwMode="auto">
          <a:xfrm>
            <a:off x="3581400" y="2193925"/>
            <a:ext cx="533400" cy="533400"/>
            <a:chOff x="1824" y="2736"/>
            <a:chExt cx="336" cy="336"/>
          </a:xfrm>
        </p:grpSpPr>
        <p:sp>
          <p:nvSpPr>
            <p:cNvPr id="164893" name="Oval 29">
              <a:extLst>
                <a:ext uri="{FF2B5EF4-FFF2-40B4-BE49-F238E27FC236}">
                  <a16:creationId xmlns:a16="http://schemas.microsoft.com/office/drawing/2014/main" id="{0567C82B-138F-5F4E-91AF-B142377A8E6E}"/>
                </a:ext>
              </a:extLst>
            </p:cNvPr>
            <p:cNvSpPr>
              <a:spLocks noChangeArrowheads="1"/>
            </p:cNvSpPr>
            <p:nvPr/>
          </p:nvSpPr>
          <p:spPr bwMode="auto">
            <a:xfrm>
              <a:off x="1824" y="2736"/>
              <a:ext cx="336" cy="336"/>
            </a:xfrm>
            <a:prstGeom prst="ellipse">
              <a:avLst/>
            </a:prstGeom>
            <a:solidFill>
              <a:schemeClr val="accent2"/>
            </a:solidFill>
            <a:ln w="9525">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cs typeface="ＭＳ Ｐゴシック" charset="0"/>
              </a:endParaRPr>
            </a:p>
          </p:txBody>
        </p:sp>
        <p:sp>
          <p:nvSpPr>
            <p:cNvPr id="164894" name="Text Box 30">
              <a:extLst>
                <a:ext uri="{FF2B5EF4-FFF2-40B4-BE49-F238E27FC236}">
                  <a16:creationId xmlns:a16="http://schemas.microsoft.com/office/drawing/2014/main" id="{6822D723-DF0D-A040-A8F0-36F313D063EF}"/>
                </a:ext>
              </a:extLst>
            </p:cNvPr>
            <p:cNvSpPr txBox="1">
              <a:spLocks noChangeArrowheads="1"/>
            </p:cNvSpPr>
            <p:nvPr/>
          </p:nvSpPr>
          <p:spPr bwMode="auto">
            <a:xfrm>
              <a:off x="1872" y="2736"/>
              <a:ext cx="288" cy="2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400">
                  <a:latin typeface="Arial" charset="0"/>
                  <a:ea typeface="ＭＳ Ｐゴシック" charset="0"/>
                  <a:cs typeface="ＭＳ Ｐゴシック" charset="0"/>
                </a:rPr>
                <a:t>E</a:t>
              </a:r>
            </a:p>
          </p:txBody>
        </p:sp>
      </p:grpSp>
      <p:sp>
        <p:nvSpPr>
          <p:cNvPr id="164895" name="Line 31">
            <a:extLst>
              <a:ext uri="{FF2B5EF4-FFF2-40B4-BE49-F238E27FC236}">
                <a16:creationId xmlns:a16="http://schemas.microsoft.com/office/drawing/2014/main" id="{7808DEB8-473D-614C-9F07-72E522C037D4}"/>
              </a:ext>
            </a:extLst>
          </p:cNvPr>
          <p:cNvSpPr>
            <a:spLocks noChangeShapeType="1"/>
          </p:cNvSpPr>
          <p:nvPr/>
        </p:nvSpPr>
        <p:spPr bwMode="auto">
          <a:xfrm>
            <a:off x="2590800" y="4175125"/>
            <a:ext cx="990600" cy="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cs typeface="ＭＳ Ｐゴシック" charset="0"/>
            </a:endParaRPr>
          </a:p>
        </p:txBody>
      </p:sp>
      <p:sp>
        <p:nvSpPr>
          <p:cNvPr id="164896" name="Line 32">
            <a:extLst>
              <a:ext uri="{FF2B5EF4-FFF2-40B4-BE49-F238E27FC236}">
                <a16:creationId xmlns:a16="http://schemas.microsoft.com/office/drawing/2014/main" id="{4C19EA62-B5B5-EE47-9429-8AD8AFA23A50}"/>
              </a:ext>
            </a:extLst>
          </p:cNvPr>
          <p:cNvSpPr>
            <a:spLocks noChangeShapeType="1"/>
          </p:cNvSpPr>
          <p:nvPr/>
        </p:nvSpPr>
        <p:spPr bwMode="auto">
          <a:xfrm flipV="1">
            <a:off x="3886200" y="2727325"/>
            <a:ext cx="0" cy="11430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cs typeface="ＭＳ Ｐゴシック" charset="0"/>
            </a:endParaRPr>
          </a:p>
        </p:txBody>
      </p:sp>
      <p:sp>
        <p:nvSpPr>
          <p:cNvPr id="164897" name="Line 33">
            <a:extLst>
              <a:ext uri="{FF2B5EF4-FFF2-40B4-BE49-F238E27FC236}">
                <a16:creationId xmlns:a16="http://schemas.microsoft.com/office/drawing/2014/main" id="{CFF7D497-7CF3-604E-8CE6-7932E9E5A246}"/>
              </a:ext>
            </a:extLst>
          </p:cNvPr>
          <p:cNvSpPr>
            <a:spLocks noChangeShapeType="1"/>
          </p:cNvSpPr>
          <p:nvPr/>
        </p:nvSpPr>
        <p:spPr bwMode="auto">
          <a:xfrm>
            <a:off x="2514600" y="2651125"/>
            <a:ext cx="1143000" cy="12954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cs typeface="ＭＳ Ｐゴシック" charset="0"/>
            </a:endParaRPr>
          </a:p>
        </p:txBody>
      </p:sp>
      <p:sp>
        <p:nvSpPr>
          <p:cNvPr id="164898" name="Text Box 34">
            <a:extLst>
              <a:ext uri="{FF2B5EF4-FFF2-40B4-BE49-F238E27FC236}">
                <a16:creationId xmlns:a16="http://schemas.microsoft.com/office/drawing/2014/main" id="{6C83AACD-EAB3-F043-8CF8-469987DB0312}"/>
              </a:ext>
            </a:extLst>
          </p:cNvPr>
          <p:cNvSpPr txBox="1">
            <a:spLocks noChangeArrowheads="1"/>
          </p:cNvSpPr>
          <p:nvPr/>
        </p:nvSpPr>
        <p:spPr bwMode="auto">
          <a:xfrm>
            <a:off x="3962400" y="2986088"/>
            <a:ext cx="533400" cy="366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cs typeface="ＭＳ Ｐゴシック" charset="0"/>
              </a:rPr>
              <a:t>5</a:t>
            </a:r>
          </a:p>
        </p:txBody>
      </p:sp>
      <p:sp>
        <p:nvSpPr>
          <p:cNvPr id="164899" name="Text Box 35">
            <a:extLst>
              <a:ext uri="{FF2B5EF4-FFF2-40B4-BE49-F238E27FC236}">
                <a16:creationId xmlns:a16="http://schemas.microsoft.com/office/drawing/2014/main" id="{A40C1444-6A9A-C84D-BB91-0DCA4A297527}"/>
              </a:ext>
            </a:extLst>
          </p:cNvPr>
          <p:cNvSpPr txBox="1">
            <a:spLocks noChangeArrowheads="1"/>
          </p:cNvSpPr>
          <p:nvPr/>
        </p:nvSpPr>
        <p:spPr bwMode="auto">
          <a:xfrm>
            <a:off x="3048000" y="2894013"/>
            <a:ext cx="533400" cy="366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cs typeface="ＭＳ Ｐゴシック" charset="0"/>
              </a:rPr>
              <a:t>4</a:t>
            </a:r>
          </a:p>
        </p:txBody>
      </p:sp>
      <p:sp>
        <p:nvSpPr>
          <p:cNvPr id="164900" name="Text Box 36">
            <a:extLst>
              <a:ext uri="{FF2B5EF4-FFF2-40B4-BE49-F238E27FC236}">
                <a16:creationId xmlns:a16="http://schemas.microsoft.com/office/drawing/2014/main" id="{4413E431-0679-A440-A77D-716E2ED37150}"/>
              </a:ext>
            </a:extLst>
          </p:cNvPr>
          <p:cNvSpPr txBox="1">
            <a:spLocks noChangeArrowheads="1"/>
          </p:cNvSpPr>
          <p:nvPr/>
        </p:nvSpPr>
        <p:spPr bwMode="auto">
          <a:xfrm>
            <a:off x="2971800" y="4189413"/>
            <a:ext cx="533400" cy="366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cs typeface="ＭＳ Ｐゴシック" charset="0"/>
              </a:rPr>
              <a:t>6</a:t>
            </a:r>
          </a:p>
        </p:txBody>
      </p:sp>
      <p:sp>
        <p:nvSpPr>
          <p:cNvPr id="164901" name="Line 37">
            <a:extLst>
              <a:ext uri="{FF2B5EF4-FFF2-40B4-BE49-F238E27FC236}">
                <a16:creationId xmlns:a16="http://schemas.microsoft.com/office/drawing/2014/main" id="{4442792F-BF0F-3D4D-B4DB-08F20BA705DA}"/>
              </a:ext>
            </a:extLst>
          </p:cNvPr>
          <p:cNvSpPr>
            <a:spLocks noChangeShapeType="1"/>
          </p:cNvSpPr>
          <p:nvPr/>
        </p:nvSpPr>
        <p:spPr bwMode="auto">
          <a:xfrm flipV="1">
            <a:off x="990600" y="2727325"/>
            <a:ext cx="1219200" cy="12192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cs typeface="ＭＳ Ｐゴシック" charset="0"/>
            </a:endParaRPr>
          </a:p>
        </p:txBody>
      </p:sp>
      <p:sp>
        <p:nvSpPr>
          <p:cNvPr id="164902" name="Text Box 38">
            <a:extLst>
              <a:ext uri="{FF2B5EF4-FFF2-40B4-BE49-F238E27FC236}">
                <a16:creationId xmlns:a16="http://schemas.microsoft.com/office/drawing/2014/main" id="{21D61145-297A-5B42-9849-F4BA74475C32}"/>
              </a:ext>
            </a:extLst>
          </p:cNvPr>
          <p:cNvSpPr txBox="1">
            <a:spLocks noChangeArrowheads="1"/>
          </p:cNvSpPr>
          <p:nvPr/>
        </p:nvSpPr>
        <p:spPr bwMode="auto">
          <a:xfrm>
            <a:off x="1828800" y="3046413"/>
            <a:ext cx="533400" cy="366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cs typeface="ＭＳ Ｐゴシック" charset="0"/>
              </a:rPr>
              <a:t>4</a:t>
            </a:r>
          </a:p>
        </p:txBody>
      </p:sp>
      <p:sp>
        <p:nvSpPr>
          <p:cNvPr id="164903" name="Text Box 39">
            <a:extLst>
              <a:ext uri="{FF2B5EF4-FFF2-40B4-BE49-F238E27FC236}">
                <a16:creationId xmlns:a16="http://schemas.microsoft.com/office/drawing/2014/main" id="{120C8327-778D-2549-83F1-83AAE62751EF}"/>
              </a:ext>
            </a:extLst>
          </p:cNvPr>
          <p:cNvSpPr txBox="1">
            <a:spLocks noChangeArrowheads="1"/>
          </p:cNvSpPr>
          <p:nvPr/>
        </p:nvSpPr>
        <p:spPr bwMode="auto">
          <a:xfrm>
            <a:off x="5943600" y="2971800"/>
            <a:ext cx="1905000" cy="7016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4000">
                <a:latin typeface="Arial" charset="0"/>
                <a:ea typeface="ＭＳ Ｐゴシック" charset="0"/>
                <a:cs typeface="ＭＳ Ｐゴシック" charset="0"/>
              </a:rPr>
              <a:t>MST</a:t>
            </a:r>
          </a:p>
        </p:txBody>
      </p:sp>
      <p:grpSp>
        <p:nvGrpSpPr>
          <p:cNvPr id="127003" name="Group 40">
            <a:extLst>
              <a:ext uri="{FF2B5EF4-FFF2-40B4-BE49-F238E27FC236}">
                <a16:creationId xmlns:a16="http://schemas.microsoft.com/office/drawing/2014/main" id="{E6C40699-54E2-A34F-AC26-92FFFF338197}"/>
              </a:ext>
            </a:extLst>
          </p:cNvPr>
          <p:cNvGrpSpPr>
            <a:grpSpLocks/>
          </p:cNvGrpSpPr>
          <p:nvPr/>
        </p:nvGrpSpPr>
        <p:grpSpPr bwMode="auto">
          <a:xfrm>
            <a:off x="4953000" y="4114800"/>
            <a:ext cx="533400" cy="533400"/>
            <a:chOff x="1824" y="2736"/>
            <a:chExt cx="336" cy="336"/>
          </a:xfrm>
        </p:grpSpPr>
        <p:sp>
          <p:nvSpPr>
            <p:cNvPr id="164905" name="Oval 41">
              <a:extLst>
                <a:ext uri="{FF2B5EF4-FFF2-40B4-BE49-F238E27FC236}">
                  <a16:creationId xmlns:a16="http://schemas.microsoft.com/office/drawing/2014/main" id="{228C1636-231A-0540-B541-556C4C5577CF}"/>
                </a:ext>
              </a:extLst>
            </p:cNvPr>
            <p:cNvSpPr>
              <a:spLocks noChangeArrowheads="1"/>
            </p:cNvSpPr>
            <p:nvPr/>
          </p:nvSpPr>
          <p:spPr bwMode="auto">
            <a:xfrm>
              <a:off x="1824" y="2736"/>
              <a:ext cx="336" cy="336"/>
            </a:xfrm>
            <a:prstGeom prst="ellipse">
              <a:avLst/>
            </a:prstGeom>
            <a:solidFill>
              <a:schemeClr val="accent2"/>
            </a:solidFill>
            <a:ln w="9525">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cs typeface="ＭＳ Ｐゴシック" charset="0"/>
              </a:endParaRPr>
            </a:p>
          </p:txBody>
        </p:sp>
        <p:sp>
          <p:nvSpPr>
            <p:cNvPr id="164906" name="Text Box 42">
              <a:extLst>
                <a:ext uri="{FF2B5EF4-FFF2-40B4-BE49-F238E27FC236}">
                  <a16:creationId xmlns:a16="http://schemas.microsoft.com/office/drawing/2014/main" id="{793093B6-B0C1-7644-84A9-F9859D6216BF}"/>
                </a:ext>
              </a:extLst>
            </p:cNvPr>
            <p:cNvSpPr txBox="1">
              <a:spLocks noChangeArrowheads="1"/>
            </p:cNvSpPr>
            <p:nvPr/>
          </p:nvSpPr>
          <p:spPr bwMode="auto">
            <a:xfrm>
              <a:off x="1872" y="2736"/>
              <a:ext cx="288" cy="2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400" b="1" dirty="0">
                  <a:solidFill>
                    <a:srgbClr val="0000FF"/>
                  </a:solidFill>
                  <a:latin typeface="Arial" charset="0"/>
                  <a:ea typeface="ＭＳ Ｐゴシック" charset="0"/>
                  <a:cs typeface="ＭＳ Ｐゴシック" charset="0"/>
                </a:rPr>
                <a:t>A</a:t>
              </a:r>
            </a:p>
          </p:txBody>
        </p:sp>
      </p:grpSp>
      <p:grpSp>
        <p:nvGrpSpPr>
          <p:cNvPr id="127004" name="Group 43">
            <a:extLst>
              <a:ext uri="{FF2B5EF4-FFF2-40B4-BE49-F238E27FC236}">
                <a16:creationId xmlns:a16="http://schemas.microsoft.com/office/drawing/2014/main" id="{F7A351E4-9C07-474E-9BC5-C0D78CAC2091}"/>
              </a:ext>
            </a:extLst>
          </p:cNvPr>
          <p:cNvGrpSpPr>
            <a:grpSpLocks/>
          </p:cNvGrpSpPr>
          <p:nvPr/>
        </p:nvGrpSpPr>
        <p:grpSpPr bwMode="auto">
          <a:xfrm>
            <a:off x="4953000" y="5791200"/>
            <a:ext cx="533400" cy="533400"/>
            <a:chOff x="1824" y="2736"/>
            <a:chExt cx="336" cy="336"/>
          </a:xfrm>
        </p:grpSpPr>
        <p:sp>
          <p:nvSpPr>
            <p:cNvPr id="164908" name="Oval 44">
              <a:extLst>
                <a:ext uri="{FF2B5EF4-FFF2-40B4-BE49-F238E27FC236}">
                  <a16:creationId xmlns:a16="http://schemas.microsoft.com/office/drawing/2014/main" id="{743418D5-EF9F-E342-AF49-4C78C4365262}"/>
                </a:ext>
              </a:extLst>
            </p:cNvPr>
            <p:cNvSpPr>
              <a:spLocks noChangeArrowheads="1"/>
            </p:cNvSpPr>
            <p:nvPr/>
          </p:nvSpPr>
          <p:spPr bwMode="auto">
            <a:xfrm>
              <a:off x="1824" y="2736"/>
              <a:ext cx="336" cy="336"/>
            </a:xfrm>
            <a:prstGeom prst="ellipse">
              <a:avLst/>
            </a:prstGeom>
            <a:solidFill>
              <a:schemeClr val="accent2"/>
            </a:solidFill>
            <a:ln w="9525">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b="1">
                <a:solidFill>
                  <a:srgbClr val="0000FF"/>
                </a:solidFill>
                <a:latin typeface="Arial" charset="0"/>
                <a:ea typeface="ＭＳ Ｐゴシック" charset="0"/>
                <a:cs typeface="ＭＳ Ｐゴシック" charset="0"/>
              </a:endParaRPr>
            </a:p>
          </p:txBody>
        </p:sp>
        <p:sp>
          <p:nvSpPr>
            <p:cNvPr id="164909" name="Text Box 45">
              <a:extLst>
                <a:ext uri="{FF2B5EF4-FFF2-40B4-BE49-F238E27FC236}">
                  <a16:creationId xmlns:a16="http://schemas.microsoft.com/office/drawing/2014/main" id="{0D3C98D5-2FCC-8740-985D-8F0A328C29A1}"/>
                </a:ext>
              </a:extLst>
            </p:cNvPr>
            <p:cNvSpPr txBox="1">
              <a:spLocks noChangeArrowheads="1"/>
            </p:cNvSpPr>
            <p:nvPr/>
          </p:nvSpPr>
          <p:spPr bwMode="auto">
            <a:xfrm>
              <a:off x="1872" y="2736"/>
              <a:ext cx="288" cy="2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400" b="1">
                  <a:solidFill>
                    <a:srgbClr val="0000FF"/>
                  </a:solidFill>
                  <a:latin typeface="Arial" charset="0"/>
                  <a:ea typeface="ＭＳ Ｐゴシック" charset="0"/>
                  <a:cs typeface="ＭＳ Ｐゴシック" charset="0"/>
                </a:rPr>
                <a:t>B</a:t>
              </a:r>
            </a:p>
          </p:txBody>
        </p:sp>
      </p:grpSp>
      <p:grpSp>
        <p:nvGrpSpPr>
          <p:cNvPr id="127005" name="Group 46">
            <a:extLst>
              <a:ext uri="{FF2B5EF4-FFF2-40B4-BE49-F238E27FC236}">
                <a16:creationId xmlns:a16="http://schemas.microsoft.com/office/drawing/2014/main" id="{BD1C7CC8-2991-3A4E-9A26-15B4F97A5DAC}"/>
              </a:ext>
            </a:extLst>
          </p:cNvPr>
          <p:cNvGrpSpPr>
            <a:grpSpLocks/>
          </p:cNvGrpSpPr>
          <p:nvPr/>
        </p:nvGrpSpPr>
        <p:grpSpPr bwMode="auto">
          <a:xfrm>
            <a:off x="6477000" y="5791200"/>
            <a:ext cx="533400" cy="533400"/>
            <a:chOff x="1824" y="2736"/>
            <a:chExt cx="336" cy="336"/>
          </a:xfrm>
        </p:grpSpPr>
        <p:sp>
          <p:nvSpPr>
            <p:cNvPr id="164911" name="Oval 47">
              <a:extLst>
                <a:ext uri="{FF2B5EF4-FFF2-40B4-BE49-F238E27FC236}">
                  <a16:creationId xmlns:a16="http://schemas.microsoft.com/office/drawing/2014/main" id="{769A6EA5-598C-3740-8EC9-3266D948AA83}"/>
                </a:ext>
              </a:extLst>
            </p:cNvPr>
            <p:cNvSpPr>
              <a:spLocks noChangeArrowheads="1"/>
            </p:cNvSpPr>
            <p:nvPr/>
          </p:nvSpPr>
          <p:spPr bwMode="auto">
            <a:xfrm>
              <a:off x="1824" y="2736"/>
              <a:ext cx="336" cy="336"/>
            </a:xfrm>
            <a:prstGeom prst="ellipse">
              <a:avLst/>
            </a:prstGeom>
            <a:solidFill>
              <a:schemeClr val="accent2"/>
            </a:solidFill>
            <a:ln w="9525">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b="1">
                <a:solidFill>
                  <a:srgbClr val="0000FF"/>
                </a:solidFill>
                <a:latin typeface="Arial" charset="0"/>
                <a:ea typeface="ＭＳ Ｐゴシック" charset="0"/>
                <a:cs typeface="ＭＳ Ｐゴシック" charset="0"/>
              </a:endParaRPr>
            </a:p>
          </p:txBody>
        </p:sp>
        <p:sp>
          <p:nvSpPr>
            <p:cNvPr id="164912" name="Text Box 48">
              <a:extLst>
                <a:ext uri="{FF2B5EF4-FFF2-40B4-BE49-F238E27FC236}">
                  <a16:creationId xmlns:a16="http://schemas.microsoft.com/office/drawing/2014/main" id="{4049CFCE-F360-E64A-A971-26B64D68015D}"/>
                </a:ext>
              </a:extLst>
            </p:cNvPr>
            <p:cNvSpPr txBox="1">
              <a:spLocks noChangeArrowheads="1"/>
            </p:cNvSpPr>
            <p:nvPr/>
          </p:nvSpPr>
          <p:spPr bwMode="auto">
            <a:xfrm>
              <a:off x="1872" y="2736"/>
              <a:ext cx="288" cy="2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400" b="1">
                  <a:solidFill>
                    <a:srgbClr val="0000FF"/>
                  </a:solidFill>
                  <a:latin typeface="Arial" charset="0"/>
                  <a:ea typeface="ＭＳ Ｐゴシック" charset="0"/>
                  <a:cs typeface="ＭＳ Ｐゴシック" charset="0"/>
                </a:rPr>
                <a:t>D</a:t>
              </a:r>
            </a:p>
          </p:txBody>
        </p:sp>
      </p:grpSp>
      <p:grpSp>
        <p:nvGrpSpPr>
          <p:cNvPr id="127006" name="Group 49">
            <a:extLst>
              <a:ext uri="{FF2B5EF4-FFF2-40B4-BE49-F238E27FC236}">
                <a16:creationId xmlns:a16="http://schemas.microsoft.com/office/drawing/2014/main" id="{E84444BF-5A4D-C54A-86A3-4C58C9B642CD}"/>
              </a:ext>
            </a:extLst>
          </p:cNvPr>
          <p:cNvGrpSpPr>
            <a:grpSpLocks/>
          </p:cNvGrpSpPr>
          <p:nvPr/>
        </p:nvGrpSpPr>
        <p:grpSpPr bwMode="auto">
          <a:xfrm>
            <a:off x="6477000" y="4114800"/>
            <a:ext cx="533400" cy="533400"/>
            <a:chOff x="1824" y="2736"/>
            <a:chExt cx="336" cy="336"/>
          </a:xfrm>
        </p:grpSpPr>
        <p:sp>
          <p:nvSpPr>
            <p:cNvPr id="164914" name="Oval 50">
              <a:extLst>
                <a:ext uri="{FF2B5EF4-FFF2-40B4-BE49-F238E27FC236}">
                  <a16:creationId xmlns:a16="http://schemas.microsoft.com/office/drawing/2014/main" id="{4C5D6064-5128-3045-B04F-D02FBDFDF7CF}"/>
                </a:ext>
              </a:extLst>
            </p:cNvPr>
            <p:cNvSpPr>
              <a:spLocks noChangeArrowheads="1"/>
            </p:cNvSpPr>
            <p:nvPr/>
          </p:nvSpPr>
          <p:spPr bwMode="auto">
            <a:xfrm>
              <a:off x="1824" y="2736"/>
              <a:ext cx="336" cy="336"/>
            </a:xfrm>
            <a:prstGeom prst="ellipse">
              <a:avLst/>
            </a:prstGeom>
            <a:solidFill>
              <a:schemeClr val="accent2"/>
            </a:solidFill>
            <a:ln w="9525">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b="1">
                <a:solidFill>
                  <a:srgbClr val="0000FF"/>
                </a:solidFill>
                <a:latin typeface="Arial" charset="0"/>
                <a:ea typeface="ＭＳ Ｐゴシック" charset="0"/>
                <a:cs typeface="ＭＳ Ｐゴシック" charset="0"/>
              </a:endParaRPr>
            </a:p>
          </p:txBody>
        </p:sp>
        <p:sp>
          <p:nvSpPr>
            <p:cNvPr id="164915" name="Text Box 51">
              <a:extLst>
                <a:ext uri="{FF2B5EF4-FFF2-40B4-BE49-F238E27FC236}">
                  <a16:creationId xmlns:a16="http://schemas.microsoft.com/office/drawing/2014/main" id="{6AAEDE36-D423-B34B-A5E3-50CD48AB8A7A}"/>
                </a:ext>
              </a:extLst>
            </p:cNvPr>
            <p:cNvSpPr txBox="1">
              <a:spLocks noChangeArrowheads="1"/>
            </p:cNvSpPr>
            <p:nvPr/>
          </p:nvSpPr>
          <p:spPr bwMode="auto">
            <a:xfrm>
              <a:off x="1872" y="2736"/>
              <a:ext cx="288" cy="2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400" b="1">
                  <a:solidFill>
                    <a:srgbClr val="0000FF"/>
                  </a:solidFill>
                  <a:latin typeface="Arial" charset="0"/>
                  <a:ea typeface="ＭＳ Ｐゴシック" charset="0"/>
                  <a:cs typeface="ＭＳ Ｐゴシック" charset="0"/>
                </a:rPr>
                <a:t>C</a:t>
              </a:r>
            </a:p>
          </p:txBody>
        </p:sp>
      </p:grpSp>
      <p:grpSp>
        <p:nvGrpSpPr>
          <p:cNvPr id="127007" name="Group 52">
            <a:extLst>
              <a:ext uri="{FF2B5EF4-FFF2-40B4-BE49-F238E27FC236}">
                <a16:creationId xmlns:a16="http://schemas.microsoft.com/office/drawing/2014/main" id="{D5A9F95A-7F38-1C4B-A03D-925A82017C8F}"/>
              </a:ext>
            </a:extLst>
          </p:cNvPr>
          <p:cNvGrpSpPr>
            <a:grpSpLocks/>
          </p:cNvGrpSpPr>
          <p:nvPr/>
        </p:nvGrpSpPr>
        <p:grpSpPr bwMode="auto">
          <a:xfrm>
            <a:off x="8001000" y="5791200"/>
            <a:ext cx="533400" cy="533400"/>
            <a:chOff x="1824" y="2736"/>
            <a:chExt cx="336" cy="336"/>
          </a:xfrm>
        </p:grpSpPr>
        <p:sp>
          <p:nvSpPr>
            <p:cNvPr id="164917" name="Oval 53">
              <a:extLst>
                <a:ext uri="{FF2B5EF4-FFF2-40B4-BE49-F238E27FC236}">
                  <a16:creationId xmlns:a16="http://schemas.microsoft.com/office/drawing/2014/main" id="{B8CF2021-EF05-134B-B6CC-2335BB02B622}"/>
                </a:ext>
              </a:extLst>
            </p:cNvPr>
            <p:cNvSpPr>
              <a:spLocks noChangeArrowheads="1"/>
            </p:cNvSpPr>
            <p:nvPr/>
          </p:nvSpPr>
          <p:spPr bwMode="auto">
            <a:xfrm>
              <a:off x="1824" y="2736"/>
              <a:ext cx="336" cy="336"/>
            </a:xfrm>
            <a:prstGeom prst="ellipse">
              <a:avLst/>
            </a:prstGeom>
            <a:solidFill>
              <a:schemeClr val="accent2"/>
            </a:solidFill>
            <a:ln w="9525">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b="1">
                <a:solidFill>
                  <a:srgbClr val="0000FF"/>
                </a:solidFill>
                <a:latin typeface="Arial" charset="0"/>
                <a:ea typeface="ＭＳ Ｐゴシック" charset="0"/>
                <a:cs typeface="ＭＳ Ｐゴシック" charset="0"/>
              </a:endParaRPr>
            </a:p>
          </p:txBody>
        </p:sp>
        <p:sp>
          <p:nvSpPr>
            <p:cNvPr id="164918" name="Text Box 54">
              <a:extLst>
                <a:ext uri="{FF2B5EF4-FFF2-40B4-BE49-F238E27FC236}">
                  <a16:creationId xmlns:a16="http://schemas.microsoft.com/office/drawing/2014/main" id="{D2D9FF90-BCD9-864A-BBF9-50C12B188778}"/>
                </a:ext>
              </a:extLst>
            </p:cNvPr>
            <p:cNvSpPr txBox="1">
              <a:spLocks noChangeArrowheads="1"/>
            </p:cNvSpPr>
            <p:nvPr/>
          </p:nvSpPr>
          <p:spPr bwMode="auto">
            <a:xfrm>
              <a:off x="1872" y="2736"/>
              <a:ext cx="288" cy="2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400" b="1">
                  <a:solidFill>
                    <a:srgbClr val="0000FF"/>
                  </a:solidFill>
                  <a:latin typeface="Arial" charset="0"/>
                  <a:ea typeface="ＭＳ Ｐゴシック" charset="0"/>
                  <a:cs typeface="ＭＳ Ｐゴシック" charset="0"/>
                </a:rPr>
                <a:t>F</a:t>
              </a:r>
            </a:p>
          </p:txBody>
        </p:sp>
      </p:grpSp>
      <p:grpSp>
        <p:nvGrpSpPr>
          <p:cNvPr id="127008" name="Group 55">
            <a:extLst>
              <a:ext uri="{FF2B5EF4-FFF2-40B4-BE49-F238E27FC236}">
                <a16:creationId xmlns:a16="http://schemas.microsoft.com/office/drawing/2014/main" id="{2D0A5E21-6537-9945-84E3-6A5680615B67}"/>
              </a:ext>
            </a:extLst>
          </p:cNvPr>
          <p:cNvGrpSpPr>
            <a:grpSpLocks/>
          </p:cNvGrpSpPr>
          <p:nvPr/>
        </p:nvGrpSpPr>
        <p:grpSpPr bwMode="auto">
          <a:xfrm>
            <a:off x="8001000" y="4114800"/>
            <a:ext cx="533400" cy="533400"/>
            <a:chOff x="1824" y="2736"/>
            <a:chExt cx="336" cy="336"/>
          </a:xfrm>
        </p:grpSpPr>
        <p:sp>
          <p:nvSpPr>
            <p:cNvPr id="164920" name="Oval 56">
              <a:extLst>
                <a:ext uri="{FF2B5EF4-FFF2-40B4-BE49-F238E27FC236}">
                  <a16:creationId xmlns:a16="http://schemas.microsoft.com/office/drawing/2014/main" id="{4D031E8F-EF2C-5B41-8A8D-A894D3FEDC37}"/>
                </a:ext>
              </a:extLst>
            </p:cNvPr>
            <p:cNvSpPr>
              <a:spLocks noChangeArrowheads="1"/>
            </p:cNvSpPr>
            <p:nvPr/>
          </p:nvSpPr>
          <p:spPr bwMode="auto">
            <a:xfrm>
              <a:off x="1824" y="2736"/>
              <a:ext cx="336" cy="336"/>
            </a:xfrm>
            <a:prstGeom prst="ellipse">
              <a:avLst/>
            </a:prstGeom>
            <a:solidFill>
              <a:schemeClr val="accent2"/>
            </a:solidFill>
            <a:ln w="9525">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cs typeface="ＭＳ Ｐゴシック" charset="0"/>
              </a:endParaRPr>
            </a:p>
          </p:txBody>
        </p:sp>
        <p:sp>
          <p:nvSpPr>
            <p:cNvPr id="164921" name="Text Box 57">
              <a:extLst>
                <a:ext uri="{FF2B5EF4-FFF2-40B4-BE49-F238E27FC236}">
                  <a16:creationId xmlns:a16="http://schemas.microsoft.com/office/drawing/2014/main" id="{83801FF0-F8BB-A940-8514-962FBE5B7D8A}"/>
                </a:ext>
              </a:extLst>
            </p:cNvPr>
            <p:cNvSpPr txBox="1">
              <a:spLocks noChangeArrowheads="1"/>
            </p:cNvSpPr>
            <p:nvPr/>
          </p:nvSpPr>
          <p:spPr bwMode="auto">
            <a:xfrm>
              <a:off x="1872" y="2736"/>
              <a:ext cx="288" cy="2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400">
                  <a:latin typeface="Arial" charset="0"/>
                  <a:ea typeface="ＭＳ Ｐゴシック" charset="0"/>
                  <a:cs typeface="ＭＳ Ｐゴシック" charset="0"/>
                </a:rPr>
                <a:t>E</a:t>
              </a:r>
            </a:p>
          </p:txBody>
        </p:sp>
      </p:grpSp>
      <p:sp>
        <p:nvSpPr>
          <p:cNvPr id="164924" name="Text Box 60">
            <a:extLst>
              <a:ext uri="{FF2B5EF4-FFF2-40B4-BE49-F238E27FC236}">
                <a16:creationId xmlns:a16="http://schemas.microsoft.com/office/drawing/2014/main" id="{88FDF516-4C05-8849-B54D-2E99B7D380D1}"/>
              </a:ext>
            </a:extLst>
          </p:cNvPr>
          <p:cNvSpPr txBox="1">
            <a:spLocks noChangeArrowheads="1"/>
          </p:cNvSpPr>
          <p:nvPr/>
        </p:nvSpPr>
        <p:spPr bwMode="auto">
          <a:xfrm>
            <a:off x="8001000" y="3505200"/>
            <a:ext cx="685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400">
                <a:solidFill>
                  <a:srgbClr val="1F02F6"/>
                </a:solidFill>
                <a:latin typeface="Arial" charset="0"/>
                <a:ea typeface="ＭＳ Ｐゴシック" charset="0"/>
                <a:cs typeface="ＭＳ Ｐゴシック" charset="0"/>
                <a:sym typeface="Symbol" charset="0"/>
              </a:rPr>
              <a:t>5</a:t>
            </a:r>
          </a:p>
        </p:txBody>
      </p:sp>
      <p:sp>
        <p:nvSpPr>
          <p:cNvPr id="164928" name="Line 64">
            <a:extLst>
              <a:ext uri="{FF2B5EF4-FFF2-40B4-BE49-F238E27FC236}">
                <a16:creationId xmlns:a16="http://schemas.microsoft.com/office/drawing/2014/main" id="{803CAB48-9D02-544C-B52B-EAF9AC4C7357}"/>
              </a:ext>
            </a:extLst>
          </p:cNvPr>
          <p:cNvSpPr>
            <a:spLocks noChangeShapeType="1"/>
          </p:cNvSpPr>
          <p:nvPr/>
        </p:nvSpPr>
        <p:spPr bwMode="auto">
          <a:xfrm>
            <a:off x="6934200" y="4572000"/>
            <a:ext cx="1143000" cy="12954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cs typeface="ＭＳ Ｐゴシック" charset="0"/>
            </a:endParaRPr>
          </a:p>
        </p:txBody>
      </p:sp>
      <p:sp>
        <p:nvSpPr>
          <p:cNvPr id="164930" name="Line 66">
            <a:extLst>
              <a:ext uri="{FF2B5EF4-FFF2-40B4-BE49-F238E27FC236}">
                <a16:creationId xmlns:a16="http://schemas.microsoft.com/office/drawing/2014/main" id="{A060A588-C7C0-8442-8700-5136A6565513}"/>
              </a:ext>
            </a:extLst>
          </p:cNvPr>
          <p:cNvSpPr>
            <a:spLocks noChangeShapeType="1"/>
          </p:cNvSpPr>
          <p:nvPr/>
        </p:nvSpPr>
        <p:spPr bwMode="auto">
          <a:xfrm>
            <a:off x="5486400" y="4343400"/>
            <a:ext cx="990600" cy="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cs typeface="ＭＳ Ｐゴシック" charset="0"/>
            </a:endParaRPr>
          </a:p>
        </p:txBody>
      </p:sp>
      <p:sp>
        <p:nvSpPr>
          <p:cNvPr id="164931" name="Line 67">
            <a:extLst>
              <a:ext uri="{FF2B5EF4-FFF2-40B4-BE49-F238E27FC236}">
                <a16:creationId xmlns:a16="http://schemas.microsoft.com/office/drawing/2014/main" id="{7DF7D921-623C-2447-BE43-A6ABE1C57713}"/>
              </a:ext>
            </a:extLst>
          </p:cNvPr>
          <p:cNvSpPr>
            <a:spLocks noChangeShapeType="1"/>
          </p:cNvSpPr>
          <p:nvPr/>
        </p:nvSpPr>
        <p:spPr bwMode="auto">
          <a:xfrm>
            <a:off x="6781800" y="4648200"/>
            <a:ext cx="0" cy="11430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cs typeface="ＭＳ Ｐゴシック" charset="0"/>
            </a:endParaRPr>
          </a:p>
        </p:txBody>
      </p:sp>
      <p:sp>
        <p:nvSpPr>
          <p:cNvPr id="164932" name="Line 68">
            <a:extLst>
              <a:ext uri="{FF2B5EF4-FFF2-40B4-BE49-F238E27FC236}">
                <a16:creationId xmlns:a16="http://schemas.microsoft.com/office/drawing/2014/main" id="{250F6FFA-E8C1-D545-82EB-68EDFA55EC59}"/>
              </a:ext>
            </a:extLst>
          </p:cNvPr>
          <p:cNvSpPr>
            <a:spLocks noChangeShapeType="1"/>
          </p:cNvSpPr>
          <p:nvPr/>
        </p:nvSpPr>
        <p:spPr bwMode="auto">
          <a:xfrm flipH="1">
            <a:off x="5410200" y="4572000"/>
            <a:ext cx="1143000" cy="1295400"/>
          </a:xfrm>
          <a:prstGeom prst="line">
            <a:avLst/>
          </a:prstGeom>
          <a:noFill/>
          <a:ln w="38100">
            <a:solidFill>
              <a:srgbClr val="FF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cs typeface="ＭＳ Ｐゴシック" charset="0"/>
            </a:endParaRPr>
          </a:p>
        </p:txBody>
      </p:sp>
      <p:sp>
        <p:nvSpPr>
          <p:cNvPr id="70" name="Rectangle 69">
            <a:extLst>
              <a:ext uri="{FF2B5EF4-FFF2-40B4-BE49-F238E27FC236}">
                <a16:creationId xmlns:a16="http://schemas.microsoft.com/office/drawing/2014/main" id="{8D9289AA-3027-CE4F-AACF-BDC115390874}"/>
              </a:ext>
            </a:extLst>
          </p:cNvPr>
          <p:cNvSpPr/>
          <p:nvPr/>
        </p:nvSpPr>
        <p:spPr>
          <a:xfrm>
            <a:off x="4495800" y="272945"/>
            <a:ext cx="4114800" cy="1200329"/>
          </a:xfrm>
          <a:prstGeom prst="rect">
            <a:avLst/>
          </a:prstGeom>
        </p:spPr>
        <p:txBody>
          <a:bodyPr wrap="square">
            <a:spAutoFit/>
          </a:bodyPr>
          <a:lstStyle/>
          <a:p>
            <a:r>
              <a:rPr lang="en-US" sz="2400" dirty="0">
                <a:solidFill>
                  <a:srgbClr val="0000FF"/>
                </a:solidFill>
              </a:rPr>
              <a:t>Add the edge with the smallest weight that connects a vertex not connected by the MST</a:t>
            </a:r>
          </a:p>
        </p:txBody>
      </p:sp>
    </p:spTree>
    <p:extLst>
      <p:ext uri="{BB962C8B-B14F-4D97-AF65-F5344CB8AC3E}">
        <p14:creationId xmlns:p14="http://schemas.microsoft.com/office/powerpoint/2010/main" val="8856323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56CC63-4BDC-8B49-B0F6-DB2FA78DC535}"/>
              </a:ext>
            </a:extLst>
          </p:cNvPr>
          <p:cNvSpPr>
            <a:spLocks noGrp="1"/>
          </p:cNvSpPr>
          <p:nvPr>
            <p:ph type="title"/>
          </p:nvPr>
        </p:nvSpPr>
        <p:spPr/>
        <p:txBody>
          <a:bodyPr/>
          <a:lstStyle/>
          <a:p>
            <a:r>
              <a:rPr lang="en-US" dirty="0"/>
              <a:t>Admin</a:t>
            </a:r>
          </a:p>
        </p:txBody>
      </p:sp>
      <p:sp>
        <p:nvSpPr>
          <p:cNvPr id="3" name="Content Placeholder 2">
            <a:extLst>
              <a:ext uri="{FF2B5EF4-FFF2-40B4-BE49-F238E27FC236}">
                <a16:creationId xmlns:a16="http://schemas.microsoft.com/office/drawing/2014/main" id="{0D712F3D-D7DC-8E4F-AA34-24ED842EBAEB}"/>
              </a:ext>
            </a:extLst>
          </p:cNvPr>
          <p:cNvSpPr>
            <a:spLocks noGrp="1"/>
          </p:cNvSpPr>
          <p:nvPr>
            <p:ph sz="quarter" idx="1"/>
          </p:nvPr>
        </p:nvSpPr>
        <p:spPr/>
        <p:txBody>
          <a:bodyPr>
            <a:normAutofit fontScale="77500" lnSpcReduction="20000"/>
          </a:bodyPr>
          <a:lstStyle/>
          <a:p>
            <a:pPr marL="0" indent="0">
              <a:buNone/>
            </a:pPr>
            <a:r>
              <a:rPr lang="en-US" dirty="0"/>
              <a:t>Quiz 10 graded</a:t>
            </a:r>
          </a:p>
          <a:p>
            <a:pPr marL="0" indent="0">
              <a:buNone/>
            </a:pPr>
            <a:endParaRPr lang="en-US" dirty="0"/>
          </a:p>
          <a:p>
            <a:pPr marL="0" indent="0">
              <a:buNone/>
            </a:pPr>
            <a:r>
              <a:rPr lang="en-US" dirty="0"/>
              <a:t>Assignment 10 due Today</a:t>
            </a:r>
          </a:p>
          <a:p>
            <a:pPr marL="0" indent="0">
              <a:buNone/>
            </a:pPr>
            <a:endParaRPr lang="en-US" dirty="0"/>
          </a:p>
          <a:p>
            <a:pPr marL="0" indent="0">
              <a:buNone/>
            </a:pPr>
            <a:r>
              <a:rPr lang="en-US" dirty="0"/>
              <a:t>Last mentor hours tonight</a:t>
            </a:r>
          </a:p>
          <a:p>
            <a:pPr lvl="1"/>
            <a:r>
              <a:rPr lang="en-US" dirty="0"/>
              <a:t>Will update office hours/mentor hours for next week</a:t>
            </a:r>
          </a:p>
          <a:p>
            <a:pPr marL="365760" lvl="1" indent="0">
              <a:buNone/>
            </a:pPr>
            <a:endParaRPr lang="en-US" dirty="0"/>
          </a:p>
          <a:p>
            <a:pPr marL="45720" indent="0">
              <a:buNone/>
            </a:pPr>
            <a:r>
              <a:rPr lang="en-US" dirty="0"/>
              <a:t>Final exam 12/4, 2-5pm (PST)</a:t>
            </a:r>
          </a:p>
          <a:p>
            <a:pPr marL="822960" lvl="1" indent="-457200"/>
            <a:r>
              <a:rPr lang="en-US" dirty="0"/>
              <a:t>4 pages of notes (2 double-sided)</a:t>
            </a:r>
          </a:p>
          <a:p>
            <a:pPr marL="822960" lvl="1" indent="-457200"/>
            <a:r>
              <a:rPr lang="en-US" dirty="0" err="1"/>
              <a:t>sakai</a:t>
            </a:r>
            <a:endParaRPr lang="en-US" dirty="0"/>
          </a:p>
          <a:p>
            <a:pPr marL="822960" lvl="1" indent="-457200"/>
            <a:r>
              <a:rPr lang="en-US" dirty="0"/>
              <a:t>Will post zoom link</a:t>
            </a:r>
          </a:p>
          <a:p>
            <a:pPr marL="822960" lvl="1" indent="-457200"/>
            <a:r>
              <a:rPr lang="en-US" dirty="0"/>
              <a:t>If you can’t take it then, let me know and you can take it any time that day</a:t>
            </a:r>
          </a:p>
        </p:txBody>
      </p:sp>
    </p:spTree>
    <p:extLst>
      <p:ext uri="{BB962C8B-B14F-4D97-AF65-F5344CB8AC3E}">
        <p14:creationId xmlns:p14="http://schemas.microsoft.com/office/powerpoint/2010/main" val="189857258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1" name="Rectangle 2">
            <a:extLst>
              <a:ext uri="{FF2B5EF4-FFF2-40B4-BE49-F238E27FC236}">
                <a16:creationId xmlns:a16="http://schemas.microsoft.com/office/drawing/2014/main" id="{881B1D02-4043-B744-831B-2ACB8B66058C}"/>
              </a:ext>
            </a:extLst>
          </p:cNvPr>
          <p:cNvSpPr>
            <a:spLocks noGrp="1" noChangeArrowheads="1"/>
          </p:cNvSpPr>
          <p:nvPr>
            <p:ph type="title" idx="4294967295"/>
          </p:nvPr>
        </p:nvSpPr>
        <p:spPr>
          <a:xfrm>
            <a:off x="990600" y="228600"/>
            <a:ext cx="8153400" cy="990600"/>
          </a:xfrm>
        </p:spPr>
        <p:txBody>
          <a:bodyPr/>
          <a:lstStyle/>
          <a:p>
            <a:r>
              <a:rPr lang="en-US" altLang="en-US">
                <a:ea typeface="ＭＳ Ｐゴシック" panose="020B0600070205080204" pitchFamily="34" charset="-128"/>
              </a:rPr>
              <a:t>Prim’</a:t>
            </a:r>
            <a:r>
              <a:rPr lang="en-US" altLang="ja-JP">
                <a:ea typeface="ＭＳ Ｐゴシック" panose="020B0600070205080204" pitchFamily="34" charset="-128"/>
              </a:rPr>
              <a:t>s</a:t>
            </a:r>
            <a:endParaRPr lang="en-US" altLang="en-US">
              <a:ea typeface="ＭＳ Ｐゴシック" panose="020B0600070205080204" pitchFamily="34" charset="-128"/>
            </a:endParaRPr>
          </a:p>
        </p:txBody>
      </p:sp>
      <p:grpSp>
        <p:nvGrpSpPr>
          <p:cNvPr id="128002" name="Group 3">
            <a:extLst>
              <a:ext uri="{FF2B5EF4-FFF2-40B4-BE49-F238E27FC236}">
                <a16:creationId xmlns:a16="http://schemas.microsoft.com/office/drawing/2014/main" id="{C0BB6128-6DFA-A242-980B-1FEFC4DF5C52}"/>
              </a:ext>
            </a:extLst>
          </p:cNvPr>
          <p:cNvGrpSpPr>
            <a:grpSpLocks/>
          </p:cNvGrpSpPr>
          <p:nvPr/>
        </p:nvGrpSpPr>
        <p:grpSpPr bwMode="auto">
          <a:xfrm>
            <a:off x="533400" y="2193925"/>
            <a:ext cx="533400" cy="533400"/>
            <a:chOff x="1824" y="2736"/>
            <a:chExt cx="336" cy="336"/>
          </a:xfrm>
        </p:grpSpPr>
        <p:sp>
          <p:nvSpPr>
            <p:cNvPr id="165892" name="Oval 4">
              <a:extLst>
                <a:ext uri="{FF2B5EF4-FFF2-40B4-BE49-F238E27FC236}">
                  <a16:creationId xmlns:a16="http://schemas.microsoft.com/office/drawing/2014/main" id="{2B1CC5AB-07C7-1341-9486-B5AF66B0D9BF}"/>
                </a:ext>
              </a:extLst>
            </p:cNvPr>
            <p:cNvSpPr>
              <a:spLocks noChangeArrowheads="1"/>
            </p:cNvSpPr>
            <p:nvPr/>
          </p:nvSpPr>
          <p:spPr bwMode="auto">
            <a:xfrm>
              <a:off x="1824" y="2736"/>
              <a:ext cx="336" cy="336"/>
            </a:xfrm>
            <a:prstGeom prst="ellipse">
              <a:avLst/>
            </a:prstGeom>
            <a:solidFill>
              <a:schemeClr val="accent2"/>
            </a:solidFill>
            <a:ln w="9525">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cs typeface="ＭＳ Ｐゴシック" charset="0"/>
              </a:endParaRPr>
            </a:p>
          </p:txBody>
        </p:sp>
        <p:sp>
          <p:nvSpPr>
            <p:cNvPr id="165893" name="Text Box 5">
              <a:extLst>
                <a:ext uri="{FF2B5EF4-FFF2-40B4-BE49-F238E27FC236}">
                  <a16:creationId xmlns:a16="http://schemas.microsoft.com/office/drawing/2014/main" id="{AC32EEA4-2095-AD49-BA9B-C6CAF3681620}"/>
                </a:ext>
              </a:extLst>
            </p:cNvPr>
            <p:cNvSpPr txBox="1">
              <a:spLocks noChangeArrowheads="1"/>
            </p:cNvSpPr>
            <p:nvPr/>
          </p:nvSpPr>
          <p:spPr bwMode="auto">
            <a:xfrm>
              <a:off x="1872" y="2736"/>
              <a:ext cx="288" cy="2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400">
                  <a:latin typeface="Arial" charset="0"/>
                  <a:ea typeface="ＭＳ Ｐゴシック" charset="0"/>
                  <a:cs typeface="ＭＳ Ｐゴシック" charset="0"/>
                </a:rPr>
                <a:t>A</a:t>
              </a:r>
            </a:p>
          </p:txBody>
        </p:sp>
      </p:grpSp>
      <p:grpSp>
        <p:nvGrpSpPr>
          <p:cNvPr id="128003" name="Group 6">
            <a:extLst>
              <a:ext uri="{FF2B5EF4-FFF2-40B4-BE49-F238E27FC236}">
                <a16:creationId xmlns:a16="http://schemas.microsoft.com/office/drawing/2014/main" id="{0F8D7D69-5200-FB42-9592-E6DD7F2CF443}"/>
              </a:ext>
            </a:extLst>
          </p:cNvPr>
          <p:cNvGrpSpPr>
            <a:grpSpLocks/>
          </p:cNvGrpSpPr>
          <p:nvPr/>
        </p:nvGrpSpPr>
        <p:grpSpPr bwMode="auto">
          <a:xfrm>
            <a:off x="533400" y="3870325"/>
            <a:ext cx="533400" cy="533400"/>
            <a:chOff x="1824" y="2736"/>
            <a:chExt cx="336" cy="336"/>
          </a:xfrm>
        </p:grpSpPr>
        <p:sp>
          <p:nvSpPr>
            <p:cNvPr id="165895" name="Oval 7">
              <a:extLst>
                <a:ext uri="{FF2B5EF4-FFF2-40B4-BE49-F238E27FC236}">
                  <a16:creationId xmlns:a16="http://schemas.microsoft.com/office/drawing/2014/main" id="{DDBB0358-0B83-824D-A1CF-19CA2D149A94}"/>
                </a:ext>
              </a:extLst>
            </p:cNvPr>
            <p:cNvSpPr>
              <a:spLocks noChangeArrowheads="1"/>
            </p:cNvSpPr>
            <p:nvPr/>
          </p:nvSpPr>
          <p:spPr bwMode="auto">
            <a:xfrm>
              <a:off x="1824" y="2736"/>
              <a:ext cx="336" cy="336"/>
            </a:xfrm>
            <a:prstGeom prst="ellipse">
              <a:avLst/>
            </a:prstGeom>
            <a:solidFill>
              <a:schemeClr val="accent2"/>
            </a:solidFill>
            <a:ln w="9525">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cs typeface="ＭＳ Ｐゴシック" charset="0"/>
              </a:endParaRPr>
            </a:p>
          </p:txBody>
        </p:sp>
        <p:sp>
          <p:nvSpPr>
            <p:cNvPr id="165896" name="Text Box 8">
              <a:extLst>
                <a:ext uri="{FF2B5EF4-FFF2-40B4-BE49-F238E27FC236}">
                  <a16:creationId xmlns:a16="http://schemas.microsoft.com/office/drawing/2014/main" id="{286C5ADA-9405-0344-9F1D-3C57CDFA4B82}"/>
                </a:ext>
              </a:extLst>
            </p:cNvPr>
            <p:cNvSpPr txBox="1">
              <a:spLocks noChangeArrowheads="1"/>
            </p:cNvSpPr>
            <p:nvPr/>
          </p:nvSpPr>
          <p:spPr bwMode="auto">
            <a:xfrm>
              <a:off x="1872" y="2736"/>
              <a:ext cx="288" cy="2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400">
                  <a:latin typeface="Arial" charset="0"/>
                  <a:ea typeface="ＭＳ Ｐゴシック" charset="0"/>
                  <a:cs typeface="ＭＳ Ｐゴシック" charset="0"/>
                </a:rPr>
                <a:t>B</a:t>
              </a:r>
            </a:p>
          </p:txBody>
        </p:sp>
      </p:grpSp>
      <p:grpSp>
        <p:nvGrpSpPr>
          <p:cNvPr id="128004" name="Group 9">
            <a:extLst>
              <a:ext uri="{FF2B5EF4-FFF2-40B4-BE49-F238E27FC236}">
                <a16:creationId xmlns:a16="http://schemas.microsoft.com/office/drawing/2014/main" id="{608ED9E7-D349-3E43-AA9E-24AB8CAF4871}"/>
              </a:ext>
            </a:extLst>
          </p:cNvPr>
          <p:cNvGrpSpPr>
            <a:grpSpLocks/>
          </p:cNvGrpSpPr>
          <p:nvPr/>
        </p:nvGrpSpPr>
        <p:grpSpPr bwMode="auto">
          <a:xfrm>
            <a:off x="2057400" y="3870325"/>
            <a:ext cx="533400" cy="533400"/>
            <a:chOff x="1824" y="2736"/>
            <a:chExt cx="336" cy="336"/>
          </a:xfrm>
        </p:grpSpPr>
        <p:sp>
          <p:nvSpPr>
            <p:cNvPr id="165898" name="Oval 10">
              <a:extLst>
                <a:ext uri="{FF2B5EF4-FFF2-40B4-BE49-F238E27FC236}">
                  <a16:creationId xmlns:a16="http://schemas.microsoft.com/office/drawing/2014/main" id="{AF577857-EAA1-5A4E-B882-BA3903567CFD}"/>
                </a:ext>
              </a:extLst>
            </p:cNvPr>
            <p:cNvSpPr>
              <a:spLocks noChangeArrowheads="1"/>
            </p:cNvSpPr>
            <p:nvPr/>
          </p:nvSpPr>
          <p:spPr bwMode="auto">
            <a:xfrm>
              <a:off x="1824" y="2736"/>
              <a:ext cx="336" cy="336"/>
            </a:xfrm>
            <a:prstGeom prst="ellipse">
              <a:avLst/>
            </a:prstGeom>
            <a:solidFill>
              <a:schemeClr val="accent2"/>
            </a:solidFill>
            <a:ln w="9525">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cs typeface="ＭＳ Ｐゴシック" charset="0"/>
              </a:endParaRPr>
            </a:p>
          </p:txBody>
        </p:sp>
        <p:sp>
          <p:nvSpPr>
            <p:cNvPr id="165899" name="Text Box 11">
              <a:extLst>
                <a:ext uri="{FF2B5EF4-FFF2-40B4-BE49-F238E27FC236}">
                  <a16:creationId xmlns:a16="http://schemas.microsoft.com/office/drawing/2014/main" id="{E25C29B4-AD0B-7145-8777-F0D0ED827906}"/>
                </a:ext>
              </a:extLst>
            </p:cNvPr>
            <p:cNvSpPr txBox="1">
              <a:spLocks noChangeArrowheads="1"/>
            </p:cNvSpPr>
            <p:nvPr/>
          </p:nvSpPr>
          <p:spPr bwMode="auto">
            <a:xfrm>
              <a:off x="1872" y="2736"/>
              <a:ext cx="288" cy="2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400">
                  <a:latin typeface="Arial" charset="0"/>
                  <a:ea typeface="ＭＳ Ｐゴシック" charset="0"/>
                  <a:cs typeface="ＭＳ Ｐゴシック" charset="0"/>
                </a:rPr>
                <a:t>D</a:t>
              </a:r>
            </a:p>
          </p:txBody>
        </p:sp>
      </p:grpSp>
      <p:grpSp>
        <p:nvGrpSpPr>
          <p:cNvPr id="128005" name="Group 12">
            <a:extLst>
              <a:ext uri="{FF2B5EF4-FFF2-40B4-BE49-F238E27FC236}">
                <a16:creationId xmlns:a16="http://schemas.microsoft.com/office/drawing/2014/main" id="{593E4A49-B296-BE4B-A164-833A29B0A2A6}"/>
              </a:ext>
            </a:extLst>
          </p:cNvPr>
          <p:cNvGrpSpPr>
            <a:grpSpLocks/>
          </p:cNvGrpSpPr>
          <p:nvPr/>
        </p:nvGrpSpPr>
        <p:grpSpPr bwMode="auto">
          <a:xfrm>
            <a:off x="2057400" y="2193925"/>
            <a:ext cx="533400" cy="533400"/>
            <a:chOff x="1824" y="2736"/>
            <a:chExt cx="336" cy="336"/>
          </a:xfrm>
        </p:grpSpPr>
        <p:sp>
          <p:nvSpPr>
            <p:cNvPr id="165901" name="Oval 13">
              <a:extLst>
                <a:ext uri="{FF2B5EF4-FFF2-40B4-BE49-F238E27FC236}">
                  <a16:creationId xmlns:a16="http://schemas.microsoft.com/office/drawing/2014/main" id="{0C86A099-A256-8D41-859F-0D9FA63BDB11}"/>
                </a:ext>
              </a:extLst>
            </p:cNvPr>
            <p:cNvSpPr>
              <a:spLocks noChangeArrowheads="1"/>
            </p:cNvSpPr>
            <p:nvPr/>
          </p:nvSpPr>
          <p:spPr bwMode="auto">
            <a:xfrm>
              <a:off x="1824" y="2736"/>
              <a:ext cx="336" cy="336"/>
            </a:xfrm>
            <a:prstGeom prst="ellipse">
              <a:avLst/>
            </a:prstGeom>
            <a:solidFill>
              <a:schemeClr val="accent2"/>
            </a:solidFill>
            <a:ln w="9525">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cs typeface="ＭＳ Ｐゴシック" charset="0"/>
              </a:endParaRPr>
            </a:p>
          </p:txBody>
        </p:sp>
        <p:sp>
          <p:nvSpPr>
            <p:cNvPr id="165902" name="Text Box 14">
              <a:extLst>
                <a:ext uri="{FF2B5EF4-FFF2-40B4-BE49-F238E27FC236}">
                  <a16:creationId xmlns:a16="http://schemas.microsoft.com/office/drawing/2014/main" id="{9346E158-7BD8-1840-9582-80E98A6FFF04}"/>
                </a:ext>
              </a:extLst>
            </p:cNvPr>
            <p:cNvSpPr txBox="1">
              <a:spLocks noChangeArrowheads="1"/>
            </p:cNvSpPr>
            <p:nvPr/>
          </p:nvSpPr>
          <p:spPr bwMode="auto">
            <a:xfrm>
              <a:off x="1872" y="2736"/>
              <a:ext cx="288" cy="2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400">
                  <a:latin typeface="Arial" charset="0"/>
                  <a:ea typeface="ＭＳ Ｐゴシック" charset="0"/>
                  <a:cs typeface="ＭＳ Ｐゴシック" charset="0"/>
                </a:rPr>
                <a:t>C</a:t>
              </a:r>
            </a:p>
          </p:txBody>
        </p:sp>
      </p:grpSp>
      <p:sp>
        <p:nvSpPr>
          <p:cNvPr id="165903" name="Line 15">
            <a:extLst>
              <a:ext uri="{FF2B5EF4-FFF2-40B4-BE49-F238E27FC236}">
                <a16:creationId xmlns:a16="http://schemas.microsoft.com/office/drawing/2014/main" id="{4527D3D0-3FD6-CF41-BF75-5CA961C6200F}"/>
              </a:ext>
            </a:extLst>
          </p:cNvPr>
          <p:cNvSpPr>
            <a:spLocks noChangeShapeType="1"/>
          </p:cNvSpPr>
          <p:nvPr/>
        </p:nvSpPr>
        <p:spPr bwMode="auto">
          <a:xfrm>
            <a:off x="1066800" y="4175125"/>
            <a:ext cx="990600" cy="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cs typeface="ＭＳ Ｐゴシック" charset="0"/>
            </a:endParaRPr>
          </a:p>
        </p:txBody>
      </p:sp>
      <p:sp>
        <p:nvSpPr>
          <p:cNvPr id="165904" name="Line 16">
            <a:extLst>
              <a:ext uri="{FF2B5EF4-FFF2-40B4-BE49-F238E27FC236}">
                <a16:creationId xmlns:a16="http://schemas.microsoft.com/office/drawing/2014/main" id="{4C17B7B2-A8E6-9247-B0D2-4504B4C17F3C}"/>
              </a:ext>
            </a:extLst>
          </p:cNvPr>
          <p:cNvSpPr>
            <a:spLocks noChangeShapeType="1"/>
          </p:cNvSpPr>
          <p:nvPr/>
        </p:nvSpPr>
        <p:spPr bwMode="auto">
          <a:xfrm flipV="1">
            <a:off x="2362200" y="2727325"/>
            <a:ext cx="0" cy="11430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cs typeface="ＭＳ Ｐゴシック" charset="0"/>
            </a:endParaRPr>
          </a:p>
        </p:txBody>
      </p:sp>
      <p:sp>
        <p:nvSpPr>
          <p:cNvPr id="165905" name="Line 17">
            <a:extLst>
              <a:ext uri="{FF2B5EF4-FFF2-40B4-BE49-F238E27FC236}">
                <a16:creationId xmlns:a16="http://schemas.microsoft.com/office/drawing/2014/main" id="{5B5E2CEB-AB15-574F-B066-2F56715FECD4}"/>
              </a:ext>
            </a:extLst>
          </p:cNvPr>
          <p:cNvSpPr>
            <a:spLocks noChangeShapeType="1"/>
          </p:cNvSpPr>
          <p:nvPr/>
        </p:nvSpPr>
        <p:spPr bwMode="auto">
          <a:xfrm flipV="1">
            <a:off x="838200" y="2727325"/>
            <a:ext cx="0" cy="11430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cs typeface="ＭＳ Ｐゴシック" charset="0"/>
            </a:endParaRPr>
          </a:p>
        </p:txBody>
      </p:sp>
      <p:sp>
        <p:nvSpPr>
          <p:cNvPr id="165906" name="Line 18">
            <a:extLst>
              <a:ext uri="{FF2B5EF4-FFF2-40B4-BE49-F238E27FC236}">
                <a16:creationId xmlns:a16="http://schemas.microsoft.com/office/drawing/2014/main" id="{0AB84E0B-4C8C-104A-B4EA-691D208DF910}"/>
              </a:ext>
            </a:extLst>
          </p:cNvPr>
          <p:cNvSpPr>
            <a:spLocks noChangeShapeType="1"/>
          </p:cNvSpPr>
          <p:nvPr/>
        </p:nvSpPr>
        <p:spPr bwMode="auto">
          <a:xfrm>
            <a:off x="1066800" y="2422525"/>
            <a:ext cx="990600" cy="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cs typeface="ＭＳ Ｐゴシック" charset="0"/>
            </a:endParaRPr>
          </a:p>
        </p:txBody>
      </p:sp>
      <p:sp>
        <p:nvSpPr>
          <p:cNvPr id="165907" name="Line 19">
            <a:extLst>
              <a:ext uri="{FF2B5EF4-FFF2-40B4-BE49-F238E27FC236}">
                <a16:creationId xmlns:a16="http://schemas.microsoft.com/office/drawing/2014/main" id="{240366C5-F7CE-2D4B-BF5A-CB56180E6257}"/>
              </a:ext>
            </a:extLst>
          </p:cNvPr>
          <p:cNvSpPr>
            <a:spLocks noChangeShapeType="1"/>
          </p:cNvSpPr>
          <p:nvPr/>
        </p:nvSpPr>
        <p:spPr bwMode="auto">
          <a:xfrm>
            <a:off x="990600" y="2651125"/>
            <a:ext cx="1143000" cy="12954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cs typeface="ＭＳ Ｐゴシック" charset="0"/>
            </a:endParaRPr>
          </a:p>
        </p:txBody>
      </p:sp>
      <p:sp>
        <p:nvSpPr>
          <p:cNvPr id="165908" name="Text Box 20">
            <a:extLst>
              <a:ext uri="{FF2B5EF4-FFF2-40B4-BE49-F238E27FC236}">
                <a16:creationId xmlns:a16="http://schemas.microsoft.com/office/drawing/2014/main" id="{FCC70D6C-7257-D54C-A630-67B238B97CB4}"/>
              </a:ext>
            </a:extLst>
          </p:cNvPr>
          <p:cNvSpPr txBox="1">
            <a:spLocks noChangeArrowheads="1"/>
          </p:cNvSpPr>
          <p:nvPr/>
        </p:nvSpPr>
        <p:spPr bwMode="auto">
          <a:xfrm>
            <a:off x="533400" y="3108325"/>
            <a:ext cx="5334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cs typeface="ＭＳ Ｐゴシック" charset="0"/>
              </a:rPr>
              <a:t>4</a:t>
            </a:r>
          </a:p>
        </p:txBody>
      </p:sp>
      <p:sp>
        <p:nvSpPr>
          <p:cNvPr id="165909" name="Text Box 21">
            <a:extLst>
              <a:ext uri="{FF2B5EF4-FFF2-40B4-BE49-F238E27FC236}">
                <a16:creationId xmlns:a16="http://schemas.microsoft.com/office/drawing/2014/main" id="{1D208A2B-83D3-5741-B050-13A15A25C555}"/>
              </a:ext>
            </a:extLst>
          </p:cNvPr>
          <p:cNvSpPr txBox="1">
            <a:spLocks noChangeArrowheads="1"/>
          </p:cNvSpPr>
          <p:nvPr/>
        </p:nvSpPr>
        <p:spPr bwMode="auto">
          <a:xfrm>
            <a:off x="1447800" y="2041525"/>
            <a:ext cx="5334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cs typeface="ＭＳ Ｐゴシック" charset="0"/>
              </a:rPr>
              <a:t>1</a:t>
            </a:r>
          </a:p>
        </p:txBody>
      </p:sp>
      <p:sp>
        <p:nvSpPr>
          <p:cNvPr id="165910" name="Text Box 22">
            <a:extLst>
              <a:ext uri="{FF2B5EF4-FFF2-40B4-BE49-F238E27FC236}">
                <a16:creationId xmlns:a16="http://schemas.microsoft.com/office/drawing/2014/main" id="{92223DA8-F47F-734D-9A2D-A83CF6602F62}"/>
              </a:ext>
            </a:extLst>
          </p:cNvPr>
          <p:cNvSpPr txBox="1">
            <a:spLocks noChangeArrowheads="1"/>
          </p:cNvSpPr>
          <p:nvPr/>
        </p:nvSpPr>
        <p:spPr bwMode="auto">
          <a:xfrm>
            <a:off x="2438400" y="3046413"/>
            <a:ext cx="533400" cy="366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cs typeface="ＭＳ Ｐゴシック" charset="0"/>
              </a:rPr>
              <a:t>2</a:t>
            </a:r>
          </a:p>
        </p:txBody>
      </p:sp>
      <p:sp>
        <p:nvSpPr>
          <p:cNvPr id="165911" name="Text Box 23">
            <a:extLst>
              <a:ext uri="{FF2B5EF4-FFF2-40B4-BE49-F238E27FC236}">
                <a16:creationId xmlns:a16="http://schemas.microsoft.com/office/drawing/2014/main" id="{78363C62-6761-C74F-BBBD-D0A000329571}"/>
              </a:ext>
            </a:extLst>
          </p:cNvPr>
          <p:cNvSpPr txBox="1">
            <a:spLocks noChangeArrowheads="1"/>
          </p:cNvSpPr>
          <p:nvPr/>
        </p:nvSpPr>
        <p:spPr bwMode="auto">
          <a:xfrm>
            <a:off x="990600" y="2879725"/>
            <a:ext cx="5334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cs typeface="ＭＳ Ｐゴシック" charset="0"/>
              </a:rPr>
              <a:t>3</a:t>
            </a:r>
          </a:p>
        </p:txBody>
      </p:sp>
      <p:sp>
        <p:nvSpPr>
          <p:cNvPr id="165912" name="Text Box 24">
            <a:extLst>
              <a:ext uri="{FF2B5EF4-FFF2-40B4-BE49-F238E27FC236}">
                <a16:creationId xmlns:a16="http://schemas.microsoft.com/office/drawing/2014/main" id="{7458DAF4-1035-8946-9ECC-6D679BDAC960}"/>
              </a:ext>
            </a:extLst>
          </p:cNvPr>
          <p:cNvSpPr txBox="1">
            <a:spLocks noChangeArrowheads="1"/>
          </p:cNvSpPr>
          <p:nvPr/>
        </p:nvSpPr>
        <p:spPr bwMode="auto">
          <a:xfrm>
            <a:off x="1447800" y="4189413"/>
            <a:ext cx="533400" cy="366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cs typeface="ＭＳ Ｐゴシック" charset="0"/>
              </a:rPr>
              <a:t>4</a:t>
            </a:r>
          </a:p>
        </p:txBody>
      </p:sp>
      <p:grpSp>
        <p:nvGrpSpPr>
          <p:cNvPr id="128016" name="Group 25">
            <a:extLst>
              <a:ext uri="{FF2B5EF4-FFF2-40B4-BE49-F238E27FC236}">
                <a16:creationId xmlns:a16="http://schemas.microsoft.com/office/drawing/2014/main" id="{389D2CDE-1ACA-9F44-9672-B865900DE2BC}"/>
              </a:ext>
            </a:extLst>
          </p:cNvPr>
          <p:cNvGrpSpPr>
            <a:grpSpLocks/>
          </p:cNvGrpSpPr>
          <p:nvPr/>
        </p:nvGrpSpPr>
        <p:grpSpPr bwMode="auto">
          <a:xfrm>
            <a:off x="3581400" y="3870325"/>
            <a:ext cx="533400" cy="533400"/>
            <a:chOff x="1824" y="2736"/>
            <a:chExt cx="336" cy="336"/>
          </a:xfrm>
        </p:grpSpPr>
        <p:sp>
          <p:nvSpPr>
            <p:cNvPr id="165914" name="Oval 26">
              <a:extLst>
                <a:ext uri="{FF2B5EF4-FFF2-40B4-BE49-F238E27FC236}">
                  <a16:creationId xmlns:a16="http://schemas.microsoft.com/office/drawing/2014/main" id="{E52D2408-AF15-294F-A0DA-191F0FB0AB13}"/>
                </a:ext>
              </a:extLst>
            </p:cNvPr>
            <p:cNvSpPr>
              <a:spLocks noChangeArrowheads="1"/>
            </p:cNvSpPr>
            <p:nvPr/>
          </p:nvSpPr>
          <p:spPr bwMode="auto">
            <a:xfrm>
              <a:off x="1824" y="2736"/>
              <a:ext cx="336" cy="336"/>
            </a:xfrm>
            <a:prstGeom prst="ellipse">
              <a:avLst/>
            </a:prstGeom>
            <a:solidFill>
              <a:schemeClr val="accent2"/>
            </a:solidFill>
            <a:ln w="9525">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cs typeface="ＭＳ Ｐゴシック" charset="0"/>
              </a:endParaRPr>
            </a:p>
          </p:txBody>
        </p:sp>
        <p:sp>
          <p:nvSpPr>
            <p:cNvPr id="165915" name="Text Box 27">
              <a:extLst>
                <a:ext uri="{FF2B5EF4-FFF2-40B4-BE49-F238E27FC236}">
                  <a16:creationId xmlns:a16="http://schemas.microsoft.com/office/drawing/2014/main" id="{35F11E44-961E-C148-AC67-0BBEF9FA813F}"/>
                </a:ext>
              </a:extLst>
            </p:cNvPr>
            <p:cNvSpPr txBox="1">
              <a:spLocks noChangeArrowheads="1"/>
            </p:cNvSpPr>
            <p:nvPr/>
          </p:nvSpPr>
          <p:spPr bwMode="auto">
            <a:xfrm>
              <a:off x="1872" y="2736"/>
              <a:ext cx="288" cy="2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400">
                  <a:latin typeface="Arial" charset="0"/>
                  <a:ea typeface="ＭＳ Ｐゴシック" charset="0"/>
                  <a:cs typeface="ＭＳ Ｐゴシック" charset="0"/>
                </a:rPr>
                <a:t>F</a:t>
              </a:r>
            </a:p>
          </p:txBody>
        </p:sp>
      </p:grpSp>
      <p:grpSp>
        <p:nvGrpSpPr>
          <p:cNvPr id="128017" name="Group 28">
            <a:extLst>
              <a:ext uri="{FF2B5EF4-FFF2-40B4-BE49-F238E27FC236}">
                <a16:creationId xmlns:a16="http://schemas.microsoft.com/office/drawing/2014/main" id="{A6D07D46-CC3D-F945-9EA1-3A5687223C21}"/>
              </a:ext>
            </a:extLst>
          </p:cNvPr>
          <p:cNvGrpSpPr>
            <a:grpSpLocks/>
          </p:cNvGrpSpPr>
          <p:nvPr/>
        </p:nvGrpSpPr>
        <p:grpSpPr bwMode="auto">
          <a:xfrm>
            <a:off x="3581400" y="2193925"/>
            <a:ext cx="533400" cy="533400"/>
            <a:chOff x="1824" y="2736"/>
            <a:chExt cx="336" cy="336"/>
          </a:xfrm>
        </p:grpSpPr>
        <p:sp>
          <p:nvSpPr>
            <p:cNvPr id="165917" name="Oval 29">
              <a:extLst>
                <a:ext uri="{FF2B5EF4-FFF2-40B4-BE49-F238E27FC236}">
                  <a16:creationId xmlns:a16="http://schemas.microsoft.com/office/drawing/2014/main" id="{7612D5E3-41D3-EC42-AC32-F6A69F71BD7E}"/>
                </a:ext>
              </a:extLst>
            </p:cNvPr>
            <p:cNvSpPr>
              <a:spLocks noChangeArrowheads="1"/>
            </p:cNvSpPr>
            <p:nvPr/>
          </p:nvSpPr>
          <p:spPr bwMode="auto">
            <a:xfrm>
              <a:off x="1824" y="2736"/>
              <a:ext cx="336" cy="336"/>
            </a:xfrm>
            <a:prstGeom prst="ellipse">
              <a:avLst/>
            </a:prstGeom>
            <a:solidFill>
              <a:schemeClr val="accent2"/>
            </a:solidFill>
            <a:ln w="9525">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cs typeface="ＭＳ Ｐゴシック" charset="0"/>
              </a:endParaRPr>
            </a:p>
          </p:txBody>
        </p:sp>
        <p:sp>
          <p:nvSpPr>
            <p:cNvPr id="165918" name="Text Box 30">
              <a:extLst>
                <a:ext uri="{FF2B5EF4-FFF2-40B4-BE49-F238E27FC236}">
                  <a16:creationId xmlns:a16="http://schemas.microsoft.com/office/drawing/2014/main" id="{C3A5B4F1-1B2E-FB4E-9890-B0D456FBD96A}"/>
                </a:ext>
              </a:extLst>
            </p:cNvPr>
            <p:cNvSpPr txBox="1">
              <a:spLocks noChangeArrowheads="1"/>
            </p:cNvSpPr>
            <p:nvPr/>
          </p:nvSpPr>
          <p:spPr bwMode="auto">
            <a:xfrm>
              <a:off x="1872" y="2736"/>
              <a:ext cx="288" cy="2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400">
                  <a:latin typeface="Arial" charset="0"/>
                  <a:ea typeface="ＭＳ Ｐゴシック" charset="0"/>
                  <a:cs typeface="ＭＳ Ｐゴシック" charset="0"/>
                </a:rPr>
                <a:t>E</a:t>
              </a:r>
            </a:p>
          </p:txBody>
        </p:sp>
      </p:grpSp>
      <p:sp>
        <p:nvSpPr>
          <p:cNvPr id="165919" name="Line 31">
            <a:extLst>
              <a:ext uri="{FF2B5EF4-FFF2-40B4-BE49-F238E27FC236}">
                <a16:creationId xmlns:a16="http://schemas.microsoft.com/office/drawing/2014/main" id="{5E7B69BD-BE80-174C-9350-13825DADDC48}"/>
              </a:ext>
            </a:extLst>
          </p:cNvPr>
          <p:cNvSpPr>
            <a:spLocks noChangeShapeType="1"/>
          </p:cNvSpPr>
          <p:nvPr/>
        </p:nvSpPr>
        <p:spPr bwMode="auto">
          <a:xfrm>
            <a:off x="2590800" y="4175125"/>
            <a:ext cx="990600" cy="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cs typeface="ＭＳ Ｐゴシック" charset="0"/>
            </a:endParaRPr>
          </a:p>
        </p:txBody>
      </p:sp>
      <p:sp>
        <p:nvSpPr>
          <p:cNvPr id="165920" name="Line 32">
            <a:extLst>
              <a:ext uri="{FF2B5EF4-FFF2-40B4-BE49-F238E27FC236}">
                <a16:creationId xmlns:a16="http://schemas.microsoft.com/office/drawing/2014/main" id="{6E184FCC-0AEB-5044-A140-899C1C8692A6}"/>
              </a:ext>
            </a:extLst>
          </p:cNvPr>
          <p:cNvSpPr>
            <a:spLocks noChangeShapeType="1"/>
          </p:cNvSpPr>
          <p:nvPr/>
        </p:nvSpPr>
        <p:spPr bwMode="auto">
          <a:xfrm flipV="1">
            <a:off x="3886200" y="2727325"/>
            <a:ext cx="0" cy="11430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cs typeface="ＭＳ Ｐゴシック" charset="0"/>
            </a:endParaRPr>
          </a:p>
        </p:txBody>
      </p:sp>
      <p:sp>
        <p:nvSpPr>
          <p:cNvPr id="165921" name="Line 33">
            <a:extLst>
              <a:ext uri="{FF2B5EF4-FFF2-40B4-BE49-F238E27FC236}">
                <a16:creationId xmlns:a16="http://schemas.microsoft.com/office/drawing/2014/main" id="{5160816F-1D0D-0E47-AB4C-8AEFD9C0D3A9}"/>
              </a:ext>
            </a:extLst>
          </p:cNvPr>
          <p:cNvSpPr>
            <a:spLocks noChangeShapeType="1"/>
          </p:cNvSpPr>
          <p:nvPr/>
        </p:nvSpPr>
        <p:spPr bwMode="auto">
          <a:xfrm>
            <a:off x="2514600" y="2651125"/>
            <a:ext cx="1143000" cy="12954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cs typeface="ＭＳ Ｐゴシック" charset="0"/>
            </a:endParaRPr>
          </a:p>
        </p:txBody>
      </p:sp>
      <p:sp>
        <p:nvSpPr>
          <p:cNvPr id="165922" name="Text Box 34">
            <a:extLst>
              <a:ext uri="{FF2B5EF4-FFF2-40B4-BE49-F238E27FC236}">
                <a16:creationId xmlns:a16="http://schemas.microsoft.com/office/drawing/2014/main" id="{05644360-EDF5-B644-BF38-7D31FF7D8573}"/>
              </a:ext>
            </a:extLst>
          </p:cNvPr>
          <p:cNvSpPr txBox="1">
            <a:spLocks noChangeArrowheads="1"/>
          </p:cNvSpPr>
          <p:nvPr/>
        </p:nvSpPr>
        <p:spPr bwMode="auto">
          <a:xfrm>
            <a:off x="3962400" y="2986088"/>
            <a:ext cx="533400" cy="366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cs typeface="ＭＳ Ｐゴシック" charset="0"/>
              </a:rPr>
              <a:t>5</a:t>
            </a:r>
          </a:p>
        </p:txBody>
      </p:sp>
      <p:sp>
        <p:nvSpPr>
          <p:cNvPr id="165923" name="Text Box 35">
            <a:extLst>
              <a:ext uri="{FF2B5EF4-FFF2-40B4-BE49-F238E27FC236}">
                <a16:creationId xmlns:a16="http://schemas.microsoft.com/office/drawing/2014/main" id="{D69CC87B-C237-F441-9905-03A4305E7135}"/>
              </a:ext>
            </a:extLst>
          </p:cNvPr>
          <p:cNvSpPr txBox="1">
            <a:spLocks noChangeArrowheads="1"/>
          </p:cNvSpPr>
          <p:nvPr/>
        </p:nvSpPr>
        <p:spPr bwMode="auto">
          <a:xfrm>
            <a:off x="3048000" y="2894013"/>
            <a:ext cx="533400" cy="366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cs typeface="ＭＳ Ｐゴシック" charset="0"/>
              </a:rPr>
              <a:t>4</a:t>
            </a:r>
          </a:p>
        </p:txBody>
      </p:sp>
      <p:sp>
        <p:nvSpPr>
          <p:cNvPr id="165924" name="Text Box 36">
            <a:extLst>
              <a:ext uri="{FF2B5EF4-FFF2-40B4-BE49-F238E27FC236}">
                <a16:creationId xmlns:a16="http://schemas.microsoft.com/office/drawing/2014/main" id="{701A199A-BC23-BA4A-B381-8672A7107F33}"/>
              </a:ext>
            </a:extLst>
          </p:cNvPr>
          <p:cNvSpPr txBox="1">
            <a:spLocks noChangeArrowheads="1"/>
          </p:cNvSpPr>
          <p:nvPr/>
        </p:nvSpPr>
        <p:spPr bwMode="auto">
          <a:xfrm>
            <a:off x="2971800" y="4189413"/>
            <a:ext cx="533400" cy="366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cs typeface="ＭＳ Ｐゴシック" charset="0"/>
              </a:rPr>
              <a:t>6</a:t>
            </a:r>
          </a:p>
        </p:txBody>
      </p:sp>
      <p:sp>
        <p:nvSpPr>
          <p:cNvPr id="165925" name="Line 37">
            <a:extLst>
              <a:ext uri="{FF2B5EF4-FFF2-40B4-BE49-F238E27FC236}">
                <a16:creationId xmlns:a16="http://schemas.microsoft.com/office/drawing/2014/main" id="{9BC61EB8-73A0-D646-B9B3-6A7E4238544C}"/>
              </a:ext>
            </a:extLst>
          </p:cNvPr>
          <p:cNvSpPr>
            <a:spLocks noChangeShapeType="1"/>
          </p:cNvSpPr>
          <p:nvPr/>
        </p:nvSpPr>
        <p:spPr bwMode="auto">
          <a:xfrm flipV="1">
            <a:off x="990600" y="2727325"/>
            <a:ext cx="1219200" cy="12192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cs typeface="ＭＳ Ｐゴシック" charset="0"/>
            </a:endParaRPr>
          </a:p>
        </p:txBody>
      </p:sp>
      <p:sp>
        <p:nvSpPr>
          <p:cNvPr id="165926" name="Text Box 38">
            <a:extLst>
              <a:ext uri="{FF2B5EF4-FFF2-40B4-BE49-F238E27FC236}">
                <a16:creationId xmlns:a16="http://schemas.microsoft.com/office/drawing/2014/main" id="{29CA5558-36E4-1648-9172-87BE067EA0DF}"/>
              </a:ext>
            </a:extLst>
          </p:cNvPr>
          <p:cNvSpPr txBox="1">
            <a:spLocks noChangeArrowheads="1"/>
          </p:cNvSpPr>
          <p:nvPr/>
        </p:nvSpPr>
        <p:spPr bwMode="auto">
          <a:xfrm>
            <a:off x="1828800" y="3046413"/>
            <a:ext cx="533400" cy="366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cs typeface="ＭＳ Ｐゴシック" charset="0"/>
              </a:rPr>
              <a:t>4</a:t>
            </a:r>
          </a:p>
        </p:txBody>
      </p:sp>
      <p:sp>
        <p:nvSpPr>
          <p:cNvPr id="165927" name="Text Box 39">
            <a:extLst>
              <a:ext uri="{FF2B5EF4-FFF2-40B4-BE49-F238E27FC236}">
                <a16:creationId xmlns:a16="http://schemas.microsoft.com/office/drawing/2014/main" id="{EB9CDF24-229B-8B48-86B7-3BE598C91BB6}"/>
              </a:ext>
            </a:extLst>
          </p:cNvPr>
          <p:cNvSpPr txBox="1">
            <a:spLocks noChangeArrowheads="1"/>
          </p:cNvSpPr>
          <p:nvPr/>
        </p:nvSpPr>
        <p:spPr bwMode="auto">
          <a:xfrm>
            <a:off x="5943600" y="2971800"/>
            <a:ext cx="1905000" cy="7016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4000">
                <a:latin typeface="Arial" charset="0"/>
                <a:ea typeface="ＭＳ Ｐゴシック" charset="0"/>
                <a:cs typeface="ＭＳ Ｐゴシック" charset="0"/>
              </a:rPr>
              <a:t>MST</a:t>
            </a:r>
          </a:p>
        </p:txBody>
      </p:sp>
      <p:grpSp>
        <p:nvGrpSpPr>
          <p:cNvPr id="128027" name="Group 40">
            <a:extLst>
              <a:ext uri="{FF2B5EF4-FFF2-40B4-BE49-F238E27FC236}">
                <a16:creationId xmlns:a16="http://schemas.microsoft.com/office/drawing/2014/main" id="{C1E8410E-ACBE-9948-8830-BB78FD8DA308}"/>
              </a:ext>
            </a:extLst>
          </p:cNvPr>
          <p:cNvGrpSpPr>
            <a:grpSpLocks/>
          </p:cNvGrpSpPr>
          <p:nvPr/>
        </p:nvGrpSpPr>
        <p:grpSpPr bwMode="auto">
          <a:xfrm>
            <a:off x="4953000" y="4114800"/>
            <a:ext cx="533400" cy="533400"/>
            <a:chOff x="1824" y="2736"/>
            <a:chExt cx="336" cy="336"/>
          </a:xfrm>
        </p:grpSpPr>
        <p:sp>
          <p:nvSpPr>
            <p:cNvPr id="165929" name="Oval 41">
              <a:extLst>
                <a:ext uri="{FF2B5EF4-FFF2-40B4-BE49-F238E27FC236}">
                  <a16:creationId xmlns:a16="http://schemas.microsoft.com/office/drawing/2014/main" id="{41664BC4-A2F6-E343-B93B-73338F442374}"/>
                </a:ext>
              </a:extLst>
            </p:cNvPr>
            <p:cNvSpPr>
              <a:spLocks noChangeArrowheads="1"/>
            </p:cNvSpPr>
            <p:nvPr/>
          </p:nvSpPr>
          <p:spPr bwMode="auto">
            <a:xfrm>
              <a:off x="1824" y="2736"/>
              <a:ext cx="336" cy="336"/>
            </a:xfrm>
            <a:prstGeom prst="ellipse">
              <a:avLst/>
            </a:prstGeom>
            <a:solidFill>
              <a:schemeClr val="accent2"/>
            </a:solidFill>
            <a:ln w="9525">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b="1">
                <a:solidFill>
                  <a:srgbClr val="0000FF"/>
                </a:solidFill>
                <a:latin typeface="Arial" charset="0"/>
                <a:ea typeface="ＭＳ Ｐゴシック" charset="0"/>
                <a:cs typeface="ＭＳ Ｐゴシック" charset="0"/>
              </a:endParaRPr>
            </a:p>
          </p:txBody>
        </p:sp>
        <p:sp>
          <p:nvSpPr>
            <p:cNvPr id="165930" name="Text Box 42">
              <a:extLst>
                <a:ext uri="{FF2B5EF4-FFF2-40B4-BE49-F238E27FC236}">
                  <a16:creationId xmlns:a16="http://schemas.microsoft.com/office/drawing/2014/main" id="{F44C2F6D-81B7-0B4C-9718-E6AC2506AB7C}"/>
                </a:ext>
              </a:extLst>
            </p:cNvPr>
            <p:cNvSpPr txBox="1">
              <a:spLocks noChangeArrowheads="1"/>
            </p:cNvSpPr>
            <p:nvPr/>
          </p:nvSpPr>
          <p:spPr bwMode="auto">
            <a:xfrm>
              <a:off x="1872" y="2736"/>
              <a:ext cx="288" cy="2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400" b="1" dirty="0">
                  <a:solidFill>
                    <a:srgbClr val="0000FF"/>
                  </a:solidFill>
                  <a:latin typeface="Arial" charset="0"/>
                  <a:ea typeface="ＭＳ Ｐゴシック" charset="0"/>
                  <a:cs typeface="ＭＳ Ｐゴシック" charset="0"/>
                </a:rPr>
                <a:t>A</a:t>
              </a:r>
            </a:p>
          </p:txBody>
        </p:sp>
      </p:grpSp>
      <p:grpSp>
        <p:nvGrpSpPr>
          <p:cNvPr id="128028" name="Group 43">
            <a:extLst>
              <a:ext uri="{FF2B5EF4-FFF2-40B4-BE49-F238E27FC236}">
                <a16:creationId xmlns:a16="http://schemas.microsoft.com/office/drawing/2014/main" id="{57D5A80B-8228-A449-85A4-9EE950A25422}"/>
              </a:ext>
            </a:extLst>
          </p:cNvPr>
          <p:cNvGrpSpPr>
            <a:grpSpLocks/>
          </p:cNvGrpSpPr>
          <p:nvPr/>
        </p:nvGrpSpPr>
        <p:grpSpPr bwMode="auto">
          <a:xfrm>
            <a:off x="4953000" y="5791200"/>
            <a:ext cx="533400" cy="533400"/>
            <a:chOff x="1824" y="2736"/>
            <a:chExt cx="336" cy="336"/>
          </a:xfrm>
        </p:grpSpPr>
        <p:sp>
          <p:nvSpPr>
            <p:cNvPr id="165932" name="Oval 44">
              <a:extLst>
                <a:ext uri="{FF2B5EF4-FFF2-40B4-BE49-F238E27FC236}">
                  <a16:creationId xmlns:a16="http://schemas.microsoft.com/office/drawing/2014/main" id="{F5C9D2CD-56F6-0D42-B182-33F0222514D5}"/>
                </a:ext>
              </a:extLst>
            </p:cNvPr>
            <p:cNvSpPr>
              <a:spLocks noChangeArrowheads="1"/>
            </p:cNvSpPr>
            <p:nvPr/>
          </p:nvSpPr>
          <p:spPr bwMode="auto">
            <a:xfrm>
              <a:off x="1824" y="2736"/>
              <a:ext cx="336" cy="336"/>
            </a:xfrm>
            <a:prstGeom prst="ellipse">
              <a:avLst/>
            </a:prstGeom>
            <a:solidFill>
              <a:schemeClr val="accent2"/>
            </a:solidFill>
            <a:ln w="9525">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b="1">
                <a:solidFill>
                  <a:srgbClr val="0000FF"/>
                </a:solidFill>
                <a:latin typeface="Arial" charset="0"/>
                <a:ea typeface="ＭＳ Ｐゴシック" charset="0"/>
                <a:cs typeface="ＭＳ Ｐゴシック" charset="0"/>
              </a:endParaRPr>
            </a:p>
          </p:txBody>
        </p:sp>
        <p:sp>
          <p:nvSpPr>
            <p:cNvPr id="165933" name="Text Box 45">
              <a:extLst>
                <a:ext uri="{FF2B5EF4-FFF2-40B4-BE49-F238E27FC236}">
                  <a16:creationId xmlns:a16="http://schemas.microsoft.com/office/drawing/2014/main" id="{CEFC3861-7349-104F-9A77-932AC81329C9}"/>
                </a:ext>
              </a:extLst>
            </p:cNvPr>
            <p:cNvSpPr txBox="1">
              <a:spLocks noChangeArrowheads="1"/>
            </p:cNvSpPr>
            <p:nvPr/>
          </p:nvSpPr>
          <p:spPr bwMode="auto">
            <a:xfrm>
              <a:off x="1872" y="2736"/>
              <a:ext cx="288" cy="2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400" b="1">
                  <a:solidFill>
                    <a:srgbClr val="0000FF"/>
                  </a:solidFill>
                  <a:latin typeface="Arial" charset="0"/>
                  <a:ea typeface="ＭＳ Ｐゴシック" charset="0"/>
                  <a:cs typeface="ＭＳ Ｐゴシック" charset="0"/>
                </a:rPr>
                <a:t>B</a:t>
              </a:r>
            </a:p>
          </p:txBody>
        </p:sp>
      </p:grpSp>
      <p:grpSp>
        <p:nvGrpSpPr>
          <p:cNvPr id="128029" name="Group 46">
            <a:extLst>
              <a:ext uri="{FF2B5EF4-FFF2-40B4-BE49-F238E27FC236}">
                <a16:creationId xmlns:a16="http://schemas.microsoft.com/office/drawing/2014/main" id="{5E440EC2-38D5-4F42-B7B9-6E687B041B62}"/>
              </a:ext>
            </a:extLst>
          </p:cNvPr>
          <p:cNvGrpSpPr>
            <a:grpSpLocks/>
          </p:cNvGrpSpPr>
          <p:nvPr/>
        </p:nvGrpSpPr>
        <p:grpSpPr bwMode="auto">
          <a:xfrm>
            <a:off x="6477000" y="5791200"/>
            <a:ext cx="533400" cy="533400"/>
            <a:chOff x="1824" y="2736"/>
            <a:chExt cx="336" cy="336"/>
          </a:xfrm>
        </p:grpSpPr>
        <p:sp>
          <p:nvSpPr>
            <p:cNvPr id="165935" name="Oval 47">
              <a:extLst>
                <a:ext uri="{FF2B5EF4-FFF2-40B4-BE49-F238E27FC236}">
                  <a16:creationId xmlns:a16="http://schemas.microsoft.com/office/drawing/2014/main" id="{2B2B4742-0853-0D42-B542-782A8BDEC921}"/>
                </a:ext>
              </a:extLst>
            </p:cNvPr>
            <p:cNvSpPr>
              <a:spLocks noChangeArrowheads="1"/>
            </p:cNvSpPr>
            <p:nvPr/>
          </p:nvSpPr>
          <p:spPr bwMode="auto">
            <a:xfrm>
              <a:off x="1824" y="2736"/>
              <a:ext cx="336" cy="336"/>
            </a:xfrm>
            <a:prstGeom prst="ellipse">
              <a:avLst/>
            </a:prstGeom>
            <a:solidFill>
              <a:schemeClr val="accent2"/>
            </a:solidFill>
            <a:ln w="9525">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b="1">
                <a:solidFill>
                  <a:srgbClr val="0000FF"/>
                </a:solidFill>
                <a:latin typeface="Arial" charset="0"/>
                <a:ea typeface="ＭＳ Ｐゴシック" charset="0"/>
                <a:cs typeface="ＭＳ Ｐゴシック" charset="0"/>
              </a:endParaRPr>
            </a:p>
          </p:txBody>
        </p:sp>
        <p:sp>
          <p:nvSpPr>
            <p:cNvPr id="165936" name="Text Box 48">
              <a:extLst>
                <a:ext uri="{FF2B5EF4-FFF2-40B4-BE49-F238E27FC236}">
                  <a16:creationId xmlns:a16="http://schemas.microsoft.com/office/drawing/2014/main" id="{D4037D39-BA86-D040-8DAF-7918893D975A}"/>
                </a:ext>
              </a:extLst>
            </p:cNvPr>
            <p:cNvSpPr txBox="1">
              <a:spLocks noChangeArrowheads="1"/>
            </p:cNvSpPr>
            <p:nvPr/>
          </p:nvSpPr>
          <p:spPr bwMode="auto">
            <a:xfrm>
              <a:off x="1872" y="2736"/>
              <a:ext cx="288" cy="2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400" b="1">
                  <a:solidFill>
                    <a:srgbClr val="0000FF"/>
                  </a:solidFill>
                  <a:latin typeface="Arial" charset="0"/>
                  <a:ea typeface="ＭＳ Ｐゴシック" charset="0"/>
                  <a:cs typeface="ＭＳ Ｐゴシック" charset="0"/>
                </a:rPr>
                <a:t>D</a:t>
              </a:r>
            </a:p>
          </p:txBody>
        </p:sp>
      </p:grpSp>
      <p:grpSp>
        <p:nvGrpSpPr>
          <p:cNvPr id="128030" name="Group 49">
            <a:extLst>
              <a:ext uri="{FF2B5EF4-FFF2-40B4-BE49-F238E27FC236}">
                <a16:creationId xmlns:a16="http://schemas.microsoft.com/office/drawing/2014/main" id="{32E4D2B5-C46B-0E49-A56E-12D635E62292}"/>
              </a:ext>
            </a:extLst>
          </p:cNvPr>
          <p:cNvGrpSpPr>
            <a:grpSpLocks/>
          </p:cNvGrpSpPr>
          <p:nvPr/>
        </p:nvGrpSpPr>
        <p:grpSpPr bwMode="auto">
          <a:xfrm>
            <a:off x="6477000" y="4114800"/>
            <a:ext cx="533400" cy="533400"/>
            <a:chOff x="1824" y="2736"/>
            <a:chExt cx="336" cy="336"/>
          </a:xfrm>
        </p:grpSpPr>
        <p:sp>
          <p:nvSpPr>
            <p:cNvPr id="165938" name="Oval 50">
              <a:extLst>
                <a:ext uri="{FF2B5EF4-FFF2-40B4-BE49-F238E27FC236}">
                  <a16:creationId xmlns:a16="http://schemas.microsoft.com/office/drawing/2014/main" id="{3A2EE2B3-CD51-7543-AE94-8684F53D8AB5}"/>
                </a:ext>
              </a:extLst>
            </p:cNvPr>
            <p:cNvSpPr>
              <a:spLocks noChangeArrowheads="1"/>
            </p:cNvSpPr>
            <p:nvPr/>
          </p:nvSpPr>
          <p:spPr bwMode="auto">
            <a:xfrm>
              <a:off x="1824" y="2736"/>
              <a:ext cx="336" cy="336"/>
            </a:xfrm>
            <a:prstGeom prst="ellipse">
              <a:avLst/>
            </a:prstGeom>
            <a:solidFill>
              <a:schemeClr val="accent2"/>
            </a:solidFill>
            <a:ln w="9525">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b="1">
                <a:solidFill>
                  <a:srgbClr val="0000FF"/>
                </a:solidFill>
                <a:latin typeface="Arial" charset="0"/>
                <a:ea typeface="ＭＳ Ｐゴシック" charset="0"/>
                <a:cs typeface="ＭＳ Ｐゴシック" charset="0"/>
              </a:endParaRPr>
            </a:p>
          </p:txBody>
        </p:sp>
        <p:sp>
          <p:nvSpPr>
            <p:cNvPr id="165939" name="Text Box 51">
              <a:extLst>
                <a:ext uri="{FF2B5EF4-FFF2-40B4-BE49-F238E27FC236}">
                  <a16:creationId xmlns:a16="http://schemas.microsoft.com/office/drawing/2014/main" id="{19269C42-852A-4144-810D-19B1CD968130}"/>
                </a:ext>
              </a:extLst>
            </p:cNvPr>
            <p:cNvSpPr txBox="1">
              <a:spLocks noChangeArrowheads="1"/>
            </p:cNvSpPr>
            <p:nvPr/>
          </p:nvSpPr>
          <p:spPr bwMode="auto">
            <a:xfrm>
              <a:off x="1872" y="2736"/>
              <a:ext cx="288" cy="2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400" b="1">
                  <a:solidFill>
                    <a:srgbClr val="0000FF"/>
                  </a:solidFill>
                  <a:latin typeface="Arial" charset="0"/>
                  <a:ea typeface="ＭＳ Ｐゴシック" charset="0"/>
                  <a:cs typeface="ＭＳ Ｐゴシック" charset="0"/>
                </a:rPr>
                <a:t>C</a:t>
              </a:r>
            </a:p>
          </p:txBody>
        </p:sp>
      </p:grpSp>
      <p:grpSp>
        <p:nvGrpSpPr>
          <p:cNvPr id="128031" name="Group 52">
            <a:extLst>
              <a:ext uri="{FF2B5EF4-FFF2-40B4-BE49-F238E27FC236}">
                <a16:creationId xmlns:a16="http://schemas.microsoft.com/office/drawing/2014/main" id="{EB782998-7E4D-4F49-B393-D6950CAED519}"/>
              </a:ext>
            </a:extLst>
          </p:cNvPr>
          <p:cNvGrpSpPr>
            <a:grpSpLocks/>
          </p:cNvGrpSpPr>
          <p:nvPr/>
        </p:nvGrpSpPr>
        <p:grpSpPr bwMode="auto">
          <a:xfrm>
            <a:off x="8001000" y="5791200"/>
            <a:ext cx="533400" cy="533400"/>
            <a:chOff x="1824" y="2736"/>
            <a:chExt cx="336" cy="336"/>
          </a:xfrm>
        </p:grpSpPr>
        <p:sp>
          <p:nvSpPr>
            <p:cNvPr id="165941" name="Oval 53">
              <a:extLst>
                <a:ext uri="{FF2B5EF4-FFF2-40B4-BE49-F238E27FC236}">
                  <a16:creationId xmlns:a16="http://schemas.microsoft.com/office/drawing/2014/main" id="{92E9B999-FACE-AB43-805D-F0243882A87E}"/>
                </a:ext>
              </a:extLst>
            </p:cNvPr>
            <p:cNvSpPr>
              <a:spLocks noChangeArrowheads="1"/>
            </p:cNvSpPr>
            <p:nvPr/>
          </p:nvSpPr>
          <p:spPr bwMode="auto">
            <a:xfrm>
              <a:off x="1824" y="2736"/>
              <a:ext cx="336" cy="336"/>
            </a:xfrm>
            <a:prstGeom prst="ellipse">
              <a:avLst/>
            </a:prstGeom>
            <a:solidFill>
              <a:schemeClr val="accent2"/>
            </a:solidFill>
            <a:ln w="9525">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b="1">
                <a:solidFill>
                  <a:srgbClr val="0000FF"/>
                </a:solidFill>
                <a:latin typeface="Arial" charset="0"/>
                <a:ea typeface="ＭＳ Ｐゴシック" charset="0"/>
                <a:cs typeface="ＭＳ Ｐゴシック" charset="0"/>
              </a:endParaRPr>
            </a:p>
          </p:txBody>
        </p:sp>
        <p:sp>
          <p:nvSpPr>
            <p:cNvPr id="165942" name="Text Box 54">
              <a:extLst>
                <a:ext uri="{FF2B5EF4-FFF2-40B4-BE49-F238E27FC236}">
                  <a16:creationId xmlns:a16="http://schemas.microsoft.com/office/drawing/2014/main" id="{92DC3D55-B951-2844-90C2-CE055446BF95}"/>
                </a:ext>
              </a:extLst>
            </p:cNvPr>
            <p:cNvSpPr txBox="1">
              <a:spLocks noChangeArrowheads="1"/>
            </p:cNvSpPr>
            <p:nvPr/>
          </p:nvSpPr>
          <p:spPr bwMode="auto">
            <a:xfrm>
              <a:off x="1872" y="2736"/>
              <a:ext cx="288" cy="2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400" b="1">
                  <a:solidFill>
                    <a:srgbClr val="0000FF"/>
                  </a:solidFill>
                  <a:latin typeface="Arial" charset="0"/>
                  <a:ea typeface="ＭＳ Ｐゴシック" charset="0"/>
                  <a:cs typeface="ＭＳ Ｐゴシック" charset="0"/>
                </a:rPr>
                <a:t>F</a:t>
              </a:r>
            </a:p>
          </p:txBody>
        </p:sp>
      </p:grpSp>
      <p:grpSp>
        <p:nvGrpSpPr>
          <p:cNvPr id="128032" name="Group 55">
            <a:extLst>
              <a:ext uri="{FF2B5EF4-FFF2-40B4-BE49-F238E27FC236}">
                <a16:creationId xmlns:a16="http://schemas.microsoft.com/office/drawing/2014/main" id="{E6F699A0-3E9B-644F-BEE8-C790D3379A0D}"/>
              </a:ext>
            </a:extLst>
          </p:cNvPr>
          <p:cNvGrpSpPr>
            <a:grpSpLocks/>
          </p:cNvGrpSpPr>
          <p:nvPr/>
        </p:nvGrpSpPr>
        <p:grpSpPr bwMode="auto">
          <a:xfrm>
            <a:off x="8001000" y="4114800"/>
            <a:ext cx="533400" cy="533400"/>
            <a:chOff x="1824" y="2736"/>
            <a:chExt cx="336" cy="336"/>
          </a:xfrm>
        </p:grpSpPr>
        <p:sp>
          <p:nvSpPr>
            <p:cNvPr id="165944" name="Oval 56">
              <a:extLst>
                <a:ext uri="{FF2B5EF4-FFF2-40B4-BE49-F238E27FC236}">
                  <a16:creationId xmlns:a16="http://schemas.microsoft.com/office/drawing/2014/main" id="{9B8CA069-7B67-3F49-8BEA-0D1AB50FFBAC}"/>
                </a:ext>
              </a:extLst>
            </p:cNvPr>
            <p:cNvSpPr>
              <a:spLocks noChangeArrowheads="1"/>
            </p:cNvSpPr>
            <p:nvPr/>
          </p:nvSpPr>
          <p:spPr bwMode="auto">
            <a:xfrm>
              <a:off x="1824" y="2736"/>
              <a:ext cx="336" cy="336"/>
            </a:xfrm>
            <a:prstGeom prst="ellipse">
              <a:avLst/>
            </a:prstGeom>
            <a:solidFill>
              <a:schemeClr val="accent2"/>
            </a:solidFill>
            <a:ln w="9525">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cs typeface="ＭＳ Ｐゴシック" charset="0"/>
              </a:endParaRPr>
            </a:p>
          </p:txBody>
        </p:sp>
        <p:sp>
          <p:nvSpPr>
            <p:cNvPr id="165945" name="Text Box 57">
              <a:extLst>
                <a:ext uri="{FF2B5EF4-FFF2-40B4-BE49-F238E27FC236}">
                  <a16:creationId xmlns:a16="http://schemas.microsoft.com/office/drawing/2014/main" id="{536E66EB-B0C7-414D-8FC0-876EC363A088}"/>
                </a:ext>
              </a:extLst>
            </p:cNvPr>
            <p:cNvSpPr txBox="1">
              <a:spLocks noChangeArrowheads="1"/>
            </p:cNvSpPr>
            <p:nvPr/>
          </p:nvSpPr>
          <p:spPr bwMode="auto">
            <a:xfrm>
              <a:off x="1872" y="2736"/>
              <a:ext cx="288" cy="2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400">
                  <a:latin typeface="Arial" charset="0"/>
                  <a:ea typeface="ＭＳ Ｐゴシック" charset="0"/>
                  <a:cs typeface="ＭＳ Ｐゴシック" charset="0"/>
                </a:rPr>
                <a:t>E</a:t>
              </a:r>
            </a:p>
          </p:txBody>
        </p:sp>
      </p:grpSp>
      <p:sp>
        <p:nvSpPr>
          <p:cNvPr id="165948" name="Text Box 60">
            <a:extLst>
              <a:ext uri="{FF2B5EF4-FFF2-40B4-BE49-F238E27FC236}">
                <a16:creationId xmlns:a16="http://schemas.microsoft.com/office/drawing/2014/main" id="{F59DAB9C-0355-1747-9509-4ABC3A5E6E64}"/>
              </a:ext>
            </a:extLst>
          </p:cNvPr>
          <p:cNvSpPr txBox="1">
            <a:spLocks noChangeArrowheads="1"/>
          </p:cNvSpPr>
          <p:nvPr/>
        </p:nvSpPr>
        <p:spPr bwMode="auto">
          <a:xfrm>
            <a:off x="8001000" y="3505200"/>
            <a:ext cx="685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400">
                <a:solidFill>
                  <a:srgbClr val="1F02F6"/>
                </a:solidFill>
                <a:latin typeface="Arial" charset="0"/>
                <a:ea typeface="ＭＳ Ｐゴシック" charset="0"/>
                <a:cs typeface="ＭＳ Ｐゴシック" charset="0"/>
                <a:sym typeface="Symbol" charset="0"/>
              </a:rPr>
              <a:t>5</a:t>
            </a:r>
          </a:p>
        </p:txBody>
      </p:sp>
      <p:sp>
        <p:nvSpPr>
          <p:cNvPr id="165952" name="Line 64">
            <a:extLst>
              <a:ext uri="{FF2B5EF4-FFF2-40B4-BE49-F238E27FC236}">
                <a16:creationId xmlns:a16="http://schemas.microsoft.com/office/drawing/2014/main" id="{08F0575A-D799-984C-831E-D3E7DC231ED4}"/>
              </a:ext>
            </a:extLst>
          </p:cNvPr>
          <p:cNvSpPr>
            <a:spLocks noChangeShapeType="1"/>
          </p:cNvSpPr>
          <p:nvPr/>
        </p:nvSpPr>
        <p:spPr bwMode="auto">
          <a:xfrm>
            <a:off x="6934200" y="4572000"/>
            <a:ext cx="1143000" cy="12954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cs typeface="ＭＳ Ｐゴシック" charset="0"/>
            </a:endParaRPr>
          </a:p>
        </p:txBody>
      </p:sp>
      <p:sp>
        <p:nvSpPr>
          <p:cNvPr id="165954" name="Line 66">
            <a:extLst>
              <a:ext uri="{FF2B5EF4-FFF2-40B4-BE49-F238E27FC236}">
                <a16:creationId xmlns:a16="http://schemas.microsoft.com/office/drawing/2014/main" id="{62C15463-76DD-C447-9827-C9C6DF928B0F}"/>
              </a:ext>
            </a:extLst>
          </p:cNvPr>
          <p:cNvSpPr>
            <a:spLocks noChangeShapeType="1"/>
          </p:cNvSpPr>
          <p:nvPr/>
        </p:nvSpPr>
        <p:spPr bwMode="auto">
          <a:xfrm>
            <a:off x="5486400" y="4343400"/>
            <a:ext cx="990600" cy="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cs typeface="ＭＳ Ｐゴシック" charset="0"/>
            </a:endParaRPr>
          </a:p>
        </p:txBody>
      </p:sp>
      <p:sp>
        <p:nvSpPr>
          <p:cNvPr id="165955" name="Line 67">
            <a:extLst>
              <a:ext uri="{FF2B5EF4-FFF2-40B4-BE49-F238E27FC236}">
                <a16:creationId xmlns:a16="http://schemas.microsoft.com/office/drawing/2014/main" id="{9ED57CA1-9503-424C-90F7-6BBE4129AE53}"/>
              </a:ext>
            </a:extLst>
          </p:cNvPr>
          <p:cNvSpPr>
            <a:spLocks noChangeShapeType="1"/>
          </p:cNvSpPr>
          <p:nvPr/>
        </p:nvSpPr>
        <p:spPr bwMode="auto">
          <a:xfrm>
            <a:off x="6781800" y="4648200"/>
            <a:ext cx="0" cy="11430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cs typeface="ＭＳ Ｐゴシック" charset="0"/>
            </a:endParaRPr>
          </a:p>
        </p:txBody>
      </p:sp>
      <p:sp>
        <p:nvSpPr>
          <p:cNvPr id="165956" name="Line 68">
            <a:extLst>
              <a:ext uri="{FF2B5EF4-FFF2-40B4-BE49-F238E27FC236}">
                <a16:creationId xmlns:a16="http://schemas.microsoft.com/office/drawing/2014/main" id="{7FAA8A5B-8EA3-7A40-B8EF-171B153F6EE7}"/>
              </a:ext>
            </a:extLst>
          </p:cNvPr>
          <p:cNvSpPr>
            <a:spLocks noChangeShapeType="1"/>
          </p:cNvSpPr>
          <p:nvPr/>
        </p:nvSpPr>
        <p:spPr bwMode="auto">
          <a:xfrm flipH="1">
            <a:off x="5410200" y="4572000"/>
            <a:ext cx="1143000" cy="12954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cs typeface="ＭＳ Ｐゴシック" charset="0"/>
            </a:endParaRPr>
          </a:p>
        </p:txBody>
      </p:sp>
      <p:sp>
        <p:nvSpPr>
          <p:cNvPr id="70" name="Rectangle 69">
            <a:extLst>
              <a:ext uri="{FF2B5EF4-FFF2-40B4-BE49-F238E27FC236}">
                <a16:creationId xmlns:a16="http://schemas.microsoft.com/office/drawing/2014/main" id="{49C4C98F-439B-784C-93FF-DE3D3E7246C4}"/>
              </a:ext>
            </a:extLst>
          </p:cNvPr>
          <p:cNvSpPr/>
          <p:nvPr/>
        </p:nvSpPr>
        <p:spPr>
          <a:xfrm>
            <a:off x="4495800" y="272945"/>
            <a:ext cx="4114800" cy="1200329"/>
          </a:xfrm>
          <a:prstGeom prst="rect">
            <a:avLst/>
          </a:prstGeom>
        </p:spPr>
        <p:txBody>
          <a:bodyPr wrap="square">
            <a:spAutoFit/>
          </a:bodyPr>
          <a:lstStyle/>
          <a:p>
            <a:r>
              <a:rPr lang="en-US" sz="2400" dirty="0">
                <a:solidFill>
                  <a:srgbClr val="0000FF"/>
                </a:solidFill>
              </a:rPr>
              <a:t>Add the edge with the smallest weight that connects a vertex not connected by the MST</a:t>
            </a:r>
          </a:p>
        </p:txBody>
      </p:sp>
    </p:spTree>
    <p:extLst>
      <p:ext uri="{BB962C8B-B14F-4D97-AF65-F5344CB8AC3E}">
        <p14:creationId xmlns:p14="http://schemas.microsoft.com/office/powerpoint/2010/main" val="95736586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5" name="Rectangle 2">
            <a:extLst>
              <a:ext uri="{FF2B5EF4-FFF2-40B4-BE49-F238E27FC236}">
                <a16:creationId xmlns:a16="http://schemas.microsoft.com/office/drawing/2014/main" id="{CDB0166A-70D0-0141-AF8C-A4F0908482F6}"/>
              </a:ext>
            </a:extLst>
          </p:cNvPr>
          <p:cNvSpPr>
            <a:spLocks noGrp="1" noChangeArrowheads="1"/>
          </p:cNvSpPr>
          <p:nvPr>
            <p:ph type="title" idx="4294967295"/>
          </p:nvPr>
        </p:nvSpPr>
        <p:spPr>
          <a:xfrm>
            <a:off x="990600" y="228600"/>
            <a:ext cx="8153400" cy="990600"/>
          </a:xfrm>
        </p:spPr>
        <p:txBody>
          <a:bodyPr/>
          <a:lstStyle/>
          <a:p>
            <a:r>
              <a:rPr lang="en-US" altLang="en-US">
                <a:ea typeface="ＭＳ Ｐゴシック" panose="020B0600070205080204" pitchFamily="34" charset="-128"/>
              </a:rPr>
              <a:t>Prim’</a:t>
            </a:r>
            <a:r>
              <a:rPr lang="en-US" altLang="ja-JP">
                <a:ea typeface="ＭＳ Ｐゴシック" panose="020B0600070205080204" pitchFamily="34" charset="-128"/>
              </a:rPr>
              <a:t>s</a:t>
            </a:r>
            <a:endParaRPr lang="en-US" altLang="en-US">
              <a:ea typeface="ＭＳ Ｐゴシック" panose="020B0600070205080204" pitchFamily="34" charset="-128"/>
            </a:endParaRPr>
          </a:p>
        </p:txBody>
      </p:sp>
      <p:grpSp>
        <p:nvGrpSpPr>
          <p:cNvPr id="129026" name="Group 3">
            <a:extLst>
              <a:ext uri="{FF2B5EF4-FFF2-40B4-BE49-F238E27FC236}">
                <a16:creationId xmlns:a16="http://schemas.microsoft.com/office/drawing/2014/main" id="{945F619C-BB1D-9544-97C1-38464BF43D36}"/>
              </a:ext>
            </a:extLst>
          </p:cNvPr>
          <p:cNvGrpSpPr>
            <a:grpSpLocks/>
          </p:cNvGrpSpPr>
          <p:nvPr/>
        </p:nvGrpSpPr>
        <p:grpSpPr bwMode="auto">
          <a:xfrm>
            <a:off x="533400" y="2193925"/>
            <a:ext cx="533400" cy="533400"/>
            <a:chOff x="1824" y="2736"/>
            <a:chExt cx="336" cy="336"/>
          </a:xfrm>
        </p:grpSpPr>
        <p:sp>
          <p:nvSpPr>
            <p:cNvPr id="166916" name="Oval 4">
              <a:extLst>
                <a:ext uri="{FF2B5EF4-FFF2-40B4-BE49-F238E27FC236}">
                  <a16:creationId xmlns:a16="http://schemas.microsoft.com/office/drawing/2014/main" id="{6FE8CAFF-37BE-A741-91ED-35B5C1339402}"/>
                </a:ext>
              </a:extLst>
            </p:cNvPr>
            <p:cNvSpPr>
              <a:spLocks noChangeArrowheads="1"/>
            </p:cNvSpPr>
            <p:nvPr/>
          </p:nvSpPr>
          <p:spPr bwMode="auto">
            <a:xfrm>
              <a:off x="1824" y="2736"/>
              <a:ext cx="336" cy="336"/>
            </a:xfrm>
            <a:prstGeom prst="ellipse">
              <a:avLst/>
            </a:prstGeom>
            <a:solidFill>
              <a:schemeClr val="accent2"/>
            </a:solidFill>
            <a:ln w="9525">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cs typeface="ＭＳ Ｐゴシック" charset="0"/>
              </a:endParaRPr>
            </a:p>
          </p:txBody>
        </p:sp>
        <p:sp>
          <p:nvSpPr>
            <p:cNvPr id="166917" name="Text Box 5">
              <a:extLst>
                <a:ext uri="{FF2B5EF4-FFF2-40B4-BE49-F238E27FC236}">
                  <a16:creationId xmlns:a16="http://schemas.microsoft.com/office/drawing/2014/main" id="{C365447C-E3F6-8B45-8D4B-A109E720C42A}"/>
                </a:ext>
              </a:extLst>
            </p:cNvPr>
            <p:cNvSpPr txBox="1">
              <a:spLocks noChangeArrowheads="1"/>
            </p:cNvSpPr>
            <p:nvPr/>
          </p:nvSpPr>
          <p:spPr bwMode="auto">
            <a:xfrm>
              <a:off x="1872" y="2736"/>
              <a:ext cx="288" cy="2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400">
                  <a:latin typeface="Arial" charset="0"/>
                  <a:ea typeface="ＭＳ Ｐゴシック" charset="0"/>
                  <a:cs typeface="ＭＳ Ｐゴシック" charset="0"/>
                </a:rPr>
                <a:t>A</a:t>
              </a:r>
            </a:p>
          </p:txBody>
        </p:sp>
      </p:grpSp>
      <p:grpSp>
        <p:nvGrpSpPr>
          <p:cNvPr id="129027" name="Group 6">
            <a:extLst>
              <a:ext uri="{FF2B5EF4-FFF2-40B4-BE49-F238E27FC236}">
                <a16:creationId xmlns:a16="http://schemas.microsoft.com/office/drawing/2014/main" id="{B6B87593-D676-674C-AD83-C33E125549D0}"/>
              </a:ext>
            </a:extLst>
          </p:cNvPr>
          <p:cNvGrpSpPr>
            <a:grpSpLocks/>
          </p:cNvGrpSpPr>
          <p:nvPr/>
        </p:nvGrpSpPr>
        <p:grpSpPr bwMode="auto">
          <a:xfrm>
            <a:off x="533400" y="3870325"/>
            <a:ext cx="533400" cy="533400"/>
            <a:chOff x="1824" y="2736"/>
            <a:chExt cx="336" cy="336"/>
          </a:xfrm>
        </p:grpSpPr>
        <p:sp>
          <p:nvSpPr>
            <p:cNvPr id="166919" name="Oval 7">
              <a:extLst>
                <a:ext uri="{FF2B5EF4-FFF2-40B4-BE49-F238E27FC236}">
                  <a16:creationId xmlns:a16="http://schemas.microsoft.com/office/drawing/2014/main" id="{ED283C35-159C-4344-9AF8-4EC40486DCC7}"/>
                </a:ext>
              </a:extLst>
            </p:cNvPr>
            <p:cNvSpPr>
              <a:spLocks noChangeArrowheads="1"/>
            </p:cNvSpPr>
            <p:nvPr/>
          </p:nvSpPr>
          <p:spPr bwMode="auto">
            <a:xfrm>
              <a:off x="1824" y="2736"/>
              <a:ext cx="336" cy="336"/>
            </a:xfrm>
            <a:prstGeom prst="ellipse">
              <a:avLst/>
            </a:prstGeom>
            <a:solidFill>
              <a:schemeClr val="accent2"/>
            </a:solidFill>
            <a:ln w="9525">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cs typeface="ＭＳ Ｐゴシック" charset="0"/>
              </a:endParaRPr>
            </a:p>
          </p:txBody>
        </p:sp>
        <p:sp>
          <p:nvSpPr>
            <p:cNvPr id="166920" name="Text Box 8">
              <a:extLst>
                <a:ext uri="{FF2B5EF4-FFF2-40B4-BE49-F238E27FC236}">
                  <a16:creationId xmlns:a16="http://schemas.microsoft.com/office/drawing/2014/main" id="{BB657CE7-051E-1B45-A0D2-60CBD5FB7EE5}"/>
                </a:ext>
              </a:extLst>
            </p:cNvPr>
            <p:cNvSpPr txBox="1">
              <a:spLocks noChangeArrowheads="1"/>
            </p:cNvSpPr>
            <p:nvPr/>
          </p:nvSpPr>
          <p:spPr bwMode="auto">
            <a:xfrm>
              <a:off x="1872" y="2736"/>
              <a:ext cx="288" cy="2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400">
                  <a:latin typeface="Arial" charset="0"/>
                  <a:ea typeface="ＭＳ Ｐゴシック" charset="0"/>
                  <a:cs typeface="ＭＳ Ｐゴシック" charset="0"/>
                </a:rPr>
                <a:t>B</a:t>
              </a:r>
            </a:p>
          </p:txBody>
        </p:sp>
      </p:grpSp>
      <p:grpSp>
        <p:nvGrpSpPr>
          <p:cNvPr id="129028" name="Group 9">
            <a:extLst>
              <a:ext uri="{FF2B5EF4-FFF2-40B4-BE49-F238E27FC236}">
                <a16:creationId xmlns:a16="http://schemas.microsoft.com/office/drawing/2014/main" id="{0A55E856-DBB5-CA43-BB95-6959B6E79124}"/>
              </a:ext>
            </a:extLst>
          </p:cNvPr>
          <p:cNvGrpSpPr>
            <a:grpSpLocks/>
          </p:cNvGrpSpPr>
          <p:nvPr/>
        </p:nvGrpSpPr>
        <p:grpSpPr bwMode="auto">
          <a:xfrm>
            <a:off x="2057400" y="3870325"/>
            <a:ext cx="533400" cy="533400"/>
            <a:chOff x="1824" y="2736"/>
            <a:chExt cx="336" cy="336"/>
          </a:xfrm>
        </p:grpSpPr>
        <p:sp>
          <p:nvSpPr>
            <p:cNvPr id="166922" name="Oval 10">
              <a:extLst>
                <a:ext uri="{FF2B5EF4-FFF2-40B4-BE49-F238E27FC236}">
                  <a16:creationId xmlns:a16="http://schemas.microsoft.com/office/drawing/2014/main" id="{5046C439-AC0F-6A44-869E-B7D21169E2D3}"/>
                </a:ext>
              </a:extLst>
            </p:cNvPr>
            <p:cNvSpPr>
              <a:spLocks noChangeArrowheads="1"/>
            </p:cNvSpPr>
            <p:nvPr/>
          </p:nvSpPr>
          <p:spPr bwMode="auto">
            <a:xfrm>
              <a:off x="1824" y="2736"/>
              <a:ext cx="336" cy="336"/>
            </a:xfrm>
            <a:prstGeom prst="ellipse">
              <a:avLst/>
            </a:prstGeom>
            <a:solidFill>
              <a:schemeClr val="accent2"/>
            </a:solidFill>
            <a:ln w="9525">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cs typeface="ＭＳ Ｐゴシック" charset="0"/>
              </a:endParaRPr>
            </a:p>
          </p:txBody>
        </p:sp>
        <p:sp>
          <p:nvSpPr>
            <p:cNvPr id="166923" name="Text Box 11">
              <a:extLst>
                <a:ext uri="{FF2B5EF4-FFF2-40B4-BE49-F238E27FC236}">
                  <a16:creationId xmlns:a16="http://schemas.microsoft.com/office/drawing/2014/main" id="{6F444565-4CBB-9343-92E3-E874EBE5B930}"/>
                </a:ext>
              </a:extLst>
            </p:cNvPr>
            <p:cNvSpPr txBox="1">
              <a:spLocks noChangeArrowheads="1"/>
            </p:cNvSpPr>
            <p:nvPr/>
          </p:nvSpPr>
          <p:spPr bwMode="auto">
            <a:xfrm>
              <a:off x="1872" y="2736"/>
              <a:ext cx="288" cy="2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400">
                  <a:latin typeface="Arial" charset="0"/>
                  <a:ea typeface="ＭＳ Ｐゴシック" charset="0"/>
                  <a:cs typeface="ＭＳ Ｐゴシック" charset="0"/>
                </a:rPr>
                <a:t>D</a:t>
              </a:r>
            </a:p>
          </p:txBody>
        </p:sp>
      </p:grpSp>
      <p:grpSp>
        <p:nvGrpSpPr>
          <p:cNvPr id="129029" name="Group 12">
            <a:extLst>
              <a:ext uri="{FF2B5EF4-FFF2-40B4-BE49-F238E27FC236}">
                <a16:creationId xmlns:a16="http://schemas.microsoft.com/office/drawing/2014/main" id="{C14472EA-EB94-8043-AE3C-2F6B1F83BF35}"/>
              </a:ext>
            </a:extLst>
          </p:cNvPr>
          <p:cNvGrpSpPr>
            <a:grpSpLocks/>
          </p:cNvGrpSpPr>
          <p:nvPr/>
        </p:nvGrpSpPr>
        <p:grpSpPr bwMode="auto">
          <a:xfrm>
            <a:off x="2057400" y="2193925"/>
            <a:ext cx="533400" cy="533400"/>
            <a:chOff x="1824" y="2736"/>
            <a:chExt cx="336" cy="336"/>
          </a:xfrm>
        </p:grpSpPr>
        <p:sp>
          <p:nvSpPr>
            <p:cNvPr id="166925" name="Oval 13">
              <a:extLst>
                <a:ext uri="{FF2B5EF4-FFF2-40B4-BE49-F238E27FC236}">
                  <a16:creationId xmlns:a16="http://schemas.microsoft.com/office/drawing/2014/main" id="{24142F4C-4A9C-FD46-A53B-AE5BB91FCE12}"/>
                </a:ext>
              </a:extLst>
            </p:cNvPr>
            <p:cNvSpPr>
              <a:spLocks noChangeArrowheads="1"/>
            </p:cNvSpPr>
            <p:nvPr/>
          </p:nvSpPr>
          <p:spPr bwMode="auto">
            <a:xfrm>
              <a:off x="1824" y="2736"/>
              <a:ext cx="336" cy="336"/>
            </a:xfrm>
            <a:prstGeom prst="ellipse">
              <a:avLst/>
            </a:prstGeom>
            <a:solidFill>
              <a:schemeClr val="accent2"/>
            </a:solidFill>
            <a:ln w="9525">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cs typeface="ＭＳ Ｐゴシック" charset="0"/>
              </a:endParaRPr>
            </a:p>
          </p:txBody>
        </p:sp>
        <p:sp>
          <p:nvSpPr>
            <p:cNvPr id="166926" name="Text Box 14">
              <a:extLst>
                <a:ext uri="{FF2B5EF4-FFF2-40B4-BE49-F238E27FC236}">
                  <a16:creationId xmlns:a16="http://schemas.microsoft.com/office/drawing/2014/main" id="{C1548BB2-8490-774B-881A-4DDF34D35E16}"/>
                </a:ext>
              </a:extLst>
            </p:cNvPr>
            <p:cNvSpPr txBox="1">
              <a:spLocks noChangeArrowheads="1"/>
            </p:cNvSpPr>
            <p:nvPr/>
          </p:nvSpPr>
          <p:spPr bwMode="auto">
            <a:xfrm>
              <a:off x="1872" y="2736"/>
              <a:ext cx="288" cy="2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400">
                  <a:latin typeface="Arial" charset="0"/>
                  <a:ea typeface="ＭＳ Ｐゴシック" charset="0"/>
                  <a:cs typeface="ＭＳ Ｐゴシック" charset="0"/>
                </a:rPr>
                <a:t>C</a:t>
              </a:r>
            </a:p>
          </p:txBody>
        </p:sp>
      </p:grpSp>
      <p:sp>
        <p:nvSpPr>
          <p:cNvPr id="166927" name="Line 15">
            <a:extLst>
              <a:ext uri="{FF2B5EF4-FFF2-40B4-BE49-F238E27FC236}">
                <a16:creationId xmlns:a16="http://schemas.microsoft.com/office/drawing/2014/main" id="{3A50FB2D-FE7C-8F4B-8A2D-CF7D368A0BE7}"/>
              </a:ext>
            </a:extLst>
          </p:cNvPr>
          <p:cNvSpPr>
            <a:spLocks noChangeShapeType="1"/>
          </p:cNvSpPr>
          <p:nvPr/>
        </p:nvSpPr>
        <p:spPr bwMode="auto">
          <a:xfrm>
            <a:off x="1066800" y="4175125"/>
            <a:ext cx="990600" cy="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cs typeface="ＭＳ Ｐゴシック" charset="0"/>
            </a:endParaRPr>
          </a:p>
        </p:txBody>
      </p:sp>
      <p:sp>
        <p:nvSpPr>
          <p:cNvPr id="166928" name="Line 16">
            <a:extLst>
              <a:ext uri="{FF2B5EF4-FFF2-40B4-BE49-F238E27FC236}">
                <a16:creationId xmlns:a16="http://schemas.microsoft.com/office/drawing/2014/main" id="{2651175B-0418-7B47-B314-7B3B6573E3BA}"/>
              </a:ext>
            </a:extLst>
          </p:cNvPr>
          <p:cNvSpPr>
            <a:spLocks noChangeShapeType="1"/>
          </p:cNvSpPr>
          <p:nvPr/>
        </p:nvSpPr>
        <p:spPr bwMode="auto">
          <a:xfrm flipV="1">
            <a:off x="2362200" y="2727325"/>
            <a:ext cx="0" cy="11430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cs typeface="ＭＳ Ｐゴシック" charset="0"/>
            </a:endParaRPr>
          </a:p>
        </p:txBody>
      </p:sp>
      <p:sp>
        <p:nvSpPr>
          <p:cNvPr id="166929" name="Line 17">
            <a:extLst>
              <a:ext uri="{FF2B5EF4-FFF2-40B4-BE49-F238E27FC236}">
                <a16:creationId xmlns:a16="http://schemas.microsoft.com/office/drawing/2014/main" id="{968857AD-E478-774B-B0B5-CA01311868EA}"/>
              </a:ext>
            </a:extLst>
          </p:cNvPr>
          <p:cNvSpPr>
            <a:spLocks noChangeShapeType="1"/>
          </p:cNvSpPr>
          <p:nvPr/>
        </p:nvSpPr>
        <p:spPr bwMode="auto">
          <a:xfrm flipV="1">
            <a:off x="838200" y="2727325"/>
            <a:ext cx="0" cy="11430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cs typeface="ＭＳ Ｐゴシック" charset="0"/>
            </a:endParaRPr>
          </a:p>
        </p:txBody>
      </p:sp>
      <p:sp>
        <p:nvSpPr>
          <p:cNvPr id="166930" name="Line 18">
            <a:extLst>
              <a:ext uri="{FF2B5EF4-FFF2-40B4-BE49-F238E27FC236}">
                <a16:creationId xmlns:a16="http://schemas.microsoft.com/office/drawing/2014/main" id="{A71E5F91-D166-E543-8032-B6A00C6DF7A4}"/>
              </a:ext>
            </a:extLst>
          </p:cNvPr>
          <p:cNvSpPr>
            <a:spLocks noChangeShapeType="1"/>
          </p:cNvSpPr>
          <p:nvPr/>
        </p:nvSpPr>
        <p:spPr bwMode="auto">
          <a:xfrm>
            <a:off x="1066800" y="2422525"/>
            <a:ext cx="990600" cy="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cs typeface="ＭＳ Ｐゴシック" charset="0"/>
            </a:endParaRPr>
          </a:p>
        </p:txBody>
      </p:sp>
      <p:sp>
        <p:nvSpPr>
          <p:cNvPr id="166931" name="Line 19">
            <a:extLst>
              <a:ext uri="{FF2B5EF4-FFF2-40B4-BE49-F238E27FC236}">
                <a16:creationId xmlns:a16="http://schemas.microsoft.com/office/drawing/2014/main" id="{F8ECC0BD-4CB0-E44E-AC61-9AF5D36B099A}"/>
              </a:ext>
            </a:extLst>
          </p:cNvPr>
          <p:cNvSpPr>
            <a:spLocks noChangeShapeType="1"/>
          </p:cNvSpPr>
          <p:nvPr/>
        </p:nvSpPr>
        <p:spPr bwMode="auto">
          <a:xfrm>
            <a:off x="990600" y="2651125"/>
            <a:ext cx="1143000" cy="12954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cs typeface="ＭＳ Ｐゴシック" charset="0"/>
            </a:endParaRPr>
          </a:p>
        </p:txBody>
      </p:sp>
      <p:sp>
        <p:nvSpPr>
          <p:cNvPr id="166932" name="Text Box 20">
            <a:extLst>
              <a:ext uri="{FF2B5EF4-FFF2-40B4-BE49-F238E27FC236}">
                <a16:creationId xmlns:a16="http://schemas.microsoft.com/office/drawing/2014/main" id="{297637B5-BDBA-2F4E-A303-64CB98E2BB6F}"/>
              </a:ext>
            </a:extLst>
          </p:cNvPr>
          <p:cNvSpPr txBox="1">
            <a:spLocks noChangeArrowheads="1"/>
          </p:cNvSpPr>
          <p:nvPr/>
        </p:nvSpPr>
        <p:spPr bwMode="auto">
          <a:xfrm>
            <a:off x="533400" y="3108325"/>
            <a:ext cx="5334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cs typeface="ＭＳ Ｐゴシック" charset="0"/>
              </a:rPr>
              <a:t>4</a:t>
            </a:r>
          </a:p>
        </p:txBody>
      </p:sp>
      <p:sp>
        <p:nvSpPr>
          <p:cNvPr id="166933" name="Text Box 21">
            <a:extLst>
              <a:ext uri="{FF2B5EF4-FFF2-40B4-BE49-F238E27FC236}">
                <a16:creationId xmlns:a16="http://schemas.microsoft.com/office/drawing/2014/main" id="{56DEAB67-9E9A-1949-A4F9-0728F9104459}"/>
              </a:ext>
            </a:extLst>
          </p:cNvPr>
          <p:cNvSpPr txBox="1">
            <a:spLocks noChangeArrowheads="1"/>
          </p:cNvSpPr>
          <p:nvPr/>
        </p:nvSpPr>
        <p:spPr bwMode="auto">
          <a:xfrm>
            <a:off x="1447800" y="2041525"/>
            <a:ext cx="5334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cs typeface="ＭＳ Ｐゴシック" charset="0"/>
              </a:rPr>
              <a:t>1</a:t>
            </a:r>
          </a:p>
        </p:txBody>
      </p:sp>
      <p:sp>
        <p:nvSpPr>
          <p:cNvPr id="166934" name="Text Box 22">
            <a:extLst>
              <a:ext uri="{FF2B5EF4-FFF2-40B4-BE49-F238E27FC236}">
                <a16:creationId xmlns:a16="http://schemas.microsoft.com/office/drawing/2014/main" id="{33BDE535-53A2-8B46-8DC4-D82EE33F3316}"/>
              </a:ext>
            </a:extLst>
          </p:cNvPr>
          <p:cNvSpPr txBox="1">
            <a:spLocks noChangeArrowheads="1"/>
          </p:cNvSpPr>
          <p:nvPr/>
        </p:nvSpPr>
        <p:spPr bwMode="auto">
          <a:xfrm>
            <a:off x="2438400" y="3046413"/>
            <a:ext cx="533400" cy="366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cs typeface="ＭＳ Ｐゴシック" charset="0"/>
              </a:rPr>
              <a:t>2</a:t>
            </a:r>
          </a:p>
        </p:txBody>
      </p:sp>
      <p:sp>
        <p:nvSpPr>
          <p:cNvPr id="166935" name="Text Box 23">
            <a:extLst>
              <a:ext uri="{FF2B5EF4-FFF2-40B4-BE49-F238E27FC236}">
                <a16:creationId xmlns:a16="http://schemas.microsoft.com/office/drawing/2014/main" id="{1A5A23D4-D316-B943-BD07-1B16E35340AB}"/>
              </a:ext>
            </a:extLst>
          </p:cNvPr>
          <p:cNvSpPr txBox="1">
            <a:spLocks noChangeArrowheads="1"/>
          </p:cNvSpPr>
          <p:nvPr/>
        </p:nvSpPr>
        <p:spPr bwMode="auto">
          <a:xfrm>
            <a:off x="990600" y="2879725"/>
            <a:ext cx="5334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cs typeface="ＭＳ Ｐゴシック" charset="0"/>
              </a:rPr>
              <a:t>3</a:t>
            </a:r>
          </a:p>
        </p:txBody>
      </p:sp>
      <p:sp>
        <p:nvSpPr>
          <p:cNvPr id="166936" name="Text Box 24">
            <a:extLst>
              <a:ext uri="{FF2B5EF4-FFF2-40B4-BE49-F238E27FC236}">
                <a16:creationId xmlns:a16="http://schemas.microsoft.com/office/drawing/2014/main" id="{E8EEC628-EB21-C347-A0E9-4815743B4132}"/>
              </a:ext>
            </a:extLst>
          </p:cNvPr>
          <p:cNvSpPr txBox="1">
            <a:spLocks noChangeArrowheads="1"/>
          </p:cNvSpPr>
          <p:nvPr/>
        </p:nvSpPr>
        <p:spPr bwMode="auto">
          <a:xfrm>
            <a:off x="1447800" y="4189413"/>
            <a:ext cx="533400" cy="366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cs typeface="ＭＳ Ｐゴシック" charset="0"/>
              </a:rPr>
              <a:t>4</a:t>
            </a:r>
          </a:p>
        </p:txBody>
      </p:sp>
      <p:grpSp>
        <p:nvGrpSpPr>
          <p:cNvPr id="129040" name="Group 25">
            <a:extLst>
              <a:ext uri="{FF2B5EF4-FFF2-40B4-BE49-F238E27FC236}">
                <a16:creationId xmlns:a16="http://schemas.microsoft.com/office/drawing/2014/main" id="{651C860C-2B22-5143-BA80-365CF82E8B40}"/>
              </a:ext>
            </a:extLst>
          </p:cNvPr>
          <p:cNvGrpSpPr>
            <a:grpSpLocks/>
          </p:cNvGrpSpPr>
          <p:nvPr/>
        </p:nvGrpSpPr>
        <p:grpSpPr bwMode="auto">
          <a:xfrm>
            <a:off x="3581400" y="3870325"/>
            <a:ext cx="533400" cy="533400"/>
            <a:chOff x="1824" y="2736"/>
            <a:chExt cx="336" cy="336"/>
          </a:xfrm>
        </p:grpSpPr>
        <p:sp>
          <p:nvSpPr>
            <p:cNvPr id="166938" name="Oval 26">
              <a:extLst>
                <a:ext uri="{FF2B5EF4-FFF2-40B4-BE49-F238E27FC236}">
                  <a16:creationId xmlns:a16="http://schemas.microsoft.com/office/drawing/2014/main" id="{3E7337FB-C285-4B46-BAF0-5072D0F000EC}"/>
                </a:ext>
              </a:extLst>
            </p:cNvPr>
            <p:cNvSpPr>
              <a:spLocks noChangeArrowheads="1"/>
            </p:cNvSpPr>
            <p:nvPr/>
          </p:nvSpPr>
          <p:spPr bwMode="auto">
            <a:xfrm>
              <a:off x="1824" y="2736"/>
              <a:ext cx="336" cy="336"/>
            </a:xfrm>
            <a:prstGeom prst="ellipse">
              <a:avLst/>
            </a:prstGeom>
            <a:solidFill>
              <a:schemeClr val="accent2"/>
            </a:solidFill>
            <a:ln w="9525">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cs typeface="ＭＳ Ｐゴシック" charset="0"/>
              </a:endParaRPr>
            </a:p>
          </p:txBody>
        </p:sp>
        <p:sp>
          <p:nvSpPr>
            <p:cNvPr id="166939" name="Text Box 27">
              <a:extLst>
                <a:ext uri="{FF2B5EF4-FFF2-40B4-BE49-F238E27FC236}">
                  <a16:creationId xmlns:a16="http://schemas.microsoft.com/office/drawing/2014/main" id="{64F23783-123B-EE4D-9B07-08227C9FEF9E}"/>
                </a:ext>
              </a:extLst>
            </p:cNvPr>
            <p:cNvSpPr txBox="1">
              <a:spLocks noChangeArrowheads="1"/>
            </p:cNvSpPr>
            <p:nvPr/>
          </p:nvSpPr>
          <p:spPr bwMode="auto">
            <a:xfrm>
              <a:off x="1872" y="2736"/>
              <a:ext cx="288" cy="2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400">
                  <a:latin typeface="Arial" charset="0"/>
                  <a:ea typeface="ＭＳ Ｐゴシック" charset="0"/>
                  <a:cs typeface="ＭＳ Ｐゴシック" charset="0"/>
                </a:rPr>
                <a:t>F</a:t>
              </a:r>
            </a:p>
          </p:txBody>
        </p:sp>
      </p:grpSp>
      <p:grpSp>
        <p:nvGrpSpPr>
          <p:cNvPr id="129041" name="Group 28">
            <a:extLst>
              <a:ext uri="{FF2B5EF4-FFF2-40B4-BE49-F238E27FC236}">
                <a16:creationId xmlns:a16="http://schemas.microsoft.com/office/drawing/2014/main" id="{2B4F934E-BEB1-5A4E-929F-E4441468A91D}"/>
              </a:ext>
            </a:extLst>
          </p:cNvPr>
          <p:cNvGrpSpPr>
            <a:grpSpLocks/>
          </p:cNvGrpSpPr>
          <p:nvPr/>
        </p:nvGrpSpPr>
        <p:grpSpPr bwMode="auto">
          <a:xfrm>
            <a:off x="3581400" y="2193925"/>
            <a:ext cx="533400" cy="533400"/>
            <a:chOff x="1824" y="2736"/>
            <a:chExt cx="336" cy="336"/>
          </a:xfrm>
        </p:grpSpPr>
        <p:sp>
          <p:nvSpPr>
            <p:cNvPr id="166941" name="Oval 29">
              <a:extLst>
                <a:ext uri="{FF2B5EF4-FFF2-40B4-BE49-F238E27FC236}">
                  <a16:creationId xmlns:a16="http://schemas.microsoft.com/office/drawing/2014/main" id="{C8909BBE-6CAE-A04D-9427-89D3AB41DE00}"/>
                </a:ext>
              </a:extLst>
            </p:cNvPr>
            <p:cNvSpPr>
              <a:spLocks noChangeArrowheads="1"/>
            </p:cNvSpPr>
            <p:nvPr/>
          </p:nvSpPr>
          <p:spPr bwMode="auto">
            <a:xfrm>
              <a:off x="1824" y="2736"/>
              <a:ext cx="336" cy="336"/>
            </a:xfrm>
            <a:prstGeom prst="ellipse">
              <a:avLst/>
            </a:prstGeom>
            <a:solidFill>
              <a:schemeClr val="accent2"/>
            </a:solidFill>
            <a:ln w="9525">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cs typeface="ＭＳ Ｐゴシック" charset="0"/>
              </a:endParaRPr>
            </a:p>
          </p:txBody>
        </p:sp>
        <p:sp>
          <p:nvSpPr>
            <p:cNvPr id="166942" name="Text Box 30">
              <a:extLst>
                <a:ext uri="{FF2B5EF4-FFF2-40B4-BE49-F238E27FC236}">
                  <a16:creationId xmlns:a16="http://schemas.microsoft.com/office/drawing/2014/main" id="{6DEAE085-F3B7-4444-A17E-9E2947166512}"/>
                </a:ext>
              </a:extLst>
            </p:cNvPr>
            <p:cNvSpPr txBox="1">
              <a:spLocks noChangeArrowheads="1"/>
            </p:cNvSpPr>
            <p:nvPr/>
          </p:nvSpPr>
          <p:spPr bwMode="auto">
            <a:xfrm>
              <a:off x="1872" y="2736"/>
              <a:ext cx="288" cy="2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400">
                  <a:latin typeface="Arial" charset="0"/>
                  <a:ea typeface="ＭＳ Ｐゴシック" charset="0"/>
                  <a:cs typeface="ＭＳ Ｐゴシック" charset="0"/>
                </a:rPr>
                <a:t>E</a:t>
              </a:r>
            </a:p>
          </p:txBody>
        </p:sp>
      </p:grpSp>
      <p:sp>
        <p:nvSpPr>
          <p:cNvPr id="166943" name="Line 31">
            <a:extLst>
              <a:ext uri="{FF2B5EF4-FFF2-40B4-BE49-F238E27FC236}">
                <a16:creationId xmlns:a16="http://schemas.microsoft.com/office/drawing/2014/main" id="{5E7D29F0-729C-914B-AC72-36C24C47409C}"/>
              </a:ext>
            </a:extLst>
          </p:cNvPr>
          <p:cNvSpPr>
            <a:spLocks noChangeShapeType="1"/>
          </p:cNvSpPr>
          <p:nvPr/>
        </p:nvSpPr>
        <p:spPr bwMode="auto">
          <a:xfrm>
            <a:off x="2590800" y="4175125"/>
            <a:ext cx="990600" cy="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cs typeface="ＭＳ Ｐゴシック" charset="0"/>
            </a:endParaRPr>
          </a:p>
        </p:txBody>
      </p:sp>
      <p:sp>
        <p:nvSpPr>
          <p:cNvPr id="166944" name="Line 32">
            <a:extLst>
              <a:ext uri="{FF2B5EF4-FFF2-40B4-BE49-F238E27FC236}">
                <a16:creationId xmlns:a16="http://schemas.microsoft.com/office/drawing/2014/main" id="{A0BF660B-9325-E94D-B4FE-876ADBF38C06}"/>
              </a:ext>
            </a:extLst>
          </p:cNvPr>
          <p:cNvSpPr>
            <a:spLocks noChangeShapeType="1"/>
          </p:cNvSpPr>
          <p:nvPr/>
        </p:nvSpPr>
        <p:spPr bwMode="auto">
          <a:xfrm flipV="1">
            <a:off x="3886200" y="2727325"/>
            <a:ext cx="0" cy="11430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cs typeface="ＭＳ Ｐゴシック" charset="0"/>
            </a:endParaRPr>
          </a:p>
        </p:txBody>
      </p:sp>
      <p:sp>
        <p:nvSpPr>
          <p:cNvPr id="166945" name="Line 33">
            <a:extLst>
              <a:ext uri="{FF2B5EF4-FFF2-40B4-BE49-F238E27FC236}">
                <a16:creationId xmlns:a16="http://schemas.microsoft.com/office/drawing/2014/main" id="{5F5B5F5E-3B4E-734F-897D-6B0118BAB957}"/>
              </a:ext>
            </a:extLst>
          </p:cNvPr>
          <p:cNvSpPr>
            <a:spLocks noChangeShapeType="1"/>
          </p:cNvSpPr>
          <p:nvPr/>
        </p:nvSpPr>
        <p:spPr bwMode="auto">
          <a:xfrm>
            <a:off x="2514600" y="2651125"/>
            <a:ext cx="1143000" cy="12954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cs typeface="ＭＳ Ｐゴシック" charset="0"/>
            </a:endParaRPr>
          </a:p>
        </p:txBody>
      </p:sp>
      <p:sp>
        <p:nvSpPr>
          <p:cNvPr id="166946" name="Text Box 34">
            <a:extLst>
              <a:ext uri="{FF2B5EF4-FFF2-40B4-BE49-F238E27FC236}">
                <a16:creationId xmlns:a16="http://schemas.microsoft.com/office/drawing/2014/main" id="{3C845373-45A9-0F48-A94F-B5C6CC90100B}"/>
              </a:ext>
            </a:extLst>
          </p:cNvPr>
          <p:cNvSpPr txBox="1">
            <a:spLocks noChangeArrowheads="1"/>
          </p:cNvSpPr>
          <p:nvPr/>
        </p:nvSpPr>
        <p:spPr bwMode="auto">
          <a:xfrm>
            <a:off x="3962400" y="2986088"/>
            <a:ext cx="533400" cy="366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cs typeface="ＭＳ Ｐゴシック" charset="0"/>
              </a:rPr>
              <a:t>5</a:t>
            </a:r>
          </a:p>
        </p:txBody>
      </p:sp>
      <p:sp>
        <p:nvSpPr>
          <p:cNvPr id="166947" name="Text Box 35">
            <a:extLst>
              <a:ext uri="{FF2B5EF4-FFF2-40B4-BE49-F238E27FC236}">
                <a16:creationId xmlns:a16="http://schemas.microsoft.com/office/drawing/2014/main" id="{6E73598F-C147-6640-94E2-E873362EF2BA}"/>
              </a:ext>
            </a:extLst>
          </p:cNvPr>
          <p:cNvSpPr txBox="1">
            <a:spLocks noChangeArrowheads="1"/>
          </p:cNvSpPr>
          <p:nvPr/>
        </p:nvSpPr>
        <p:spPr bwMode="auto">
          <a:xfrm>
            <a:off x="3048000" y="2894013"/>
            <a:ext cx="533400" cy="366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cs typeface="ＭＳ Ｐゴシック" charset="0"/>
              </a:rPr>
              <a:t>4</a:t>
            </a:r>
          </a:p>
        </p:txBody>
      </p:sp>
      <p:sp>
        <p:nvSpPr>
          <p:cNvPr id="166948" name="Text Box 36">
            <a:extLst>
              <a:ext uri="{FF2B5EF4-FFF2-40B4-BE49-F238E27FC236}">
                <a16:creationId xmlns:a16="http://schemas.microsoft.com/office/drawing/2014/main" id="{8315F098-0984-8847-B23C-4157E0FE7559}"/>
              </a:ext>
            </a:extLst>
          </p:cNvPr>
          <p:cNvSpPr txBox="1">
            <a:spLocks noChangeArrowheads="1"/>
          </p:cNvSpPr>
          <p:nvPr/>
        </p:nvSpPr>
        <p:spPr bwMode="auto">
          <a:xfrm>
            <a:off x="2971800" y="4189413"/>
            <a:ext cx="533400" cy="366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cs typeface="ＭＳ Ｐゴシック" charset="0"/>
              </a:rPr>
              <a:t>6</a:t>
            </a:r>
          </a:p>
        </p:txBody>
      </p:sp>
      <p:sp>
        <p:nvSpPr>
          <p:cNvPr id="166949" name="Line 37">
            <a:extLst>
              <a:ext uri="{FF2B5EF4-FFF2-40B4-BE49-F238E27FC236}">
                <a16:creationId xmlns:a16="http://schemas.microsoft.com/office/drawing/2014/main" id="{73CA013A-BAF0-0147-8D50-72A629946508}"/>
              </a:ext>
            </a:extLst>
          </p:cNvPr>
          <p:cNvSpPr>
            <a:spLocks noChangeShapeType="1"/>
          </p:cNvSpPr>
          <p:nvPr/>
        </p:nvSpPr>
        <p:spPr bwMode="auto">
          <a:xfrm flipV="1">
            <a:off x="990600" y="2727325"/>
            <a:ext cx="1219200" cy="12192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cs typeface="ＭＳ Ｐゴシック" charset="0"/>
            </a:endParaRPr>
          </a:p>
        </p:txBody>
      </p:sp>
      <p:sp>
        <p:nvSpPr>
          <p:cNvPr id="166950" name="Text Box 38">
            <a:extLst>
              <a:ext uri="{FF2B5EF4-FFF2-40B4-BE49-F238E27FC236}">
                <a16:creationId xmlns:a16="http://schemas.microsoft.com/office/drawing/2014/main" id="{160A7788-3FB8-984F-A053-4FA265B1C782}"/>
              </a:ext>
            </a:extLst>
          </p:cNvPr>
          <p:cNvSpPr txBox="1">
            <a:spLocks noChangeArrowheads="1"/>
          </p:cNvSpPr>
          <p:nvPr/>
        </p:nvSpPr>
        <p:spPr bwMode="auto">
          <a:xfrm>
            <a:off x="1828800" y="3046413"/>
            <a:ext cx="533400" cy="366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cs typeface="ＭＳ Ｐゴシック" charset="0"/>
              </a:rPr>
              <a:t>4</a:t>
            </a:r>
          </a:p>
        </p:txBody>
      </p:sp>
      <p:sp>
        <p:nvSpPr>
          <p:cNvPr id="166951" name="Text Box 39">
            <a:extLst>
              <a:ext uri="{FF2B5EF4-FFF2-40B4-BE49-F238E27FC236}">
                <a16:creationId xmlns:a16="http://schemas.microsoft.com/office/drawing/2014/main" id="{845D06F0-E91A-2A45-B9A7-22E43640D371}"/>
              </a:ext>
            </a:extLst>
          </p:cNvPr>
          <p:cNvSpPr txBox="1">
            <a:spLocks noChangeArrowheads="1"/>
          </p:cNvSpPr>
          <p:nvPr/>
        </p:nvSpPr>
        <p:spPr bwMode="auto">
          <a:xfrm>
            <a:off x="5943600" y="2971800"/>
            <a:ext cx="1905000" cy="7016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4000">
                <a:latin typeface="Arial" charset="0"/>
                <a:ea typeface="ＭＳ Ｐゴシック" charset="0"/>
                <a:cs typeface="ＭＳ Ｐゴシック" charset="0"/>
              </a:rPr>
              <a:t>MST</a:t>
            </a:r>
          </a:p>
        </p:txBody>
      </p:sp>
      <p:grpSp>
        <p:nvGrpSpPr>
          <p:cNvPr id="129051" name="Group 40">
            <a:extLst>
              <a:ext uri="{FF2B5EF4-FFF2-40B4-BE49-F238E27FC236}">
                <a16:creationId xmlns:a16="http://schemas.microsoft.com/office/drawing/2014/main" id="{E67E7BB2-2015-D146-8E79-159D19D8D27F}"/>
              </a:ext>
            </a:extLst>
          </p:cNvPr>
          <p:cNvGrpSpPr>
            <a:grpSpLocks/>
          </p:cNvGrpSpPr>
          <p:nvPr/>
        </p:nvGrpSpPr>
        <p:grpSpPr bwMode="auto">
          <a:xfrm>
            <a:off x="4953000" y="4114800"/>
            <a:ext cx="533400" cy="533400"/>
            <a:chOff x="1824" y="2736"/>
            <a:chExt cx="336" cy="336"/>
          </a:xfrm>
        </p:grpSpPr>
        <p:sp>
          <p:nvSpPr>
            <p:cNvPr id="166953" name="Oval 41">
              <a:extLst>
                <a:ext uri="{FF2B5EF4-FFF2-40B4-BE49-F238E27FC236}">
                  <a16:creationId xmlns:a16="http://schemas.microsoft.com/office/drawing/2014/main" id="{C6EB4CD3-171D-044B-A8A2-79B61EDED643}"/>
                </a:ext>
              </a:extLst>
            </p:cNvPr>
            <p:cNvSpPr>
              <a:spLocks noChangeArrowheads="1"/>
            </p:cNvSpPr>
            <p:nvPr/>
          </p:nvSpPr>
          <p:spPr bwMode="auto">
            <a:xfrm>
              <a:off x="1824" y="2736"/>
              <a:ext cx="336" cy="336"/>
            </a:xfrm>
            <a:prstGeom prst="ellipse">
              <a:avLst/>
            </a:prstGeom>
            <a:solidFill>
              <a:schemeClr val="accent2"/>
            </a:solidFill>
            <a:ln w="9525">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b="1">
                <a:solidFill>
                  <a:srgbClr val="0000FF"/>
                </a:solidFill>
                <a:latin typeface="Arial" charset="0"/>
                <a:ea typeface="ＭＳ Ｐゴシック" charset="0"/>
                <a:cs typeface="ＭＳ Ｐゴシック" charset="0"/>
              </a:endParaRPr>
            </a:p>
          </p:txBody>
        </p:sp>
        <p:sp>
          <p:nvSpPr>
            <p:cNvPr id="166954" name="Text Box 42">
              <a:extLst>
                <a:ext uri="{FF2B5EF4-FFF2-40B4-BE49-F238E27FC236}">
                  <a16:creationId xmlns:a16="http://schemas.microsoft.com/office/drawing/2014/main" id="{47A0C22A-8183-DE42-9F06-66457B76D6E9}"/>
                </a:ext>
              </a:extLst>
            </p:cNvPr>
            <p:cNvSpPr txBox="1">
              <a:spLocks noChangeArrowheads="1"/>
            </p:cNvSpPr>
            <p:nvPr/>
          </p:nvSpPr>
          <p:spPr bwMode="auto">
            <a:xfrm>
              <a:off x="1872" y="2736"/>
              <a:ext cx="288" cy="2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400" b="1">
                  <a:solidFill>
                    <a:srgbClr val="0000FF"/>
                  </a:solidFill>
                  <a:latin typeface="Arial" charset="0"/>
                  <a:ea typeface="ＭＳ Ｐゴシック" charset="0"/>
                  <a:cs typeface="ＭＳ Ｐゴシック" charset="0"/>
                </a:rPr>
                <a:t>A</a:t>
              </a:r>
            </a:p>
          </p:txBody>
        </p:sp>
      </p:grpSp>
      <p:grpSp>
        <p:nvGrpSpPr>
          <p:cNvPr id="129052" name="Group 43">
            <a:extLst>
              <a:ext uri="{FF2B5EF4-FFF2-40B4-BE49-F238E27FC236}">
                <a16:creationId xmlns:a16="http://schemas.microsoft.com/office/drawing/2014/main" id="{14B949F4-9DF8-7246-AD1F-7768ADA93269}"/>
              </a:ext>
            </a:extLst>
          </p:cNvPr>
          <p:cNvGrpSpPr>
            <a:grpSpLocks/>
          </p:cNvGrpSpPr>
          <p:nvPr/>
        </p:nvGrpSpPr>
        <p:grpSpPr bwMode="auto">
          <a:xfrm>
            <a:off x="4953000" y="5791200"/>
            <a:ext cx="533400" cy="533400"/>
            <a:chOff x="1824" y="2736"/>
            <a:chExt cx="336" cy="336"/>
          </a:xfrm>
        </p:grpSpPr>
        <p:sp>
          <p:nvSpPr>
            <p:cNvPr id="166956" name="Oval 44">
              <a:extLst>
                <a:ext uri="{FF2B5EF4-FFF2-40B4-BE49-F238E27FC236}">
                  <a16:creationId xmlns:a16="http://schemas.microsoft.com/office/drawing/2014/main" id="{1A64A174-3A22-E145-B394-5AAEEBF1D177}"/>
                </a:ext>
              </a:extLst>
            </p:cNvPr>
            <p:cNvSpPr>
              <a:spLocks noChangeArrowheads="1"/>
            </p:cNvSpPr>
            <p:nvPr/>
          </p:nvSpPr>
          <p:spPr bwMode="auto">
            <a:xfrm>
              <a:off x="1824" y="2736"/>
              <a:ext cx="336" cy="336"/>
            </a:xfrm>
            <a:prstGeom prst="ellipse">
              <a:avLst/>
            </a:prstGeom>
            <a:solidFill>
              <a:schemeClr val="accent2"/>
            </a:solidFill>
            <a:ln w="9525">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b="1">
                <a:solidFill>
                  <a:srgbClr val="0000FF"/>
                </a:solidFill>
                <a:latin typeface="Arial" charset="0"/>
                <a:ea typeface="ＭＳ Ｐゴシック" charset="0"/>
                <a:cs typeface="ＭＳ Ｐゴシック" charset="0"/>
              </a:endParaRPr>
            </a:p>
          </p:txBody>
        </p:sp>
        <p:sp>
          <p:nvSpPr>
            <p:cNvPr id="166957" name="Text Box 45">
              <a:extLst>
                <a:ext uri="{FF2B5EF4-FFF2-40B4-BE49-F238E27FC236}">
                  <a16:creationId xmlns:a16="http://schemas.microsoft.com/office/drawing/2014/main" id="{0359156F-68B9-C547-BEFD-1FA0C650C02C}"/>
                </a:ext>
              </a:extLst>
            </p:cNvPr>
            <p:cNvSpPr txBox="1">
              <a:spLocks noChangeArrowheads="1"/>
            </p:cNvSpPr>
            <p:nvPr/>
          </p:nvSpPr>
          <p:spPr bwMode="auto">
            <a:xfrm>
              <a:off x="1872" y="2736"/>
              <a:ext cx="288" cy="2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400" b="1">
                  <a:solidFill>
                    <a:srgbClr val="0000FF"/>
                  </a:solidFill>
                  <a:latin typeface="Arial" charset="0"/>
                  <a:ea typeface="ＭＳ Ｐゴシック" charset="0"/>
                  <a:cs typeface="ＭＳ Ｐゴシック" charset="0"/>
                </a:rPr>
                <a:t>B</a:t>
              </a:r>
            </a:p>
          </p:txBody>
        </p:sp>
      </p:grpSp>
      <p:grpSp>
        <p:nvGrpSpPr>
          <p:cNvPr id="129053" name="Group 46">
            <a:extLst>
              <a:ext uri="{FF2B5EF4-FFF2-40B4-BE49-F238E27FC236}">
                <a16:creationId xmlns:a16="http://schemas.microsoft.com/office/drawing/2014/main" id="{8703EECA-70C0-3745-985A-FEA14AD6AE99}"/>
              </a:ext>
            </a:extLst>
          </p:cNvPr>
          <p:cNvGrpSpPr>
            <a:grpSpLocks/>
          </p:cNvGrpSpPr>
          <p:nvPr/>
        </p:nvGrpSpPr>
        <p:grpSpPr bwMode="auto">
          <a:xfrm>
            <a:off x="6477000" y="5791200"/>
            <a:ext cx="533400" cy="533400"/>
            <a:chOff x="1824" y="2736"/>
            <a:chExt cx="336" cy="336"/>
          </a:xfrm>
        </p:grpSpPr>
        <p:sp>
          <p:nvSpPr>
            <p:cNvPr id="166959" name="Oval 47">
              <a:extLst>
                <a:ext uri="{FF2B5EF4-FFF2-40B4-BE49-F238E27FC236}">
                  <a16:creationId xmlns:a16="http://schemas.microsoft.com/office/drawing/2014/main" id="{94DFCA64-7B9D-574D-9033-D5D3302E0791}"/>
                </a:ext>
              </a:extLst>
            </p:cNvPr>
            <p:cNvSpPr>
              <a:spLocks noChangeArrowheads="1"/>
            </p:cNvSpPr>
            <p:nvPr/>
          </p:nvSpPr>
          <p:spPr bwMode="auto">
            <a:xfrm>
              <a:off x="1824" y="2736"/>
              <a:ext cx="336" cy="336"/>
            </a:xfrm>
            <a:prstGeom prst="ellipse">
              <a:avLst/>
            </a:prstGeom>
            <a:solidFill>
              <a:schemeClr val="accent2"/>
            </a:solidFill>
            <a:ln w="9525">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b="1">
                <a:solidFill>
                  <a:srgbClr val="0000FF"/>
                </a:solidFill>
                <a:latin typeface="Arial" charset="0"/>
                <a:ea typeface="ＭＳ Ｐゴシック" charset="0"/>
                <a:cs typeface="ＭＳ Ｐゴシック" charset="0"/>
              </a:endParaRPr>
            </a:p>
          </p:txBody>
        </p:sp>
        <p:sp>
          <p:nvSpPr>
            <p:cNvPr id="166960" name="Text Box 48">
              <a:extLst>
                <a:ext uri="{FF2B5EF4-FFF2-40B4-BE49-F238E27FC236}">
                  <a16:creationId xmlns:a16="http://schemas.microsoft.com/office/drawing/2014/main" id="{CD7B9410-DC73-414D-A1FD-596665627231}"/>
                </a:ext>
              </a:extLst>
            </p:cNvPr>
            <p:cNvSpPr txBox="1">
              <a:spLocks noChangeArrowheads="1"/>
            </p:cNvSpPr>
            <p:nvPr/>
          </p:nvSpPr>
          <p:spPr bwMode="auto">
            <a:xfrm>
              <a:off x="1872" y="2736"/>
              <a:ext cx="288" cy="2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400" b="1">
                  <a:solidFill>
                    <a:srgbClr val="0000FF"/>
                  </a:solidFill>
                  <a:latin typeface="Arial" charset="0"/>
                  <a:ea typeface="ＭＳ Ｐゴシック" charset="0"/>
                  <a:cs typeface="ＭＳ Ｐゴシック" charset="0"/>
                </a:rPr>
                <a:t>D</a:t>
              </a:r>
            </a:p>
          </p:txBody>
        </p:sp>
      </p:grpSp>
      <p:grpSp>
        <p:nvGrpSpPr>
          <p:cNvPr id="129054" name="Group 49">
            <a:extLst>
              <a:ext uri="{FF2B5EF4-FFF2-40B4-BE49-F238E27FC236}">
                <a16:creationId xmlns:a16="http://schemas.microsoft.com/office/drawing/2014/main" id="{A9A3237D-964B-8A47-BFC0-F68B06C18699}"/>
              </a:ext>
            </a:extLst>
          </p:cNvPr>
          <p:cNvGrpSpPr>
            <a:grpSpLocks/>
          </p:cNvGrpSpPr>
          <p:nvPr/>
        </p:nvGrpSpPr>
        <p:grpSpPr bwMode="auto">
          <a:xfrm>
            <a:off x="6477000" y="4114800"/>
            <a:ext cx="533400" cy="533400"/>
            <a:chOff x="1824" y="2736"/>
            <a:chExt cx="336" cy="336"/>
          </a:xfrm>
        </p:grpSpPr>
        <p:sp>
          <p:nvSpPr>
            <p:cNvPr id="166962" name="Oval 50">
              <a:extLst>
                <a:ext uri="{FF2B5EF4-FFF2-40B4-BE49-F238E27FC236}">
                  <a16:creationId xmlns:a16="http://schemas.microsoft.com/office/drawing/2014/main" id="{6126E8F4-AF6B-064A-AC2E-4E3AC64C94B5}"/>
                </a:ext>
              </a:extLst>
            </p:cNvPr>
            <p:cNvSpPr>
              <a:spLocks noChangeArrowheads="1"/>
            </p:cNvSpPr>
            <p:nvPr/>
          </p:nvSpPr>
          <p:spPr bwMode="auto">
            <a:xfrm>
              <a:off x="1824" y="2736"/>
              <a:ext cx="336" cy="336"/>
            </a:xfrm>
            <a:prstGeom prst="ellipse">
              <a:avLst/>
            </a:prstGeom>
            <a:solidFill>
              <a:schemeClr val="accent2"/>
            </a:solidFill>
            <a:ln w="9525">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b="1">
                <a:solidFill>
                  <a:srgbClr val="0000FF"/>
                </a:solidFill>
                <a:latin typeface="Arial" charset="0"/>
                <a:ea typeface="ＭＳ Ｐゴシック" charset="0"/>
                <a:cs typeface="ＭＳ Ｐゴシック" charset="0"/>
              </a:endParaRPr>
            </a:p>
          </p:txBody>
        </p:sp>
        <p:sp>
          <p:nvSpPr>
            <p:cNvPr id="166963" name="Text Box 51">
              <a:extLst>
                <a:ext uri="{FF2B5EF4-FFF2-40B4-BE49-F238E27FC236}">
                  <a16:creationId xmlns:a16="http://schemas.microsoft.com/office/drawing/2014/main" id="{155B05AF-3AE4-B94D-9FCD-F0D17DC54B4F}"/>
                </a:ext>
              </a:extLst>
            </p:cNvPr>
            <p:cNvSpPr txBox="1">
              <a:spLocks noChangeArrowheads="1"/>
            </p:cNvSpPr>
            <p:nvPr/>
          </p:nvSpPr>
          <p:spPr bwMode="auto">
            <a:xfrm>
              <a:off x="1872" y="2736"/>
              <a:ext cx="288" cy="2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400" b="1">
                  <a:solidFill>
                    <a:srgbClr val="0000FF"/>
                  </a:solidFill>
                  <a:latin typeface="Arial" charset="0"/>
                  <a:ea typeface="ＭＳ Ｐゴシック" charset="0"/>
                  <a:cs typeface="ＭＳ Ｐゴシック" charset="0"/>
                </a:rPr>
                <a:t>C</a:t>
              </a:r>
            </a:p>
          </p:txBody>
        </p:sp>
      </p:grpSp>
      <p:grpSp>
        <p:nvGrpSpPr>
          <p:cNvPr id="129055" name="Group 52">
            <a:extLst>
              <a:ext uri="{FF2B5EF4-FFF2-40B4-BE49-F238E27FC236}">
                <a16:creationId xmlns:a16="http://schemas.microsoft.com/office/drawing/2014/main" id="{55AF66DB-9CEA-D64B-96D7-49D75BC8A4D5}"/>
              </a:ext>
            </a:extLst>
          </p:cNvPr>
          <p:cNvGrpSpPr>
            <a:grpSpLocks/>
          </p:cNvGrpSpPr>
          <p:nvPr/>
        </p:nvGrpSpPr>
        <p:grpSpPr bwMode="auto">
          <a:xfrm>
            <a:off x="8001000" y="5791200"/>
            <a:ext cx="533400" cy="533400"/>
            <a:chOff x="1824" y="2736"/>
            <a:chExt cx="336" cy="336"/>
          </a:xfrm>
        </p:grpSpPr>
        <p:sp>
          <p:nvSpPr>
            <p:cNvPr id="166965" name="Oval 53">
              <a:extLst>
                <a:ext uri="{FF2B5EF4-FFF2-40B4-BE49-F238E27FC236}">
                  <a16:creationId xmlns:a16="http://schemas.microsoft.com/office/drawing/2014/main" id="{2A4095D4-291F-6347-BA92-F341F4D38A10}"/>
                </a:ext>
              </a:extLst>
            </p:cNvPr>
            <p:cNvSpPr>
              <a:spLocks noChangeArrowheads="1"/>
            </p:cNvSpPr>
            <p:nvPr/>
          </p:nvSpPr>
          <p:spPr bwMode="auto">
            <a:xfrm>
              <a:off x="1824" y="2736"/>
              <a:ext cx="336" cy="336"/>
            </a:xfrm>
            <a:prstGeom prst="ellipse">
              <a:avLst/>
            </a:prstGeom>
            <a:solidFill>
              <a:schemeClr val="accent2"/>
            </a:solidFill>
            <a:ln w="9525">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b="1">
                <a:solidFill>
                  <a:srgbClr val="0000FF"/>
                </a:solidFill>
                <a:latin typeface="Arial" charset="0"/>
                <a:ea typeface="ＭＳ Ｐゴシック" charset="0"/>
                <a:cs typeface="ＭＳ Ｐゴシック" charset="0"/>
              </a:endParaRPr>
            </a:p>
          </p:txBody>
        </p:sp>
        <p:sp>
          <p:nvSpPr>
            <p:cNvPr id="166966" name="Text Box 54">
              <a:extLst>
                <a:ext uri="{FF2B5EF4-FFF2-40B4-BE49-F238E27FC236}">
                  <a16:creationId xmlns:a16="http://schemas.microsoft.com/office/drawing/2014/main" id="{D2657E5C-9CB0-974C-9BF8-4BDB2A52E883}"/>
                </a:ext>
              </a:extLst>
            </p:cNvPr>
            <p:cNvSpPr txBox="1">
              <a:spLocks noChangeArrowheads="1"/>
            </p:cNvSpPr>
            <p:nvPr/>
          </p:nvSpPr>
          <p:spPr bwMode="auto">
            <a:xfrm>
              <a:off x="1872" y="2736"/>
              <a:ext cx="288" cy="2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400" b="1">
                  <a:solidFill>
                    <a:srgbClr val="0000FF"/>
                  </a:solidFill>
                  <a:latin typeface="Arial" charset="0"/>
                  <a:ea typeface="ＭＳ Ｐゴシック" charset="0"/>
                  <a:cs typeface="ＭＳ Ｐゴシック" charset="0"/>
                </a:rPr>
                <a:t>F</a:t>
              </a:r>
            </a:p>
          </p:txBody>
        </p:sp>
      </p:grpSp>
      <p:grpSp>
        <p:nvGrpSpPr>
          <p:cNvPr id="129056" name="Group 55">
            <a:extLst>
              <a:ext uri="{FF2B5EF4-FFF2-40B4-BE49-F238E27FC236}">
                <a16:creationId xmlns:a16="http://schemas.microsoft.com/office/drawing/2014/main" id="{F15B0C48-C2D9-0846-8737-92C98FBD8D92}"/>
              </a:ext>
            </a:extLst>
          </p:cNvPr>
          <p:cNvGrpSpPr>
            <a:grpSpLocks/>
          </p:cNvGrpSpPr>
          <p:nvPr/>
        </p:nvGrpSpPr>
        <p:grpSpPr bwMode="auto">
          <a:xfrm>
            <a:off x="8001000" y="4114800"/>
            <a:ext cx="533400" cy="533400"/>
            <a:chOff x="1824" y="2736"/>
            <a:chExt cx="336" cy="336"/>
          </a:xfrm>
        </p:grpSpPr>
        <p:sp>
          <p:nvSpPr>
            <p:cNvPr id="166968" name="Oval 56">
              <a:extLst>
                <a:ext uri="{FF2B5EF4-FFF2-40B4-BE49-F238E27FC236}">
                  <a16:creationId xmlns:a16="http://schemas.microsoft.com/office/drawing/2014/main" id="{79ED3FCF-F896-144B-92E7-9EF864C7BF62}"/>
                </a:ext>
              </a:extLst>
            </p:cNvPr>
            <p:cNvSpPr>
              <a:spLocks noChangeArrowheads="1"/>
            </p:cNvSpPr>
            <p:nvPr/>
          </p:nvSpPr>
          <p:spPr bwMode="auto">
            <a:xfrm>
              <a:off x="1824" y="2736"/>
              <a:ext cx="336" cy="336"/>
            </a:xfrm>
            <a:prstGeom prst="ellipse">
              <a:avLst/>
            </a:prstGeom>
            <a:solidFill>
              <a:schemeClr val="accent2"/>
            </a:solidFill>
            <a:ln w="9525">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b="1">
                <a:solidFill>
                  <a:srgbClr val="0000FF"/>
                </a:solidFill>
                <a:latin typeface="Arial" charset="0"/>
                <a:ea typeface="ＭＳ Ｐゴシック" charset="0"/>
                <a:cs typeface="ＭＳ Ｐゴシック" charset="0"/>
              </a:endParaRPr>
            </a:p>
          </p:txBody>
        </p:sp>
        <p:sp>
          <p:nvSpPr>
            <p:cNvPr id="166969" name="Text Box 57">
              <a:extLst>
                <a:ext uri="{FF2B5EF4-FFF2-40B4-BE49-F238E27FC236}">
                  <a16:creationId xmlns:a16="http://schemas.microsoft.com/office/drawing/2014/main" id="{D856512E-E31C-A548-8FC9-16EB14FA8123}"/>
                </a:ext>
              </a:extLst>
            </p:cNvPr>
            <p:cNvSpPr txBox="1">
              <a:spLocks noChangeArrowheads="1"/>
            </p:cNvSpPr>
            <p:nvPr/>
          </p:nvSpPr>
          <p:spPr bwMode="auto">
            <a:xfrm>
              <a:off x="1872" y="2736"/>
              <a:ext cx="288" cy="2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400" b="1">
                  <a:solidFill>
                    <a:srgbClr val="0000FF"/>
                  </a:solidFill>
                  <a:latin typeface="Arial" charset="0"/>
                  <a:ea typeface="ＭＳ Ｐゴシック" charset="0"/>
                  <a:cs typeface="ＭＳ Ｐゴシック" charset="0"/>
                </a:rPr>
                <a:t>E</a:t>
              </a:r>
            </a:p>
          </p:txBody>
        </p:sp>
      </p:grpSp>
      <p:sp>
        <p:nvSpPr>
          <p:cNvPr id="166976" name="Line 64">
            <a:extLst>
              <a:ext uri="{FF2B5EF4-FFF2-40B4-BE49-F238E27FC236}">
                <a16:creationId xmlns:a16="http://schemas.microsoft.com/office/drawing/2014/main" id="{FD9A476F-8BED-4B4B-9DF3-EEB8D4CF770C}"/>
              </a:ext>
            </a:extLst>
          </p:cNvPr>
          <p:cNvSpPr>
            <a:spLocks noChangeShapeType="1"/>
          </p:cNvSpPr>
          <p:nvPr/>
        </p:nvSpPr>
        <p:spPr bwMode="auto">
          <a:xfrm>
            <a:off x="6934200" y="4572000"/>
            <a:ext cx="1143000" cy="12954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b="1">
              <a:solidFill>
                <a:srgbClr val="0000FF"/>
              </a:solidFill>
              <a:latin typeface="Arial" charset="0"/>
              <a:ea typeface="ＭＳ Ｐゴシック" charset="0"/>
              <a:cs typeface="ＭＳ Ｐゴシック" charset="0"/>
            </a:endParaRPr>
          </a:p>
        </p:txBody>
      </p:sp>
      <p:sp>
        <p:nvSpPr>
          <p:cNvPr id="166978" name="Line 66">
            <a:extLst>
              <a:ext uri="{FF2B5EF4-FFF2-40B4-BE49-F238E27FC236}">
                <a16:creationId xmlns:a16="http://schemas.microsoft.com/office/drawing/2014/main" id="{B6E14B93-5ADF-6E43-93C8-71B9EF067E38}"/>
              </a:ext>
            </a:extLst>
          </p:cNvPr>
          <p:cNvSpPr>
            <a:spLocks noChangeShapeType="1"/>
          </p:cNvSpPr>
          <p:nvPr/>
        </p:nvSpPr>
        <p:spPr bwMode="auto">
          <a:xfrm>
            <a:off x="5486400" y="4343400"/>
            <a:ext cx="990600" cy="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b="1">
              <a:solidFill>
                <a:srgbClr val="0000FF"/>
              </a:solidFill>
              <a:latin typeface="Arial" charset="0"/>
              <a:ea typeface="ＭＳ Ｐゴシック" charset="0"/>
              <a:cs typeface="ＭＳ Ｐゴシック" charset="0"/>
            </a:endParaRPr>
          </a:p>
        </p:txBody>
      </p:sp>
      <p:sp>
        <p:nvSpPr>
          <p:cNvPr id="166979" name="Line 67">
            <a:extLst>
              <a:ext uri="{FF2B5EF4-FFF2-40B4-BE49-F238E27FC236}">
                <a16:creationId xmlns:a16="http://schemas.microsoft.com/office/drawing/2014/main" id="{8719C1D0-92CA-C742-B97E-54EAB7672B87}"/>
              </a:ext>
            </a:extLst>
          </p:cNvPr>
          <p:cNvSpPr>
            <a:spLocks noChangeShapeType="1"/>
          </p:cNvSpPr>
          <p:nvPr/>
        </p:nvSpPr>
        <p:spPr bwMode="auto">
          <a:xfrm>
            <a:off x="6781800" y="4648200"/>
            <a:ext cx="0" cy="11430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b="1">
              <a:solidFill>
                <a:srgbClr val="0000FF"/>
              </a:solidFill>
              <a:latin typeface="Arial" charset="0"/>
              <a:ea typeface="ＭＳ Ｐゴシック" charset="0"/>
              <a:cs typeface="ＭＳ Ｐゴシック" charset="0"/>
            </a:endParaRPr>
          </a:p>
        </p:txBody>
      </p:sp>
      <p:sp>
        <p:nvSpPr>
          <p:cNvPr id="166980" name="Line 68">
            <a:extLst>
              <a:ext uri="{FF2B5EF4-FFF2-40B4-BE49-F238E27FC236}">
                <a16:creationId xmlns:a16="http://schemas.microsoft.com/office/drawing/2014/main" id="{164ADC3F-18C4-FA47-A86D-9B63FB3815A7}"/>
              </a:ext>
            </a:extLst>
          </p:cNvPr>
          <p:cNvSpPr>
            <a:spLocks noChangeShapeType="1"/>
          </p:cNvSpPr>
          <p:nvPr/>
        </p:nvSpPr>
        <p:spPr bwMode="auto">
          <a:xfrm flipH="1">
            <a:off x="5410200" y="4572000"/>
            <a:ext cx="1143000" cy="12954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b="1">
              <a:solidFill>
                <a:srgbClr val="0000FF"/>
              </a:solidFill>
              <a:latin typeface="Arial" charset="0"/>
              <a:ea typeface="ＭＳ Ｐゴシック" charset="0"/>
              <a:cs typeface="ＭＳ Ｐゴシック" charset="0"/>
            </a:endParaRPr>
          </a:p>
        </p:txBody>
      </p:sp>
      <p:sp>
        <p:nvSpPr>
          <p:cNvPr id="166981" name="Line 69">
            <a:extLst>
              <a:ext uri="{FF2B5EF4-FFF2-40B4-BE49-F238E27FC236}">
                <a16:creationId xmlns:a16="http://schemas.microsoft.com/office/drawing/2014/main" id="{221F2666-B03C-2145-BDFD-2BFCF6B1C6C5}"/>
              </a:ext>
            </a:extLst>
          </p:cNvPr>
          <p:cNvSpPr>
            <a:spLocks noChangeShapeType="1"/>
          </p:cNvSpPr>
          <p:nvPr/>
        </p:nvSpPr>
        <p:spPr bwMode="auto">
          <a:xfrm>
            <a:off x="8305800" y="4648200"/>
            <a:ext cx="0" cy="1143000"/>
          </a:xfrm>
          <a:prstGeom prst="line">
            <a:avLst/>
          </a:prstGeom>
          <a:noFill/>
          <a:ln w="38100">
            <a:solidFill>
              <a:srgbClr val="FF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b="1">
              <a:solidFill>
                <a:srgbClr val="0000FF"/>
              </a:solidFill>
              <a:latin typeface="Arial" charset="0"/>
              <a:ea typeface="ＭＳ Ｐゴシック" charset="0"/>
              <a:cs typeface="ＭＳ Ｐゴシック" charset="0"/>
            </a:endParaRPr>
          </a:p>
        </p:txBody>
      </p:sp>
      <p:sp>
        <p:nvSpPr>
          <p:cNvPr id="71" name="Rectangle 70">
            <a:extLst>
              <a:ext uri="{FF2B5EF4-FFF2-40B4-BE49-F238E27FC236}">
                <a16:creationId xmlns:a16="http://schemas.microsoft.com/office/drawing/2014/main" id="{9358F134-2381-3D41-9386-049A8B672610}"/>
              </a:ext>
            </a:extLst>
          </p:cNvPr>
          <p:cNvSpPr/>
          <p:nvPr/>
        </p:nvSpPr>
        <p:spPr>
          <a:xfrm>
            <a:off x="4495800" y="272945"/>
            <a:ext cx="4114800" cy="1200329"/>
          </a:xfrm>
          <a:prstGeom prst="rect">
            <a:avLst/>
          </a:prstGeom>
        </p:spPr>
        <p:txBody>
          <a:bodyPr wrap="square">
            <a:spAutoFit/>
          </a:bodyPr>
          <a:lstStyle/>
          <a:p>
            <a:r>
              <a:rPr lang="en-US" sz="2400" dirty="0">
                <a:solidFill>
                  <a:srgbClr val="0000FF"/>
                </a:solidFill>
              </a:rPr>
              <a:t>Add the edge with the smallest weight that connects a vertex not connected by the MST</a:t>
            </a:r>
          </a:p>
        </p:txBody>
      </p:sp>
    </p:spTree>
    <p:extLst>
      <p:ext uri="{BB962C8B-B14F-4D97-AF65-F5344CB8AC3E}">
        <p14:creationId xmlns:p14="http://schemas.microsoft.com/office/powerpoint/2010/main" val="263061470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6A5E0B-7846-FD43-8560-40C5001E1B62}"/>
              </a:ext>
            </a:extLst>
          </p:cNvPr>
          <p:cNvSpPr>
            <a:spLocks noGrp="1"/>
          </p:cNvSpPr>
          <p:nvPr>
            <p:ph type="title"/>
          </p:nvPr>
        </p:nvSpPr>
        <p:spPr/>
        <p:txBody>
          <a:bodyPr/>
          <a:lstStyle/>
          <a:p>
            <a:r>
              <a:rPr lang="en-US" dirty="0"/>
              <a:t>Practice: start at vertex 0</a:t>
            </a:r>
          </a:p>
        </p:txBody>
      </p:sp>
      <p:pic>
        <p:nvPicPr>
          <p:cNvPr id="4" name="Picture 3">
            <a:extLst>
              <a:ext uri="{FF2B5EF4-FFF2-40B4-BE49-F238E27FC236}">
                <a16:creationId xmlns:a16="http://schemas.microsoft.com/office/drawing/2014/main" id="{32B8D6FD-E16E-D444-8FEC-FC99BAF6293C}"/>
              </a:ext>
            </a:extLst>
          </p:cNvPr>
          <p:cNvPicPr>
            <a:picLocks noChangeAspect="1"/>
          </p:cNvPicPr>
          <p:nvPr/>
        </p:nvPicPr>
        <p:blipFill>
          <a:blip r:embed="rId2"/>
          <a:stretch>
            <a:fillRect/>
          </a:stretch>
        </p:blipFill>
        <p:spPr>
          <a:xfrm>
            <a:off x="837730" y="1887218"/>
            <a:ext cx="7124583" cy="3991259"/>
          </a:xfrm>
          <a:prstGeom prst="rect">
            <a:avLst/>
          </a:prstGeom>
        </p:spPr>
      </p:pic>
    </p:spTree>
    <p:extLst>
      <p:ext uri="{BB962C8B-B14F-4D97-AF65-F5344CB8AC3E}">
        <p14:creationId xmlns:p14="http://schemas.microsoft.com/office/powerpoint/2010/main" val="411967517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0AE0DF-BE27-CA47-993E-A01C7AB4AB24}"/>
              </a:ext>
            </a:extLst>
          </p:cNvPr>
          <p:cNvSpPr>
            <a:spLocks noGrp="1"/>
          </p:cNvSpPr>
          <p:nvPr>
            <p:ph type="title"/>
          </p:nvPr>
        </p:nvSpPr>
        <p:spPr/>
        <p:txBody>
          <a:bodyPr/>
          <a:lstStyle/>
          <a:p>
            <a:r>
              <a:rPr lang="en-US" dirty="0"/>
              <a:t>Solution</a:t>
            </a:r>
          </a:p>
        </p:txBody>
      </p:sp>
      <p:pic>
        <p:nvPicPr>
          <p:cNvPr id="4" name="Picture 3">
            <a:extLst>
              <a:ext uri="{FF2B5EF4-FFF2-40B4-BE49-F238E27FC236}">
                <a16:creationId xmlns:a16="http://schemas.microsoft.com/office/drawing/2014/main" id="{C5FDF7A1-078E-D347-8BC3-AA213A003606}"/>
              </a:ext>
            </a:extLst>
          </p:cNvPr>
          <p:cNvPicPr>
            <a:picLocks noChangeAspect="1"/>
          </p:cNvPicPr>
          <p:nvPr/>
        </p:nvPicPr>
        <p:blipFill>
          <a:blip r:embed="rId2"/>
          <a:stretch>
            <a:fillRect/>
          </a:stretch>
        </p:blipFill>
        <p:spPr>
          <a:xfrm>
            <a:off x="867409" y="1976999"/>
            <a:ext cx="7551936" cy="4086175"/>
          </a:xfrm>
          <a:prstGeom prst="rect">
            <a:avLst/>
          </a:prstGeom>
        </p:spPr>
      </p:pic>
      <p:sp>
        <p:nvSpPr>
          <p:cNvPr id="5" name="TextBox 4">
            <a:extLst>
              <a:ext uri="{FF2B5EF4-FFF2-40B4-BE49-F238E27FC236}">
                <a16:creationId xmlns:a16="http://schemas.microsoft.com/office/drawing/2014/main" id="{3610FC49-E7B1-E44E-A58B-0AF997A4ACCA}"/>
              </a:ext>
            </a:extLst>
          </p:cNvPr>
          <p:cNvSpPr txBox="1"/>
          <p:nvPr/>
        </p:nvSpPr>
        <p:spPr>
          <a:xfrm>
            <a:off x="1458253" y="6252052"/>
            <a:ext cx="5525872" cy="400110"/>
          </a:xfrm>
          <a:prstGeom prst="rect">
            <a:avLst/>
          </a:prstGeom>
          <a:noFill/>
        </p:spPr>
        <p:txBody>
          <a:bodyPr wrap="none" rtlCol="0">
            <a:spAutoFit/>
          </a:bodyPr>
          <a:lstStyle/>
          <a:p>
            <a:r>
              <a:rPr lang="en-US" sz="2000" dirty="0"/>
              <a:t>Sum = 8 + 8 + 9 + 9  + 11 + 11 + 12 + 14 = 82 </a:t>
            </a:r>
          </a:p>
        </p:txBody>
      </p:sp>
    </p:spTree>
    <p:extLst>
      <p:ext uri="{BB962C8B-B14F-4D97-AF65-F5344CB8AC3E}">
        <p14:creationId xmlns:p14="http://schemas.microsoft.com/office/powerpoint/2010/main" val="296973772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49" name="Rectangle 2">
            <a:extLst>
              <a:ext uri="{FF2B5EF4-FFF2-40B4-BE49-F238E27FC236}">
                <a16:creationId xmlns:a16="http://schemas.microsoft.com/office/drawing/2014/main" id="{86ADD690-695C-3041-B9CD-EF20787C6263}"/>
              </a:ext>
            </a:extLst>
          </p:cNvPr>
          <p:cNvSpPr>
            <a:spLocks noGrp="1" noChangeArrowheads="1"/>
          </p:cNvSpPr>
          <p:nvPr>
            <p:ph type="title"/>
          </p:nvPr>
        </p:nvSpPr>
        <p:spPr/>
        <p:txBody>
          <a:bodyPr/>
          <a:lstStyle/>
          <a:p>
            <a:r>
              <a:rPr lang="en-US" altLang="en-US" dirty="0">
                <a:ea typeface="ＭＳ Ｐゴシック" panose="020B0600070205080204" pitchFamily="34" charset="-128"/>
              </a:rPr>
              <a:t>Why does Prim’s work?</a:t>
            </a:r>
          </a:p>
        </p:txBody>
      </p:sp>
      <p:sp>
        <p:nvSpPr>
          <p:cNvPr id="167939" name="Rectangle 3">
            <a:extLst>
              <a:ext uri="{FF2B5EF4-FFF2-40B4-BE49-F238E27FC236}">
                <a16:creationId xmlns:a16="http://schemas.microsoft.com/office/drawing/2014/main" id="{BC53D892-0DB6-A044-80B5-3C5E966E4AEB}"/>
              </a:ext>
            </a:extLst>
          </p:cNvPr>
          <p:cNvSpPr>
            <a:spLocks noGrp="1" noChangeArrowheads="1"/>
          </p:cNvSpPr>
          <p:nvPr>
            <p:ph type="body" idx="1"/>
          </p:nvPr>
        </p:nvSpPr>
        <p:spPr>
          <a:xfrm>
            <a:off x="612648" y="3533042"/>
            <a:ext cx="8153400" cy="2579077"/>
          </a:xfrm>
        </p:spPr>
        <p:txBody>
          <a:bodyPr/>
          <a:lstStyle/>
          <a:p>
            <a:pPr marL="0" indent="0">
              <a:buFont typeface="Wingdings" pitchFamily="2" charset="2"/>
              <a:buNone/>
            </a:pPr>
            <a:r>
              <a:rPr lang="en-US" altLang="en-US" sz="2400" dirty="0">
                <a:ea typeface="ＭＳ Ｐゴシック" panose="020B0600070205080204" pitchFamily="34" charset="-128"/>
              </a:rPr>
              <a:t>Let S be the set of vertices visited so far</a:t>
            </a:r>
          </a:p>
          <a:p>
            <a:pPr marL="0" indent="0">
              <a:buFont typeface="Wingdings" pitchFamily="2" charset="2"/>
              <a:buNone/>
            </a:pPr>
            <a:endParaRPr lang="en-US" altLang="en-US" sz="2400" dirty="0">
              <a:ea typeface="ＭＳ Ｐゴシック" panose="020B0600070205080204" pitchFamily="34" charset="-128"/>
            </a:endParaRPr>
          </a:p>
          <a:p>
            <a:pPr marL="0" indent="0">
              <a:buFont typeface="Wingdings" pitchFamily="2" charset="2"/>
              <a:buNone/>
            </a:pPr>
            <a:r>
              <a:rPr lang="en-US" altLang="en-US" sz="2400" dirty="0">
                <a:ea typeface="ＭＳ Ｐゴシック" panose="020B0600070205080204" pitchFamily="34" charset="-128"/>
              </a:rPr>
              <a:t>The only time we add a new edge is if it’</a:t>
            </a:r>
            <a:r>
              <a:rPr lang="en-US" altLang="ja-JP" sz="2400" dirty="0">
                <a:ea typeface="ＭＳ Ｐゴシック" panose="020B0600070205080204" pitchFamily="34" charset="-128"/>
              </a:rPr>
              <a:t>s the lowest weight edge from S to V-S</a:t>
            </a:r>
            <a:endParaRPr lang="en-US" altLang="en-US" sz="2400" dirty="0">
              <a:ea typeface="ＭＳ Ｐゴシック" panose="020B0600070205080204" pitchFamily="34" charset="-128"/>
            </a:endParaRPr>
          </a:p>
        </p:txBody>
      </p:sp>
      <p:sp>
        <p:nvSpPr>
          <p:cNvPr id="4" name="Rectangle 3">
            <a:extLst>
              <a:ext uri="{FF2B5EF4-FFF2-40B4-BE49-F238E27FC236}">
                <a16:creationId xmlns:a16="http://schemas.microsoft.com/office/drawing/2014/main" id="{2781D941-02B5-864A-B011-A047100E1931}"/>
              </a:ext>
            </a:extLst>
          </p:cNvPr>
          <p:cNvSpPr txBox="1">
            <a:spLocks noChangeArrowheads="1"/>
          </p:cNvSpPr>
          <p:nvPr/>
        </p:nvSpPr>
        <p:spPr>
          <a:xfrm>
            <a:off x="612648" y="1693765"/>
            <a:ext cx="7467600" cy="1328738"/>
          </a:xfrm>
          <a:prstGeom prst="rect">
            <a:avLst/>
          </a:prstGeom>
        </p:spPr>
        <p:txBody>
          <a:bodyPr vert="horz">
            <a:normAutofit/>
          </a:bodyPr>
          <a:lst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lstStyle>
          <a:p>
            <a:pPr marL="0" indent="0">
              <a:buFont typeface="Wingdings" pitchFamily="2" charset="2"/>
              <a:buNone/>
            </a:pPr>
            <a:r>
              <a:rPr lang="en-US" altLang="en-US" sz="2600">
                <a:ea typeface="ＭＳ Ｐゴシック" panose="020B0600070205080204" pitchFamily="34" charset="-128"/>
              </a:rPr>
              <a:t>Given a partition S, let edge </a:t>
            </a:r>
            <a:r>
              <a:rPr lang="en-US" altLang="en-US" sz="2600" i="1">
                <a:ea typeface="ＭＳ Ｐゴシック" panose="020B0600070205080204" pitchFamily="34" charset="-128"/>
              </a:rPr>
              <a:t>e</a:t>
            </a:r>
            <a:r>
              <a:rPr lang="en-US" altLang="en-US" sz="2600">
                <a:ea typeface="ＭＳ Ｐゴシック" panose="020B0600070205080204" pitchFamily="34" charset="-128"/>
              </a:rPr>
              <a:t> be the minimum cost edge that </a:t>
            </a:r>
            <a:r>
              <a:rPr lang="en-US" altLang="en-US" sz="2600" b="1">
                <a:ea typeface="ＭＳ Ｐゴシック" panose="020B0600070205080204" pitchFamily="34" charset="-128"/>
              </a:rPr>
              <a:t>crosses</a:t>
            </a:r>
            <a:r>
              <a:rPr lang="en-US" altLang="en-US" sz="2600">
                <a:ea typeface="ＭＳ Ｐゴシック" panose="020B0600070205080204" pitchFamily="34" charset="-128"/>
              </a:rPr>
              <a:t> the partition.  </a:t>
            </a:r>
            <a:r>
              <a:rPr lang="en-US" altLang="en-US" sz="2600" i="1">
                <a:ea typeface="ＭＳ Ｐゴシック" panose="020B0600070205080204" pitchFamily="34" charset="-128"/>
              </a:rPr>
              <a:t>Every</a:t>
            </a:r>
            <a:r>
              <a:rPr lang="en-US" altLang="en-US" sz="2600">
                <a:ea typeface="ＭＳ Ｐゴシック" panose="020B0600070205080204" pitchFamily="34" charset="-128"/>
              </a:rPr>
              <a:t> minimum spanning tree contains edge </a:t>
            </a:r>
            <a:r>
              <a:rPr lang="en-US" altLang="en-US" sz="2600" i="1">
                <a:ea typeface="ＭＳ Ｐゴシック" panose="020B0600070205080204" pitchFamily="34" charset="-128"/>
              </a:rPr>
              <a:t>e</a:t>
            </a:r>
            <a:r>
              <a:rPr lang="en-US" altLang="en-US" sz="2600">
                <a:ea typeface="ＭＳ Ｐゴシック" panose="020B0600070205080204" pitchFamily="34" charset="-128"/>
              </a:rPr>
              <a:t>.</a:t>
            </a:r>
            <a:endParaRPr lang="en-US" altLang="en-US" sz="2600" i="1" dirty="0">
              <a:ea typeface="ＭＳ Ｐゴシック" panose="020B0600070205080204" pitchFamily="34" charset="-128"/>
            </a:endParaRPr>
          </a:p>
        </p:txBody>
      </p:sp>
      <p:cxnSp>
        <p:nvCxnSpPr>
          <p:cNvPr id="3" name="Straight Connector 2">
            <a:extLst>
              <a:ext uri="{FF2B5EF4-FFF2-40B4-BE49-F238E27FC236}">
                <a16:creationId xmlns:a16="http://schemas.microsoft.com/office/drawing/2014/main" id="{7C00426D-08C8-454D-B048-B52AB953A5A9}"/>
              </a:ext>
            </a:extLst>
          </p:cNvPr>
          <p:cNvCxnSpPr>
            <a:cxnSpLocks/>
          </p:cNvCxnSpPr>
          <p:nvPr/>
        </p:nvCxnSpPr>
        <p:spPr>
          <a:xfrm>
            <a:off x="446532" y="3050638"/>
            <a:ext cx="8176963" cy="0"/>
          </a:xfrm>
          <a:prstGeom prst="line">
            <a:avLst/>
          </a:prstGeom>
          <a:ln w="28575"/>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6581478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6793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67939">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7" name="Rectangle 2">
            <a:extLst>
              <a:ext uri="{FF2B5EF4-FFF2-40B4-BE49-F238E27FC236}">
                <a16:creationId xmlns:a16="http://schemas.microsoft.com/office/drawing/2014/main" id="{A4CEBBCD-8AB0-F840-9549-4925742074A5}"/>
              </a:ext>
            </a:extLst>
          </p:cNvPr>
          <p:cNvSpPr>
            <a:spLocks noGrp="1" noChangeArrowheads="1"/>
          </p:cNvSpPr>
          <p:nvPr>
            <p:ph type="title"/>
          </p:nvPr>
        </p:nvSpPr>
        <p:spPr/>
        <p:txBody>
          <a:bodyPr/>
          <a:lstStyle/>
          <a:p>
            <a:r>
              <a:rPr lang="en-US" altLang="en-US">
                <a:ea typeface="ＭＳ Ｐゴシック" panose="020B0600070205080204" pitchFamily="34" charset="-128"/>
              </a:rPr>
              <a:t>Prim’</a:t>
            </a:r>
            <a:r>
              <a:rPr lang="en-US" altLang="ja-JP">
                <a:ea typeface="ＭＳ Ｐゴシック" panose="020B0600070205080204" pitchFamily="34" charset="-128"/>
              </a:rPr>
              <a:t>s</a:t>
            </a:r>
            <a:endParaRPr lang="en-US" altLang="en-US">
              <a:ea typeface="ＭＳ Ｐゴシック" panose="020B0600070205080204" pitchFamily="34" charset="-128"/>
            </a:endParaRPr>
          </a:p>
        </p:txBody>
      </p:sp>
      <p:grpSp>
        <p:nvGrpSpPr>
          <p:cNvPr id="121858" name="Group 3">
            <a:extLst>
              <a:ext uri="{FF2B5EF4-FFF2-40B4-BE49-F238E27FC236}">
                <a16:creationId xmlns:a16="http://schemas.microsoft.com/office/drawing/2014/main" id="{ED403D31-9B88-5643-96EC-2EF27BB3FEA6}"/>
              </a:ext>
            </a:extLst>
          </p:cNvPr>
          <p:cNvGrpSpPr>
            <a:grpSpLocks/>
          </p:cNvGrpSpPr>
          <p:nvPr/>
        </p:nvGrpSpPr>
        <p:grpSpPr bwMode="auto">
          <a:xfrm>
            <a:off x="266700" y="4191000"/>
            <a:ext cx="533400" cy="533400"/>
            <a:chOff x="1824" y="2736"/>
            <a:chExt cx="336" cy="336"/>
          </a:xfrm>
        </p:grpSpPr>
        <p:sp>
          <p:nvSpPr>
            <p:cNvPr id="159748" name="Oval 4">
              <a:extLst>
                <a:ext uri="{FF2B5EF4-FFF2-40B4-BE49-F238E27FC236}">
                  <a16:creationId xmlns:a16="http://schemas.microsoft.com/office/drawing/2014/main" id="{4573734F-118F-8D47-8F30-44B56E809DF5}"/>
                </a:ext>
              </a:extLst>
            </p:cNvPr>
            <p:cNvSpPr>
              <a:spLocks noChangeArrowheads="1"/>
            </p:cNvSpPr>
            <p:nvPr/>
          </p:nvSpPr>
          <p:spPr bwMode="auto">
            <a:xfrm>
              <a:off x="1824" y="2736"/>
              <a:ext cx="336" cy="336"/>
            </a:xfrm>
            <a:prstGeom prst="ellipse">
              <a:avLst/>
            </a:prstGeom>
            <a:solidFill>
              <a:schemeClr val="accent2"/>
            </a:solidFill>
            <a:ln w="9525">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cs typeface="ＭＳ Ｐゴシック" charset="0"/>
              </a:endParaRPr>
            </a:p>
          </p:txBody>
        </p:sp>
        <p:sp>
          <p:nvSpPr>
            <p:cNvPr id="159749" name="Text Box 5">
              <a:extLst>
                <a:ext uri="{FF2B5EF4-FFF2-40B4-BE49-F238E27FC236}">
                  <a16:creationId xmlns:a16="http://schemas.microsoft.com/office/drawing/2014/main" id="{F9BF79F2-17E0-594B-96F6-5759E394BD07}"/>
                </a:ext>
              </a:extLst>
            </p:cNvPr>
            <p:cNvSpPr txBox="1">
              <a:spLocks noChangeArrowheads="1"/>
            </p:cNvSpPr>
            <p:nvPr/>
          </p:nvSpPr>
          <p:spPr bwMode="auto">
            <a:xfrm>
              <a:off x="1872" y="2736"/>
              <a:ext cx="288" cy="2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400">
                  <a:latin typeface="Arial" charset="0"/>
                  <a:ea typeface="ＭＳ Ｐゴシック" charset="0"/>
                  <a:cs typeface="ＭＳ Ｐゴシック" charset="0"/>
                </a:rPr>
                <a:t>A</a:t>
              </a:r>
            </a:p>
          </p:txBody>
        </p:sp>
      </p:grpSp>
      <p:grpSp>
        <p:nvGrpSpPr>
          <p:cNvPr id="121859" name="Group 6">
            <a:extLst>
              <a:ext uri="{FF2B5EF4-FFF2-40B4-BE49-F238E27FC236}">
                <a16:creationId xmlns:a16="http://schemas.microsoft.com/office/drawing/2014/main" id="{D5B589F2-793E-8D40-A274-008E710E0D03}"/>
              </a:ext>
            </a:extLst>
          </p:cNvPr>
          <p:cNvGrpSpPr>
            <a:grpSpLocks/>
          </p:cNvGrpSpPr>
          <p:nvPr/>
        </p:nvGrpSpPr>
        <p:grpSpPr bwMode="auto">
          <a:xfrm>
            <a:off x="266700" y="5867400"/>
            <a:ext cx="533400" cy="533400"/>
            <a:chOff x="1824" y="2736"/>
            <a:chExt cx="336" cy="336"/>
          </a:xfrm>
        </p:grpSpPr>
        <p:sp>
          <p:nvSpPr>
            <p:cNvPr id="159751" name="Oval 7">
              <a:extLst>
                <a:ext uri="{FF2B5EF4-FFF2-40B4-BE49-F238E27FC236}">
                  <a16:creationId xmlns:a16="http://schemas.microsoft.com/office/drawing/2014/main" id="{B4983204-FBCC-B845-8B27-B377DB260CE7}"/>
                </a:ext>
              </a:extLst>
            </p:cNvPr>
            <p:cNvSpPr>
              <a:spLocks noChangeArrowheads="1"/>
            </p:cNvSpPr>
            <p:nvPr/>
          </p:nvSpPr>
          <p:spPr bwMode="auto">
            <a:xfrm>
              <a:off x="1824" y="2736"/>
              <a:ext cx="336" cy="336"/>
            </a:xfrm>
            <a:prstGeom prst="ellipse">
              <a:avLst/>
            </a:prstGeom>
            <a:solidFill>
              <a:schemeClr val="accent2"/>
            </a:solidFill>
            <a:ln w="9525">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cs typeface="ＭＳ Ｐゴシック" charset="0"/>
              </a:endParaRPr>
            </a:p>
          </p:txBody>
        </p:sp>
        <p:sp>
          <p:nvSpPr>
            <p:cNvPr id="159752" name="Text Box 8">
              <a:extLst>
                <a:ext uri="{FF2B5EF4-FFF2-40B4-BE49-F238E27FC236}">
                  <a16:creationId xmlns:a16="http://schemas.microsoft.com/office/drawing/2014/main" id="{F94F8D8C-B508-094E-8A92-744B7941406A}"/>
                </a:ext>
              </a:extLst>
            </p:cNvPr>
            <p:cNvSpPr txBox="1">
              <a:spLocks noChangeArrowheads="1"/>
            </p:cNvSpPr>
            <p:nvPr/>
          </p:nvSpPr>
          <p:spPr bwMode="auto">
            <a:xfrm>
              <a:off x="1872" y="2736"/>
              <a:ext cx="288" cy="2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400">
                  <a:latin typeface="Arial" charset="0"/>
                  <a:ea typeface="ＭＳ Ｐゴシック" charset="0"/>
                  <a:cs typeface="ＭＳ Ｐゴシック" charset="0"/>
                </a:rPr>
                <a:t>B</a:t>
              </a:r>
            </a:p>
          </p:txBody>
        </p:sp>
      </p:grpSp>
      <p:grpSp>
        <p:nvGrpSpPr>
          <p:cNvPr id="121860" name="Group 9">
            <a:extLst>
              <a:ext uri="{FF2B5EF4-FFF2-40B4-BE49-F238E27FC236}">
                <a16:creationId xmlns:a16="http://schemas.microsoft.com/office/drawing/2014/main" id="{E1D327F8-C40E-744E-A793-2E67FD960332}"/>
              </a:ext>
            </a:extLst>
          </p:cNvPr>
          <p:cNvGrpSpPr>
            <a:grpSpLocks/>
          </p:cNvGrpSpPr>
          <p:nvPr/>
        </p:nvGrpSpPr>
        <p:grpSpPr bwMode="auto">
          <a:xfrm>
            <a:off x="1790700" y="5867400"/>
            <a:ext cx="533400" cy="533400"/>
            <a:chOff x="1824" y="2736"/>
            <a:chExt cx="336" cy="336"/>
          </a:xfrm>
        </p:grpSpPr>
        <p:sp>
          <p:nvSpPr>
            <p:cNvPr id="159754" name="Oval 10">
              <a:extLst>
                <a:ext uri="{FF2B5EF4-FFF2-40B4-BE49-F238E27FC236}">
                  <a16:creationId xmlns:a16="http://schemas.microsoft.com/office/drawing/2014/main" id="{527E5966-3372-D84E-87C3-B242C02A92E6}"/>
                </a:ext>
              </a:extLst>
            </p:cNvPr>
            <p:cNvSpPr>
              <a:spLocks noChangeArrowheads="1"/>
            </p:cNvSpPr>
            <p:nvPr/>
          </p:nvSpPr>
          <p:spPr bwMode="auto">
            <a:xfrm>
              <a:off x="1824" y="2736"/>
              <a:ext cx="336" cy="336"/>
            </a:xfrm>
            <a:prstGeom prst="ellipse">
              <a:avLst/>
            </a:prstGeom>
            <a:solidFill>
              <a:schemeClr val="accent2"/>
            </a:solidFill>
            <a:ln w="9525">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cs typeface="ＭＳ Ｐゴシック" charset="0"/>
              </a:endParaRPr>
            </a:p>
          </p:txBody>
        </p:sp>
        <p:sp>
          <p:nvSpPr>
            <p:cNvPr id="159755" name="Text Box 11">
              <a:extLst>
                <a:ext uri="{FF2B5EF4-FFF2-40B4-BE49-F238E27FC236}">
                  <a16:creationId xmlns:a16="http://schemas.microsoft.com/office/drawing/2014/main" id="{10AAD520-2DA7-0043-AD80-51E7093286E7}"/>
                </a:ext>
              </a:extLst>
            </p:cNvPr>
            <p:cNvSpPr txBox="1">
              <a:spLocks noChangeArrowheads="1"/>
            </p:cNvSpPr>
            <p:nvPr/>
          </p:nvSpPr>
          <p:spPr bwMode="auto">
            <a:xfrm>
              <a:off x="1872" y="2736"/>
              <a:ext cx="288" cy="2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400">
                  <a:latin typeface="Arial" charset="0"/>
                  <a:ea typeface="ＭＳ Ｐゴシック" charset="0"/>
                  <a:cs typeface="ＭＳ Ｐゴシック" charset="0"/>
                </a:rPr>
                <a:t>D</a:t>
              </a:r>
            </a:p>
          </p:txBody>
        </p:sp>
      </p:grpSp>
      <p:grpSp>
        <p:nvGrpSpPr>
          <p:cNvPr id="121861" name="Group 12">
            <a:extLst>
              <a:ext uri="{FF2B5EF4-FFF2-40B4-BE49-F238E27FC236}">
                <a16:creationId xmlns:a16="http://schemas.microsoft.com/office/drawing/2014/main" id="{FB6F3190-BD92-CF41-89A9-A55F16F8D173}"/>
              </a:ext>
            </a:extLst>
          </p:cNvPr>
          <p:cNvGrpSpPr>
            <a:grpSpLocks/>
          </p:cNvGrpSpPr>
          <p:nvPr/>
        </p:nvGrpSpPr>
        <p:grpSpPr bwMode="auto">
          <a:xfrm>
            <a:off x="1790700" y="4191000"/>
            <a:ext cx="533400" cy="533400"/>
            <a:chOff x="1824" y="2736"/>
            <a:chExt cx="336" cy="336"/>
          </a:xfrm>
        </p:grpSpPr>
        <p:sp>
          <p:nvSpPr>
            <p:cNvPr id="159757" name="Oval 13">
              <a:extLst>
                <a:ext uri="{FF2B5EF4-FFF2-40B4-BE49-F238E27FC236}">
                  <a16:creationId xmlns:a16="http://schemas.microsoft.com/office/drawing/2014/main" id="{920F7E55-2797-054E-9240-EF1D27E10A02}"/>
                </a:ext>
              </a:extLst>
            </p:cNvPr>
            <p:cNvSpPr>
              <a:spLocks noChangeArrowheads="1"/>
            </p:cNvSpPr>
            <p:nvPr/>
          </p:nvSpPr>
          <p:spPr bwMode="auto">
            <a:xfrm>
              <a:off x="1824" y="2736"/>
              <a:ext cx="336" cy="336"/>
            </a:xfrm>
            <a:prstGeom prst="ellipse">
              <a:avLst/>
            </a:prstGeom>
            <a:solidFill>
              <a:schemeClr val="accent2"/>
            </a:solidFill>
            <a:ln w="9525">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cs typeface="ＭＳ Ｐゴシック" charset="0"/>
              </a:endParaRPr>
            </a:p>
          </p:txBody>
        </p:sp>
        <p:sp>
          <p:nvSpPr>
            <p:cNvPr id="159758" name="Text Box 14">
              <a:extLst>
                <a:ext uri="{FF2B5EF4-FFF2-40B4-BE49-F238E27FC236}">
                  <a16:creationId xmlns:a16="http://schemas.microsoft.com/office/drawing/2014/main" id="{59A1A6CB-5CD0-8F4C-9C90-999CA1292A5A}"/>
                </a:ext>
              </a:extLst>
            </p:cNvPr>
            <p:cNvSpPr txBox="1">
              <a:spLocks noChangeArrowheads="1"/>
            </p:cNvSpPr>
            <p:nvPr/>
          </p:nvSpPr>
          <p:spPr bwMode="auto">
            <a:xfrm>
              <a:off x="1872" y="2736"/>
              <a:ext cx="288" cy="2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400">
                  <a:latin typeface="Arial" charset="0"/>
                  <a:ea typeface="ＭＳ Ｐゴシック" charset="0"/>
                  <a:cs typeface="ＭＳ Ｐゴシック" charset="0"/>
                </a:rPr>
                <a:t>C</a:t>
              </a:r>
            </a:p>
          </p:txBody>
        </p:sp>
      </p:grpSp>
      <p:sp>
        <p:nvSpPr>
          <p:cNvPr id="159759" name="Line 15">
            <a:extLst>
              <a:ext uri="{FF2B5EF4-FFF2-40B4-BE49-F238E27FC236}">
                <a16:creationId xmlns:a16="http://schemas.microsoft.com/office/drawing/2014/main" id="{8DD6F5B0-4210-0341-BEB8-8DC6F684638A}"/>
              </a:ext>
            </a:extLst>
          </p:cNvPr>
          <p:cNvSpPr>
            <a:spLocks noChangeShapeType="1"/>
          </p:cNvSpPr>
          <p:nvPr/>
        </p:nvSpPr>
        <p:spPr bwMode="auto">
          <a:xfrm>
            <a:off x="800100" y="6172200"/>
            <a:ext cx="990600" cy="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cs typeface="ＭＳ Ｐゴシック" charset="0"/>
            </a:endParaRPr>
          </a:p>
        </p:txBody>
      </p:sp>
      <p:sp>
        <p:nvSpPr>
          <p:cNvPr id="159760" name="Line 16">
            <a:extLst>
              <a:ext uri="{FF2B5EF4-FFF2-40B4-BE49-F238E27FC236}">
                <a16:creationId xmlns:a16="http://schemas.microsoft.com/office/drawing/2014/main" id="{065D7373-1953-144E-8994-94494EB4D559}"/>
              </a:ext>
            </a:extLst>
          </p:cNvPr>
          <p:cNvSpPr>
            <a:spLocks noChangeShapeType="1"/>
          </p:cNvSpPr>
          <p:nvPr/>
        </p:nvSpPr>
        <p:spPr bwMode="auto">
          <a:xfrm flipV="1">
            <a:off x="2095500" y="4724400"/>
            <a:ext cx="0" cy="11430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cs typeface="ＭＳ Ｐゴシック" charset="0"/>
            </a:endParaRPr>
          </a:p>
        </p:txBody>
      </p:sp>
      <p:sp>
        <p:nvSpPr>
          <p:cNvPr id="159761" name="Line 17">
            <a:extLst>
              <a:ext uri="{FF2B5EF4-FFF2-40B4-BE49-F238E27FC236}">
                <a16:creationId xmlns:a16="http://schemas.microsoft.com/office/drawing/2014/main" id="{30352DEF-7B16-8140-9A2E-441281A1A9EB}"/>
              </a:ext>
            </a:extLst>
          </p:cNvPr>
          <p:cNvSpPr>
            <a:spLocks noChangeShapeType="1"/>
          </p:cNvSpPr>
          <p:nvPr/>
        </p:nvSpPr>
        <p:spPr bwMode="auto">
          <a:xfrm flipV="1">
            <a:off x="571500" y="4724400"/>
            <a:ext cx="0" cy="11430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cs typeface="ＭＳ Ｐゴシック" charset="0"/>
            </a:endParaRPr>
          </a:p>
        </p:txBody>
      </p:sp>
      <p:sp>
        <p:nvSpPr>
          <p:cNvPr id="159762" name="Line 18">
            <a:extLst>
              <a:ext uri="{FF2B5EF4-FFF2-40B4-BE49-F238E27FC236}">
                <a16:creationId xmlns:a16="http://schemas.microsoft.com/office/drawing/2014/main" id="{71D02A14-0FC6-BF4B-9623-EF95C5393C06}"/>
              </a:ext>
            </a:extLst>
          </p:cNvPr>
          <p:cNvSpPr>
            <a:spLocks noChangeShapeType="1"/>
          </p:cNvSpPr>
          <p:nvPr/>
        </p:nvSpPr>
        <p:spPr bwMode="auto">
          <a:xfrm>
            <a:off x="800100" y="4419600"/>
            <a:ext cx="990600" cy="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cs typeface="ＭＳ Ｐゴシック" charset="0"/>
            </a:endParaRPr>
          </a:p>
        </p:txBody>
      </p:sp>
      <p:sp>
        <p:nvSpPr>
          <p:cNvPr id="159763" name="Line 19">
            <a:extLst>
              <a:ext uri="{FF2B5EF4-FFF2-40B4-BE49-F238E27FC236}">
                <a16:creationId xmlns:a16="http://schemas.microsoft.com/office/drawing/2014/main" id="{AB1FAD6F-8E45-884E-8D7D-1499DCE0AAD2}"/>
              </a:ext>
            </a:extLst>
          </p:cNvPr>
          <p:cNvSpPr>
            <a:spLocks noChangeShapeType="1"/>
          </p:cNvSpPr>
          <p:nvPr/>
        </p:nvSpPr>
        <p:spPr bwMode="auto">
          <a:xfrm>
            <a:off x="723900" y="4648200"/>
            <a:ext cx="1143000" cy="12954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cs typeface="ＭＳ Ｐゴシック" charset="0"/>
            </a:endParaRPr>
          </a:p>
        </p:txBody>
      </p:sp>
      <p:sp>
        <p:nvSpPr>
          <p:cNvPr id="159764" name="Text Box 20">
            <a:extLst>
              <a:ext uri="{FF2B5EF4-FFF2-40B4-BE49-F238E27FC236}">
                <a16:creationId xmlns:a16="http://schemas.microsoft.com/office/drawing/2014/main" id="{69F1FCD0-1DCB-AD4F-A29C-01A3A6824ADE}"/>
              </a:ext>
            </a:extLst>
          </p:cNvPr>
          <p:cNvSpPr txBox="1">
            <a:spLocks noChangeArrowheads="1"/>
          </p:cNvSpPr>
          <p:nvPr/>
        </p:nvSpPr>
        <p:spPr bwMode="auto">
          <a:xfrm>
            <a:off x="266700" y="5105400"/>
            <a:ext cx="5334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cs typeface="ＭＳ Ｐゴシック" charset="0"/>
              </a:rPr>
              <a:t>4</a:t>
            </a:r>
          </a:p>
        </p:txBody>
      </p:sp>
      <p:sp>
        <p:nvSpPr>
          <p:cNvPr id="159765" name="Text Box 21">
            <a:extLst>
              <a:ext uri="{FF2B5EF4-FFF2-40B4-BE49-F238E27FC236}">
                <a16:creationId xmlns:a16="http://schemas.microsoft.com/office/drawing/2014/main" id="{033B7AB6-3E18-414E-BFC7-ABC58AA22CF2}"/>
              </a:ext>
            </a:extLst>
          </p:cNvPr>
          <p:cNvSpPr txBox="1">
            <a:spLocks noChangeArrowheads="1"/>
          </p:cNvSpPr>
          <p:nvPr/>
        </p:nvSpPr>
        <p:spPr bwMode="auto">
          <a:xfrm>
            <a:off x="1181100" y="4038600"/>
            <a:ext cx="5334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cs typeface="ＭＳ Ｐゴシック" charset="0"/>
              </a:rPr>
              <a:t>1</a:t>
            </a:r>
          </a:p>
        </p:txBody>
      </p:sp>
      <p:sp>
        <p:nvSpPr>
          <p:cNvPr id="159766" name="Text Box 22">
            <a:extLst>
              <a:ext uri="{FF2B5EF4-FFF2-40B4-BE49-F238E27FC236}">
                <a16:creationId xmlns:a16="http://schemas.microsoft.com/office/drawing/2014/main" id="{FA7FE402-C598-A54C-987E-949EB406A768}"/>
              </a:ext>
            </a:extLst>
          </p:cNvPr>
          <p:cNvSpPr txBox="1">
            <a:spLocks noChangeArrowheads="1"/>
          </p:cNvSpPr>
          <p:nvPr/>
        </p:nvSpPr>
        <p:spPr bwMode="auto">
          <a:xfrm>
            <a:off x="2171700" y="5043488"/>
            <a:ext cx="533400" cy="366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cs typeface="ＭＳ Ｐゴシック" charset="0"/>
              </a:rPr>
              <a:t>2</a:t>
            </a:r>
          </a:p>
        </p:txBody>
      </p:sp>
      <p:sp>
        <p:nvSpPr>
          <p:cNvPr id="159767" name="Text Box 23">
            <a:extLst>
              <a:ext uri="{FF2B5EF4-FFF2-40B4-BE49-F238E27FC236}">
                <a16:creationId xmlns:a16="http://schemas.microsoft.com/office/drawing/2014/main" id="{FC87F7EF-1FD8-574D-862D-EA9540637B17}"/>
              </a:ext>
            </a:extLst>
          </p:cNvPr>
          <p:cNvSpPr txBox="1">
            <a:spLocks noChangeArrowheads="1"/>
          </p:cNvSpPr>
          <p:nvPr/>
        </p:nvSpPr>
        <p:spPr bwMode="auto">
          <a:xfrm>
            <a:off x="723900" y="4876800"/>
            <a:ext cx="5334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cs typeface="ＭＳ Ｐゴシック" charset="0"/>
              </a:rPr>
              <a:t>3</a:t>
            </a:r>
          </a:p>
        </p:txBody>
      </p:sp>
      <p:sp>
        <p:nvSpPr>
          <p:cNvPr id="159768" name="Text Box 24">
            <a:extLst>
              <a:ext uri="{FF2B5EF4-FFF2-40B4-BE49-F238E27FC236}">
                <a16:creationId xmlns:a16="http://schemas.microsoft.com/office/drawing/2014/main" id="{01996A4F-1AF1-F043-A7B4-F8E1CE52EAB3}"/>
              </a:ext>
            </a:extLst>
          </p:cNvPr>
          <p:cNvSpPr txBox="1">
            <a:spLocks noChangeArrowheads="1"/>
          </p:cNvSpPr>
          <p:nvPr/>
        </p:nvSpPr>
        <p:spPr bwMode="auto">
          <a:xfrm>
            <a:off x="1181100" y="6186488"/>
            <a:ext cx="533400" cy="366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cs typeface="ＭＳ Ｐゴシック" charset="0"/>
              </a:rPr>
              <a:t>4</a:t>
            </a:r>
          </a:p>
        </p:txBody>
      </p:sp>
      <p:grpSp>
        <p:nvGrpSpPr>
          <p:cNvPr id="121872" name="Group 25">
            <a:extLst>
              <a:ext uri="{FF2B5EF4-FFF2-40B4-BE49-F238E27FC236}">
                <a16:creationId xmlns:a16="http://schemas.microsoft.com/office/drawing/2014/main" id="{BECF4F12-2F9C-6446-9AAA-F19837D02D44}"/>
              </a:ext>
            </a:extLst>
          </p:cNvPr>
          <p:cNvGrpSpPr>
            <a:grpSpLocks/>
          </p:cNvGrpSpPr>
          <p:nvPr/>
        </p:nvGrpSpPr>
        <p:grpSpPr bwMode="auto">
          <a:xfrm>
            <a:off x="3314700" y="5867400"/>
            <a:ext cx="533400" cy="533400"/>
            <a:chOff x="1824" y="2736"/>
            <a:chExt cx="336" cy="336"/>
          </a:xfrm>
        </p:grpSpPr>
        <p:sp>
          <p:nvSpPr>
            <p:cNvPr id="159770" name="Oval 26">
              <a:extLst>
                <a:ext uri="{FF2B5EF4-FFF2-40B4-BE49-F238E27FC236}">
                  <a16:creationId xmlns:a16="http://schemas.microsoft.com/office/drawing/2014/main" id="{535274DE-B236-AF49-8012-513A9E476767}"/>
                </a:ext>
              </a:extLst>
            </p:cNvPr>
            <p:cNvSpPr>
              <a:spLocks noChangeArrowheads="1"/>
            </p:cNvSpPr>
            <p:nvPr/>
          </p:nvSpPr>
          <p:spPr bwMode="auto">
            <a:xfrm>
              <a:off x="1824" y="2736"/>
              <a:ext cx="336" cy="336"/>
            </a:xfrm>
            <a:prstGeom prst="ellipse">
              <a:avLst/>
            </a:prstGeom>
            <a:solidFill>
              <a:schemeClr val="accent2"/>
            </a:solidFill>
            <a:ln w="9525">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cs typeface="ＭＳ Ｐゴシック" charset="0"/>
              </a:endParaRPr>
            </a:p>
          </p:txBody>
        </p:sp>
        <p:sp>
          <p:nvSpPr>
            <p:cNvPr id="159771" name="Text Box 27">
              <a:extLst>
                <a:ext uri="{FF2B5EF4-FFF2-40B4-BE49-F238E27FC236}">
                  <a16:creationId xmlns:a16="http://schemas.microsoft.com/office/drawing/2014/main" id="{75485AE9-4C0C-354A-B52F-1DA7AAF50647}"/>
                </a:ext>
              </a:extLst>
            </p:cNvPr>
            <p:cNvSpPr txBox="1">
              <a:spLocks noChangeArrowheads="1"/>
            </p:cNvSpPr>
            <p:nvPr/>
          </p:nvSpPr>
          <p:spPr bwMode="auto">
            <a:xfrm>
              <a:off x="1872" y="2736"/>
              <a:ext cx="288" cy="2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400">
                  <a:latin typeface="Arial" charset="0"/>
                  <a:ea typeface="ＭＳ Ｐゴシック" charset="0"/>
                  <a:cs typeface="ＭＳ Ｐゴシック" charset="0"/>
                </a:rPr>
                <a:t>F</a:t>
              </a:r>
            </a:p>
          </p:txBody>
        </p:sp>
      </p:grpSp>
      <p:grpSp>
        <p:nvGrpSpPr>
          <p:cNvPr id="121873" name="Group 28">
            <a:extLst>
              <a:ext uri="{FF2B5EF4-FFF2-40B4-BE49-F238E27FC236}">
                <a16:creationId xmlns:a16="http://schemas.microsoft.com/office/drawing/2014/main" id="{62B46BCB-1C7D-C643-901C-5E07088D2F35}"/>
              </a:ext>
            </a:extLst>
          </p:cNvPr>
          <p:cNvGrpSpPr>
            <a:grpSpLocks/>
          </p:cNvGrpSpPr>
          <p:nvPr/>
        </p:nvGrpSpPr>
        <p:grpSpPr bwMode="auto">
          <a:xfrm>
            <a:off x="3314700" y="4191000"/>
            <a:ext cx="533400" cy="533400"/>
            <a:chOff x="1824" y="2736"/>
            <a:chExt cx="336" cy="336"/>
          </a:xfrm>
        </p:grpSpPr>
        <p:sp>
          <p:nvSpPr>
            <p:cNvPr id="159773" name="Oval 29">
              <a:extLst>
                <a:ext uri="{FF2B5EF4-FFF2-40B4-BE49-F238E27FC236}">
                  <a16:creationId xmlns:a16="http://schemas.microsoft.com/office/drawing/2014/main" id="{772C4001-EA0B-6044-A7EA-0EB85D10B203}"/>
                </a:ext>
              </a:extLst>
            </p:cNvPr>
            <p:cNvSpPr>
              <a:spLocks noChangeArrowheads="1"/>
            </p:cNvSpPr>
            <p:nvPr/>
          </p:nvSpPr>
          <p:spPr bwMode="auto">
            <a:xfrm>
              <a:off x="1824" y="2736"/>
              <a:ext cx="336" cy="336"/>
            </a:xfrm>
            <a:prstGeom prst="ellipse">
              <a:avLst/>
            </a:prstGeom>
            <a:solidFill>
              <a:schemeClr val="accent2"/>
            </a:solidFill>
            <a:ln w="9525">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cs typeface="ＭＳ Ｐゴシック" charset="0"/>
              </a:endParaRPr>
            </a:p>
          </p:txBody>
        </p:sp>
        <p:sp>
          <p:nvSpPr>
            <p:cNvPr id="159774" name="Text Box 30">
              <a:extLst>
                <a:ext uri="{FF2B5EF4-FFF2-40B4-BE49-F238E27FC236}">
                  <a16:creationId xmlns:a16="http://schemas.microsoft.com/office/drawing/2014/main" id="{E111F548-D04E-C946-A838-C42F130B8273}"/>
                </a:ext>
              </a:extLst>
            </p:cNvPr>
            <p:cNvSpPr txBox="1">
              <a:spLocks noChangeArrowheads="1"/>
            </p:cNvSpPr>
            <p:nvPr/>
          </p:nvSpPr>
          <p:spPr bwMode="auto">
            <a:xfrm>
              <a:off x="1872" y="2736"/>
              <a:ext cx="288" cy="2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400">
                  <a:latin typeface="Arial" charset="0"/>
                  <a:ea typeface="ＭＳ Ｐゴシック" charset="0"/>
                  <a:cs typeface="ＭＳ Ｐゴシック" charset="0"/>
                </a:rPr>
                <a:t>E</a:t>
              </a:r>
            </a:p>
          </p:txBody>
        </p:sp>
      </p:grpSp>
      <p:sp>
        <p:nvSpPr>
          <p:cNvPr id="159775" name="Line 31">
            <a:extLst>
              <a:ext uri="{FF2B5EF4-FFF2-40B4-BE49-F238E27FC236}">
                <a16:creationId xmlns:a16="http://schemas.microsoft.com/office/drawing/2014/main" id="{CFFE232F-5D7B-404D-8FD3-3F69AB212BC3}"/>
              </a:ext>
            </a:extLst>
          </p:cNvPr>
          <p:cNvSpPr>
            <a:spLocks noChangeShapeType="1"/>
          </p:cNvSpPr>
          <p:nvPr/>
        </p:nvSpPr>
        <p:spPr bwMode="auto">
          <a:xfrm>
            <a:off x="2324100" y="6172200"/>
            <a:ext cx="990600" cy="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cs typeface="ＭＳ Ｐゴシック" charset="0"/>
            </a:endParaRPr>
          </a:p>
        </p:txBody>
      </p:sp>
      <p:sp>
        <p:nvSpPr>
          <p:cNvPr id="159776" name="Line 32">
            <a:extLst>
              <a:ext uri="{FF2B5EF4-FFF2-40B4-BE49-F238E27FC236}">
                <a16:creationId xmlns:a16="http://schemas.microsoft.com/office/drawing/2014/main" id="{5C7C2123-54F5-274F-9B0C-C2A9E24B7341}"/>
              </a:ext>
            </a:extLst>
          </p:cNvPr>
          <p:cNvSpPr>
            <a:spLocks noChangeShapeType="1"/>
          </p:cNvSpPr>
          <p:nvPr/>
        </p:nvSpPr>
        <p:spPr bwMode="auto">
          <a:xfrm flipV="1">
            <a:off x="3619500" y="4724400"/>
            <a:ext cx="0" cy="11430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cs typeface="ＭＳ Ｐゴシック" charset="0"/>
            </a:endParaRPr>
          </a:p>
        </p:txBody>
      </p:sp>
      <p:sp>
        <p:nvSpPr>
          <p:cNvPr id="159777" name="Line 33">
            <a:extLst>
              <a:ext uri="{FF2B5EF4-FFF2-40B4-BE49-F238E27FC236}">
                <a16:creationId xmlns:a16="http://schemas.microsoft.com/office/drawing/2014/main" id="{3675816A-8369-2844-9418-BEA879D55165}"/>
              </a:ext>
            </a:extLst>
          </p:cNvPr>
          <p:cNvSpPr>
            <a:spLocks noChangeShapeType="1"/>
          </p:cNvSpPr>
          <p:nvPr/>
        </p:nvSpPr>
        <p:spPr bwMode="auto">
          <a:xfrm>
            <a:off x="2247900" y="4648200"/>
            <a:ext cx="1143000" cy="12954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cs typeface="ＭＳ Ｐゴシック" charset="0"/>
            </a:endParaRPr>
          </a:p>
        </p:txBody>
      </p:sp>
      <p:sp>
        <p:nvSpPr>
          <p:cNvPr id="159778" name="Text Box 34">
            <a:extLst>
              <a:ext uri="{FF2B5EF4-FFF2-40B4-BE49-F238E27FC236}">
                <a16:creationId xmlns:a16="http://schemas.microsoft.com/office/drawing/2014/main" id="{6CEDEF2F-22F6-874D-91E9-24F68FB13ABD}"/>
              </a:ext>
            </a:extLst>
          </p:cNvPr>
          <p:cNvSpPr txBox="1">
            <a:spLocks noChangeArrowheads="1"/>
          </p:cNvSpPr>
          <p:nvPr/>
        </p:nvSpPr>
        <p:spPr bwMode="auto">
          <a:xfrm>
            <a:off x="3695700" y="4983163"/>
            <a:ext cx="533400" cy="366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cs typeface="ＭＳ Ｐゴシック" charset="0"/>
              </a:rPr>
              <a:t>5</a:t>
            </a:r>
          </a:p>
        </p:txBody>
      </p:sp>
      <p:sp>
        <p:nvSpPr>
          <p:cNvPr id="159779" name="Text Box 35">
            <a:extLst>
              <a:ext uri="{FF2B5EF4-FFF2-40B4-BE49-F238E27FC236}">
                <a16:creationId xmlns:a16="http://schemas.microsoft.com/office/drawing/2014/main" id="{BD763CAD-AF31-CD4B-887B-DFE1605366CC}"/>
              </a:ext>
            </a:extLst>
          </p:cNvPr>
          <p:cNvSpPr txBox="1">
            <a:spLocks noChangeArrowheads="1"/>
          </p:cNvSpPr>
          <p:nvPr/>
        </p:nvSpPr>
        <p:spPr bwMode="auto">
          <a:xfrm>
            <a:off x="2781300" y="4891088"/>
            <a:ext cx="533400" cy="366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cs typeface="ＭＳ Ｐゴシック" charset="0"/>
              </a:rPr>
              <a:t>4</a:t>
            </a:r>
          </a:p>
        </p:txBody>
      </p:sp>
      <p:sp>
        <p:nvSpPr>
          <p:cNvPr id="159780" name="Text Box 36">
            <a:extLst>
              <a:ext uri="{FF2B5EF4-FFF2-40B4-BE49-F238E27FC236}">
                <a16:creationId xmlns:a16="http://schemas.microsoft.com/office/drawing/2014/main" id="{93DFCFCB-BE71-CA4B-9ADA-51522B887409}"/>
              </a:ext>
            </a:extLst>
          </p:cNvPr>
          <p:cNvSpPr txBox="1">
            <a:spLocks noChangeArrowheads="1"/>
          </p:cNvSpPr>
          <p:nvPr/>
        </p:nvSpPr>
        <p:spPr bwMode="auto">
          <a:xfrm>
            <a:off x="2705100" y="6186488"/>
            <a:ext cx="533400" cy="366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cs typeface="ＭＳ Ｐゴシック" charset="0"/>
              </a:rPr>
              <a:t>6</a:t>
            </a:r>
          </a:p>
        </p:txBody>
      </p:sp>
      <p:sp>
        <p:nvSpPr>
          <p:cNvPr id="159781" name="Line 37">
            <a:extLst>
              <a:ext uri="{FF2B5EF4-FFF2-40B4-BE49-F238E27FC236}">
                <a16:creationId xmlns:a16="http://schemas.microsoft.com/office/drawing/2014/main" id="{4F3CB778-4DE8-7047-A2C4-C609F86CD6F4}"/>
              </a:ext>
            </a:extLst>
          </p:cNvPr>
          <p:cNvSpPr>
            <a:spLocks noChangeShapeType="1"/>
          </p:cNvSpPr>
          <p:nvPr/>
        </p:nvSpPr>
        <p:spPr bwMode="auto">
          <a:xfrm flipV="1">
            <a:off x="723900" y="4724400"/>
            <a:ext cx="1219200" cy="12192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cs typeface="ＭＳ Ｐゴシック" charset="0"/>
            </a:endParaRPr>
          </a:p>
        </p:txBody>
      </p:sp>
      <p:sp>
        <p:nvSpPr>
          <p:cNvPr id="159782" name="Text Box 38">
            <a:extLst>
              <a:ext uri="{FF2B5EF4-FFF2-40B4-BE49-F238E27FC236}">
                <a16:creationId xmlns:a16="http://schemas.microsoft.com/office/drawing/2014/main" id="{2821DD54-087F-E446-ABCE-3A9FEFB4B8F5}"/>
              </a:ext>
            </a:extLst>
          </p:cNvPr>
          <p:cNvSpPr txBox="1">
            <a:spLocks noChangeArrowheads="1"/>
          </p:cNvSpPr>
          <p:nvPr/>
        </p:nvSpPr>
        <p:spPr bwMode="auto">
          <a:xfrm>
            <a:off x="1562100" y="5043488"/>
            <a:ext cx="533400" cy="366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cs typeface="ＭＳ Ｐゴシック" charset="0"/>
              </a:rPr>
              <a:t>4</a:t>
            </a:r>
          </a:p>
        </p:txBody>
      </p:sp>
      <p:sp>
        <p:nvSpPr>
          <p:cNvPr id="159783" name="Text Box 39">
            <a:extLst>
              <a:ext uri="{FF2B5EF4-FFF2-40B4-BE49-F238E27FC236}">
                <a16:creationId xmlns:a16="http://schemas.microsoft.com/office/drawing/2014/main" id="{561BE58A-34BB-9E4E-9000-6D0C5002992F}"/>
              </a:ext>
            </a:extLst>
          </p:cNvPr>
          <p:cNvSpPr txBox="1">
            <a:spLocks noChangeArrowheads="1"/>
          </p:cNvSpPr>
          <p:nvPr/>
        </p:nvSpPr>
        <p:spPr bwMode="auto">
          <a:xfrm>
            <a:off x="5943600" y="2971800"/>
            <a:ext cx="1905000" cy="7016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4000">
                <a:latin typeface="Arial" charset="0"/>
                <a:ea typeface="ＭＳ Ｐゴシック" charset="0"/>
                <a:cs typeface="ＭＳ Ｐゴシック" charset="0"/>
              </a:rPr>
              <a:t>MST</a:t>
            </a:r>
          </a:p>
        </p:txBody>
      </p:sp>
      <p:grpSp>
        <p:nvGrpSpPr>
          <p:cNvPr id="121883" name="Group 40">
            <a:extLst>
              <a:ext uri="{FF2B5EF4-FFF2-40B4-BE49-F238E27FC236}">
                <a16:creationId xmlns:a16="http://schemas.microsoft.com/office/drawing/2014/main" id="{80FD32AD-9A08-A940-B905-CE71A5C37335}"/>
              </a:ext>
            </a:extLst>
          </p:cNvPr>
          <p:cNvGrpSpPr>
            <a:grpSpLocks/>
          </p:cNvGrpSpPr>
          <p:nvPr/>
        </p:nvGrpSpPr>
        <p:grpSpPr bwMode="auto">
          <a:xfrm>
            <a:off x="4953000" y="4114800"/>
            <a:ext cx="533400" cy="533400"/>
            <a:chOff x="1824" y="2736"/>
            <a:chExt cx="336" cy="336"/>
          </a:xfrm>
        </p:grpSpPr>
        <p:sp>
          <p:nvSpPr>
            <p:cNvPr id="159785" name="Oval 41">
              <a:extLst>
                <a:ext uri="{FF2B5EF4-FFF2-40B4-BE49-F238E27FC236}">
                  <a16:creationId xmlns:a16="http://schemas.microsoft.com/office/drawing/2014/main" id="{606722D8-57E5-FD46-8BCB-6413B5E94F93}"/>
                </a:ext>
              </a:extLst>
            </p:cNvPr>
            <p:cNvSpPr>
              <a:spLocks noChangeArrowheads="1"/>
            </p:cNvSpPr>
            <p:nvPr/>
          </p:nvSpPr>
          <p:spPr bwMode="auto">
            <a:xfrm>
              <a:off x="1824" y="2736"/>
              <a:ext cx="336" cy="336"/>
            </a:xfrm>
            <a:prstGeom prst="ellipse">
              <a:avLst/>
            </a:prstGeom>
            <a:solidFill>
              <a:schemeClr val="accent2"/>
            </a:solidFill>
            <a:ln w="9525">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cs typeface="ＭＳ Ｐゴシック" charset="0"/>
              </a:endParaRPr>
            </a:p>
          </p:txBody>
        </p:sp>
        <p:sp>
          <p:nvSpPr>
            <p:cNvPr id="159786" name="Text Box 42">
              <a:extLst>
                <a:ext uri="{FF2B5EF4-FFF2-40B4-BE49-F238E27FC236}">
                  <a16:creationId xmlns:a16="http://schemas.microsoft.com/office/drawing/2014/main" id="{9CBF27E7-33F4-E34A-A369-993B0A5BD342}"/>
                </a:ext>
              </a:extLst>
            </p:cNvPr>
            <p:cNvSpPr txBox="1">
              <a:spLocks noChangeArrowheads="1"/>
            </p:cNvSpPr>
            <p:nvPr/>
          </p:nvSpPr>
          <p:spPr bwMode="auto">
            <a:xfrm>
              <a:off x="1872" y="2736"/>
              <a:ext cx="288" cy="2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400">
                  <a:latin typeface="Arial" charset="0"/>
                  <a:ea typeface="ＭＳ Ｐゴシック" charset="0"/>
                  <a:cs typeface="ＭＳ Ｐゴシック" charset="0"/>
                </a:rPr>
                <a:t>A</a:t>
              </a:r>
            </a:p>
          </p:txBody>
        </p:sp>
      </p:grpSp>
      <p:grpSp>
        <p:nvGrpSpPr>
          <p:cNvPr id="121884" name="Group 43">
            <a:extLst>
              <a:ext uri="{FF2B5EF4-FFF2-40B4-BE49-F238E27FC236}">
                <a16:creationId xmlns:a16="http://schemas.microsoft.com/office/drawing/2014/main" id="{E979E45D-5CB8-564A-B1CF-C382420742D0}"/>
              </a:ext>
            </a:extLst>
          </p:cNvPr>
          <p:cNvGrpSpPr>
            <a:grpSpLocks/>
          </p:cNvGrpSpPr>
          <p:nvPr/>
        </p:nvGrpSpPr>
        <p:grpSpPr bwMode="auto">
          <a:xfrm>
            <a:off x="4953000" y="5791200"/>
            <a:ext cx="533400" cy="533400"/>
            <a:chOff x="1824" y="2736"/>
            <a:chExt cx="336" cy="336"/>
          </a:xfrm>
        </p:grpSpPr>
        <p:sp>
          <p:nvSpPr>
            <p:cNvPr id="159788" name="Oval 44">
              <a:extLst>
                <a:ext uri="{FF2B5EF4-FFF2-40B4-BE49-F238E27FC236}">
                  <a16:creationId xmlns:a16="http://schemas.microsoft.com/office/drawing/2014/main" id="{423BC7A8-A85B-154F-95F9-4ED19B89C10D}"/>
                </a:ext>
              </a:extLst>
            </p:cNvPr>
            <p:cNvSpPr>
              <a:spLocks noChangeArrowheads="1"/>
            </p:cNvSpPr>
            <p:nvPr/>
          </p:nvSpPr>
          <p:spPr bwMode="auto">
            <a:xfrm>
              <a:off x="1824" y="2736"/>
              <a:ext cx="336" cy="336"/>
            </a:xfrm>
            <a:prstGeom prst="ellipse">
              <a:avLst/>
            </a:prstGeom>
            <a:solidFill>
              <a:schemeClr val="accent2"/>
            </a:solidFill>
            <a:ln w="9525">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cs typeface="ＭＳ Ｐゴシック" charset="0"/>
              </a:endParaRPr>
            </a:p>
          </p:txBody>
        </p:sp>
        <p:sp>
          <p:nvSpPr>
            <p:cNvPr id="159789" name="Text Box 45">
              <a:extLst>
                <a:ext uri="{FF2B5EF4-FFF2-40B4-BE49-F238E27FC236}">
                  <a16:creationId xmlns:a16="http://schemas.microsoft.com/office/drawing/2014/main" id="{4BDAB1DB-E151-484F-B22D-FB8261647BBA}"/>
                </a:ext>
              </a:extLst>
            </p:cNvPr>
            <p:cNvSpPr txBox="1">
              <a:spLocks noChangeArrowheads="1"/>
            </p:cNvSpPr>
            <p:nvPr/>
          </p:nvSpPr>
          <p:spPr bwMode="auto">
            <a:xfrm>
              <a:off x="1872" y="2736"/>
              <a:ext cx="288" cy="2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400">
                  <a:latin typeface="Arial" charset="0"/>
                  <a:ea typeface="ＭＳ Ｐゴシック" charset="0"/>
                  <a:cs typeface="ＭＳ Ｐゴシック" charset="0"/>
                </a:rPr>
                <a:t>B</a:t>
              </a:r>
            </a:p>
          </p:txBody>
        </p:sp>
      </p:grpSp>
      <p:grpSp>
        <p:nvGrpSpPr>
          <p:cNvPr id="121885" name="Group 46">
            <a:extLst>
              <a:ext uri="{FF2B5EF4-FFF2-40B4-BE49-F238E27FC236}">
                <a16:creationId xmlns:a16="http://schemas.microsoft.com/office/drawing/2014/main" id="{30B97C3D-8BFE-5E41-8F94-59ADE7BDE1B3}"/>
              </a:ext>
            </a:extLst>
          </p:cNvPr>
          <p:cNvGrpSpPr>
            <a:grpSpLocks/>
          </p:cNvGrpSpPr>
          <p:nvPr/>
        </p:nvGrpSpPr>
        <p:grpSpPr bwMode="auto">
          <a:xfrm>
            <a:off x="6477000" y="5791200"/>
            <a:ext cx="533400" cy="533400"/>
            <a:chOff x="1824" y="2736"/>
            <a:chExt cx="336" cy="336"/>
          </a:xfrm>
        </p:grpSpPr>
        <p:sp>
          <p:nvSpPr>
            <p:cNvPr id="159791" name="Oval 47">
              <a:extLst>
                <a:ext uri="{FF2B5EF4-FFF2-40B4-BE49-F238E27FC236}">
                  <a16:creationId xmlns:a16="http://schemas.microsoft.com/office/drawing/2014/main" id="{B9439743-332B-314A-B1FB-DF5FA6AA0BC8}"/>
                </a:ext>
              </a:extLst>
            </p:cNvPr>
            <p:cNvSpPr>
              <a:spLocks noChangeArrowheads="1"/>
            </p:cNvSpPr>
            <p:nvPr/>
          </p:nvSpPr>
          <p:spPr bwMode="auto">
            <a:xfrm>
              <a:off x="1824" y="2736"/>
              <a:ext cx="336" cy="336"/>
            </a:xfrm>
            <a:prstGeom prst="ellipse">
              <a:avLst/>
            </a:prstGeom>
            <a:solidFill>
              <a:schemeClr val="accent2"/>
            </a:solidFill>
            <a:ln w="9525">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cs typeface="ＭＳ Ｐゴシック" charset="0"/>
              </a:endParaRPr>
            </a:p>
          </p:txBody>
        </p:sp>
        <p:sp>
          <p:nvSpPr>
            <p:cNvPr id="159792" name="Text Box 48">
              <a:extLst>
                <a:ext uri="{FF2B5EF4-FFF2-40B4-BE49-F238E27FC236}">
                  <a16:creationId xmlns:a16="http://schemas.microsoft.com/office/drawing/2014/main" id="{FDF6637C-1C9A-E542-AE45-873E73CF5335}"/>
                </a:ext>
              </a:extLst>
            </p:cNvPr>
            <p:cNvSpPr txBox="1">
              <a:spLocks noChangeArrowheads="1"/>
            </p:cNvSpPr>
            <p:nvPr/>
          </p:nvSpPr>
          <p:spPr bwMode="auto">
            <a:xfrm>
              <a:off x="1872" y="2736"/>
              <a:ext cx="288" cy="2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400">
                  <a:latin typeface="Arial" charset="0"/>
                  <a:ea typeface="ＭＳ Ｐゴシック" charset="0"/>
                  <a:cs typeface="ＭＳ Ｐゴシック" charset="0"/>
                </a:rPr>
                <a:t>D</a:t>
              </a:r>
            </a:p>
          </p:txBody>
        </p:sp>
      </p:grpSp>
      <p:grpSp>
        <p:nvGrpSpPr>
          <p:cNvPr id="121886" name="Group 49">
            <a:extLst>
              <a:ext uri="{FF2B5EF4-FFF2-40B4-BE49-F238E27FC236}">
                <a16:creationId xmlns:a16="http://schemas.microsoft.com/office/drawing/2014/main" id="{9EC8C07A-2F1F-F54D-9D9E-A198EF145D9B}"/>
              </a:ext>
            </a:extLst>
          </p:cNvPr>
          <p:cNvGrpSpPr>
            <a:grpSpLocks/>
          </p:cNvGrpSpPr>
          <p:nvPr/>
        </p:nvGrpSpPr>
        <p:grpSpPr bwMode="auto">
          <a:xfrm>
            <a:off x="6477000" y="4114800"/>
            <a:ext cx="533400" cy="533400"/>
            <a:chOff x="1824" y="2736"/>
            <a:chExt cx="336" cy="336"/>
          </a:xfrm>
        </p:grpSpPr>
        <p:sp>
          <p:nvSpPr>
            <p:cNvPr id="159794" name="Oval 50">
              <a:extLst>
                <a:ext uri="{FF2B5EF4-FFF2-40B4-BE49-F238E27FC236}">
                  <a16:creationId xmlns:a16="http://schemas.microsoft.com/office/drawing/2014/main" id="{416B4B00-7AB1-F54C-B9E4-D3001F67D7BC}"/>
                </a:ext>
              </a:extLst>
            </p:cNvPr>
            <p:cNvSpPr>
              <a:spLocks noChangeArrowheads="1"/>
            </p:cNvSpPr>
            <p:nvPr/>
          </p:nvSpPr>
          <p:spPr bwMode="auto">
            <a:xfrm>
              <a:off x="1824" y="2736"/>
              <a:ext cx="336" cy="336"/>
            </a:xfrm>
            <a:prstGeom prst="ellipse">
              <a:avLst/>
            </a:prstGeom>
            <a:solidFill>
              <a:schemeClr val="accent2"/>
            </a:solidFill>
            <a:ln w="9525">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cs typeface="ＭＳ Ｐゴシック" charset="0"/>
              </a:endParaRPr>
            </a:p>
          </p:txBody>
        </p:sp>
        <p:sp>
          <p:nvSpPr>
            <p:cNvPr id="159795" name="Text Box 51">
              <a:extLst>
                <a:ext uri="{FF2B5EF4-FFF2-40B4-BE49-F238E27FC236}">
                  <a16:creationId xmlns:a16="http://schemas.microsoft.com/office/drawing/2014/main" id="{58815F19-9010-3046-9DD2-C83FCDF69748}"/>
                </a:ext>
              </a:extLst>
            </p:cNvPr>
            <p:cNvSpPr txBox="1">
              <a:spLocks noChangeArrowheads="1"/>
            </p:cNvSpPr>
            <p:nvPr/>
          </p:nvSpPr>
          <p:spPr bwMode="auto">
            <a:xfrm>
              <a:off x="1872" y="2736"/>
              <a:ext cx="288" cy="2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400" b="1" dirty="0">
                  <a:solidFill>
                    <a:srgbClr val="0000FF"/>
                  </a:solidFill>
                  <a:latin typeface="Arial" charset="0"/>
                  <a:ea typeface="ＭＳ Ｐゴシック" charset="0"/>
                  <a:cs typeface="ＭＳ Ｐゴシック" charset="0"/>
                </a:rPr>
                <a:t>C</a:t>
              </a:r>
            </a:p>
          </p:txBody>
        </p:sp>
      </p:grpSp>
      <p:grpSp>
        <p:nvGrpSpPr>
          <p:cNvPr id="121887" name="Group 52">
            <a:extLst>
              <a:ext uri="{FF2B5EF4-FFF2-40B4-BE49-F238E27FC236}">
                <a16:creationId xmlns:a16="http://schemas.microsoft.com/office/drawing/2014/main" id="{191FC0D7-156B-6049-AE38-41AB2BECBA07}"/>
              </a:ext>
            </a:extLst>
          </p:cNvPr>
          <p:cNvGrpSpPr>
            <a:grpSpLocks/>
          </p:cNvGrpSpPr>
          <p:nvPr/>
        </p:nvGrpSpPr>
        <p:grpSpPr bwMode="auto">
          <a:xfrm>
            <a:off x="8001000" y="5791200"/>
            <a:ext cx="533400" cy="533400"/>
            <a:chOff x="1824" y="2736"/>
            <a:chExt cx="336" cy="336"/>
          </a:xfrm>
        </p:grpSpPr>
        <p:sp>
          <p:nvSpPr>
            <p:cNvPr id="159797" name="Oval 53">
              <a:extLst>
                <a:ext uri="{FF2B5EF4-FFF2-40B4-BE49-F238E27FC236}">
                  <a16:creationId xmlns:a16="http://schemas.microsoft.com/office/drawing/2014/main" id="{01763764-C416-A042-B8C8-2B3A56DD5FEB}"/>
                </a:ext>
              </a:extLst>
            </p:cNvPr>
            <p:cNvSpPr>
              <a:spLocks noChangeArrowheads="1"/>
            </p:cNvSpPr>
            <p:nvPr/>
          </p:nvSpPr>
          <p:spPr bwMode="auto">
            <a:xfrm>
              <a:off x="1824" y="2736"/>
              <a:ext cx="336" cy="336"/>
            </a:xfrm>
            <a:prstGeom prst="ellipse">
              <a:avLst/>
            </a:prstGeom>
            <a:solidFill>
              <a:schemeClr val="accent2"/>
            </a:solidFill>
            <a:ln w="9525">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b="1">
                <a:solidFill>
                  <a:srgbClr val="0000FF"/>
                </a:solidFill>
                <a:latin typeface="Arial" charset="0"/>
                <a:ea typeface="ＭＳ Ｐゴシック" charset="0"/>
                <a:cs typeface="ＭＳ Ｐゴシック" charset="0"/>
              </a:endParaRPr>
            </a:p>
          </p:txBody>
        </p:sp>
        <p:sp>
          <p:nvSpPr>
            <p:cNvPr id="159798" name="Text Box 54">
              <a:extLst>
                <a:ext uri="{FF2B5EF4-FFF2-40B4-BE49-F238E27FC236}">
                  <a16:creationId xmlns:a16="http://schemas.microsoft.com/office/drawing/2014/main" id="{E05974C4-340B-D642-B33E-4C8B9C8DEA23}"/>
                </a:ext>
              </a:extLst>
            </p:cNvPr>
            <p:cNvSpPr txBox="1">
              <a:spLocks noChangeArrowheads="1"/>
            </p:cNvSpPr>
            <p:nvPr/>
          </p:nvSpPr>
          <p:spPr bwMode="auto">
            <a:xfrm>
              <a:off x="1872" y="2736"/>
              <a:ext cx="288" cy="2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400" b="1" dirty="0">
                  <a:solidFill>
                    <a:srgbClr val="0000FF"/>
                  </a:solidFill>
                  <a:latin typeface="Arial" charset="0"/>
                  <a:ea typeface="ＭＳ Ｐゴシック" charset="0"/>
                  <a:cs typeface="ＭＳ Ｐゴシック" charset="0"/>
                </a:rPr>
                <a:t>F</a:t>
              </a:r>
            </a:p>
          </p:txBody>
        </p:sp>
      </p:grpSp>
      <p:grpSp>
        <p:nvGrpSpPr>
          <p:cNvPr id="121888" name="Group 55">
            <a:extLst>
              <a:ext uri="{FF2B5EF4-FFF2-40B4-BE49-F238E27FC236}">
                <a16:creationId xmlns:a16="http://schemas.microsoft.com/office/drawing/2014/main" id="{37DDDA5A-36AD-5946-9BBE-6726A955EB13}"/>
              </a:ext>
            </a:extLst>
          </p:cNvPr>
          <p:cNvGrpSpPr>
            <a:grpSpLocks/>
          </p:cNvGrpSpPr>
          <p:nvPr/>
        </p:nvGrpSpPr>
        <p:grpSpPr bwMode="auto">
          <a:xfrm>
            <a:off x="8001000" y="4114800"/>
            <a:ext cx="533400" cy="533400"/>
            <a:chOff x="1824" y="2736"/>
            <a:chExt cx="336" cy="336"/>
          </a:xfrm>
        </p:grpSpPr>
        <p:sp>
          <p:nvSpPr>
            <p:cNvPr id="159800" name="Oval 56">
              <a:extLst>
                <a:ext uri="{FF2B5EF4-FFF2-40B4-BE49-F238E27FC236}">
                  <a16:creationId xmlns:a16="http://schemas.microsoft.com/office/drawing/2014/main" id="{FC7B81A1-73FE-8E4B-BAEE-53D08BFFE16D}"/>
                </a:ext>
              </a:extLst>
            </p:cNvPr>
            <p:cNvSpPr>
              <a:spLocks noChangeArrowheads="1"/>
            </p:cNvSpPr>
            <p:nvPr/>
          </p:nvSpPr>
          <p:spPr bwMode="auto">
            <a:xfrm>
              <a:off x="1824" y="2736"/>
              <a:ext cx="336" cy="336"/>
            </a:xfrm>
            <a:prstGeom prst="ellipse">
              <a:avLst/>
            </a:prstGeom>
            <a:solidFill>
              <a:schemeClr val="accent2"/>
            </a:solidFill>
            <a:ln w="9525">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cs typeface="ＭＳ Ｐゴシック" charset="0"/>
              </a:endParaRPr>
            </a:p>
          </p:txBody>
        </p:sp>
        <p:sp>
          <p:nvSpPr>
            <p:cNvPr id="159801" name="Text Box 57">
              <a:extLst>
                <a:ext uri="{FF2B5EF4-FFF2-40B4-BE49-F238E27FC236}">
                  <a16:creationId xmlns:a16="http://schemas.microsoft.com/office/drawing/2014/main" id="{98ACE3EB-62CB-EC49-A933-04C9DFBADD8D}"/>
                </a:ext>
              </a:extLst>
            </p:cNvPr>
            <p:cNvSpPr txBox="1">
              <a:spLocks noChangeArrowheads="1"/>
            </p:cNvSpPr>
            <p:nvPr/>
          </p:nvSpPr>
          <p:spPr bwMode="auto">
            <a:xfrm>
              <a:off x="1872" y="2736"/>
              <a:ext cx="288" cy="2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400">
                  <a:latin typeface="Arial" charset="0"/>
                  <a:ea typeface="ＭＳ Ｐゴシック" charset="0"/>
                  <a:cs typeface="ＭＳ Ｐゴシック" charset="0"/>
                </a:rPr>
                <a:t>E</a:t>
              </a:r>
            </a:p>
          </p:txBody>
        </p:sp>
      </p:grpSp>
      <p:sp>
        <p:nvSpPr>
          <p:cNvPr id="159802" name="Text Box 58">
            <a:extLst>
              <a:ext uri="{FF2B5EF4-FFF2-40B4-BE49-F238E27FC236}">
                <a16:creationId xmlns:a16="http://schemas.microsoft.com/office/drawing/2014/main" id="{E247B758-DCBB-5E44-86B2-C11F94E3B129}"/>
              </a:ext>
            </a:extLst>
          </p:cNvPr>
          <p:cNvSpPr txBox="1">
            <a:spLocks noChangeArrowheads="1"/>
          </p:cNvSpPr>
          <p:nvPr/>
        </p:nvSpPr>
        <p:spPr bwMode="auto">
          <a:xfrm>
            <a:off x="5029200" y="3581400"/>
            <a:ext cx="685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400">
                <a:solidFill>
                  <a:srgbClr val="FF0000"/>
                </a:solidFill>
                <a:latin typeface="Arial" charset="0"/>
                <a:ea typeface="ＭＳ Ｐゴシック" charset="0"/>
                <a:cs typeface="ＭＳ Ｐゴシック" charset="0"/>
                <a:sym typeface="Symbol" charset="0"/>
              </a:rPr>
              <a:t>1</a:t>
            </a:r>
          </a:p>
        </p:txBody>
      </p:sp>
      <p:sp>
        <p:nvSpPr>
          <p:cNvPr id="159804" name="Text Box 60">
            <a:extLst>
              <a:ext uri="{FF2B5EF4-FFF2-40B4-BE49-F238E27FC236}">
                <a16:creationId xmlns:a16="http://schemas.microsoft.com/office/drawing/2014/main" id="{F11FE5D0-0CCE-104C-939A-A1401032A89F}"/>
              </a:ext>
            </a:extLst>
          </p:cNvPr>
          <p:cNvSpPr txBox="1">
            <a:spLocks noChangeArrowheads="1"/>
          </p:cNvSpPr>
          <p:nvPr/>
        </p:nvSpPr>
        <p:spPr bwMode="auto">
          <a:xfrm>
            <a:off x="8001000" y="3505200"/>
            <a:ext cx="685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400">
                <a:solidFill>
                  <a:srgbClr val="1F02F6"/>
                </a:solidFill>
                <a:latin typeface="Arial" charset="0"/>
                <a:ea typeface="ＭＳ Ｐゴシック" charset="0"/>
                <a:cs typeface="ＭＳ Ｐゴシック" charset="0"/>
                <a:sym typeface="Symbol" charset="0"/>
              </a:rPr>
              <a:t>5</a:t>
            </a:r>
          </a:p>
        </p:txBody>
      </p:sp>
      <p:sp>
        <p:nvSpPr>
          <p:cNvPr id="159805" name="Text Box 61">
            <a:extLst>
              <a:ext uri="{FF2B5EF4-FFF2-40B4-BE49-F238E27FC236}">
                <a16:creationId xmlns:a16="http://schemas.microsoft.com/office/drawing/2014/main" id="{0FE827E4-AA37-2C43-8EB8-74DDDE2A663A}"/>
              </a:ext>
            </a:extLst>
          </p:cNvPr>
          <p:cNvSpPr txBox="1">
            <a:spLocks noChangeArrowheads="1"/>
          </p:cNvSpPr>
          <p:nvPr/>
        </p:nvSpPr>
        <p:spPr bwMode="auto">
          <a:xfrm>
            <a:off x="5029200" y="6324600"/>
            <a:ext cx="685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400">
                <a:solidFill>
                  <a:srgbClr val="FF0000"/>
                </a:solidFill>
                <a:latin typeface="Arial" charset="0"/>
                <a:ea typeface="ＭＳ Ｐゴシック" charset="0"/>
                <a:cs typeface="ＭＳ Ｐゴシック" charset="0"/>
                <a:sym typeface="Symbol" charset="0"/>
              </a:rPr>
              <a:t>4</a:t>
            </a:r>
          </a:p>
        </p:txBody>
      </p:sp>
      <p:sp>
        <p:nvSpPr>
          <p:cNvPr id="159806" name="Text Box 62">
            <a:extLst>
              <a:ext uri="{FF2B5EF4-FFF2-40B4-BE49-F238E27FC236}">
                <a16:creationId xmlns:a16="http://schemas.microsoft.com/office/drawing/2014/main" id="{90D1B6DA-3B67-7E41-882B-D7061BF37455}"/>
              </a:ext>
            </a:extLst>
          </p:cNvPr>
          <p:cNvSpPr txBox="1">
            <a:spLocks noChangeArrowheads="1"/>
          </p:cNvSpPr>
          <p:nvPr/>
        </p:nvSpPr>
        <p:spPr bwMode="auto">
          <a:xfrm>
            <a:off x="6553200" y="6324600"/>
            <a:ext cx="685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400">
                <a:solidFill>
                  <a:srgbClr val="FF0000"/>
                </a:solidFill>
                <a:latin typeface="Arial" charset="0"/>
                <a:ea typeface="ＭＳ Ｐゴシック" charset="0"/>
                <a:cs typeface="ＭＳ Ｐゴシック" charset="0"/>
                <a:sym typeface="Symbol" charset="0"/>
              </a:rPr>
              <a:t>2</a:t>
            </a:r>
          </a:p>
        </p:txBody>
      </p:sp>
      <p:sp>
        <p:nvSpPr>
          <p:cNvPr id="159808" name="Line 64">
            <a:extLst>
              <a:ext uri="{FF2B5EF4-FFF2-40B4-BE49-F238E27FC236}">
                <a16:creationId xmlns:a16="http://schemas.microsoft.com/office/drawing/2014/main" id="{EB52A1D7-4B70-2D48-B65A-FFD94113DEA3}"/>
              </a:ext>
            </a:extLst>
          </p:cNvPr>
          <p:cNvSpPr>
            <a:spLocks noChangeShapeType="1"/>
          </p:cNvSpPr>
          <p:nvPr/>
        </p:nvSpPr>
        <p:spPr bwMode="auto">
          <a:xfrm>
            <a:off x="6934200" y="4572000"/>
            <a:ext cx="1143000" cy="12954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cs typeface="ＭＳ Ｐゴシック" charset="0"/>
            </a:endParaRPr>
          </a:p>
        </p:txBody>
      </p:sp>
      <p:sp>
        <p:nvSpPr>
          <p:cNvPr id="3" name="TextBox 2">
            <a:extLst>
              <a:ext uri="{FF2B5EF4-FFF2-40B4-BE49-F238E27FC236}">
                <a16:creationId xmlns:a16="http://schemas.microsoft.com/office/drawing/2014/main" id="{D73570EA-8D28-DE42-B5F9-44B26E4B890F}"/>
              </a:ext>
            </a:extLst>
          </p:cNvPr>
          <p:cNvSpPr txBox="1"/>
          <p:nvPr/>
        </p:nvSpPr>
        <p:spPr>
          <a:xfrm>
            <a:off x="612648" y="1952165"/>
            <a:ext cx="3826412" cy="1200329"/>
          </a:xfrm>
          <a:prstGeom prst="rect">
            <a:avLst/>
          </a:prstGeom>
          <a:noFill/>
        </p:spPr>
        <p:txBody>
          <a:bodyPr wrap="square" rtlCol="0">
            <a:spAutoFit/>
          </a:bodyPr>
          <a:lstStyle/>
          <a:p>
            <a:r>
              <a:rPr lang="en-US" sz="2400" dirty="0">
                <a:solidFill>
                  <a:srgbClr val="FF0000"/>
                </a:solidFill>
              </a:rPr>
              <a:t>How do we find the smallest weight edge? Or, how could we keep track of it?</a:t>
            </a:r>
          </a:p>
        </p:txBody>
      </p:sp>
      <p:sp>
        <p:nvSpPr>
          <p:cNvPr id="66" name="Rectangle 65">
            <a:extLst>
              <a:ext uri="{FF2B5EF4-FFF2-40B4-BE49-F238E27FC236}">
                <a16:creationId xmlns:a16="http://schemas.microsoft.com/office/drawing/2014/main" id="{B4D2E07C-5BC7-5F46-AA33-59F861095288}"/>
              </a:ext>
            </a:extLst>
          </p:cNvPr>
          <p:cNvSpPr/>
          <p:nvPr/>
        </p:nvSpPr>
        <p:spPr>
          <a:xfrm>
            <a:off x="4838700" y="-9793"/>
            <a:ext cx="4114800" cy="1200329"/>
          </a:xfrm>
          <a:prstGeom prst="rect">
            <a:avLst/>
          </a:prstGeom>
        </p:spPr>
        <p:txBody>
          <a:bodyPr wrap="square">
            <a:spAutoFit/>
          </a:bodyPr>
          <a:lstStyle/>
          <a:p>
            <a:r>
              <a:rPr lang="en-US" sz="2400" dirty="0">
                <a:solidFill>
                  <a:srgbClr val="0000FF"/>
                </a:solidFill>
              </a:rPr>
              <a:t>Add the edge with the smallest weight that connects a vertex not connected by the MST</a:t>
            </a:r>
          </a:p>
        </p:txBody>
      </p:sp>
    </p:spTree>
    <p:extLst>
      <p:ext uri="{BB962C8B-B14F-4D97-AF65-F5344CB8AC3E}">
        <p14:creationId xmlns:p14="http://schemas.microsoft.com/office/powerpoint/2010/main" val="376711978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7" name="Rectangle 2">
            <a:extLst>
              <a:ext uri="{FF2B5EF4-FFF2-40B4-BE49-F238E27FC236}">
                <a16:creationId xmlns:a16="http://schemas.microsoft.com/office/drawing/2014/main" id="{A4CEBBCD-8AB0-F840-9549-4925742074A5}"/>
              </a:ext>
            </a:extLst>
          </p:cNvPr>
          <p:cNvSpPr>
            <a:spLocks noGrp="1" noChangeArrowheads="1"/>
          </p:cNvSpPr>
          <p:nvPr>
            <p:ph type="title"/>
          </p:nvPr>
        </p:nvSpPr>
        <p:spPr/>
        <p:txBody>
          <a:bodyPr/>
          <a:lstStyle/>
          <a:p>
            <a:r>
              <a:rPr lang="en-US" altLang="en-US">
                <a:ea typeface="ＭＳ Ｐゴシック" panose="020B0600070205080204" pitchFamily="34" charset="-128"/>
              </a:rPr>
              <a:t>Prim’</a:t>
            </a:r>
            <a:r>
              <a:rPr lang="en-US" altLang="ja-JP">
                <a:ea typeface="ＭＳ Ｐゴシック" panose="020B0600070205080204" pitchFamily="34" charset="-128"/>
              </a:rPr>
              <a:t>s</a:t>
            </a:r>
            <a:endParaRPr lang="en-US" altLang="en-US">
              <a:ea typeface="ＭＳ Ｐゴシック" panose="020B0600070205080204" pitchFamily="34" charset="-128"/>
            </a:endParaRPr>
          </a:p>
        </p:txBody>
      </p:sp>
      <p:grpSp>
        <p:nvGrpSpPr>
          <p:cNvPr id="121858" name="Group 3">
            <a:extLst>
              <a:ext uri="{FF2B5EF4-FFF2-40B4-BE49-F238E27FC236}">
                <a16:creationId xmlns:a16="http://schemas.microsoft.com/office/drawing/2014/main" id="{ED403D31-9B88-5643-96EC-2EF27BB3FEA6}"/>
              </a:ext>
            </a:extLst>
          </p:cNvPr>
          <p:cNvGrpSpPr>
            <a:grpSpLocks/>
          </p:cNvGrpSpPr>
          <p:nvPr/>
        </p:nvGrpSpPr>
        <p:grpSpPr bwMode="auto">
          <a:xfrm>
            <a:off x="266700" y="4191000"/>
            <a:ext cx="533400" cy="533400"/>
            <a:chOff x="1824" y="2736"/>
            <a:chExt cx="336" cy="336"/>
          </a:xfrm>
        </p:grpSpPr>
        <p:sp>
          <p:nvSpPr>
            <p:cNvPr id="159748" name="Oval 4">
              <a:extLst>
                <a:ext uri="{FF2B5EF4-FFF2-40B4-BE49-F238E27FC236}">
                  <a16:creationId xmlns:a16="http://schemas.microsoft.com/office/drawing/2014/main" id="{4573734F-118F-8D47-8F30-44B56E809DF5}"/>
                </a:ext>
              </a:extLst>
            </p:cNvPr>
            <p:cNvSpPr>
              <a:spLocks noChangeArrowheads="1"/>
            </p:cNvSpPr>
            <p:nvPr/>
          </p:nvSpPr>
          <p:spPr bwMode="auto">
            <a:xfrm>
              <a:off x="1824" y="2736"/>
              <a:ext cx="336" cy="336"/>
            </a:xfrm>
            <a:prstGeom prst="ellipse">
              <a:avLst/>
            </a:prstGeom>
            <a:solidFill>
              <a:schemeClr val="accent2"/>
            </a:solidFill>
            <a:ln w="9525">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cs typeface="ＭＳ Ｐゴシック" charset="0"/>
              </a:endParaRPr>
            </a:p>
          </p:txBody>
        </p:sp>
        <p:sp>
          <p:nvSpPr>
            <p:cNvPr id="159749" name="Text Box 5">
              <a:extLst>
                <a:ext uri="{FF2B5EF4-FFF2-40B4-BE49-F238E27FC236}">
                  <a16:creationId xmlns:a16="http://schemas.microsoft.com/office/drawing/2014/main" id="{F9BF79F2-17E0-594B-96F6-5759E394BD07}"/>
                </a:ext>
              </a:extLst>
            </p:cNvPr>
            <p:cNvSpPr txBox="1">
              <a:spLocks noChangeArrowheads="1"/>
            </p:cNvSpPr>
            <p:nvPr/>
          </p:nvSpPr>
          <p:spPr bwMode="auto">
            <a:xfrm>
              <a:off x="1872" y="2736"/>
              <a:ext cx="288" cy="2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400">
                  <a:latin typeface="Arial" charset="0"/>
                  <a:ea typeface="ＭＳ Ｐゴシック" charset="0"/>
                  <a:cs typeface="ＭＳ Ｐゴシック" charset="0"/>
                </a:rPr>
                <a:t>A</a:t>
              </a:r>
            </a:p>
          </p:txBody>
        </p:sp>
      </p:grpSp>
      <p:grpSp>
        <p:nvGrpSpPr>
          <p:cNvPr id="121859" name="Group 6">
            <a:extLst>
              <a:ext uri="{FF2B5EF4-FFF2-40B4-BE49-F238E27FC236}">
                <a16:creationId xmlns:a16="http://schemas.microsoft.com/office/drawing/2014/main" id="{D5B589F2-793E-8D40-A274-008E710E0D03}"/>
              </a:ext>
            </a:extLst>
          </p:cNvPr>
          <p:cNvGrpSpPr>
            <a:grpSpLocks/>
          </p:cNvGrpSpPr>
          <p:nvPr/>
        </p:nvGrpSpPr>
        <p:grpSpPr bwMode="auto">
          <a:xfrm>
            <a:off x="266700" y="5867400"/>
            <a:ext cx="533400" cy="533400"/>
            <a:chOff x="1824" y="2736"/>
            <a:chExt cx="336" cy="336"/>
          </a:xfrm>
        </p:grpSpPr>
        <p:sp>
          <p:nvSpPr>
            <p:cNvPr id="159751" name="Oval 7">
              <a:extLst>
                <a:ext uri="{FF2B5EF4-FFF2-40B4-BE49-F238E27FC236}">
                  <a16:creationId xmlns:a16="http://schemas.microsoft.com/office/drawing/2014/main" id="{B4983204-FBCC-B845-8B27-B377DB260CE7}"/>
                </a:ext>
              </a:extLst>
            </p:cNvPr>
            <p:cNvSpPr>
              <a:spLocks noChangeArrowheads="1"/>
            </p:cNvSpPr>
            <p:nvPr/>
          </p:nvSpPr>
          <p:spPr bwMode="auto">
            <a:xfrm>
              <a:off x="1824" y="2736"/>
              <a:ext cx="336" cy="336"/>
            </a:xfrm>
            <a:prstGeom prst="ellipse">
              <a:avLst/>
            </a:prstGeom>
            <a:solidFill>
              <a:schemeClr val="accent2"/>
            </a:solidFill>
            <a:ln w="9525">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cs typeface="ＭＳ Ｐゴシック" charset="0"/>
              </a:endParaRPr>
            </a:p>
          </p:txBody>
        </p:sp>
        <p:sp>
          <p:nvSpPr>
            <p:cNvPr id="159752" name="Text Box 8">
              <a:extLst>
                <a:ext uri="{FF2B5EF4-FFF2-40B4-BE49-F238E27FC236}">
                  <a16:creationId xmlns:a16="http://schemas.microsoft.com/office/drawing/2014/main" id="{F94F8D8C-B508-094E-8A92-744B7941406A}"/>
                </a:ext>
              </a:extLst>
            </p:cNvPr>
            <p:cNvSpPr txBox="1">
              <a:spLocks noChangeArrowheads="1"/>
            </p:cNvSpPr>
            <p:nvPr/>
          </p:nvSpPr>
          <p:spPr bwMode="auto">
            <a:xfrm>
              <a:off x="1872" y="2736"/>
              <a:ext cx="288" cy="2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400">
                  <a:latin typeface="Arial" charset="0"/>
                  <a:ea typeface="ＭＳ Ｐゴシック" charset="0"/>
                  <a:cs typeface="ＭＳ Ｐゴシック" charset="0"/>
                </a:rPr>
                <a:t>B</a:t>
              </a:r>
            </a:p>
          </p:txBody>
        </p:sp>
      </p:grpSp>
      <p:grpSp>
        <p:nvGrpSpPr>
          <p:cNvPr id="121860" name="Group 9">
            <a:extLst>
              <a:ext uri="{FF2B5EF4-FFF2-40B4-BE49-F238E27FC236}">
                <a16:creationId xmlns:a16="http://schemas.microsoft.com/office/drawing/2014/main" id="{E1D327F8-C40E-744E-A793-2E67FD960332}"/>
              </a:ext>
            </a:extLst>
          </p:cNvPr>
          <p:cNvGrpSpPr>
            <a:grpSpLocks/>
          </p:cNvGrpSpPr>
          <p:nvPr/>
        </p:nvGrpSpPr>
        <p:grpSpPr bwMode="auto">
          <a:xfrm>
            <a:off x="1790700" y="5867400"/>
            <a:ext cx="533400" cy="533400"/>
            <a:chOff x="1824" y="2736"/>
            <a:chExt cx="336" cy="336"/>
          </a:xfrm>
        </p:grpSpPr>
        <p:sp>
          <p:nvSpPr>
            <p:cNvPr id="159754" name="Oval 10">
              <a:extLst>
                <a:ext uri="{FF2B5EF4-FFF2-40B4-BE49-F238E27FC236}">
                  <a16:creationId xmlns:a16="http://schemas.microsoft.com/office/drawing/2014/main" id="{527E5966-3372-D84E-87C3-B242C02A92E6}"/>
                </a:ext>
              </a:extLst>
            </p:cNvPr>
            <p:cNvSpPr>
              <a:spLocks noChangeArrowheads="1"/>
            </p:cNvSpPr>
            <p:nvPr/>
          </p:nvSpPr>
          <p:spPr bwMode="auto">
            <a:xfrm>
              <a:off x="1824" y="2736"/>
              <a:ext cx="336" cy="336"/>
            </a:xfrm>
            <a:prstGeom prst="ellipse">
              <a:avLst/>
            </a:prstGeom>
            <a:solidFill>
              <a:schemeClr val="accent2"/>
            </a:solidFill>
            <a:ln w="9525">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cs typeface="ＭＳ Ｐゴシック" charset="0"/>
              </a:endParaRPr>
            </a:p>
          </p:txBody>
        </p:sp>
        <p:sp>
          <p:nvSpPr>
            <p:cNvPr id="159755" name="Text Box 11">
              <a:extLst>
                <a:ext uri="{FF2B5EF4-FFF2-40B4-BE49-F238E27FC236}">
                  <a16:creationId xmlns:a16="http://schemas.microsoft.com/office/drawing/2014/main" id="{10AAD520-2DA7-0043-AD80-51E7093286E7}"/>
                </a:ext>
              </a:extLst>
            </p:cNvPr>
            <p:cNvSpPr txBox="1">
              <a:spLocks noChangeArrowheads="1"/>
            </p:cNvSpPr>
            <p:nvPr/>
          </p:nvSpPr>
          <p:spPr bwMode="auto">
            <a:xfrm>
              <a:off x="1872" y="2736"/>
              <a:ext cx="288" cy="2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400">
                  <a:latin typeface="Arial" charset="0"/>
                  <a:ea typeface="ＭＳ Ｐゴシック" charset="0"/>
                  <a:cs typeface="ＭＳ Ｐゴシック" charset="0"/>
                </a:rPr>
                <a:t>D</a:t>
              </a:r>
            </a:p>
          </p:txBody>
        </p:sp>
      </p:grpSp>
      <p:grpSp>
        <p:nvGrpSpPr>
          <p:cNvPr id="121861" name="Group 12">
            <a:extLst>
              <a:ext uri="{FF2B5EF4-FFF2-40B4-BE49-F238E27FC236}">
                <a16:creationId xmlns:a16="http://schemas.microsoft.com/office/drawing/2014/main" id="{FB6F3190-BD92-CF41-89A9-A55F16F8D173}"/>
              </a:ext>
            </a:extLst>
          </p:cNvPr>
          <p:cNvGrpSpPr>
            <a:grpSpLocks/>
          </p:cNvGrpSpPr>
          <p:nvPr/>
        </p:nvGrpSpPr>
        <p:grpSpPr bwMode="auto">
          <a:xfrm>
            <a:off x="1790700" y="4191000"/>
            <a:ext cx="533400" cy="533400"/>
            <a:chOff x="1824" y="2736"/>
            <a:chExt cx="336" cy="336"/>
          </a:xfrm>
        </p:grpSpPr>
        <p:sp>
          <p:nvSpPr>
            <p:cNvPr id="159757" name="Oval 13">
              <a:extLst>
                <a:ext uri="{FF2B5EF4-FFF2-40B4-BE49-F238E27FC236}">
                  <a16:creationId xmlns:a16="http://schemas.microsoft.com/office/drawing/2014/main" id="{920F7E55-2797-054E-9240-EF1D27E10A02}"/>
                </a:ext>
              </a:extLst>
            </p:cNvPr>
            <p:cNvSpPr>
              <a:spLocks noChangeArrowheads="1"/>
            </p:cNvSpPr>
            <p:nvPr/>
          </p:nvSpPr>
          <p:spPr bwMode="auto">
            <a:xfrm>
              <a:off x="1824" y="2736"/>
              <a:ext cx="336" cy="336"/>
            </a:xfrm>
            <a:prstGeom prst="ellipse">
              <a:avLst/>
            </a:prstGeom>
            <a:solidFill>
              <a:schemeClr val="accent2"/>
            </a:solidFill>
            <a:ln w="9525">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cs typeface="ＭＳ Ｐゴシック" charset="0"/>
              </a:endParaRPr>
            </a:p>
          </p:txBody>
        </p:sp>
        <p:sp>
          <p:nvSpPr>
            <p:cNvPr id="159758" name="Text Box 14">
              <a:extLst>
                <a:ext uri="{FF2B5EF4-FFF2-40B4-BE49-F238E27FC236}">
                  <a16:creationId xmlns:a16="http://schemas.microsoft.com/office/drawing/2014/main" id="{59A1A6CB-5CD0-8F4C-9C90-999CA1292A5A}"/>
                </a:ext>
              </a:extLst>
            </p:cNvPr>
            <p:cNvSpPr txBox="1">
              <a:spLocks noChangeArrowheads="1"/>
            </p:cNvSpPr>
            <p:nvPr/>
          </p:nvSpPr>
          <p:spPr bwMode="auto">
            <a:xfrm>
              <a:off x="1872" y="2736"/>
              <a:ext cx="288" cy="2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400">
                  <a:latin typeface="Arial" charset="0"/>
                  <a:ea typeface="ＭＳ Ｐゴシック" charset="0"/>
                  <a:cs typeface="ＭＳ Ｐゴシック" charset="0"/>
                </a:rPr>
                <a:t>C</a:t>
              </a:r>
            </a:p>
          </p:txBody>
        </p:sp>
      </p:grpSp>
      <p:sp>
        <p:nvSpPr>
          <p:cNvPr id="159759" name="Line 15">
            <a:extLst>
              <a:ext uri="{FF2B5EF4-FFF2-40B4-BE49-F238E27FC236}">
                <a16:creationId xmlns:a16="http://schemas.microsoft.com/office/drawing/2014/main" id="{8DD6F5B0-4210-0341-BEB8-8DC6F684638A}"/>
              </a:ext>
            </a:extLst>
          </p:cNvPr>
          <p:cNvSpPr>
            <a:spLocks noChangeShapeType="1"/>
          </p:cNvSpPr>
          <p:nvPr/>
        </p:nvSpPr>
        <p:spPr bwMode="auto">
          <a:xfrm>
            <a:off x="800100" y="6172200"/>
            <a:ext cx="990600" cy="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cs typeface="ＭＳ Ｐゴシック" charset="0"/>
            </a:endParaRPr>
          </a:p>
        </p:txBody>
      </p:sp>
      <p:sp>
        <p:nvSpPr>
          <p:cNvPr id="159760" name="Line 16">
            <a:extLst>
              <a:ext uri="{FF2B5EF4-FFF2-40B4-BE49-F238E27FC236}">
                <a16:creationId xmlns:a16="http://schemas.microsoft.com/office/drawing/2014/main" id="{065D7373-1953-144E-8994-94494EB4D559}"/>
              </a:ext>
            </a:extLst>
          </p:cNvPr>
          <p:cNvSpPr>
            <a:spLocks noChangeShapeType="1"/>
          </p:cNvSpPr>
          <p:nvPr/>
        </p:nvSpPr>
        <p:spPr bwMode="auto">
          <a:xfrm flipV="1">
            <a:off x="2095500" y="4724400"/>
            <a:ext cx="0" cy="11430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cs typeface="ＭＳ Ｐゴシック" charset="0"/>
            </a:endParaRPr>
          </a:p>
        </p:txBody>
      </p:sp>
      <p:sp>
        <p:nvSpPr>
          <p:cNvPr id="159761" name="Line 17">
            <a:extLst>
              <a:ext uri="{FF2B5EF4-FFF2-40B4-BE49-F238E27FC236}">
                <a16:creationId xmlns:a16="http://schemas.microsoft.com/office/drawing/2014/main" id="{30352DEF-7B16-8140-9A2E-441281A1A9EB}"/>
              </a:ext>
            </a:extLst>
          </p:cNvPr>
          <p:cNvSpPr>
            <a:spLocks noChangeShapeType="1"/>
          </p:cNvSpPr>
          <p:nvPr/>
        </p:nvSpPr>
        <p:spPr bwMode="auto">
          <a:xfrm flipV="1">
            <a:off x="571500" y="4724400"/>
            <a:ext cx="0" cy="11430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cs typeface="ＭＳ Ｐゴシック" charset="0"/>
            </a:endParaRPr>
          </a:p>
        </p:txBody>
      </p:sp>
      <p:sp>
        <p:nvSpPr>
          <p:cNvPr id="159762" name="Line 18">
            <a:extLst>
              <a:ext uri="{FF2B5EF4-FFF2-40B4-BE49-F238E27FC236}">
                <a16:creationId xmlns:a16="http://schemas.microsoft.com/office/drawing/2014/main" id="{71D02A14-0FC6-BF4B-9623-EF95C5393C06}"/>
              </a:ext>
            </a:extLst>
          </p:cNvPr>
          <p:cNvSpPr>
            <a:spLocks noChangeShapeType="1"/>
          </p:cNvSpPr>
          <p:nvPr/>
        </p:nvSpPr>
        <p:spPr bwMode="auto">
          <a:xfrm>
            <a:off x="800100" y="4419600"/>
            <a:ext cx="990600" cy="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cs typeface="ＭＳ Ｐゴシック" charset="0"/>
            </a:endParaRPr>
          </a:p>
        </p:txBody>
      </p:sp>
      <p:sp>
        <p:nvSpPr>
          <p:cNvPr id="159763" name="Line 19">
            <a:extLst>
              <a:ext uri="{FF2B5EF4-FFF2-40B4-BE49-F238E27FC236}">
                <a16:creationId xmlns:a16="http://schemas.microsoft.com/office/drawing/2014/main" id="{AB1FAD6F-8E45-884E-8D7D-1499DCE0AAD2}"/>
              </a:ext>
            </a:extLst>
          </p:cNvPr>
          <p:cNvSpPr>
            <a:spLocks noChangeShapeType="1"/>
          </p:cNvSpPr>
          <p:nvPr/>
        </p:nvSpPr>
        <p:spPr bwMode="auto">
          <a:xfrm>
            <a:off x="723900" y="4648200"/>
            <a:ext cx="1143000" cy="12954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cs typeface="ＭＳ Ｐゴシック" charset="0"/>
            </a:endParaRPr>
          </a:p>
        </p:txBody>
      </p:sp>
      <p:sp>
        <p:nvSpPr>
          <p:cNvPr id="159764" name="Text Box 20">
            <a:extLst>
              <a:ext uri="{FF2B5EF4-FFF2-40B4-BE49-F238E27FC236}">
                <a16:creationId xmlns:a16="http://schemas.microsoft.com/office/drawing/2014/main" id="{69F1FCD0-1DCB-AD4F-A29C-01A3A6824ADE}"/>
              </a:ext>
            </a:extLst>
          </p:cNvPr>
          <p:cNvSpPr txBox="1">
            <a:spLocks noChangeArrowheads="1"/>
          </p:cNvSpPr>
          <p:nvPr/>
        </p:nvSpPr>
        <p:spPr bwMode="auto">
          <a:xfrm>
            <a:off x="266700" y="5105400"/>
            <a:ext cx="5334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cs typeface="ＭＳ Ｐゴシック" charset="0"/>
              </a:rPr>
              <a:t>4</a:t>
            </a:r>
          </a:p>
        </p:txBody>
      </p:sp>
      <p:sp>
        <p:nvSpPr>
          <p:cNvPr id="159765" name="Text Box 21">
            <a:extLst>
              <a:ext uri="{FF2B5EF4-FFF2-40B4-BE49-F238E27FC236}">
                <a16:creationId xmlns:a16="http://schemas.microsoft.com/office/drawing/2014/main" id="{033B7AB6-3E18-414E-BFC7-ABC58AA22CF2}"/>
              </a:ext>
            </a:extLst>
          </p:cNvPr>
          <p:cNvSpPr txBox="1">
            <a:spLocks noChangeArrowheads="1"/>
          </p:cNvSpPr>
          <p:nvPr/>
        </p:nvSpPr>
        <p:spPr bwMode="auto">
          <a:xfrm>
            <a:off x="1181100" y="4038600"/>
            <a:ext cx="5334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cs typeface="ＭＳ Ｐゴシック" charset="0"/>
              </a:rPr>
              <a:t>1</a:t>
            </a:r>
          </a:p>
        </p:txBody>
      </p:sp>
      <p:sp>
        <p:nvSpPr>
          <p:cNvPr id="159766" name="Text Box 22">
            <a:extLst>
              <a:ext uri="{FF2B5EF4-FFF2-40B4-BE49-F238E27FC236}">
                <a16:creationId xmlns:a16="http://schemas.microsoft.com/office/drawing/2014/main" id="{FA7FE402-C598-A54C-987E-949EB406A768}"/>
              </a:ext>
            </a:extLst>
          </p:cNvPr>
          <p:cNvSpPr txBox="1">
            <a:spLocks noChangeArrowheads="1"/>
          </p:cNvSpPr>
          <p:nvPr/>
        </p:nvSpPr>
        <p:spPr bwMode="auto">
          <a:xfrm>
            <a:off x="2171700" y="5043488"/>
            <a:ext cx="533400" cy="366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cs typeface="ＭＳ Ｐゴシック" charset="0"/>
              </a:rPr>
              <a:t>2</a:t>
            </a:r>
          </a:p>
        </p:txBody>
      </p:sp>
      <p:sp>
        <p:nvSpPr>
          <p:cNvPr id="159767" name="Text Box 23">
            <a:extLst>
              <a:ext uri="{FF2B5EF4-FFF2-40B4-BE49-F238E27FC236}">
                <a16:creationId xmlns:a16="http://schemas.microsoft.com/office/drawing/2014/main" id="{FC87F7EF-1FD8-574D-862D-EA9540637B17}"/>
              </a:ext>
            </a:extLst>
          </p:cNvPr>
          <p:cNvSpPr txBox="1">
            <a:spLocks noChangeArrowheads="1"/>
          </p:cNvSpPr>
          <p:nvPr/>
        </p:nvSpPr>
        <p:spPr bwMode="auto">
          <a:xfrm>
            <a:off x="723900" y="4876800"/>
            <a:ext cx="5334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cs typeface="ＭＳ Ｐゴシック" charset="0"/>
              </a:rPr>
              <a:t>3</a:t>
            </a:r>
          </a:p>
        </p:txBody>
      </p:sp>
      <p:sp>
        <p:nvSpPr>
          <p:cNvPr id="159768" name="Text Box 24">
            <a:extLst>
              <a:ext uri="{FF2B5EF4-FFF2-40B4-BE49-F238E27FC236}">
                <a16:creationId xmlns:a16="http://schemas.microsoft.com/office/drawing/2014/main" id="{01996A4F-1AF1-F043-A7B4-F8E1CE52EAB3}"/>
              </a:ext>
            </a:extLst>
          </p:cNvPr>
          <p:cNvSpPr txBox="1">
            <a:spLocks noChangeArrowheads="1"/>
          </p:cNvSpPr>
          <p:nvPr/>
        </p:nvSpPr>
        <p:spPr bwMode="auto">
          <a:xfrm>
            <a:off x="1181100" y="6186488"/>
            <a:ext cx="533400" cy="366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cs typeface="ＭＳ Ｐゴシック" charset="0"/>
              </a:rPr>
              <a:t>4</a:t>
            </a:r>
          </a:p>
        </p:txBody>
      </p:sp>
      <p:grpSp>
        <p:nvGrpSpPr>
          <p:cNvPr id="121872" name="Group 25">
            <a:extLst>
              <a:ext uri="{FF2B5EF4-FFF2-40B4-BE49-F238E27FC236}">
                <a16:creationId xmlns:a16="http://schemas.microsoft.com/office/drawing/2014/main" id="{BECF4F12-2F9C-6446-9AAA-F19837D02D44}"/>
              </a:ext>
            </a:extLst>
          </p:cNvPr>
          <p:cNvGrpSpPr>
            <a:grpSpLocks/>
          </p:cNvGrpSpPr>
          <p:nvPr/>
        </p:nvGrpSpPr>
        <p:grpSpPr bwMode="auto">
          <a:xfrm>
            <a:off x="3314700" y="5867400"/>
            <a:ext cx="533400" cy="533400"/>
            <a:chOff x="1824" y="2736"/>
            <a:chExt cx="336" cy="336"/>
          </a:xfrm>
        </p:grpSpPr>
        <p:sp>
          <p:nvSpPr>
            <p:cNvPr id="159770" name="Oval 26">
              <a:extLst>
                <a:ext uri="{FF2B5EF4-FFF2-40B4-BE49-F238E27FC236}">
                  <a16:creationId xmlns:a16="http://schemas.microsoft.com/office/drawing/2014/main" id="{535274DE-B236-AF49-8012-513A9E476767}"/>
                </a:ext>
              </a:extLst>
            </p:cNvPr>
            <p:cNvSpPr>
              <a:spLocks noChangeArrowheads="1"/>
            </p:cNvSpPr>
            <p:nvPr/>
          </p:nvSpPr>
          <p:spPr bwMode="auto">
            <a:xfrm>
              <a:off x="1824" y="2736"/>
              <a:ext cx="336" cy="336"/>
            </a:xfrm>
            <a:prstGeom prst="ellipse">
              <a:avLst/>
            </a:prstGeom>
            <a:solidFill>
              <a:schemeClr val="accent2"/>
            </a:solidFill>
            <a:ln w="9525">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cs typeface="ＭＳ Ｐゴシック" charset="0"/>
              </a:endParaRPr>
            </a:p>
          </p:txBody>
        </p:sp>
        <p:sp>
          <p:nvSpPr>
            <p:cNvPr id="159771" name="Text Box 27">
              <a:extLst>
                <a:ext uri="{FF2B5EF4-FFF2-40B4-BE49-F238E27FC236}">
                  <a16:creationId xmlns:a16="http://schemas.microsoft.com/office/drawing/2014/main" id="{75485AE9-4C0C-354A-B52F-1DA7AAF50647}"/>
                </a:ext>
              </a:extLst>
            </p:cNvPr>
            <p:cNvSpPr txBox="1">
              <a:spLocks noChangeArrowheads="1"/>
            </p:cNvSpPr>
            <p:nvPr/>
          </p:nvSpPr>
          <p:spPr bwMode="auto">
            <a:xfrm>
              <a:off x="1872" y="2736"/>
              <a:ext cx="288" cy="2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400">
                  <a:latin typeface="Arial" charset="0"/>
                  <a:ea typeface="ＭＳ Ｐゴシック" charset="0"/>
                  <a:cs typeface="ＭＳ Ｐゴシック" charset="0"/>
                </a:rPr>
                <a:t>F</a:t>
              </a:r>
            </a:p>
          </p:txBody>
        </p:sp>
      </p:grpSp>
      <p:grpSp>
        <p:nvGrpSpPr>
          <p:cNvPr id="121873" name="Group 28">
            <a:extLst>
              <a:ext uri="{FF2B5EF4-FFF2-40B4-BE49-F238E27FC236}">
                <a16:creationId xmlns:a16="http://schemas.microsoft.com/office/drawing/2014/main" id="{62B46BCB-1C7D-C643-901C-5E07088D2F35}"/>
              </a:ext>
            </a:extLst>
          </p:cNvPr>
          <p:cNvGrpSpPr>
            <a:grpSpLocks/>
          </p:cNvGrpSpPr>
          <p:nvPr/>
        </p:nvGrpSpPr>
        <p:grpSpPr bwMode="auto">
          <a:xfrm>
            <a:off x="3314700" y="4191000"/>
            <a:ext cx="533400" cy="533400"/>
            <a:chOff x="1824" y="2736"/>
            <a:chExt cx="336" cy="336"/>
          </a:xfrm>
        </p:grpSpPr>
        <p:sp>
          <p:nvSpPr>
            <p:cNvPr id="159773" name="Oval 29">
              <a:extLst>
                <a:ext uri="{FF2B5EF4-FFF2-40B4-BE49-F238E27FC236}">
                  <a16:creationId xmlns:a16="http://schemas.microsoft.com/office/drawing/2014/main" id="{772C4001-EA0B-6044-A7EA-0EB85D10B203}"/>
                </a:ext>
              </a:extLst>
            </p:cNvPr>
            <p:cNvSpPr>
              <a:spLocks noChangeArrowheads="1"/>
            </p:cNvSpPr>
            <p:nvPr/>
          </p:nvSpPr>
          <p:spPr bwMode="auto">
            <a:xfrm>
              <a:off x="1824" y="2736"/>
              <a:ext cx="336" cy="336"/>
            </a:xfrm>
            <a:prstGeom prst="ellipse">
              <a:avLst/>
            </a:prstGeom>
            <a:solidFill>
              <a:schemeClr val="accent2"/>
            </a:solidFill>
            <a:ln w="9525">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cs typeface="ＭＳ Ｐゴシック" charset="0"/>
              </a:endParaRPr>
            </a:p>
          </p:txBody>
        </p:sp>
        <p:sp>
          <p:nvSpPr>
            <p:cNvPr id="159774" name="Text Box 30">
              <a:extLst>
                <a:ext uri="{FF2B5EF4-FFF2-40B4-BE49-F238E27FC236}">
                  <a16:creationId xmlns:a16="http://schemas.microsoft.com/office/drawing/2014/main" id="{E111F548-D04E-C946-A838-C42F130B8273}"/>
                </a:ext>
              </a:extLst>
            </p:cNvPr>
            <p:cNvSpPr txBox="1">
              <a:spLocks noChangeArrowheads="1"/>
            </p:cNvSpPr>
            <p:nvPr/>
          </p:nvSpPr>
          <p:spPr bwMode="auto">
            <a:xfrm>
              <a:off x="1872" y="2736"/>
              <a:ext cx="288" cy="2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400">
                  <a:latin typeface="Arial" charset="0"/>
                  <a:ea typeface="ＭＳ Ｐゴシック" charset="0"/>
                  <a:cs typeface="ＭＳ Ｐゴシック" charset="0"/>
                </a:rPr>
                <a:t>E</a:t>
              </a:r>
            </a:p>
          </p:txBody>
        </p:sp>
      </p:grpSp>
      <p:sp>
        <p:nvSpPr>
          <p:cNvPr id="159775" name="Line 31">
            <a:extLst>
              <a:ext uri="{FF2B5EF4-FFF2-40B4-BE49-F238E27FC236}">
                <a16:creationId xmlns:a16="http://schemas.microsoft.com/office/drawing/2014/main" id="{CFFE232F-5D7B-404D-8FD3-3F69AB212BC3}"/>
              </a:ext>
            </a:extLst>
          </p:cNvPr>
          <p:cNvSpPr>
            <a:spLocks noChangeShapeType="1"/>
          </p:cNvSpPr>
          <p:nvPr/>
        </p:nvSpPr>
        <p:spPr bwMode="auto">
          <a:xfrm>
            <a:off x="2324100" y="6172200"/>
            <a:ext cx="990600" cy="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cs typeface="ＭＳ Ｐゴシック" charset="0"/>
            </a:endParaRPr>
          </a:p>
        </p:txBody>
      </p:sp>
      <p:sp>
        <p:nvSpPr>
          <p:cNvPr id="159776" name="Line 32">
            <a:extLst>
              <a:ext uri="{FF2B5EF4-FFF2-40B4-BE49-F238E27FC236}">
                <a16:creationId xmlns:a16="http://schemas.microsoft.com/office/drawing/2014/main" id="{5C7C2123-54F5-274F-9B0C-C2A9E24B7341}"/>
              </a:ext>
            </a:extLst>
          </p:cNvPr>
          <p:cNvSpPr>
            <a:spLocks noChangeShapeType="1"/>
          </p:cNvSpPr>
          <p:nvPr/>
        </p:nvSpPr>
        <p:spPr bwMode="auto">
          <a:xfrm flipV="1">
            <a:off x="3619500" y="4724400"/>
            <a:ext cx="0" cy="11430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cs typeface="ＭＳ Ｐゴシック" charset="0"/>
            </a:endParaRPr>
          </a:p>
        </p:txBody>
      </p:sp>
      <p:sp>
        <p:nvSpPr>
          <p:cNvPr id="159777" name="Line 33">
            <a:extLst>
              <a:ext uri="{FF2B5EF4-FFF2-40B4-BE49-F238E27FC236}">
                <a16:creationId xmlns:a16="http://schemas.microsoft.com/office/drawing/2014/main" id="{3675816A-8369-2844-9418-BEA879D55165}"/>
              </a:ext>
            </a:extLst>
          </p:cNvPr>
          <p:cNvSpPr>
            <a:spLocks noChangeShapeType="1"/>
          </p:cNvSpPr>
          <p:nvPr/>
        </p:nvSpPr>
        <p:spPr bwMode="auto">
          <a:xfrm>
            <a:off x="2247900" y="4648200"/>
            <a:ext cx="1143000" cy="12954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cs typeface="ＭＳ Ｐゴシック" charset="0"/>
            </a:endParaRPr>
          </a:p>
        </p:txBody>
      </p:sp>
      <p:sp>
        <p:nvSpPr>
          <p:cNvPr id="159778" name="Text Box 34">
            <a:extLst>
              <a:ext uri="{FF2B5EF4-FFF2-40B4-BE49-F238E27FC236}">
                <a16:creationId xmlns:a16="http://schemas.microsoft.com/office/drawing/2014/main" id="{6CEDEF2F-22F6-874D-91E9-24F68FB13ABD}"/>
              </a:ext>
            </a:extLst>
          </p:cNvPr>
          <p:cNvSpPr txBox="1">
            <a:spLocks noChangeArrowheads="1"/>
          </p:cNvSpPr>
          <p:nvPr/>
        </p:nvSpPr>
        <p:spPr bwMode="auto">
          <a:xfrm>
            <a:off x="3695700" y="4983163"/>
            <a:ext cx="533400" cy="366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cs typeface="ＭＳ Ｐゴシック" charset="0"/>
              </a:rPr>
              <a:t>5</a:t>
            </a:r>
          </a:p>
        </p:txBody>
      </p:sp>
      <p:sp>
        <p:nvSpPr>
          <p:cNvPr id="159779" name="Text Box 35">
            <a:extLst>
              <a:ext uri="{FF2B5EF4-FFF2-40B4-BE49-F238E27FC236}">
                <a16:creationId xmlns:a16="http://schemas.microsoft.com/office/drawing/2014/main" id="{BD763CAD-AF31-CD4B-887B-DFE1605366CC}"/>
              </a:ext>
            </a:extLst>
          </p:cNvPr>
          <p:cNvSpPr txBox="1">
            <a:spLocks noChangeArrowheads="1"/>
          </p:cNvSpPr>
          <p:nvPr/>
        </p:nvSpPr>
        <p:spPr bwMode="auto">
          <a:xfrm>
            <a:off x="2781300" y="4891088"/>
            <a:ext cx="533400" cy="366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cs typeface="ＭＳ Ｐゴシック" charset="0"/>
              </a:rPr>
              <a:t>4</a:t>
            </a:r>
          </a:p>
        </p:txBody>
      </p:sp>
      <p:sp>
        <p:nvSpPr>
          <p:cNvPr id="159780" name="Text Box 36">
            <a:extLst>
              <a:ext uri="{FF2B5EF4-FFF2-40B4-BE49-F238E27FC236}">
                <a16:creationId xmlns:a16="http://schemas.microsoft.com/office/drawing/2014/main" id="{93DFCFCB-BE71-CA4B-9ADA-51522B887409}"/>
              </a:ext>
            </a:extLst>
          </p:cNvPr>
          <p:cNvSpPr txBox="1">
            <a:spLocks noChangeArrowheads="1"/>
          </p:cNvSpPr>
          <p:nvPr/>
        </p:nvSpPr>
        <p:spPr bwMode="auto">
          <a:xfrm>
            <a:off x="2705100" y="6186488"/>
            <a:ext cx="533400" cy="366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cs typeface="ＭＳ Ｐゴシック" charset="0"/>
              </a:rPr>
              <a:t>6</a:t>
            </a:r>
          </a:p>
        </p:txBody>
      </p:sp>
      <p:sp>
        <p:nvSpPr>
          <p:cNvPr id="159781" name="Line 37">
            <a:extLst>
              <a:ext uri="{FF2B5EF4-FFF2-40B4-BE49-F238E27FC236}">
                <a16:creationId xmlns:a16="http://schemas.microsoft.com/office/drawing/2014/main" id="{4F3CB778-4DE8-7047-A2C4-C609F86CD6F4}"/>
              </a:ext>
            </a:extLst>
          </p:cNvPr>
          <p:cNvSpPr>
            <a:spLocks noChangeShapeType="1"/>
          </p:cNvSpPr>
          <p:nvPr/>
        </p:nvSpPr>
        <p:spPr bwMode="auto">
          <a:xfrm flipV="1">
            <a:off x="723900" y="4724400"/>
            <a:ext cx="1219200" cy="12192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cs typeface="ＭＳ Ｐゴシック" charset="0"/>
            </a:endParaRPr>
          </a:p>
        </p:txBody>
      </p:sp>
      <p:sp>
        <p:nvSpPr>
          <p:cNvPr id="159782" name="Text Box 38">
            <a:extLst>
              <a:ext uri="{FF2B5EF4-FFF2-40B4-BE49-F238E27FC236}">
                <a16:creationId xmlns:a16="http://schemas.microsoft.com/office/drawing/2014/main" id="{2821DD54-087F-E446-ABCE-3A9FEFB4B8F5}"/>
              </a:ext>
            </a:extLst>
          </p:cNvPr>
          <p:cNvSpPr txBox="1">
            <a:spLocks noChangeArrowheads="1"/>
          </p:cNvSpPr>
          <p:nvPr/>
        </p:nvSpPr>
        <p:spPr bwMode="auto">
          <a:xfrm>
            <a:off x="1562100" y="5043488"/>
            <a:ext cx="533400" cy="366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cs typeface="ＭＳ Ｐゴシック" charset="0"/>
              </a:rPr>
              <a:t>4</a:t>
            </a:r>
          </a:p>
        </p:txBody>
      </p:sp>
      <p:sp>
        <p:nvSpPr>
          <p:cNvPr id="159783" name="Text Box 39">
            <a:extLst>
              <a:ext uri="{FF2B5EF4-FFF2-40B4-BE49-F238E27FC236}">
                <a16:creationId xmlns:a16="http://schemas.microsoft.com/office/drawing/2014/main" id="{561BE58A-34BB-9E4E-9000-6D0C5002992F}"/>
              </a:ext>
            </a:extLst>
          </p:cNvPr>
          <p:cNvSpPr txBox="1">
            <a:spLocks noChangeArrowheads="1"/>
          </p:cNvSpPr>
          <p:nvPr/>
        </p:nvSpPr>
        <p:spPr bwMode="auto">
          <a:xfrm>
            <a:off x="5943600" y="2971800"/>
            <a:ext cx="1905000" cy="7016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4000">
                <a:latin typeface="Arial" charset="0"/>
                <a:ea typeface="ＭＳ Ｐゴシック" charset="0"/>
                <a:cs typeface="ＭＳ Ｐゴシック" charset="0"/>
              </a:rPr>
              <a:t>MST</a:t>
            </a:r>
          </a:p>
        </p:txBody>
      </p:sp>
      <p:grpSp>
        <p:nvGrpSpPr>
          <p:cNvPr id="121883" name="Group 40">
            <a:extLst>
              <a:ext uri="{FF2B5EF4-FFF2-40B4-BE49-F238E27FC236}">
                <a16:creationId xmlns:a16="http://schemas.microsoft.com/office/drawing/2014/main" id="{80FD32AD-9A08-A940-B905-CE71A5C37335}"/>
              </a:ext>
            </a:extLst>
          </p:cNvPr>
          <p:cNvGrpSpPr>
            <a:grpSpLocks/>
          </p:cNvGrpSpPr>
          <p:nvPr/>
        </p:nvGrpSpPr>
        <p:grpSpPr bwMode="auto">
          <a:xfrm>
            <a:off x="4953000" y="4114800"/>
            <a:ext cx="533400" cy="533400"/>
            <a:chOff x="1824" y="2736"/>
            <a:chExt cx="336" cy="336"/>
          </a:xfrm>
        </p:grpSpPr>
        <p:sp>
          <p:nvSpPr>
            <p:cNvPr id="159785" name="Oval 41">
              <a:extLst>
                <a:ext uri="{FF2B5EF4-FFF2-40B4-BE49-F238E27FC236}">
                  <a16:creationId xmlns:a16="http://schemas.microsoft.com/office/drawing/2014/main" id="{606722D8-57E5-FD46-8BCB-6413B5E94F93}"/>
                </a:ext>
              </a:extLst>
            </p:cNvPr>
            <p:cNvSpPr>
              <a:spLocks noChangeArrowheads="1"/>
            </p:cNvSpPr>
            <p:nvPr/>
          </p:nvSpPr>
          <p:spPr bwMode="auto">
            <a:xfrm>
              <a:off x="1824" y="2736"/>
              <a:ext cx="336" cy="336"/>
            </a:xfrm>
            <a:prstGeom prst="ellipse">
              <a:avLst/>
            </a:prstGeom>
            <a:solidFill>
              <a:schemeClr val="accent2"/>
            </a:solidFill>
            <a:ln w="9525">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cs typeface="ＭＳ Ｐゴシック" charset="0"/>
              </a:endParaRPr>
            </a:p>
          </p:txBody>
        </p:sp>
        <p:sp>
          <p:nvSpPr>
            <p:cNvPr id="159786" name="Text Box 42">
              <a:extLst>
                <a:ext uri="{FF2B5EF4-FFF2-40B4-BE49-F238E27FC236}">
                  <a16:creationId xmlns:a16="http://schemas.microsoft.com/office/drawing/2014/main" id="{9CBF27E7-33F4-E34A-A369-993B0A5BD342}"/>
                </a:ext>
              </a:extLst>
            </p:cNvPr>
            <p:cNvSpPr txBox="1">
              <a:spLocks noChangeArrowheads="1"/>
            </p:cNvSpPr>
            <p:nvPr/>
          </p:nvSpPr>
          <p:spPr bwMode="auto">
            <a:xfrm>
              <a:off x="1872" y="2736"/>
              <a:ext cx="288" cy="2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400">
                  <a:latin typeface="Arial" charset="0"/>
                  <a:ea typeface="ＭＳ Ｐゴシック" charset="0"/>
                  <a:cs typeface="ＭＳ Ｐゴシック" charset="0"/>
                </a:rPr>
                <a:t>A</a:t>
              </a:r>
            </a:p>
          </p:txBody>
        </p:sp>
      </p:grpSp>
      <p:grpSp>
        <p:nvGrpSpPr>
          <p:cNvPr id="121884" name="Group 43">
            <a:extLst>
              <a:ext uri="{FF2B5EF4-FFF2-40B4-BE49-F238E27FC236}">
                <a16:creationId xmlns:a16="http://schemas.microsoft.com/office/drawing/2014/main" id="{E979E45D-5CB8-564A-B1CF-C382420742D0}"/>
              </a:ext>
            </a:extLst>
          </p:cNvPr>
          <p:cNvGrpSpPr>
            <a:grpSpLocks/>
          </p:cNvGrpSpPr>
          <p:nvPr/>
        </p:nvGrpSpPr>
        <p:grpSpPr bwMode="auto">
          <a:xfrm>
            <a:off x="4953000" y="5791200"/>
            <a:ext cx="533400" cy="533400"/>
            <a:chOff x="1824" y="2736"/>
            <a:chExt cx="336" cy="336"/>
          </a:xfrm>
        </p:grpSpPr>
        <p:sp>
          <p:nvSpPr>
            <p:cNvPr id="159788" name="Oval 44">
              <a:extLst>
                <a:ext uri="{FF2B5EF4-FFF2-40B4-BE49-F238E27FC236}">
                  <a16:creationId xmlns:a16="http://schemas.microsoft.com/office/drawing/2014/main" id="{423BC7A8-A85B-154F-95F9-4ED19B89C10D}"/>
                </a:ext>
              </a:extLst>
            </p:cNvPr>
            <p:cNvSpPr>
              <a:spLocks noChangeArrowheads="1"/>
            </p:cNvSpPr>
            <p:nvPr/>
          </p:nvSpPr>
          <p:spPr bwMode="auto">
            <a:xfrm>
              <a:off x="1824" y="2736"/>
              <a:ext cx="336" cy="336"/>
            </a:xfrm>
            <a:prstGeom prst="ellipse">
              <a:avLst/>
            </a:prstGeom>
            <a:solidFill>
              <a:schemeClr val="accent2"/>
            </a:solidFill>
            <a:ln w="9525">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cs typeface="ＭＳ Ｐゴシック" charset="0"/>
              </a:endParaRPr>
            </a:p>
          </p:txBody>
        </p:sp>
        <p:sp>
          <p:nvSpPr>
            <p:cNvPr id="159789" name="Text Box 45">
              <a:extLst>
                <a:ext uri="{FF2B5EF4-FFF2-40B4-BE49-F238E27FC236}">
                  <a16:creationId xmlns:a16="http://schemas.microsoft.com/office/drawing/2014/main" id="{4BDAB1DB-E151-484F-B22D-FB8261647BBA}"/>
                </a:ext>
              </a:extLst>
            </p:cNvPr>
            <p:cNvSpPr txBox="1">
              <a:spLocks noChangeArrowheads="1"/>
            </p:cNvSpPr>
            <p:nvPr/>
          </p:nvSpPr>
          <p:spPr bwMode="auto">
            <a:xfrm>
              <a:off x="1872" y="2736"/>
              <a:ext cx="288" cy="2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400">
                  <a:latin typeface="Arial" charset="0"/>
                  <a:ea typeface="ＭＳ Ｐゴシック" charset="0"/>
                  <a:cs typeface="ＭＳ Ｐゴシック" charset="0"/>
                </a:rPr>
                <a:t>B</a:t>
              </a:r>
            </a:p>
          </p:txBody>
        </p:sp>
      </p:grpSp>
      <p:grpSp>
        <p:nvGrpSpPr>
          <p:cNvPr id="121885" name="Group 46">
            <a:extLst>
              <a:ext uri="{FF2B5EF4-FFF2-40B4-BE49-F238E27FC236}">
                <a16:creationId xmlns:a16="http://schemas.microsoft.com/office/drawing/2014/main" id="{30B97C3D-8BFE-5E41-8F94-59ADE7BDE1B3}"/>
              </a:ext>
            </a:extLst>
          </p:cNvPr>
          <p:cNvGrpSpPr>
            <a:grpSpLocks/>
          </p:cNvGrpSpPr>
          <p:nvPr/>
        </p:nvGrpSpPr>
        <p:grpSpPr bwMode="auto">
          <a:xfrm>
            <a:off x="6477000" y="5791200"/>
            <a:ext cx="533400" cy="533400"/>
            <a:chOff x="1824" y="2736"/>
            <a:chExt cx="336" cy="336"/>
          </a:xfrm>
        </p:grpSpPr>
        <p:sp>
          <p:nvSpPr>
            <p:cNvPr id="159791" name="Oval 47">
              <a:extLst>
                <a:ext uri="{FF2B5EF4-FFF2-40B4-BE49-F238E27FC236}">
                  <a16:creationId xmlns:a16="http://schemas.microsoft.com/office/drawing/2014/main" id="{B9439743-332B-314A-B1FB-DF5FA6AA0BC8}"/>
                </a:ext>
              </a:extLst>
            </p:cNvPr>
            <p:cNvSpPr>
              <a:spLocks noChangeArrowheads="1"/>
            </p:cNvSpPr>
            <p:nvPr/>
          </p:nvSpPr>
          <p:spPr bwMode="auto">
            <a:xfrm>
              <a:off x="1824" y="2736"/>
              <a:ext cx="336" cy="336"/>
            </a:xfrm>
            <a:prstGeom prst="ellipse">
              <a:avLst/>
            </a:prstGeom>
            <a:solidFill>
              <a:schemeClr val="accent2"/>
            </a:solidFill>
            <a:ln w="9525">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cs typeface="ＭＳ Ｐゴシック" charset="0"/>
              </a:endParaRPr>
            </a:p>
          </p:txBody>
        </p:sp>
        <p:sp>
          <p:nvSpPr>
            <p:cNvPr id="159792" name="Text Box 48">
              <a:extLst>
                <a:ext uri="{FF2B5EF4-FFF2-40B4-BE49-F238E27FC236}">
                  <a16:creationId xmlns:a16="http://schemas.microsoft.com/office/drawing/2014/main" id="{FDF6637C-1C9A-E542-AE45-873E73CF5335}"/>
                </a:ext>
              </a:extLst>
            </p:cNvPr>
            <p:cNvSpPr txBox="1">
              <a:spLocks noChangeArrowheads="1"/>
            </p:cNvSpPr>
            <p:nvPr/>
          </p:nvSpPr>
          <p:spPr bwMode="auto">
            <a:xfrm>
              <a:off x="1872" y="2736"/>
              <a:ext cx="288" cy="2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400">
                  <a:latin typeface="Arial" charset="0"/>
                  <a:ea typeface="ＭＳ Ｐゴシック" charset="0"/>
                  <a:cs typeface="ＭＳ Ｐゴシック" charset="0"/>
                </a:rPr>
                <a:t>D</a:t>
              </a:r>
            </a:p>
          </p:txBody>
        </p:sp>
      </p:grpSp>
      <p:grpSp>
        <p:nvGrpSpPr>
          <p:cNvPr id="121886" name="Group 49">
            <a:extLst>
              <a:ext uri="{FF2B5EF4-FFF2-40B4-BE49-F238E27FC236}">
                <a16:creationId xmlns:a16="http://schemas.microsoft.com/office/drawing/2014/main" id="{9EC8C07A-2F1F-F54D-9D9E-A198EF145D9B}"/>
              </a:ext>
            </a:extLst>
          </p:cNvPr>
          <p:cNvGrpSpPr>
            <a:grpSpLocks/>
          </p:cNvGrpSpPr>
          <p:nvPr/>
        </p:nvGrpSpPr>
        <p:grpSpPr bwMode="auto">
          <a:xfrm>
            <a:off x="6477000" y="4114800"/>
            <a:ext cx="533400" cy="533400"/>
            <a:chOff x="1824" y="2736"/>
            <a:chExt cx="336" cy="336"/>
          </a:xfrm>
        </p:grpSpPr>
        <p:sp>
          <p:nvSpPr>
            <p:cNvPr id="159794" name="Oval 50">
              <a:extLst>
                <a:ext uri="{FF2B5EF4-FFF2-40B4-BE49-F238E27FC236}">
                  <a16:creationId xmlns:a16="http://schemas.microsoft.com/office/drawing/2014/main" id="{416B4B00-7AB1-F54C-B9E4-D3001F67D7BC}"/>
                </a:ext>
              </a:extLst>
            </p:cNvPr>
            <p:cNvSpPr>
              <a:spLocks noChangeArrowheads="1"/>
            </p:cNvSpPr>
            <p:nvPr/>
          </p:nvSpPr>
          <p:spPr bwMode="auto">
            <a:xfrm>
              <a:off x="1824" y="2736"/>
              <a:ext cx="336" cy="336"/>
            </a:xfrm>
            <a:prstGeom prst="ellipse">
              <a:avLst/>
            </a:prstGeom>
            <a:solidFill>
              <a:schemeClr val="accent2"/>
            </a:solidFill>
            <a:ln w="9525">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cs typeface="ＭＳ Ｐゴシック" charset="0"/>
              </a:endParaRPr>
            </a:p>
          </p:txBody>
        </p:sp>
        <p:sp>
          <p:nvSpPr>
            <p:cNvPr id="159795" name="Text Box 51">
              <a:extLst>
                <a:ext uri="{FF2B5EF4-FFF2-40B4-BE49-F238E27FC236}">
                  <a16:creationId xmlns:a16="http://schemas.microsoft.com/office/drawing/2014/main" id="{58815F19-9010-3046-9DD2-C83FCDF69748}"/>
                </a:ext>
              </a:extLst>
            </p:cNvPr>
            <p:cNvSpPr txBox="1">
              <a:spLocks noChangeArrowheads="1"/>
            </p:cNvSpPr>
            <p:nvPr/>
          </p:nvSpPr>
          <p:spPr bwMode="auto">
            <a:xfrm>
              <a:off x="1872" y="2736"/>
              <a:ext cx="288" cy="2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400" b="1" dirty="0">
                  <a:solidFill>
                    <a:srgbClr val="0000FF"/>
                  </a:solidFill>
                  <a:latin typeface="Arial" charset="0"/>
                  <a:ea typeface="ＭＳ Ｐゴシック" charset="0"/>
                  <a:cs typeface="ＭＳ Ｐゴシック" charset="0"/>
                </a:rPr>
                <a:t>C</a:t>
              </a:r>
            </a:p>
          </p:txBody>
        </p:sp>
      </p:grpSp>
      <p:grpSp>
        <p:nvGrpSpPr>
          <p:cNvPr id="121887" name="Group 52">
            <a:extLst>
              <a:ext uri="{FF2B5EF4-FFF2-40B4-BE49-F238E27FC236}">
                <a16:creationId xmlns:a16="http://schemas.microsoft.com/office/drawing/2014/main" id="{191FC0D7-156B-6049-AE38-41AB2BECBA07}"/>
              </a:ext>
            </a:extLst>
          </p:cNvPr>
          <p:cNvGrpSpPr>
            <a:grpSpLocks/>
          </p:cNvGrpSpPr>
          <p:nvPr/>
        </p:nvGrpSpPr>
        <p:grpSpPr bwMode="auto">
          <a:xfrm>
            <a:off x="8001000" y="5791200"/>
            <a:ext cx="533400" cy="533400"/>
            <a:chOff x="1824" y="2736"/>
            <a:chExt cx="336" cy="336"/>
          </a:xfrm>
        </p:grpSpPr>
        <p:sp>
          <p:nvSpPr>
            <p:cNvPr id="159797" name="Oval 53">
              <a:extLst>
                <a:ext uri="{FF2B5EF4-FFF2-40B4-BE49-F238E27FC236}">
                  <a16:creationId xmlns:a16="http://schemas.microsoft.com/office/drawing/2014/main" id="{01763764-C416-A042-B8C8-2B3A56DD5FEB}"/>
                </a:ext>
              </a:extLst>
            </p:cNvPr>
            <p:cNvSpPr>
              <a:spLocks noChangeArrowheads="1"/>
            </p:cNvSpPr>
            <p:nvPr/>
          </p:nvSpPr>
          <p:spPr bwMode="auto">
            <a:xfrm>
              <a:off x="1824" y="2736"/>
              <a:ext cx="336" cy="336"/>
            </a:xfrm>
            <a:prstGeom prst="ellipse">
              <a:avLst/>
            </a:prstGeom>
            <a:solidFill>
              <a:schemeClr val="accent2"/>
            </a:solidFill>
            <a:ln w="9525">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b="1">
                <a:solidFill>
                  <a:srgbClr val="0000FF"/>
                </a:solidFill>
                <a:latin typeface="Arial" charset="0"/>
                <a:ea typeface="ＭＳ Ｐゴシック" charset="0"/>
                <a:cs typeface="ＭＳ Ｐゴシック" charset="0"/>
              </a:endParaRPr>
            </a:p>
          </p:txBody>
        </p:sp>
        <p:sp>
          <p:nvSpPr>
            <p:cNvPr id="159798" name="Text Box 54">
              <a:extLst>
                <a:ext uri="{FF2B5EF4-FFF2-40B4-BE49-F238E27FC236}">
                  <a16:creationId xmlns:a16="http://schemas.microsoft.com/office/drawing/2014/main" id="{E05974C4-340B-D642-B33E-4C8B9C8DEA23}"/>
                </a:ext>
              </a:extLst>
            </p:cNvPr>
            <p:cNvSpPr txBox="1">
              <a:spLocks noChangeArrowheads="1"/>
            </p:cNvSpPr>
            <p:nvPr/>
          </p:nvSpPr>
          <p:spPr bwMode="auto">
            <a:xfrm>
              <a:off x="1872" y="2736"/>
              <a:ext cx="288" cy="2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400" b="1" dirty="0">
                  <a:solidFill>
                    <a:srgbClr val="0000FF"/>
                  </a:solidFill>
                  <a:latin typeface="Arial" charset="0"/>
                  <a:ea typeface="ＭＳ Ｐゴシック" charset="0"/>
                  <a:cs typeface="ＭＳ Ｐゴシック" charset="0"/>
                </a:rPr>
                <a:t>F</a:t>
              </a:r>
            </a:p>
          </p:txBody>
        </p:sp>
      </p:grpSp>
      <p:grpSp>
        <p:nvGrpSpPr>
          <p:cNvPr id="121888" name="Group 55">
            <a:extLst>
              <a:ext uri="{FF2B5EF4-FFF2-40B4-BE49-F238E27FC236}">
                <a16:creationId xmlns:a16="http://schemas.microsoft.com/office/drawing/2014/main" id="{37DDDA5A-36AD-5946-9BBE-6726A955EB13}"/>
              </a:ext>
            </a:extLst>
          </p:cNvPr>
          <p:cNvGrpSpPr>
            <a:grpSpLocks/>
          </p:cNvGrpSpPr>
          <p:nvPr/>
        </p:nvGrpSpPr>
        <p:grpSpPr bwMode="auto">
          <a:xfrm>
            <a:off x="8001000" y="4114800"/>
            <a:ext cx="533400" cy="533400"/>
            <a:chOff x="1824" y="2736"/>
            <a:chExt cx="336" cy="336"/>
          </a:xfrm>
        </p:grpSpPr>
        <p:sp>
          <p:nvSpPr>
            <p:cNvPr id="159800" name="Oval 56">
              <a:extLst>
                <a:ext uri="{FF2B5EF4-FFF2-40B4-BE49-F238E27FC236}">
                  <a16:creationId xmlns:a16="http://schemas.microsoft.com/office/drawing/2014/main" id="{FC7B81A1-73FE-8E4B-BAEE-53D08BFFE16D}"/>
                </a:ext>
              </a:extLst>
            </p:cNvPr>
            <p:cNvSpPr>
              <a:spLocks noChangeArrowheads="1"/>
            </p:cNvSpPr>
            <p:nvPr/>
          </p:nvSpPr>
          <p:spPr bwMode="auto">
            <a:xfrm>
              <a:off x="1824" y="2736"/>
              <a:ext cx="336" cy="336"/>
            </a:xfrm>
            <a:prstGeom prst="ellipse">
              <a:avLst/>
            </a:prstGeom>
            <a:solidFill>
              <a:schemeClr val="accent2"/>
            </a:solidFill>
            <a:ln w="9525">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cs typeface="ＭＳ Ｐゴシック" charset="0"/>
              </a:endParaRPr>
            </a:p>
          </p:txBody>
        </p:sp>
        <p:sp>
          <p:nvSpPr>
            <p:cNvPr id="159801" name="Text Box 57">
              <a:extLst>
                <a:ext uri="{FF2B5EF4-FFF2-40B4-BE49-F238E27FC236}">
                  <a16:creationId xmlns:a16="http://schemas.microsoft.com/office/drawing/2014/main" id="{98ACE3EB-62CB-EC49-A933-04C9DFBADD8D}"/>
                </a:ext>
              </a:extLst>
            </p:cNvPr>
            <p:cNvSpPr txBox="1">
              <a:spLocks noChangeArrowheads="1"/>
            </p:cNvSpPr>
            <p:nvPr/>
          </p:nvSpPr>
          <p:spPr bwMode="auto">
            <a:xfrm>
              <a:off x="1872" y="2736"/>
              <a:ext cx="288" cy="2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400">
                  <a:latin typeface="Arial" charset="0"/>
                  <a:ea typeface="ＭＳ Ｐゴシック" charset="0"/>
                  <a:cs typeface="ＭＳ Ｐゴシック" charset="0"/>
                </a:rPr>
                <a:t>E</a:t>
              </a:r>
            </a:p>
          </p:txBody>
        </p:sp>
      </p:grpSp>
      <p:sp>
        <p:nvSpPr>
          <p:cNvPr id="159802" name="Text Box 58">
            <a:extLst>
              <a:ext uri="{FF2B5EF4-FFF2-40B4-BE49-F238E27FC236}">
                <a16:creationId xmlns:a16="http://schemas.microsoft.com/office/drawing/2014/main" id="{E247B758-DCBB-5E44-86B2-C11F94E3B129}"/>
              </a:ext>
            </a:extLst>
          </p:cNvPr>
          <p:cNvSpPr txBox="1">
            <a:spLocks noChangeArrowheads="1"/>
          </p:cNvSpPr>
          <p:nvPr/>
        </p:nvSpPr>
        <p:spPr bwMode="auto">
          <a:xfrm>
            <a:off x="5029200" y="3581400"/>
            <a:ext cx="685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400">
                <a:solidFill>
                  <a:srgbClr val="FF0000"/>
                </a:solidFill>
                <a:latin typeface="Arial" charset="0"/>
                <a:ea typeface="ＭＳ Ｐゴシック" charset="0"/>
                <a:cs typeface="ＭＳ Ｐゴシック" charset="0"/>
                <a:sym typeface="Symbol" charset="0"/>
              </a:rPr>
              <a:t>1</a:t>
            </a:r>
          </a:p>
        </p:txBody>
      </p:sp>
      <p:sp>
        <p:nvSpPr>
          <p:cNvPr id="159804" name="Text Box 60">
            <a:extLst>
              <a:ext uri="{FF2B5EF4-FFF2-40B4-BE49-F238E27FC236}">
                <a16:creationId xmlns:a16="http://schemas.microsoft.com/office/drawing/2014/main" id="{F11FE5D0-0CCE-104C-939A-A1401032A89F}"/>
              </a:ext>
            </a:extLst>
          </p:cNvPr>
          <p:cNvSpPr txBox="1">
            <a:spLocks noChangeArrowheads="1"/>
          </p:cNvSpPr>
          <p:nvPr/>
        </p:nvSpPr>
        <p:spPr bwMode="auto">
          <a:xfrm>
            <a:off x="8001000" y="3505200"/>
            <a:ext cx="685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400">
                <a:solidFill>
                  <a:srgbClr val="1F02F6"/>
                </a:solidFill>
                <a:latin typeface="Arial" charset="0"/>
                <a:ea typeface="ＭＳ Ｐゴシック" charset="0"/>
                <a:cs typeface="ＭＳ Ｐゴシック" charset="0"/>
                <a:sym typeface="Symbol" charset="0"/>
              </a:rPr>
              <a:t>5</a:t>
            </a:r>
          </a:p>
        </p:txBody>
      </p:sp>
      <p:sp>
        <p:nvSpPr>
          <p:cNvPr id="159805" name="Text Box 61">
            <a:extLst>
              <a:ext uri="{FF2B5EF4-FFF2-40B4-BE49-F238E27FC236}">
                <a16:creationId xmlns:a16="http://schemas.microsoft.com/office/drawing/2014/main" id="{0FE827E4-AA37-2C43-8EB8-74DDDE2A663A}"/>
              </a:ext>
            </a:extLst>
          </p:cNvPr>
          <p:cNvSpPr txBox="1">
            <a:spLocks noChangeArrowheads="1"/>
          </p:cNvSpPr>
          <p:nvPr/>
        </p:nvSpPr>
        <p:spPr bwMode="auto">
          <a:xfrm>
            <a:off x="5029200" y="6324600"/>
            <a:ext cx="685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400">
                <a:solidFill>
                  <a:srgbClr val="FF0000"/>
                </a:solidFill>
                <a:latin typeface="Arial" charset="0"/>
                <a:ea typeface="ＭＳ Ｐゴシック" charset="0"/>
                <a:cs typeface="ＭＳ Ｐゴシック" charset="0"/>
                <a:sym typeface="Symbol" charset="0"/>
              </a:rPr>
              <a:t>4</a:t>
            </a:r>
          </a:p>
        </p:txBody>
      </p:sp>
      <p:sp>
        <p:nvSpPr>
          <p:cNvPr id="159806" name="Text Box 62">
            <a:extLst>
              <a:ext uri="{FF2B5EF4-FFF2-40B4-BE49-F238E27FC236}">
                <a16:creationId xmlns:a16="http://schemas.microsoft.com/office/drawing/2014/main" id="{90D1B6DA-3B67-7E41-882B-D7061BF37455}"/>
              </a:ext>
            </a:extLst>
          </p:cNvPr>
          <p:cNvSpPr txBox="1">
            <a:spLocks noChangeArrowheads="1"/>
          </p:cNvSpPr>
          <p:nvPr/>
        </p:nvSpPr>
        <p:spPr bwMode="auto">
          <a:xfrm>
            <a:off x="6553200" y="6324600"/>
            <a:ext cx="685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400">
                <a:solidFill>
                  <a:srgbClr val="FF0000"/>
                </a:solidFill>
                <a:latin typeface="Arial" charset="0"/>
                <a:ea typeface="ＭＳ Ｐゴシック" charset="0"/>
                <a:cs typeface="ＭＳ Ｐゴシック" charset="0"/>
                <a:sym typeface="Symbol" charset="0"/>
              </a:rPr>
              <a:t>2</a:t>
            </a:r>
          </a:p>
        </p:txBody>
      </p:sp>
      <p:sp>
        <p:nvSpPr>
          <p:cNvPr id="159808" name="Line 64">
            <a:extLst>
              <a:ext uri="{FF2B5EF4-FFF2-40B4-BE49-F238E27FC236}">
                <a16:creationId xmlns:a16="http://schemas.microsoft.com/office/drawing/2014/main" id="{EB52A1D7-4B70-2D48-B65A-FFD94113DEA3}"/>
              </a:ext>
            </a:extLst>
          </p:cNvPr>
          <p:cNvSpPr>
            <a:spLocks noChangeShapeType="1"/>
          </p:cNvSpPr>
          <p:nvPr/>
        </p:nvSpPr>
        <p:spPr bwMode="auto">
          <a:xfrm>
            <a:off x="6934200" y="4572000"/>
            <a:ext cx="1143000" cy="12954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cs typeface="ＭＳ Ｐゴシック" charset="0"/>
            </a:endParaRPr>
          </a:p>
        </p:txBody>
      </p:sp>
      <p:sp>
        <p:nvSpPr>
          <p:cNvPr id="3" name="TextBox 2">
            <a:extLst>
              <a:ext uri="{FF2B5EF4-FFF2-40B4-BE49-F238E27FC236}">
                <a16:creationId xmlns:a16="http://schemas.microsoft.com/office/drawing/2014/main" id="{D73570EA-8D28-DE42-B5F9-44B26E4B890F}"/>
              </a:ext>
            </a:extLst>
          </p:cNvPr>
          <p:cNvSpPr txBox="1"/>
          <p:nvPr/>
        </p:nvSpPr>
        <p:spPr>
          <a:xfrm>
            <a:off x="571500" y="1836510"/>
            <a:ext cx="3826412" cy="1569660"/>
          </a:xfrm>
          <a:prstGeom prst="rect">
            <a:avLst/>
          </a:prstGeom>
          <a:noFill/>
        </p:spPr>
        <p:txBody>
          <a:bodyPr wrap="square" rtlCol="0">
            <a:spAutoFit/>
          </a:bodyPr>
          <a:lstStyle/>
          <a:p>
            <a:r>
              <a:rPr lang="en-US" sz="2400" dirty="0">
                <a:solidFill>
                  <a:srgbClr val="0000FF"/>
                </a:solidFill>
              </a:rPr>
              <a:t>Very similar implementation to </a:t>
            </a:r>
            <a:r>
              <a:rPr lang="en-US" sz="2400" dirty="0" err="1">
                <a:solidFill>
                  <a:srgbClr val="0000FF"/>
                </a:solidFill>
              </a:rPr>
              <a:t>Dijksra’s</a:t>
            </a:r>
            <a:r>
              <a:rPr lang="en-US" sz="2400" dirty="0">
                <a:solidFill>
                  <a:srgbClr val="0000FF"/>
                </a:solidFill>
              </a:rPr>
              <a:t>!</a:t>
            </a:r>
          </a:p>
          <a:p>
            <a:endParaRPr lang="en-US" sz="2400" dirty="0">
              <a:solidFill>
                <a:srgbClr val="0000FF"/>
              </a:solidFill>
            </a:endParaRPr>
          </a:p>
          <a:p>
            <a:r>
              <a:rPr lang="en-US" sz="2400" dirty="0">
                <a:solidFill>
                  <a:srgbClr val="0000FF"/>
                </a:solidFill>
              </a:rPr>
              <a:t>Use a priority queue</a:t>
            </a:r>
          </a:p>
        </p:txBody>
      </p:sp>
      <p:sp>
        <p:nvSpPr>
          <p:cNvPr id="66" name="Rectangle 65">
            <a:extLst>
              <a:ext uri="{FF2B5EF4-FFF2-40B4-BE49-F238E27FC236}">
                <a16:creationId xmlns:a16="http://schemas.microsoft.com/office/drawing/2014/main" id="{B4D2E07C-5BC7-5F46-AA33-59F861095288}"/>
              </a:ext>
            </a:extLst>
          </p:cNvPr>
          <p:cNvSpPr/>
          <p:nvPr/>
        </p:nvSpPr>
        <p:spPr>
          <a:xfrm>
            <a:off x="4838700" y="-9793"/>
            <a:ext cx="4114800" cy="1200329"/>
          </a:xfrm>
          <a:prstGeom prst="rect">
            <a:avLst/>
          </a:prstGeom>
        </p:spPr>
        <p:txBody>
          <a:bodyPr wrap="square">
            <a:spAutoFit/>
          </a:bodyPr>
          <a:lstStyle/>
          <a:p>
            <a:r>
              <a:rPr lang="en-US" sz="2400" dirty="0">
                <a:solidFill>
                  <a:srgbClr val="0000FF"/>
                </a:solidFill>
              </a:rPr>
              <a:t>Add the edge with the smallest weight that connects a vertex not connected by the MST</a:t>
            </a:r>
          </a:p>
        </p:txBody>
      </p:sp>
    </p:spTree>
    <p:extLst>
      <p:ext uri="{BB962C8B-B14F-4D97-AF65-F5344CB8AC3E}">
        <p14:creationId xmlns:p14="http://schemas.microsoft.com/office/powerpoint/2010/main" val="339510173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3" name="Rectangle 2">
            <a:extLst>
              <a:ext uri="{FF2B5EF4-FFF2-40B4-BE49-F238E27FC236}">
                <a16:creationId xmlns:a16="http://schemas.microsoft.com/office/drawing/2014/main" id="{2FB65E00-9E3B-8D4D-9862-0CD8044699BD}"/>
              </a:ext>
            </a:extLst>
          </p:cNvPr>
          <p:cNvSpPr>
            <a:spLocks noGrp="1" noChangeArrowheads="1"/>
          </p:cNvSpPr>
          <p:nvPr>
            <p:ph type="title"/>
          </p:nvPr>
        </p:nvSpPr>
        <p:spPr/>
        <p:txBody>
          <a:bodyPr/>
          <a:lstStyle/>
          <a:p>
            <a:r>
              <a:rPr lang="en-US" altLang="en-US" dirty="0">
                <a:ea typeface="ＭＳ Ｐゴシック" panose="020B0600070205080204" pitchFamily="34" charset="-128"/>
              </a:rPr>
              <a:t>Running time of Prim</a:t>
            </a:r>
            <a:r>
              <a:rPr lang="ja-JP" altLang="en-US">
                <a:ea typeface="ＭＳ Ｐゴシック" panose="020B0600070205080204" pitchFamily="34" charset="-128"/>
              </a:rPr>
              <a:t>’</a:t>
            </a:r>
            <a:r>
              <a:rPr lang="en-US" altLang="ja-JP" dirty="0">
                <a:ea typeface="ＭＳ Ｐゴシック" panose="020B0600070205080204" pitchFamily="34" charset="-128"/>
              </a:rPr>
              <a:t>s</a:t>
            </a:r>
            <a:endParaRPr lang="en-US" altLang="en-US" dirty="0">
              <a:ea typeface="ＭＳ Ｐゴシック" panose="020B0600070205080204" pitchFamily="34" charset="-128"/>
            </a:endParaRPr>
          </a:p>
        </p:txBody>
      </p:sp>
      <p:sp>
        <p:nvSpPr>
          <p:cNvPr id="3" name="Content Placeholder 2">
            <a:extLst>
              <a:ext uri="{FF2B5EF4-FFF2-40B4-BE49-F238E27FC236}">
                <a16:creationId xmlns:a16="http://schemas.microsoft.com/office/drawing/2014/main" id="{D30E8F9F-E926-5E43-AA8E-C14472516E6D}"/>
              </a:ext>
            </a:extLst>
          </p:cNvPr>
          <p:cNvSpPr>
            <a:spLocks noGrp="1"/>
          </p:cNvSpPr>
          <p:nvPr>
            <p:ph sz="quarter" idx="1"/>
          </p:nvPr>
        </p:nvSpPr>
        <p:spPr/>
        <p:txBody>
          <a:bodyPr/>
          <a:lstStyle/>
          <a:p>
            <a:pPr marL="0" indent="0">
              <a:buNone/>
            </a:pPr>
            <a:r>
              <a:rPr lang="en-US" dirty="0"/>
              <a:t>Varies depending on the priority queue implementation</a:t>
            </a:r>
          </a:p>
          <a:p>
            <a:pPr marL="0" indent="0">
              <a:buNone/>
            </a:pPr>
            <a:endParaRPr lang="en-US" dirty="0"/>
          </a:p>
          <a:p>
            <a:pPr marL="0" indent="0">
              <a:buNone/>
            </a:pPr>
            <a:r>
              <a:rPr lang="en-US" dirty="0"/>
              <a:t>Practical version: O(E log V)</a:t>
            </a:r>
          </a:p>
        </p:txBody>
      </p:sp>
    </p:spTree>
    <p:extLst>
      <p:ext uri="{BB962C8B-B14F-4D97-AF65-F5344CB8AC3E}">
        <p14:creationId xmlns:p14="http://schemas.microsoft.com/office/powerpoint/2010/main" val="355273849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B6790B-D88A-684A-BD07-64FC7BDBF84C}"/>
              </a:ext>
            </a:extLst>
          </p:cNvPr>
          <p:cNvSpPr>
            <a:spLocks noGrp="1"/>
          </p:cNvSpPr>
          <p:nvPr>
            <p:ph type="title"/>
          </p:nvPr>
        </p:nvSpPr>
        <p:spPr/>
        <p:txBody>
          <a:bodyPr/>
          <a:lstStyle/>
          <a:p>
            <a:r>
              <a:rPr lang="en-US" dirty="0"/>
              <a:t>Sample question 1: True or False</a:t>
            </a:r>
          </a:p>
        </p:txBody>
      </p:sp>
      <p:sp>
        <p:nvSpPr>
          <p:cNvPr id="3" name="Content Placeholder 2">
            <a:extLst>
              <a:ext uri="{FF2B5EF4-FFF2-40B4-BE49-F238E27FC236}">
                <a16:creationId xmlns:a16="http://schemas.microsoft.com/office/drawing/2014/main" id="{BFD57C90-04CB-7848-B891-A7DF939F1D7E}"/>
              </a:ext>
            </a:extLst>
          </p:cNvPr>
          <p:cNvSpPr>
            <a:spLocks noGrp="1"/>
          </p:cNvSpPr>
          <p:nvPr>
            <p:ph sz="quarter" idx="1"/>
          </p:nvPr>
        </p:nvSpPr>
        <p:spPr/>
        <p:txBody>
          <a:bodyPr>
            <a:normAutofit fontScale="92500" lnSpcReduction="20000"/>
          </a:bodyPr>
          <a:lstStyle/>
          <a:p>
            <a:r>
              <a:rPr lang="en-US" dirty="0"/>
              <a:t>A binary tree with </a:t>
            </a:r>
            <a:r>
              <a:rPr lang="en-US" i="1" dirty="0"/>
              <a:t>n</a:t>
            </a:r>
            <a:r>
              <a:rPr lang="en-US" dirty="0"/>
              <a:t> nodes has at most height </a:t>
            </a:r>
            <a:r>
              <a:rPr lang="en-US" i="1" dirty="0"/>
              <a:t>O(log</a:t>
            </a:r>
            <a:r>
              <a:rPr lang="en-US" i="1" baseline="-25000" dirty="0"/>
              <a:t>2</a:t>
            </a:r>
            <a:r>
              <a:rPr lang="en-US" i="1" dirty="0"/>
              <a:t> n)</a:t>
            </a:r>
          </a:p>
          <a:p>
            <a:endParaRPr lang="en-US" dirty="0"/>
          </a:p>
          <a:p>
            <a:r>
              <a:rPr lang="en-US" dirty="0"/>
              <a:t>Heapsort is always O(n log</a:t>
            </a:r>
            <a:r>
              <a:rPr lang="en-US" baseline="-25000" dirty="0"/>
              <a:t>2</a:t>
            </a:r>
            <a:r>
              <a:rPr lang="en-US" dirty="0"/>
              <a:t> n)</a:t>
            </a:r>
          </a:p>
          <a:p>
            <a:endParaRPr lang="en-US" dirty="0"/>
          </a:p>
          <a:p>
            <a:r>
              <a:rPr lang="en-US" dirty="0"/>
              <a:t>A complete graph is connected. </a:t>
            </a:r>
          </a:p>
          <a:p>
            <a:endParaRPr lang="en-US" dirty="0"/>
          </a:p>
          <a:p>
            <a:endParaRPr lang="en-US" dirty="0"/>
          </a:p>
          <a:p>
            <a:r>
              <a:rPr lang="en-US" dirty="0"/>
              <a:t>The following code will print out 1:</a:t>
            </a:r>
            <a:br>
              <a:rPr lang="en-US" dirty="0"/>
            </a:br>
            <a:r>
              <a:rPr lang="en-US" dirty="0"/>
              <a:t>String[] strings = new String[10];</a:t>
            </a:r>
            <a:br>
              <a:rPr lang="en-US" dirty="0"/>
            </a:br>
            <a:r>
              <a:rPr lang="en-US" dirty="0"/>
              <a:t>strings[0] = "banana";</a:t>
            </a:r>
            <a:br>
              <a:rPr lang="en-US" dirty="0"/>
            </a:br>
            <a:r>
              <a:rPr lang="en-US" dirty="0" err="1"/>
              <a:t>System.out.println</a:t>
            </a:r>
            <a:r>
              <a:rPr lang="en-US" dirty="0"/>
              <a:t>(</a:t>
            </a:r>
            <a:r>
              <a:rPr lang="en-US" dirty="0" err="1"/>
              <a:t>strings.length</a:t>
            </a:r>
            <a:r>
              <a:rPr lang="en-US" dirty="0"/>
              <a:t>);</a:t>
            </a:r>
          </a:p>
          <a:p>
            <a:endParaRPr lang="en-US" dirty="0"/>
          </a:p>
        </p:txBody>
      </p:sp>
    </p:spTree>
    <p:extLst>
      <p:ext uri="{BB962C8B-B14F-4D97-AF65-F5344CB8AC3E}">
        <p14:creationId xmlns:p14="http://schemas.microsoft.com/office/powerpoint/2010/main" val="413782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0A31C5-EAEA-C247-A17C-E581C9D3E583}"/>
              </a:ext>
            </a:extLst>
          </p:cNvPr>
          <p:cNvSpPr>
            <a:spLocks noGrp="1"/>
          </p:cNvSpPr>
          <p:nvPr>
            <p:ph type="title"/>
          </p:nvPr>
        </p:nvSpPr>
        <p:spPr/>
        <p:txBody>
          <a:bodyPr/>
          <a:lstStyle/>
          <a:p>
            <a:r>
              <a:rPr lang="en-US" dirty="0"/>
              <a:t>Sample question 2</a:t>
            </a:r>
          </a:p>
        </p:txBody>
      </p:sp>
      <p:sp>
        <p:nvSpPr>
          <p:cNvPr id="3" name="Content Placeholder 2">
            <a:extLst>
              <a:ext uri="{FF2B5EF4-FFF2-40B4-BE49-F238E27FC236}">
                <a16:creationId xmlns:a16="http://schemas.microsoft.com/office/drawing/2014/main" id="{631620A4-7330-7F43-B466-C46037D39D63}"/>
              </a:ext>
            </a:extLst>
          </p:cNvPr>
          <p:cNvSpPr>
            <a:spLocks noGrp="1"/>
          </p:cNvSpPr>
          <p:nvPr>
            <p:ph sz="quarter" idx="1"/>
          </p:nvPr>
        </p:nvSpPr>
        <p:spPr/>
        <p:txBody>
          <a:bodyPr/>
          <a:lstStyle/>
          <a:p>
            <a:pPr marL="0" indent="0">
              <a:buNone/>
            </a:pPr>
            <a:r>
              <a:rPr lang="en-US" dirty="0"/>
              <a:t>Write a method for that takes a </a:t>
            </a:r>
            <a:r>
              <a:rPr lang="en-US" dirty="0" err="1"/>
              <a:t>BinaryTree</a:t>
            </a:r>
            <a:r>
              <a:rPr lang="en-US" dirty="0"/>
              <a:t>, a value, and an </a:t>
            </a:r>
            <a:r>
              <a:rPr lang="en-US" dirty="0" err="1"/>
              <a:t>ArrayList</a:t>
            </a:r>
            <a:r>
              <a:rPr lang="en-US" dirty="0"/>
              <a:t> and populates the </a:t>
            </a:r>
            <a:r>
              <a:rPr lang="en-US" dirty="0" err="1"/>
              <a:t>ArrayList</a:t>
            </a:r>
            <a:r>
              <a:rPr lang="en-US" dirty="0"/>
              <a:t> with all data items in the tree that are less than the value passed in.  Assume that the data item stored in the tree is a string and that the strings are unique.</a:t>
            </a:r>
          </a:p>
          <a:p>
            <a:pPr marL="0" indent="0">
              <a:buNone/>
            </a:pPr>
            <a:endParaRPr lang="en-US" dirty="0"/>
          </a:p>
          <a:p>
            <a:pPr marL="0" indent="0">
              <a:buNone/>
            </a:pPr>
            <a:r>
              <a:rPr lang="en-US" sz="2000" dirty="0"/>
              <a:t>public static &lt;E implements comparable&lt;E&gt;&gt; void </a:t>
            </a:r>
            <a:r>
              <a:rPr lang="en-US" sz="2000" dirty="0" err="1"/>
              <a:t>findLessThan</a:t>
            </a:r>
            <a:br>
              <a:rPr lang="en-US" sz="2000" dirty="0"/>
            </a:br>
            <a:r>
              <a:rPr lang="en-US" sz="2000" dirty="0"/>
              <a:t>     (</a:t>
            </a:r>
            <a:r>
              <a:rPr lang="en-US" sz="2000" dirty="0" err="1"/>
              <a:t>BinaryTree</a:t>
            </a:r>
            <a:r>
              <a:rPr lang="en-US" sz="2000" dirty="0"/>
              <a:t>&lt;E&gt; t, E value, </a:t>
            </a:r>
            <a:r>
              <a:rPr lang="en-US" sz="2000" dirty="0" err="1"/>
              <a:t>ArrayList</a:t>
            </a:r>
            <a:r>
              <a:rPr lang="en-US" sz="2000" dirty="0"/>
              <a:t>&lt;E&gt; list)</a:t>
            </a:r>
          </a:p>
        </p:txBody>
      </p:sp>
    </p:spTree>
    <p:extLst>
      <p:ext uri="{BB962C8B-B14F-4D97-AF65-F5344CB8AC3E}">
        <p14:creationId xmlns:p14="http://schemas.microsoft.com/office/powerpoint/2010/main" val="11503131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1" name="Rectangle 2">
            <a:extLst>
              <a:ext uri="{FF2B5EF4-FFF2-40B4-BE49-F238E27FC236}">
                <a16:creationId xmlns:a16="http://schemas.microsoft.com/office/drawing/2014/main" id="{97DE6619-B508-AD4F-B533-0A40648121CD}"/>
              </a:ext>
            </a:extLst>
          </p:cNvPr>
          <p:cNvSpPr>
            <a:spLocks noGrp="1" noChangeArrowheads="1"/>
          </p:cNvSpPr>
          <p:nvPr>
            <p:ph type="title"/>
          </p:nvPr>
        </p:nvSpPr>
        <p:spPr/>
        <p:txBody>
          <a:bodyPr/>
          <a:lstStyle/>
          <a:p>
            <a:r>
              <a:rPr lang="en-US" altLang="en-US" dirty="0">
                <a:ea typeface="ＭＳ Ｐゴシック" panose="020B0600070205080204" pitchFamily="34" charset="-128"/>
              </a:rPr>
              <a:t>Minimum spanning trees (MST)</a:t>
            </a:r>
          </a:p>
        </p:txBody>
      </p:sp>
      <p:grpSp>
        <p:nvGrpSpPr>
          <p:cNvPr id="92162" name="Group 7">
            <a:extLst>
              <a:ext uri="{FF2B5EF4-FFF2-40B4-BE49-F238E27FC236}">
                <a16:creationId xmlns:a16="http://schemas.microsoft.com/office/drawing/2014/main" id="{29B7E1BA-230F-354B-ADC0-9989CC203642}"/>
              </a:ext>
            </a:extLst>
          </p:cNvPr>
          <p:cNvGrpSpPr>
            <a:grpSpLocks/>
          </p:cNvGrpSpPr>
          <p:nvPr/>
        </p:nvGrpSpPr>
        <p:grpSpPr bwMode="auto">
          <a:xfrm>
            <a:off x="138332" y="3566160"/>
            <a:ext cx="533400" cy="533400"/>
            <a:chOff x="1824" y="2736"/>
            <a:chExt cx="336" cy="336"/>
          </a:xfrm>
        </p:grpSpPr>
        <p:sp>
          <p:nvSpPr>
            <p:cNvPr id="128008" name="Oval 8">
              <a:extLst>
                <a:ext uri="{FF2B5EF4-FFF2-40B4-BE49-F238E27FC236}">
                  <a16:creationId xmlns:a16="http://schemas.microsoft.com/office/drawing/2014/main" id="{F31C49BC-0442-AF46-8A53-55BA84C0FE9D}"/>
                </a:ext>
              </a:extLst>
            </p:cNvPr>
            <p:cNvSpPr>
              <a:spLocks noChangeArrowheads="1"/>
            </p:cNvSpPr>
            <p:nvPr/>
          </p:nvSpPr>
          <p:spPr bwMode="auto">
            <a:xfrm>
              <a:off x="1824" y="2736"/>
              <a:ext cx="336" cy="336"/>
            </a:xfrm>
            <a:prstGeom prst="ellipse">
              <a:avLst/>
            </a:prstGeom>
            <a:solidFill>
              <a:schemeClr val="accent2"/>
            </a:solidFill>
            <a:ln w="9525">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cs typeface="ＭＳ Ｐゴシック" charset="0"/>
              </a:endParaRPr>
            </a:p>
          </p:txBody>
        </p:sp>
        <p:sp>
          <p:nvSpPr>
            <p:cNvPr id="128009" name="Text Box 9">
              <a:extLst>
                <a:ext uri="{FF2B5EF4-FFF2-40B4-BE49-F238E27FC236}">
                  <a16:creationId xmlns:a16="http://schemas.microsoft.com/office/drawing/2014/main" id="{AABE64DE-6B06-4948-AE0A-297B3B4C3EFB}"/>
                </a:ext>
              </a:extLst>
            </p:cNvPr>
            <p:cNvSpPr txBox="1">
              <a:spLocks noChangeArrowheads="1"/>
            </p:cNvSpPr>
            <p:nvPr/>
          </p:nvSpPr>
          <p:spPr bwMode="auto">
            <a:xfrm>
              <a:off x="1872" y="2736"/>
              <a:ext cx="288" cy="2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400">
                  <a:latin typeface="Arial" charset="0"/>
                  <a:ea typeface="ＭＳ Ｐゴシック" charset="0"/>
                  <a:cs typeface="ＭＳ Ｐゴシック" charset="0"/>
                </a:rPr>
                <a:t>A</a:t>
              </a:r>
            </a:p>
          </p:txBody>
        </p:sp>
      </p:grpSp>
      <p:grpSp>
        <p:nvGrpSpPr>
          <p:cNvPr id="92163" name="Group 10">
            <a:extLst>
              <a:ext uri="{FF2B5EF4-FFF2-40B4-BE49-F238E27FC236}">
                <a16:creationId xmlns:a16="http://schemas.microsoft.com/office/drawing/2014/main" id="{2A9C4445-7248-9240-BFAC-33E3384DE2BF}"/>
              </a:ext>
            </a:extLst>
          </p:cNvPr>
          <p:cNvGrpSpPr>
            <a:grpSpLocks/>
          </p:cNvGrpSpPr>
          <p:nvPr/>
        </p:nvGrpSpPr>
        <p:grpSpPr bwMode="auto">
          <a:xfrm>
            <a:off x="138332" y="5242560"/>
            <a:ext cx="533400" cy="533400"/>
            <a:chOff x="1824" y="2736"/>
            <a:chExt cx="336" cy="336"/>
          </a:xfrm>
        </p:grpSpPr>
        <p:sp>
          <p:nvSpPr>
            <p:cNvPr id="128011" name="Oval 11">
              <a:extLst>
                <a:ext uri="{FF2B5EF4-FFF2-40B4-BE49-F238E27FC236}">
                  <a16:creationId xmlns:a16="http://schemas.microsoft.com/office/drawing/2014/main" id="{939E7E22-1425-E441-8117-F3E8EEE4A890}"/>
                </a:ext>
              </a:extLst>
            </p:cNvPr>
            <p:cNvSpPr>
              <a:spLocks noChangeArrowheads="1"/>
            </p:cNvSpPr>
            <p:nvPr/>
          </p:nvSpPr>
          <p:spPr bwMode="auto">
            <a:xfrm>
              <a:off x="1824" y="2736"/>
              <a:ext cx="336" cy="336"/>
            </a:xfrm>
            <a:prstGeom prst="ellipse">
              <a:avLst/>
            </a:prstGeom>
            <a:solidFill>
              <a:schemeClr val="accent2"/>
            </a:solidFill>
            <a:ln w="9525">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cs typeface="ＭＳ Ｐゴシック" charset="0"/>
              </a:endParaRPr>
            </a:p>
          </p:txBody>
        </p:sp>
        <p:sp>
          <p:nvSpPr>
            <p:cNvPr id="128012" name="Text Box 12">
              <a:extLst>
                <a:ext uri="{FF2B5EF4-FFF2-40B4-BE49-F238E27FC236}">
                  <a16:creationId xmlns:a16="http://schemas.microsoft.com/office/drawing/2014/main" id="{DB0E31BD-33B8-A645-96AC-EC49FFFCB7BA}"/>
                </a:ext>
              </a:extLst>
            </p:cNvPr>
            <p:cNvSpPr txBox="1">
              <a:spLocks noChangeArrowheads="1"/>
            </p:cNvSpPr>
            <p:nvPr/>
          </p:nvSpPr>
          <p:spPr bwMode="auto">
            <a:xfrm>
              <a:off x="1872" y="2736"/>
              <a:ext cx="288" cy="2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400">
                  <a:latin typeface="Arial" charset="0"/>
                  <a:ea typeface="ＭＳ Ｐゴシック" charset="0"/>
                  <a:cs typeface="ＭＳ Ｐゴシック" charset="0"/>
                </a:rPr>
                <a:t>B</a:t>
              </a:r>
            </a:p>
          </p:txBody>
        </p:sp>
      </p:grpSp>
      <p:grpSp>
        <p:nvGrpSpPr>
          <p:cNvPr id="92164" name="Group 13">
            <a:extLst>
              <a:ext uri="{FF2B5EF4-FFF2-40B4-BE49-F238E27FC236}">
                <a16:creationId xmlns:a16="http://schemas.microsoft.com/office/drawing/2014/main" id="{B06AFDE4-38F2-6C4E-B40E-2A11413915D9}"/>
              </a:ext>
            </a:extLst>
          </p:cNvPr>
          <p:cNvGrpSpPr>
            <a:grpSpLocks/>
          </p:cNvGrpSpPr>
          <p:nvPr/>
        </p:nvGrpSpPr>
        <p:grpSpPr bwMode="auto">
          <a:xfrm>
            <a:off x="1662332" y="5242560"/>
            <a:ext cx="533400" cy="533400"/>
            <a:chOff x="1824" y="2736"/>
            <a:chExt cx="336" cy="336"/>
          </a:xfrm>
        </p:grpSpPr>
        <p:sp>
          <p:nvSpPr>
            <p:cNvPr id="128014" name="Oval 14">
              <a:extLst>
                <a:ext uri="{FF2B5EF4-FFF2-40B4-BE49-F238E27FC236}">
                  <a16:creationId xmlns:a16="http://schemas.microsoft.com/office/drawing/2014/main" id="{0C085943-C498-EA4B-B795-A886BC51F86C}"/>
                </a:ext>
              </a:extLst>
            </p:cNvPr>
            <p:cNvSpPr>
              <a:spLocks noChangeArrowheads="1"/>
            </p:cNvSpPr>
            <p:nvPr/>
          </p:nvSpPr>
          <p:spPr bwMode="auto">
            <a:xfrm>
              <a:off x="1824" y="2736"/>
              <a:ext cx="336" cy="336"/>
            </a:xfrm>
            <a:prstGeom prst="ellipse">
              <a:avLst/>
            </a:prstGeom>
            <a:solidFill>
              <a:schemeClr val="accent2"/>
            </a:solidFill>
            <a:ln w="9525">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cs typeface="ＭＳ Ｐゴシック" charset="0"/>
              </a:endParaRPr>
            </a:p>
          </p:txBody>
        </p:sp>
        <p:sp>
          <p:nvSpPr>
            <p:cNvPr id="128015" name="Text Box 15">
              <a:extLst>
                <a:ext uri="{FF2B5EF4-FFF2-40B4-BE49-F238E27FC236}">
                  <a16:creationId xmlns:a16="http://schemas.microsoft.com/office/drawing/2014/main" id="{1FD097C2-C46A-1F41-AB20-4BDD9C1749BB}"/>
                </a:ext>
              </a:extLst>
            </p:cNvPr>
            <p:cNvSpPr txBox="1">
              <a:spLocks noChangeArrowheads="1"/>
            </p:cNvSpPr>
            <p:nvPr/>
          </p:nvSpPr>
          <p:spPr bwMode="auto">
            <a:xfrm>
              <a:off x="1872" y="2736"/>
              <a:ext cx="288" cy="2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400">
                  <a:latin typeface="Arial" charset="0"/>
                  <a:ea typeface="ＭＳ Ｐゴシック" charset="0"/>
                  <a:cs typeface="ＭＳ Ｐゴシック" charset="0"/>
                </a:rPr>
                <a:t>D</a:t>
              </a:r>
            </a:p>
          </p:txBody>
        </p:sp>
      </p:grpSp>
      <p:grpSp>
        <p:nvGrpSpPr>
          <p:cNvPr id="92165" name="Group 16">
            <a:extLst>
              <a:ext uri="{FF2B5EF4-FFF2-40B4-BE49-F238E27FC236}">
                <a16:creationId xmlns:a16="http://schemas.microsoft.com/office/drawing/2014/main" id="{C103DBF9-19D2-9847-ABF3-85E010527D3F}"/>
              </a:ext>
            </a:extLst>
          </p:cNvPr>
          <p:cNvGrpSpPr>
            <a:grpSpLocks/>
          </p:cNvGrpSpPr>
          <p:nvPr/>
        </p:nvGrpSpPr>
        <p:grpSpPr bwMode="auto">
          <a:xfrm>
            <a:off x="1662332" y="3566160"/>
            <a:ext cx="533400" cy="533400"/>
            <a:chOff x="1824" y="2736"/>
            <a:chExt cx="336" cy="336"/>
          </a:xfrm>
        </p:grpSpPr>
        <p:sp>
          <p:nvSpPr>
            <p:cNvPr id="128017" name="Oval 17">
              <a:extLst>
                <a:ext uri="{FF2B5EF4-FFF2-40B4-BE49-F238E27FC236}">
                  <a16:creationId xmlns:a16="http://schemas.microsoft.com/office/drawing/2014/main" id="{B19C3B1C-C71D-6342-9615-ED9407E8F439}"/>
                </a:ext>
              </a:extLst>
            </p:cNvPr>
            <p:cNvSpPr>
              <a:spLocks noChangeArrowheads="1"/>
            </p:cNvSpPr>
            <p:nvPr/>
          </p:nvSpPr>
          <p:spPr bwMode="auto">
            <a:xfrm>
              <a:off x="1824" y="2736"/>
              <a:ext cx="336" cy="336"/>
            </a:xfrm>
            <a:prstGeom prst="ellipse">
              <a:avLst/>
            </a:prstGeom>
            <a:solidFill>
              <a:schemeClr val="accent2"/>
            </a:solidFill>
            <a:ln w="9525">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cs typeface="ＭＳ Ｐゴシック" charset="0"/>
              </a:endParaRPr>
            </a:p>
          </p:txBody>
        </p:sp>
        <p:sp>
          <p:nvSpPr>
            <p:cNvPr id="128018" name="Text Box 18">
              <a:extLst>
                <a:ext uri="{FF2B5EF4-FFF2-40B4-BE49-F238E27FC236}">
                  <a16:creationId xmlns:a16="http://schemas.microsoft.com/office/drawing/2014/main" id="{F8D7DA00-4D06-0647-8251-CE4E9535AB5F}"/>
                </a:ext>
              </a:extLst>
            </p:cNvPr>
            <p:cNvSpPr txBox="1">
              <a:spLocks noChangeArrowheads="1"/>
            </p:cNvSpPr>
            <p:nvPr/>
          </p:nvSpPr>
          <p:spPr bwMode="auto">
            <a:xfrm>
              <a:off x="1872" y="2736"/>
              <a:ext cx="288" cy="2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400">
                  <a:latin typeface="Arial" charset="0"/>
                  <a:ea typeface="ＭＳ Ｐゴシック" charset="0"/>
                  <a:cs typeface="ＭＳ Ｐゴシック" charset="0"/>
                </a:rPr>
                <a:t>C</a:t>
              </a:r>
            </a:p>
          </p:txBody>
        </p:sp>
      </p:grpSp>
      <p:sp>
        <p:nvSpPr>
          <p:cNvPr id="128021" name="Line 21">
            <a:extLst>
              <a:ext uri="{FF2B5EF4-FFF2-40B4-BE49-F238E27FC236}">
                <a16:creationId xmlns:a16="http://schemas.microsoft.com/office/drawing/2014/main" id="{982332F6-7A69-E547-9C89-1A29D91ADAFF}"/>
              </a:ext>
            </a:extLst>
          </p:cNvPr>
          <p:cNvSpPr>
            <a:spLocks noChangeShapeType="1"/>
          </p:cNvSpPr>
          <p:nvPr/>
        </p:nvSpPr>
        <p:spPr bwMode="auto">
          <a:xfrm>
            <a:off x="671732" y="5547360"/>
            <a:ext cx="990600" cy="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cs typeface="ＭＳ Ｐゴシック" charset="0"/>
            </a:endParaRPr>
          </a:p>
        </p:txBody>
      </p:sp>
      <p:sp>
        <p:nvSpPr>
          <p:cNvPr id="128022" name="Line 22">
            <a:extLst>
              <a:ext uri="{FF2B5EF4-FFF2-40B4-BE49-F238E27FC236}">
                <a16:creationId xmlns:a16="http://schemas.microsoft.com/office/drawing/2014/main" id="{58B3216C-334D-3841-8D3C-17F97E1F39D1}"/>
              </a:ext>
            </a:extLst>
          </p:cNvPr>
          <p:cNvSpPr>
            <a:spLocks noChangeShapeType="1"/>
          </p:cNvSpPr>
          <p:nvPr/>
        </p:nvSpPr>
        <p:spPr bwMode="auto">
          <a:xfrm flipV="1">
            <a:off x="1967132" y="4099560"/>
            <a:ext cx="0" cy="11430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cs typeface="ＭＳ Ｐゴシック" charset="0"/>
            </a:endParaRPr>
          </a:p>
        </p:txBody>
      </p:sp>
      <p:sp>
        <p:nvSpPr>
          <p:cNvPr id="128023" name="Line 23">
            <a:extLst>
              <a:ext uri="{FF2B5EF4-FFF2-40B4-BE49-F238E27FC236}">
                <a16:creationId xmlns:a16="http://schemas.microsoft.com/office/drawing/2014/main" id="{ABEC36EF-66A6-3D44-A805-B52C219892BB}"/>
              </a:ext>
            </a:extLst>
          </p:cNvPr>
          <p:cNvSpPr>
            <a:spLocks noChangeShapeType="1"/>
          </p:cNvSpPr>
          <p:nvPr/>
        </p:nvSpPr>
        <p:spPr bwMode="auto">
          <a:xfrm flipV="1">
            <a:off x="443132" y="4099560"/>
            <a:ext cx="0" cy="11430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cs typeface="ＭＳ Ｐゴシック" charset="0"/>
            </a:endParaRPr>
          </a:p>
        </p:txBody>
      </p:sp>
      <p:sp>
        <p:nvSpPr>
          <p:cNvPr id="128024" name="Line 24">
            <a:extLst>
              <a:ext uri="{FF2B5EF4-FFF2-40B4-BE49-F238E27FC236}">
                <a16:creationId xmlns:a16="http://schemas.microsoft.com/office/drawing/2014/main" id="{3D5336C6-8EBF-AD4C-B084-CE5D4ABEE3E9}"/>
              </a:ext>
            </a:extLst>
          </p:cNvPr>
          <p:cNvSpPr>
            <a:spLocks noChangeShapeType="1"/>
          </p:cNvSpPr>
          <p:nvPr/>
        </p:nvSpPr>
        <p:spPr bwMode="auto">
          <a:xfrm>
            <a:off x="671732" y="3794760"/>
            <a:ext cx="990600" cy="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cs typeface="ＭＳ Ｐゴシック" charset="0"/>
            </a:endParaRPr>
          </a:p>
        </p:txBody>
      </p:sp>
      <p:sp>
        <p:nvSpPr>
          <p:cNvPr id="128025" name="Line 25">
            <a:extLst>
              <a:ext uri="{FF2B5EF4-FFF2-40B4-BE49-F238E27FC236}">
                <a16:creationId xmlns:a16="http://schemas.microsoft.com/office/drawing/2014/main" id="{AC0CDC23-0D76-374D-8FDD-29FC42786507}"/>
              </a:ext>
            </a:extLst>
          </p:cNvPr>
          <p:cNvSpPr>
            <a:spLocks noChangeShapeType="1"/>
          </p:cNvSpPr>
          <p:nvPr/>
        </p:nvSpPr>
        <p:spPr bwMode="auto">
          <a:xfrm>
            <a:off x="595532" y="4023360"/>
            <a:ext cx="1143000" cy="12954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cs typeface="ＭＳ Ｐゴシック" charset="0"/>
            </a:endParaRPr>
          </a:p>
        </p:txBody>
      </p:sp>
      <p:sp>
        <p:nvSpPr>
          <p:cNvPr id="128027" name="Text Box 27">
            <a:extLst>
              <a:ext uri="{FF2B5EF4-FFF2-40B4-BE49-F238E27FC236}">
                <a16:creationId xmlns:a16="http://schemas.microsoft.com/office/drawing/2014/main" id="{0285F262-1DEA-3045-995E-977EC4F60CA0}"/>
              </a:ext>
            </a:extLst>
          </p:cNvPr>
          <p:cNvSpPr txBox="1">
            <a:spLocks noChangeArrowheads="1"/>
          </p:cNvSpPr>
          <p:nvPr/>
        </p:nvSpPr>
        <p:spPr bwMode="auto">
          <a:xfrm>
            <a:off x="138332" y="4480560"/>
            <a:ext cx="5334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cs typeface="ＭＳ Ｐゴシック" charset="0"/>
              </a:rPr>
              <a:t>4</a:t>
            </a:r>
          </a:p>
        </p:txBody>
      </p:sp>
      <p:sp>
        <p:nvSpPr>
          <p:cNvPr id="128029" name="Text Box 29">
            <a:extLst>
              <a:ext uri="{FF2B5EF4-FFF2-40B4-BE49-F238E27FC236}">
                <a16:creationId xmlns:a16="http://schemas.microsoft.com/office/drawing/2014/main" id="{055D7911-CD7C-3946-AE65-7E610CA14D20}"/>
              </a:ext>
            </a:extLst>
          </p:cNvPr>
          <p:cNvSpPr txBox="1">
            <a:spLocks noChangeArrowheads="1"/>
          </p:cNvSpPr>
          <p:nvPr/>
        </p:nvSpPr>
        <p:spPr bwMode="auto">
          <a:xfrm>
            <a:off x="1052732" y="3413760"/>
            <a:ext cx="5334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cs typeface="ＭＳ Ｐゴシック" charset="0"/>
              </a:rPr>
              <a:t>1</a:t>
            </a:r>
          </a:p>
        </p:txBody>
      </p:sp>
      <p:sp>
        <p:nvSpPr>
          <p:cNvPr id="128030" name="Text Box 30">
            <a:extLst>
              <a:ext uri="{FF2B5EF4-FFF2-40B4-BE49-F238E27FC236}">
                <a16:creationId xmlns:a16="http://schemas.microsoft.com/office/drawing/2014/main" id="{644B3F79-76D8-9D43-9A2C-1D0A993B804E}"/>
              </a:ext>
            </a:extLst>
          </p:cNvPr>
          <p:cNvSpPr txBox="1">
            <a:spLocks noChangeArrowheads="1"/>
          </p:cNvSpPr>
          <p:nvPr/>
        </p:nvSpPr>
        <p:spPr bwMode="auto">
          <a:xfrm>
            <a:off x="2043332" y="4418648"/>
            <a:ext cx="533400" cy="366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cs typeface="ＭＳ Ｐゴシック" charset="0"/>
              </a:rPr>
              <a:t>2</a:t>
            </a:r>
          </a:p>
        </p:txBody>
      </p:sp>
      <p:sp>
        <p:nvSpPr>
          <p:cNvPr id="128031" name="Text Box 31">
            <a:extLst>
              <a:ext uri="{FF2B5EF4-FFF2-40B4-BE49-F238E27FC236}">
                <a16:creationId xmlns:a16="http://schemas.microsoft.com/office/drawing/2014/main" id="{15D4A009-A0FC-A24D-8D8C-1E8B5CF9848C}"/>
              </a:ext>
            </a:extLst>
          </p:cNvPr>
          <p:cNvSpPr txBox="1">
            <a:spLocks noChangeArrowheads="1"/>
          </p:cNvSpPr>
          <p:nvPr/>
        </p:nvSpPr>
        <p:spPr bwMode="auto">
          <a:xfrm>
            <a:off x="595532" y="4251960"/>
            <a:ext cx="5334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cs typeface="ＭＳ Ｐゴシック" charset="0"/>
              </a:rPr>
              <a:t>3</a:t>
            </a:r>
          </a:p>
        </p:txBody>
      </p:sp>
      <p:sp>
        <p:nvSpPr>
          <p:cNvPr id="128032" name="Text Box 32">
            <a:extLst>
              <a:ext uri="{FF2B5EF4-FFF2-40B4-BE49-F238E27FC236}">
                <a16:creationId xmlns:a16="http://schemas.microsoft.com/office/drawing/2014/main" id="{2E892196-9056-544B-8954-7C81CBBF0D31}"/>
              </a:ext>
            </a:extLst>
          </p:cNvPr>
          <p:cNvSpPr txBox="1">
            <a:spLocks noChangeArrowheads="1"/>
          </p:cNvSpPr>
          <p:nvPr/>
        </p:nvSpPr>
        <p:spPr bwMode="auto">
          <a:xfrm>
            <a:off x="1052732" y="5561648"/>
            <a:ext cx="533400" cy="366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cs typeface="ＭＳ Ｐゴシック" charset="0"/>
              </a:rPr>
              <a:t>4</a:t>
            </a:r>
          </a:p>
        </p:txBody>
      </p:sp>
      <p:grpSp>
        <p:nvGrpSpPr>
          <p:cNvPr id="92176" name="Group 33">
            <a:extLst>
              <a:ext uri="{FF2B5EF4-FFF2-40B4-BE49-F238E27FC236}">
                <a16:creationId xmlns:a16="http://schemas.microsoft.com/office/drawing/2014/main" id="{7BB9F9E4-54B7-D445-997C-7F46DABB2B36}"/>
              </a:ext>
            </a:extLst>
          </p:cNvPr>
          <p:cNvGrpSpPr>
            <a:grpSpLocks/>
          </p:cNvGrpSpPr>
          <p:nvPr/>
        </p:nvGrpSpPr>
        <p:grpSpPr bwMode="auto">
          <a:xfrm>
            <a:off x="3186332" y="5242560"/>
            <a:ext cx="533400" cy="533400"/>
            <a:chOff x="1824" y="2736"/>
            <a:chExt cx="336" cy="336"/>
          </a:xfrm>
        </p:grpSpPr>
        <p:sp>
          <p:nvSpPr>
            <p:cNvPr id="128034" name="Oval 34">
              <a:extLst>
                <a:ext uri="{FF2B5EF4-FFF2-40B4-BE49-F238E27FC236}">
                  <a16:creationId xmlns:a16="http://schemas.microsoft.com/office/drawing/2014/main" id="{78D87439-46B9-0244-97B9-0C8C78875F5C}"/>
                </a:ext>
              </a:extLst>
            </p:cNvPr>
            <p:cNvSpPr>
              <a:spLocks noChangeArrowheads="1"/>
            </p:cNvSpPr>
            <p:nvPr/>
          </p:nvSpPr>
          <p:spPr bwMode="auto">
            <a:xfrm>
              <a:off x="1824" y="2736"/>
              <a:ext cx="336" cy="336"/>
            </a:xfrm>
            <a:prstGeom prst="ellipse">
              <a:avLst/>
            </a:prstGeom>
            <a:solidFill>
              <a:schemeClr val="accent2"/>
            </a:solidFill>
            <a:ln w="9525">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cs typeface="ＭＳ Ｐゴシック" charset="0"/>
              </a:endParaRPr>
            </a:p>
          </p:txBody>
        </p:sp>
        <p:sp>
          <p:nvSpPr>
            <p:cNvPr id="128035" name="Text Box 35">
              <a:extLst>
                <a:ext uri="{FF2B5EF4-FFF2-40B4-BE49-F238E27FC236}">
                  <a16:creationId xmlns:a16="http://schemas.microsoft.com/office/drawing/2014/main" id="{43BA2916-E42E-564D-AF40-3F590A75A48D}"/>
                </a:ext>
              </a:extLst>
            </p:cNvPr>
            <p:cNvSpPr txBox="1">
              <a:spLocks noChangeArrowheads="1"/>
            </p:cNvSpPr>
            <p:nvPr/>
          </p:nvSpPr>
          <p:spPr bwMode="auto">
            <a:xfrm>
              <a:off x="1872" y="2736"/>
              <a:ext cx="288" cy="2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400">
                  <a:latin typeface="Arial" charset="0"/>
                  <a:ea typeface="ＭＳ Ｐゴシック" charset="0"/>
                  <a:cs typeface="ＭＳ Ｐゴシック" charset="0"/>
                </a:rPr>
                <a:t>F</a:t>
              </a:r>
            </a:p>
          </p:txBody>
        </p:sp>
      </p:grpSp>
      <p:grpSp>
        <p:nvGrpSpPr>
          <p:cNvPr id="92177" name="Group 36">
            <a:extLst>
              <a:ext uri="{FF2B5EF4-FFF2-40B4-BE49-F238E27FC236}">
                <a16:creationId xmlns:a16="http://schemas.microsoft.com/office/drawing/2014/main" id="{2128B9AC-2AD2-B74F-B6EB-F3FDFC57ACCB}"/>
              </a:ext>
            </a:extLst>
          </p:cNvPr>
          <p:cNvGrpSpPr>
            <a:grpSpLocks/>
          </p:cNvGrpSpPr>
          <p:nvPr/>
        </p:nvGrpSpPr>
        <p:grpSpPr bwMode="auto">
          <a:xfrm>
            <a:off x="3186332" y="3566160"/>
            <a:ext cx="533400" cy="533400"/>
            <a:chOff x="1824" y="2736"/>
            <a:chExt cx="336" cy="336"/>
          </a:xfrm>
        </p:grpSpPr>
        <p:sp>
          <p:nvSpPr>
            <p:cNvPr id="128037" name="Oval 37">
              <a:extLst>
                <a:ext uri="{FF2B5EF4-FFF2-40B4-BE49-F238E27FC236}">
                  <a16:creationId xmlns:a16="http://schemas.microsoft.com/office/drawing/2014/main" id="{2DFE0960-B945-4E48-A2D6-21D9B93D6DDA}"/>
                </a:ext>
              </a:extLst>
            </p:cNvPr>
            <p:cNvSpPr>
              <a:spLocks noChangeArrowheads="1"/>
            </p:cNvSpPr>
            <p:nvPr/>
          </p:nvSpPr>
          <p:spPr bwMode="auto">
            <a:xfrm>
              <a:off x="1824" y="2736"/>
              <a:ext cx="336" cy="336"/>
            </a:xfrm>
            <a:prstGeom prst="ellipse">
              <a:avLst/>
            </a:prstGeom>
            <a:solidFill>
              <a:schemeClr val="accent2"/>
            </a:solidFill>
            <a:ln w="9525">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cs typeface="ＭＳ Ｐゴシック" charset="0"/>
              </a:endParaRPr>
            </a:p>
          </p:txBody>
        </p:sp>
        <p:sp>
          <p:nvSpPr>
            <p:cNvPr id="128038" name="Text Box 38">
              <a:extLst>
                <a:ext uri="{FF2B5EF4-FFF2-40B4-BE49-F238E27FC236}">
                  <a16:creationId xmlns:a16="http://schemas.microsoft.com/office/drawing/2014/main" id="{4A2A2086-EDFB-DC44-A92D-4107B797A687}"/>
                </a:ext>
              </a:extLst>
            </p:cNvPr>
            <p:cNvSpPr txBox="1">
              <a:spLocks noChangeArrowheads="1"/>
            </p:cNvSpPr>
            <p:nvPr/>
          </p:nvSpPr>
          <p:spPr bwMode="auto">
            <a:xfrm>
              <a:off x="1872" y="2736"/>
              <a:ext cx="288" cy="2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400">
                  <a:latin typeface="Arial" charset="0"/>
                  <a:ea typeface="ＭＳ Ｐゴシック" charset="0"/>
                  <a:cs typeface="ＭＳ Ｐゴシック" charset="0"/>
                </a:rPr>
                <a:t>E</a:t>
              </a:r>
            </a:p>
          </p:txBody>
        </p:sp>
      </p:grpSp>
      <p:sp>
        <p:nvSpPr>
          <p:cNvPr id="128039" name="Line 39">
            <a:extLst>
              <a:ext uri="{FF2B5EF4-FFF2-40B4-BE49-F238E27FC236}">
                <a16:creationId xmlns:a16="http://schemas.microsoft.com/office/drawing/2014/main" id="{65A2C776-109F-1C41-9FA5-BC4F2A8E3E41}"/>
              </a:ext>
            </a:extLst>
          </p:cNvPr>
          <p:cNvSpPr>
            <a:spLocks noChangeShapeType="1"/>
          </p:cNvSpPr>
          <p:nvPr/>
        </p:nvSpPr>
        <p:spPr bwMode="auto">
          <a:xfrm>
            <a:off x="2195732" y="5547360"/>
            <a:ext cx="990600" cy="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cs typeface="ＭＳ Ｐゴシック" charset="0"/>
            </a:endParaRPr>
          </a:p>
        </p:txBody>
      </p:sp>
      <p:sp>
        <p:nvSpPr>
          <p:cNvPr id="128040" name="Line 40">
            <a:extLst>
              <a:ext uri="{FF2B5EF4-FFF2-40B4-BE49-F238E27FC236}">
                <a16:creationId xmlns:a16="http://schemas.microsoft.com/office/drawing/2014/main" id="{366B7125-B47E-404A-A89C-64B81261FD92}"/>
              </a:ext>
            </a:extLst>
          </p:cNvPr>
          <p:cNvSpPr>
            <a:spLocks noChangeShapeType="1"/>
          </p:cNvSpPr>
          <p:nvPr/>
        </p:nvSpPr>
        <p:spPr bwMode="auto">
          <a:xfrm flipV="1">
            <a:off x="3491132" y="4099560"/>
            <a:ext cx="0" cy="11430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cs typeface="ＭＳ Ｐゴシック" charset="0"/>
            </a:endParaRPr>
          </a:p>
        </p:txBody>
      </p:sp>
      <p:sp>
        <p:nvSpPr>
          <p:cNvPr id="128043" name="Line 43">
            <a:extLst>
              <a:ext uri="{FF2B5EF4-FFF2-40B4-BE49-F238E27FC236}">
                <a16:creationId xmlns:a16="http://schemas.microsoft.com/office/drawing/2014/main" id="{472F4B71-DD22-FA4F-8886-A042ED4268A5}"/>
              </a:ext>
            </a:extLst>
          </p:cNvPr>
          <p:cNvSpPr>
            <a:spLocks noChangeShapeType="1"/>
          </p:cNvSpPr>
          <p:nvPr/>
        </p:nvSpPr>
        <p:spPr bwMode="auto">
          <a:xfrm>
            <a:off x="2119532" y="4023360"/>
            <a:ext cx="1143000" cy="12954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cs typeface="ＭＳ Ｐゴシック" charset="0"/>
            </a:endParaRPr>
          </a:p>
        </p:txBody>
      </p:sp>
      <p:sp>
        <p:nvSpPr>
          <p:cNvPr id="128045" name="Text Box 45">
            <a:extLst>
              <a:ext uri="{FF2B5EF4-FFF2-40B4-BE49-F238E27FC236}">
                <a16:creationId xmlns:a16="http://schemas.microsoft.com/office/drawing/2014/main" id="{FD2B8379-B414-534F-8121-0106E4AFFF76}"/>
              </a:ext>
            </a:extLst>
          </p:cNvPr>
          <p:cNvSpPr txBox="1">
            <a:spLocks noChangeArrowheads="1"/>
          </p:cNvSpPr>
          <p:nvPr/>
        </p:nvSpPr>
        <p:spPr bwMode="auto">
          <a:xfrm>
            <a:off x="3567332" y="4418648"/>
            <a:ext cx="533400" cy="366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cs typeface="ＭＳ Ｐゴシック" charset="0"/>
              </a:rPr>
              <a:t>5</a:t>
            </a:r>
          </a:p>
        </p:txBody>
      </p:sp>
      <p:sp>
        <p:nvSpPr>
          <p:cNvPr id="128046" name="Text Box 46">
            <a:extLst>
              <a:ext uri="{FF2B5EF4-FFF2-40B4-BE49-F238E27FC236}">
                <a16:creationId xmlns:a16="http://schemas.microsoft.com/office/drawing/2014/main" id="{DDB3B9B2-88C4-4348-8817-940B12F71225}"/>
              </a:ext>
            </a:extLst>
          </p:cNvPr>
          <p:cNvSpPr txBox="1">
            <a:spLocks noChangeArrowheads="1"/>
          </p:cNvSpPr>
          <p:nvPr/>
        </p:nvSpPr>
        <p:spPr bwMode="auto">
          <a:xfrm>
            <a:off x="2652932" y="4266248"/>
            <a:ext cx="533400" cy="366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cs typeface="ＭＳ Ｐゴシック" charset="0"/>
              </a:rPr>
              <a:t>4</a:t>
            </a:r>
          </a:p>
        </p:txBody>
      </p:sp>
      <p:sp>
        <p:nvSpPr>
          <p:cNvPr id="128047" name="Text Box 47">
            <a:extLst>
              <a:ext uri="{FF2B5EF4-FFF2-40B4-BE49-F238E27FC236}">
                <a16:creationId xmlns:a16="http://schemas.microsoft.com/office/drawing/2014/main" id="{C70FAABC-3400-A146-A689-92470012FC76}"/>
              </a:ext>
            </a:extLst>
          </p:cNvPr>
          <p:cNvSpPr txBox="1">
            <a:spLocks noChangeArrowheads="1"/>
          </p:cNvSpPr>
          <p:nvPr/>
        </p:nvSpPr>
        <p:spPr bwMode="auto">
          <a:xfrm>
            <a:off x="2576732" y="5561648"/>
            <a:ext cx="533400" cy="366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cs typeface="ＭＳ Ｐゴシック" charset="0"/>
              </a:rPr>
              <a:t>6</a:t>
            </a:r>
          </a:p>
        </p:txBody>
      </p:sp>
      <p:sp>
        <p:nvSpPr>
          <p:cNvPr id="128048" name="Line 48">
            <a:extLst>
              <a:ext uri="{FF2B5EF4-FFF2-40B4-BE49-F238E27FC236}">
                <a16:creationId xmlns:a16="http://schemas.microsoft.com/office/drawing/2014/main" id="{4690234F-4B6D-D145-9642-426E276714EC}"/>
              </a:ext>
            </a:extLst>
          </p:cNvPr>
          <p:cNvSpPr>
            <a:spLocks noChangeShapeType="1"/>
          </p:cNvSpPr>
          <p:nvPr/>
        </p:nvSpPr>
        <p:spPr bwMode="auto">
          <a:xfrm flipV="1">
            <a:off x="595532" y="4099560"/>
            <a:ext cx="1219200" cy="12192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cs typeface="ＭＳ Ｐゴシック" charset="0"/>
            </a:endParaRPr>
          </a:p>
        </p:txBody>
      </p:sp>
      <p:sp>
        <p:nvSpPr>
          <p:cNvPr id="128049" name="Text Box 49">
            <a:extLst>
              <a:ext uri="{FF2B5EF4-FFF2-40B4-BE49-F238E27FC236}">
                <a16:creationId xmlns:a16="http://schemas.microsoft.com/office/drawing/2014/main" id="{0D27B83D-29CB-794E-AFF5-A83CC4406A0F}"/>
              </a:ext>
            </a:extLst>
          </p:cNvPr>
          <p:cNvSpPr txBox="1">
            <a:spLocks noChangeArrowheads="1"/>
          </p:cNvSpPr>
          <p:nvPr/>
        </p:nvSpPr>
        <p:spPr bwMode="auto">
          <a:xfrm>
            <a:off x="1433732" y="4418648"/>
            <a:ext cx="533400" cy="366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cs typeface="ＭＳ Ｐゴシック" charset="0"/>
              </a:rPr>
              <a:t>4</a:t>
            </a:r>
          </a:p>
        </p:txBody>
      </p:sp>
      <p:grpSp>
        <p:nvGrpSpPr>
          <p:cNvPr id="128050" name="Group 50">
            <a:extLst>
              <a:ext uri="{FF2B5EF4-FFF2-40B4-BE49-F238E27FC236}">
                <a16:creationId xmlns:a16="http://schemas.microsoft.com/office/drawing/2014/main" id="{80EFEA6E-AD76-6344-BBC9-9FFBD4BCD880}"/>
              </a:ext>
            </a:extLst>
          </p:cNvPr>
          <p:cNvGrpSpPr>
            <a:grpSpLocks/>
          </p:cNvGrpSpPr>
          <p:nvPr/>
        </p:nvGrpSpPr>
        <p:grpSpPr bwMode="auto">
          <a:xfrm>
            <a:off x="5318760" y="3566160"/>
            <a:ext cx="533400" cy="533400"/>
            <a:chOff x="1824" y="2736"/>
            <a:chExt cx="336" cy="336"/>
          </a:xfrm>
        </p:grpSpPr>
        <p:sp>
          <p:nvSpPr>
            <p:cNvPr id="128051" name="Oval 51">
              <a:extLst>
                <a:ext uri="{FF2B5EF4-FFF2-40B4-BE49-F238E27FC236}">
                  <a16:creationId xmlns:a16="http://schemas.microsoft.com/office/drawing/2014/main" id="{7FD32C5F-C624-FF44-9441-09A01B8EB771}"/>
                </a:ext>
              </a:extLst>
            </p:cNvPr>
            <p:cNvSpPr>
              <a:spLocks noChangeArrowheads="1"/>
            </p:cNvSpPr>
            <p:nvPr/>
          </p:nvSpPr>
          <p:spPr bwMode="auto">
            <a:xfrm>
              <a:off x="1824" y="2736"/>
              <a:ext cx="336" cy="336"/>
            </a:xfrm>
            <a:prstGeom prst="ellipse">
              <a:avLst/>
            </a:prstGeom>
            <a:solidFill>
              <a:schemeClr val="accent2"/>
            </a:solidFill>
            <a:ln w="9525">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cs typeface="ＭＳ Ｐゴシック" charset="0"/>
              </a:endParaRPr>
            </a:p>
          </p:txBody>
        </p:sp>
        <p:sp>
          <p:nvSpPr>
            <p:cNvPr id="128052" name="Text Box 52">
              <a:extLst>
                <a:ext uri="{FF2B5EF4-FFF2-40B4-BE49-F238E27FC236}">
                  <a16:creationId xmlns:a16="http://schemas.microsoft.com/office/drawing/2014/main" id="{81B4CCB9-FAD3-D247-B3FC-75289E91EE09}"/>
                </a:ext>
              </a:extLst>
            </p:cNvPr>
            <p:cNvSpPr txBox="1">
              <a:spLocks noChangeArrowheads="1"/>
            </p:cNvSpPr>
            <p:nvPr/>
          </p:nvSpPr>
          <p:spPr bwMode="auto">
            <a:xfrm>
              <a:off x="1872" y="2736"/>
              <a:ext cx="288" cy="2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400">
                  <a:latin typeface="Arial" charset="0"/>
                  <a:ea typeface="ＭＳ Ｐゴシック" charset="0"/>
                  <a:cs typeface="ＭＳ Ｐゴシック" charset="0"/>
                </a:rPr>
                <a:t>A</a:t>
              </a:r>
            </a:p>
          </p:txBody>
        </p:sp>
      </p:grpSp>
      <p:grpSp>
        <p:nvGrpSpPr>
          <p:cNvPr id="128053" name="Group 53">
            <a:extLst>
              <a:ext uri="{FF2B5EF4-FFF2-40B4-BE49-F238E27FC236}">
                <a16:creationId xmlns:a16="http://schemas.microsoft.com/office/drawing/2014/main" id="{A57CF004-2DF3-F24A-823F-2CF930DE30EC}"/>
              </a:ext>
            </a:extLst>
          </p:cNvPr>
          <p:cNvGrpSpPr>
            <a:grpSpLocks/>
          </p:cNvGrpSpPr>
          <p:nvPr/>
        </p:nvGrpSpPr>
        <p:grpSpPr bwMode="auto">
          <a:xfrm>
            <a:off x="5318760" y="5242560"/>
            <a:ext cx="533400" cy="533400"/>
            <a:chOff x="1824" y="2736"/>
            <a:chExt cx="336" cy="336"/>
          </a:xfrm>
        </p:grpSpPr>
        <p:sp>
          <p:nvSpPr>
            <p:cNvPr id="128054" name="Oval 54">
              <a:extLst>
                <a:ext uri="{FF2B5EF4-FFF2-40B4-BE49-F238E27FC236}">
                  <a16:creationId xmlns:a16="http://schemas.microsoft.com/office/drawing/2014/main" id="{0D51EE74-C9BC-F145-803E-CC9F92D2946C}"/>
                </a:ext>
              </a:extLst>
            </p:cNvPr>
            <p:cNvSpPr>
              <a:spLocks noChangeArrowheads="1"/>
            </p:cNvSpPr>
            <p:nvPr/>
          </p:nvSpPr>
          <p:spPr bwMode="auto">
            <a:xfrm>
              <a:off x="1824" y="2736"/>
              <a:ext cx="336" cy="336"/>
            </a:xfrm>
            <a:prstGeom prst="ellipse">
              <a:avLst/>
            </a:prstGeom>
            <a:solidFill>
              <a:schemeClr val="accent2"/>
            </a:solidFill>
            <a:ln w="9525">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cs typeface="ＭＳ Ｐゴシック" charset="0"/>
              </a:endParaRPr>
            </a:p>
          </p:txBody>
        </p:sp>
        <p:sp>
          <p:nvSpPr>
            <p:cNvPr id="128055" name="Text Box 55">
              <a:extLst>
                <a:ext uri="{FF2B5EF4-FFF2-40B4-BE49-F238E27FC236}">
                  <a16:creationId xmlns:a16="http://schemas.microsoft.com/office/drawing/2014/main" id="{2C589AEC-F443-254A-9120-B65BA5D6ADDE}"/>
                </a:ext>
              </a:extLst>
            </p:cNvPr>
            <p:cNvSpPr txBox="1">
              <a:spLocks noChangeArrowheads="1"/>
            </p:cNvSpPr>
            <p:nvPr/>
          </p:nvSpPr>
          <p:spPr bwMode="auto">
            <a:xfrm>
              <a:off x="1872" y="2736"/>
              <a:ext cx="288" cy="2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400">
                  <a:latin typeface="Arial" charset="0"/>
                  <a:ea typeface="ＭＳ Ｐゴシック" charset="0"/>
                  <a:cs typeface="ＭＳ Ｐゴシック" charset="0"/>
                </a:rPr>
                <a:t>B</a:t>
              </a:r>
            </a:p>
          </p:txBody>
        </p:sp>
      </p:grpSp>
      <p:grpSp>
        <p:nvGrpSpPr>
          <p:cNvPr id="128056" name="Group 56">
            <a:extLst>
              <a:ext uri="{FF2B5EF4-FFF2-40B4-BE49-F238E27FC236}">
                <a16:creationId xmlns:a16="http://schemas.microsoft.com/office/drawing/2014/main" id="{B84070A8-230E-D744-AAEA-1C0FEDDD405F}"/>
              </a:ext>
            </a:extLst>
          </p:cNvPr>
          <p:cNvGrpSpPr>
            <a:grpSpLocks/>
          </p:cNvGrpSpPr>
          <p:nvPr/>
        </p:nvGrpSpPr>
        <p:grpSpPr bwMode="auto">
          <a:xfrm>
            <a:off x="6842760" y="5242560"/>
            <a:ext cx="533400" cy="533400"/>
            <a:chOff x="1824" y="2736"/>
            <a:chExt cx="336" cy="336"/>
          </a:xfrm>
        </p:grpSpPr>
        <p:sp>
          <p:nvSpPr>
            <p:cNvPr id="128057" name="Oval 57">
              <a:extLst>
                <a:ext uri="{FF2B5EF4-FFF2-40B4-BE49-F238E27FC236}">
                  <a16:creationId xmlns:a16="http://schemas.microsoft.com/office/drawing/2014/main" id="{E1D8A519-DB69-1F4A-8087-75DB7ED36C88}"/>
                </a:ext>
              </a:extLst>
            </p:cNvPr>
            <p:cNvSpPr>
              <a:spLocks noChangeArrowheads="1"/>
            </p:cNvSpPr>
            <p:nvPr/>
          </p:nvSpPr>
          <p:spPr bwMode="auto">
            <a:xfrm>
              <a:off x="1824" y="2736"/>
              <a:ext cx="336" cy="336"/>
            </a:xfrm>
            <a:prstGeom prst="ellipse">
              <a:avLst/>
            </a:prstGeom>
            <a:solidFill>
              <a:schemeClr val="accent2"/>
            </a:solidFill>
            <a:ln w="9525">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cs typeface="ＭＳ Ｐゴシック" charset="0"/>
              </a:endParaRPr>
            </a:p>
          </p:txBody>
        </p:sp>
        <p:sp>
          <p:nvSpPr>
            <p:cNvPr id="128058" name="Text Box 58">
              <a:extLst>
                <a:ext uri="{FF2B5EF4-FFF2-40B4-BE49-F238E27FC236}">
                  <a16:creationId xmlns:a16="http://schemas.microsoft.com/office/drawing/2014/main" id="{B14C97A4-F0AD-374B-B47D-11756C45E0E9}"/>
                </a:ext>
              </a:extLst>
            </p:cNvPr>
            <p:cNvSpPr txBox="1">
              <a:spLocks noChangeArrowheads="1"/>
            </p:cNvSpPr>
            <p:nvPr/>
          </p:nvSpPr>
          <p:spPr bwMode="auto">
            <a:xfrm>
              <a:off x="1872" y="2736"/>
              <a:ext cx="288" cy="2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400">
                  <a:latin typeface="Arial" charset="0"/>
                  <a:ea typeface="ＭＳ Ｐゴシック" charset="0"/>
                  <a:cs typeface="ＭＳ Ｐゴシック" charset="0"/>
                </a:rPr>
                <a:t>D</a:t>
              </a:r>
            </a:p>
          </p:txBody>
        </p:sp>
      </p:grpSp>
      <p:grpSp>
        <p:nvGrpSpPr>
          <p:cNvPr id="128059" name="Group 59">
            <a:extLst>
              <a:ext uri="{FF2B5EF4-FFF2-40B4-BE49-F238E27FC236}">
                <a16:creationId xmlns:a16="http://schemas.microsoft.com/office/drawing/2014/main" id="{76835AB1-579A-D240-A891-915224074BE9}"/>
              </a:ext>
            </a:extLst>
          </p:cNvPr>
          <p:cNvGrpSpPr>
            <a:grpSpLocks/>
          </p:cNvGrpSpPr>
          <p:nvPr/>
        </p:nvGrpSpPr>
        <p:grpSpPr bwMode="auto">
          <a:xfrm>
            <a:off x="6842760" y="3566160"/>
            <a:ext cx="533400" cy="533400"/>
            <a:chOff x="1824" y="2736"/>
            <a:chExt cx="336" cy="336"/>
          </a:xfrm>
        </p:grpSpPr>
        <p:sp>
          <p:nvSpPr>
            <p:cNvPr id="128060" name="Oval 60">
              <a:extLst>
                <a:ext uri="{FF2B5EF4-FFF2-40B4-BE49-F238E27FC236}">
                  <a16:creationId xmlns:a16="http://schemas.microsoft.com/office/drawing/2014/main" id="{77B5EE2D-BC4A-6440-8493-07E0B89ED5DA}"/>
                </a:ext>
              </a:extLst>
            </p:cNvPr>
            <p:cNvSpPr>
              <a:spLocks noChangeArrowheads="1"/>
            </p:cNvSpPr>
            <p:nvPr/>
          </p:nvSpPr>
          <p:spPr bwMode="auto">
            <a:xfrm>
              <a:off x="1824" y="2736"/>
              <a:ext cx="336" cy="336"/>
            </a:xfrm>
            <a:prstGeom prst="ellipse">
              <a:avLst/>
            </a:prstGeom>
            <a:solidFill>
              <a:schemeClr val="accent2"/>
            </a:solidFill>
            <a:ln w="9525">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cs typeface="ＭＳ Ｐゴシック" charset="0"/>
              </a:endParaRPr>
            </a:p>
          </p:txBody>
        </p:sp>
        <p:sp>
          <p:nvSpPr>
            <p:cNvPr id="128061" name="Text Box 61">
              <a:extLst>
                <a:ext uri="{FF2B5EF4-FFF2-40B4-BE49-F238E27FC236}">
                  <a16:creationId xmlns:a16="http://schemas.microsoft.com/office/drawing/2014/main" id="{8D5EB275-6DAD-F041-B564-EAE78E206ADE}"/>
                </a:ext>
              </a:extLst>
            </p:cNvPr>
            <p:cNvSpPr txBox="1">
              <a:spLocks noChangeArrowheads="1"/>
            </p:cNvSpPr>
            <p:nvPr/>
          </p:nvSpPr>
          <p:spPr bwMode="auto">
            <a:xfrm>
              <a:off x="1872" y="2736"/>
              <a:ext cx="288" cy="2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400">
                  <a:latin typeface="Arial" charset="0"/>
                  <a:ea typeface="ＭＳ Ｐゴシック" charset="0"/>
                  <a:cs typeface="ＭＳ Ｐゴシック" charset="0"/>
                </a:rPr>
                <a:t>C</a:t>
              </a:r>
            </a:p>
          </p:txBody>
        </p:sp>
      </p:grpSp>
      <p:sp>
        <p:nvSpPr>
          <p:cNvPr id="128063" name="Line 63">
            <a:extLst>
              <a:ext uri="{FF2B5EF4-FFF2-40B4-BE49-F238E27FC236}">
                <a16:creationId xmlns:a16="http://schemas.microsoft.com/office/drawing/2014/main" id="{0C874F9F-5ACD-CA4D-8B37-B9757CC276B7}"/>
              </a:ext>
            </a:extLst>
          </p:cNvPr>
          <p:cNvSpPr>
            <a:spLocks noChangeShapeType="1"/>
          </p:cNvSpPr>
          <p:nvPr/>
        </p:nvSpPr>
        <p:spPr bwMode="auto">
          <a:xfrm flipV="1">
            <a:off x="7147560" y="4099560"/>
            <a:ext cx="0" cy="11430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cs typeface="ＭＳ Ｐゴシック" charset="0"/>
            </a:endParaRPr>
          </a:p>
        </p:txBody>
      </p:sp>
      <p:sp>
        <p:nvSpPr>
          <p:cNvPr id="128064" name="Line 64">
            <a:extLst>
              <a:ext uri="{FF2B5EF4-FFF2-40B4-BE49-F238E27FC236}">
                <a16:creationId xmlns:a16="http://schemas.microsoft.com/office/drawing/2014/main" id="{EC306661-CBC7-1E42-A935-C5A97C7F0A10}"/>
              </a:ext>
            </a:extLst>
          </p:cNvPr>
          <p:cNvSpPr>
            <a:spLocks noChangeShapeType="1"/>
          </p:cNvSpPr>
          <p:nvPr/>
        </p:nvSpPr>
        <p:spPr bwMode="auto">
          <a:xfrm flipV="1">
            <a:off x="5623560" y="4099560"/>
            <a:ext cx="0" cy="11430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cs typeface="ＭＳ Ｐゴシック" charset="0"/>
            </a:endParaRPr>
          </a:p>
        </p:txBody>
      </p:sp>
      <p:sp>
        <p:nvSpPr>
          <p:cNvPr id="128065" name="Line 65">
            <a:extLst>
              <a:ext uri="{FF2B5EF4-FFF2-40B4-BE49-F238E27FC236}">
                <a16:creationId xmlns:a16="http://schemas.microsoft.com/office/drawing/2014/main" id="{52AC5511-E199-2C48-96B0-0C0964A15DB6}"/>
              </a:ext>
            </a:extLst>
          </p:cNvPr>
          <p:cNvSpPr>
            <a:spLocks noChangeShapeType="1"/>
          </p:cNvSpPr>
          <p:nvPr/>
        </p:nvSpPr>
        <p:spPr bwMode="auto">
          <a:xfrm>
            <a:off x="5852160" y="3794760"/>
            <a:ext cx="990600" cy="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cs typeface="ＭＳ Ｐゴシック" charset="0"/>
            </a:endParaRPr>
          </a:p>
        </p:txBody>
      </p:sp>
      <p:sp>
        <p:nvSpPr>
          <p:cNvPr id="128067" name="Text Box 67">
            <a:extLst>
              <a:ext uri="{FF2B5EF4-FFF2-40B4-BE49-F238E27FC236}">
                <a16:creationId xmlns:a16="http://schemas.microsoft.com/office/drawing/2014/main" id="{757AF231-8258-E844-9F23-BF415A2A14D9}"/>
              </a:ext>
            </a:extLst>
          </p:cNvPr>
          <p:cNvSpPr txBox="1">
            <a:spLocks noChangeArrowheads="1"/>
          </p:cNvSpPr>
          <p:nvPr/>
        </p:nvSpPr>
        <p:spPr bwMode="auto">
          <a:xfrm>
            <a:off x="5318760" y="4480560"/>
            <a:ext cx="5334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cs typeface="ＭＳ Ｐゴシック" charset="0"/>
              </a:rPr>
              <a:t>4</a:t>
            </a:r>
          </a:p>
        </p:txBody>
      </p:sp>
      <p:sp>
        <p:nvSpPr>
          <p:cNvPr id="128068" name="Text Box 68">
            <a:extLst>
              <a:ext uri="{FF2B5EF4-FFF2-40B4-BE49-F238E27FC236}">
                <a16:creationId xmlns:a16="http://schemas.microsoft.com/office/drawing/2014/main" id="{8A483F48-83A1-7F49-B2E1-34064EE6F9B4}"/>
              </a:ext>
            </a:extLst>
          </p:cNvPr>
          <p:cNvSpPr txBox="1">
            <a:spLocks noChangeArrowheads="1"/>
          </p:cNvSpPr>
          <p:nvPr/>
        </p:nvSpPr>
        <p:spPr bwMode="auto">
          <a:xfrm>
            <a:off x="6233160" y="3413760"/>
            <a:ext cx="5334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cs typeface="ＭＳ Ｐゴシック" charset="0"/>
              </a:rPr>
              <a:t>1</a:t>
            </a:r>
          </a:p>
        </p:txBody>
      </p:sp>
      <p:sp>
        <p:nvSpPr>
          <p:cNvPr id="128069" name="Text Box 69">
            <a:extLst>
              <a:ext uri="{FF2B5EF4-FFF2-40B4-BE49-F238E27FC236}">
                <a16:creationId xmlns:a16="http://schemas.microsoft.com/office/drawing/2014/main" id="{28AF3874-E63F-2C4D-A208-9EB256BC299B}"/>
              </a:ext>
            </a:extLst>
          </p:cNvPr>
          <p:cNvSpPr txBox="1">
            <a:spLocks noChangeArrowheads="1"/>
          </p:cNvSpPr>
          <p:nvPr/>
        </p:nvSpPr>
        <p:spPr bwMode="auto">
          <a:xfrm>
            <a:off x="7223760" y="4418648"/>
            <a:ext cx="533400" cy="366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cs typeface="ＭＳ Ｐゴシック" charset="0"/>
              </a:rPr>
              <a:t>2</a:t>
            </a:r>
          </a:p>
        </p:txBody>
      </p:sp>
      <p:grpSp>
        <p:nvGrpSpPr>
          <p:cNvPr id="128072" name="Group 72">
            <a:extLst>
              <a:ext uri="{FF2B5EF4-FFF2-40B4-BE49-F238E27FC236}">
                <a16:creationId xmlns:a16="http://schemas.microsoft.com/office/drawing/2014/main" id="{EE3F3165-BF9D-924A-886D-F5374A454D71}"/>
              </a:ext>
            </a:extLst>
          </p:cNvPr>
          <p:cNvGrpSpPr>
            <a:grpSpLocks/>
          </p:cNvGrpSpPr>
          <p:nvPr/>
        </p:nvGrpSpPr>
        <p:grpSpPr bwMode="auto">
          <a:xfrm>
            <a:off x="8366760" y="5242560"/>
            <a:ext cx="533400" cy="533400"/>
            <a:chOff x="1824" y="2736"/>
            <a:chExt cx="336" cy="336"/>
          </a:xfrm>
        </p:grpSpPr>
        <p:sp>
          <p:nvSpPr>
            <p:cNvPr id="128073" name="Oval 73">
              <a:extLst>
                <a:ext uri="{FF2B5EF4-FFF2-40B4-BE49-F238E27FC236}">
                  <a16:creationId xmlns:a16="http://schemas.microsoft.com/office/drawing/2014/main" id="{F087666C-8EE6-8D49-8A0E-B1358A05898E}"/>
                </a:ext>
              </a:extLst>
            </p:cNvPr>
            <p:cNvSpPr>
              <a:spLocks noChangeArrowheads="1"/>
            </p:cNvSpPr>
            <p:nvPr/>
          </p:nvSpPr>
          <p:spPr bwMode="auto">
            <a:xfrm>
              <a:off x="1824" y="2736"/>
              <a:ext cx="336" cy="336"/>
            </a:xfrm>
            <a:prstGeom prst="ellipse">
              <a:avLst/>
            </a:prstGeom>
            <a:solidFill>
              <a:schemeClr val="accent2"/>
            </a:solidFill>
            <a:ln w="9525">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cs typeface="ＭＳ Ｐゴシック" charset="0"/>
              </a:endParaRPr>
            </a:p>
          </p:txBody>
        </p:sp>
        <p:sp>
          <p:nvSpPr>
            <p:cNvPr id="128074" name="Text Box 74">
              <a:extLst>
                <a:ext uri="{FF2B5EF4-FFF2-40B4-BE49-F238E27FC236}">
                  <a16:creationId xmlns:a16="http://schemas.microsoft.com/office/drawing/2014/main" id="{9EE314AE-2630-CA49-B5D4-5A27F174E7BD}"/>
                </a:ext>
              </a:extLst>
            </p:cNvPr>
            <p:cNvSpPr txBox="1">
              <a:spLocks noChangeArrowheads="1"/>
            </p:cNvSpPr>
            <p:nvPr/>
          </p:nvSpPr>
          <p:spPr bwMode="auto">
            <a:xfrm>
              <a:off x="1872" y="2736"/>
              <a:ext cx="288" cy="2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400">
                  <a:latin typeface="Arial" charset="0"/>
                  <a:ea typeface="ＭＳ Ｐゴシック" charset="0"/>
                  <a:cs typeface="ＭＳ Ｐゴシック" charset="0"/>
                </a:rPr>
                <a:t>F</a:t>
              </a:r>
            </a:p>
          </p:txBody>
        </p:sp>
      </p:grpSp>
      <p:grpSp>
        <p:nvGrpSpPr>
          <p:cNvPr id="128075" name="Group 75">
            <a:extLst>
              <a:ext uri="{FF2B5EF4-FFF2-40B4-BE49-F238E27FC236}">
                <a16:creationId xmlns:a16="http://schemas.microsoft.com/office/drawing/2014/main" id="{68B7BEC5-860C-C248-A1B4-0F13323B7C13}"/>
              </a:ext>
            </a:extLst>
          </p:cNvPr>
          <p:cNvGrpSpPr>
            <a:grpSpLocks/>
          </p:cNvGrpSpPr>
          <p:nvPr/>
        </p:nvGrpSpPr>
        <p:grpSpPr bwMode="auto">
          <a:xfrm>
            <a:off x="8366760" y="3566160"/>
            <a:ext cx="533400" cy="533400"/>
            <a:chOff x="1824" y="2736"/>
            <a:chExt cx="336" cy="336"/>
          </a:xfrm>
        </p:grpSpPr>
        <p:sp>
          <p:nvSpPr>
            <p:cNvPr id="128076" name="Oval 76">
              <a:extLst>
                <a:ext uri="{FF2B5EF4-FFF2-40B4-BE49-F238E27FC236}">
                  <a16:creationId xmlns:a16="http://schemas.microsoft.com/office/drawing/2014/main" id="{0197FF11-2D3C-774B-B326-4C498D5A39EE}"/>
                </a:ext>
              </a:extLst>
            </p:cNvPr>
            <p:cNvSpPr>
              <a:spLocks noChangeArrowheads="1"/>
            </p:cNvSpPr>
            <p:nvPr/>
          </p:nvSpPr>
          <p:spPr bwMode="auto">
            <a:xfrm>
              <a:off x="1824" y="2736"/>
              <a:ext cx="336" cy="336"/>
            </a:xfrm>
            <a:prstGeom prst="ellipse">
              <a:avLst/>
            </a:prstGeom>
            <a:solidFill>
              <a:schemeClr val="accent2"/>
            </a:solidFill>
            <a:ln w="9525">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cs typeface="ＭＳ Ｐゴシック" charset="0"/>
              </a:endParaRPr>
            </a:p>
          </p:txBody>
        </p:sp>
        <p:sp>
          <p:nvSpPr>
            <p:cNvPr id="128077" name="Text Box 77">
              <a:extLst>
                <a:ext uri="{FF2B5EF4-FFF2-40B4-BE49-F238E27FC236}">
                  <a16:creationId xmlns:a16="http://schemas.microsoft.com/office/drawing/2014/main" id="{C68864AC-F172-F643-854D-3C8ECD295AD2}"/>
                </a:ext>
              </a:extLst>
            </p:cNvPr>
            <p:cNvSpPr txBox="1">
              <a:spLocks noChangeArrowheads="1"/>
            </p:cNvSpPr>
            <p:nvPr/>
          </p:nvSpPr>
          <p:spPr bwMode="auto">
            <a:xfrm>
              <a:off x="1872" y="2736"/>
              <a:ext cx="288" cy="2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400" dirty="0">
                  <a:latin typeface="Arial" charset="0"/>
                  <a:ea typeface="ＭＳ Ｐゴシック" charset="0"/>
                  <a:cs typeface="ＭＳ Ｐゴシック" charset="0"/>
                </a:rPr>
                <a:t>E</a:t>
              </a:r>
            </a:p>
          </p:txBody>
        </p:sp>
      </p:grpSp>
      <p:sp>
        <p:nvSpPr>
          <p:cNvPr id="128079" name="Line 79">
            <a:extLst>
              <a:ext uri="{FF2B5EF4-FFF2-40B4-BE49-F238E27FC236}">
                <a16:creationId xmlns:a16="http://schemas.microsoft.com/office/drawing/2014/main" id="{9D9CC862-3F47-8248-90DA-D05DD5CFFA7D}"/>
              </a:ext>
            </a:extLst>
          </p:cNvPr>
          <p:cNvSpPr>
            <a:spLocks noChangeShapeType="1"/>
          </p:cNvSpPr>
          <p:nvPr/>
        </p:nvSpPr>
        <p:spPr bwMode="auto">
          <a:xfrm flipV="1">
            <a:off x="8671560" y="4099560"/>
            <a:ext cx="0" cy="11430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cs typeface="ＭＳ Ｐゴシック" charset="0"/>
            </a:endParaRPr>
          </a:p>
        </p:txBody>
      </p:sp>
      <p:sp>
        <p:nvSpPr>
          <p:cNvPr id="128080" name="Line 80">
            <a:extLst>
              <a:ext uri="{FF2B5EF4-FFF2-40B4-BE49-F238E27FC236}">
                <a16:creationId xmlns:a16="http://schemas.microsoft.com/office/drawing/2014/main" id="{4CE7A914-4B14-BA41-B38A-2D8E003E23A3}"/>
              </a:ext>
            </a:extLst>
          </p:cNvPr>
          <p:cNvSpPr>
            <a:spLocks noChangeShapeType="1"/>
          </p:cNvSpPr>
          <p:nvPr/>
        </p:nvSpPr>
        <p:spPr bwMode="auto">
          <a:xfrm>
            <a:off x="7299960" y="4023360"/>
            <a:ext cx="1143000" cy="12954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cs typeface="ＭＳ Ｐゴシック" charset="0"/>
            </a:endParaRPr>
          </a:p>
        </p:txBody>
      </p:sp>
      <p:sp>
        <p:nvSpPr>
          <p:cNvPr id="128081" name="Text Box 81">
            <a:extLst>
              <a:ext uri="{FF2B5EF4-FFF2-40B4-BE49-F238E27FC236}">
                <a16:creationId xmlns:a16="http://schemas.microsoft.com/office/drawing/2014/main" id="{375FD198-4F55-E243-B3C9-8D2313B044FF}"/>
              </a:ext>
            </a:extLst>
          </p:cNvPr>
          <p:cNvSpPr txBox="1">
            <a:spLocks noChangeArrowheads="1"/>
          </p:cNvSpPr>
          <p:nvPr/>
        </p:nvSpPr>
        <p:spPr bwMode="auto">
          <a:xfrm>
            <a:off x="8761828" y="4967288"/>
            <a:ext cx="533400" cy="366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cs typeface="ＭＳ Ｐゴシック" charset="0"/>
              </a:rPr>
              <a:t>5</a:t>
            </a:r>
          </a:p>
        </p:txBody>
      </p:sp>
      <p:sp>
        <p:nvSpPr>
          <p:cNvPr id="128082" name="Text Box 82">
            <a:extLst>
              <a:ext uri="{FF2B5EF4-FFF2-40B4-BE49-F238E27FC236}">
                <a16:creationId xmlns:a16="http://schemas.microsoft.com/office/drawing/2014/main" id="{9C988E11-DD90-1742-B304-5E6E641C6512}"/>
              </a:ext>
            </a:extLst>
          </p:cNvPr>
          <p:cNvSpPr txBox="1">
            <a:spLocks noChangeArrowheads="1"/>
          </p:cNvSpPr>
          <p:nvPr/>
        </p:nvSpPr>
        <p:spPr bwMode="auto">
          <a:xfrm>
            <a:off x="7833360" y="4266248"/>
            <a:ext cx="533400" cy="366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cs typeface="ＭＳ Ｐゴシック" charset="0"/>
              </a:rPr>
              <a:t>4</a:t>
            </a:r>
          </a:p>
        </p:txBody>
      </p:sp>
      <p:sp>
        <p:nvSpPr>
          <p:cNvPr id="128086" name="AutoShape 86">
            <a:extLst>
              <a:ext uri="{FF2B5EF4-FFF2-40B4-BE49-F238E27FC236}">
                <a16:creationId xmlns:a16="http://schemas.microsoft.com/office/drawing/2014/main" id="{629F5D38-A7EA-2046-A286-63A975402A0B}"/>
              </a:ext>
            </a:extLst>
          </p:cNvPr>
          <p:cNvSpPr>
            <a:spLocks noChangeArrowheads="1"/>
          </p:cNvSpPr>
          <p:nvPr/>
        </p:nvSpPr>
        <p:spPr bwMode="auto">
          <a:xfrm>
            <a:off x="4176931" y="4352999"/>
            <a:ext cx="799513" cy="732106"/>
          </a:xfrm>
          <a:prstGeom prst="rightArrow">
            <a:avLst>
              <a:gd name="adj1" fmla="val 50000"/>
              <a:gd name="adj2" fmla="val 31818"/>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cs typeface="ＭＳ Ｐゴシック" charset="0"/>
            </a:endParaRPr>
          </a:p>
        </p:txBody>
      </p:sp>
      <p:sp>
        <p:nvSpPr>
          <p:cNvPr id="68" name="Rectangle 3">
            <a:extLst>
              <a:ext uri="{FF2B5EF4-FFF2-40B4-BE49-F238E27FC236}">
                <a16:creationId xmlns:a16="http://schemas.microsoft.com/office/drawing/2014/main" id="{8C7BE51E-9C91-B542-8744-6E0421735BDB}"/>
              </a:ext>
            </a:extLst>
          </p:cNvPr>
          <p:cNvSpPr txBox="1">
            <a:spLocks noChangeArrowheads="1"/>
          </p:cNvSpPr>
          <p:nvPr/>
        </p:nvSpPr>
        <p:spPr>
          <a:xfrm>
            <a:off x="417928" y="1877049"/>
            <a:ext cx="8229600" cy="1150546"/>
          </a:xfrm>
          <a:prstGeom prst="rect">
            <a:avLst/>
          </a:prstGeom>
        </p:spPr>
        <p:txBody>
          <a:bodyPr vert="horz">
            <a:normAutofit/>
          </a:bodyPr>
          <a:lst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lstStyle>
          <a:p>
            <a:pPr marL="0" indent="0">
              <a:lnSpc>
                <a:spcPct val="90000"/>
              </a:lnSpc>
              <a:buFont typeface="Wingdings" pitchFamily="2" charset="2"/>
              <a:buNone/>
            </a:pPr>
            <a:r>
              <a:rPr lang="en-US" altLang="en-US" sz="2400" dirty="0">
                <a:ea typeface="ＭＳ Ｐゴシック" panose="020B0600070205080204" pitchFamily="34" charset="-128"/>
              </a:rPr>
              <a:t>The lowest weight set of edges that connects all vertices of an undirected graph with positive weights</a:t>
            </a:r>
          </a:p>
        </p:txBody>
      </p:sp>
    </p:spTree>
    <p:extLst>
      <p:ext uri="{BB962C8B-B14F-4D97-AF65-F5344CB8AC3E}">
        <p14:creationId xmlns:p14="http://schemas.microsoft.com/office/powerpoint/2010/main" val="373176558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28050"/>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28053"/>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28056"/>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28059"/>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28063"/>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28064"/>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28065"/>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28067"/>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28068"/>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28069"/>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128072"/>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128075"/>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128079"/>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128080"/>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128081"/>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128082"/>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12808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8067" grpId="0"/>
      <p:bldP spid="128068" grpId="0"/>
      <p:bldP spid="128069" grpId="0"/>
      <p:bldP spid="128081" grpId="0"/>
      <p:bldP spid="128082" grpId="0"/>
      <p:bldP spid="128086"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9950DA-0752-C047-892D-B756228764D2}"/>
              </a:ext>
            </a:extLst>
          </p:cNvPr>
          <p:cNvSpPr>
            <a:spLocks noGrp="1"/>
          </p:cNvSpPr>
          <p:nvPr>
            <p:ph type="title"/>
          </p:nvPr>
        </p:nvSpPr>
        <p:spPr/>
        <p:txBody>
          <a:bodyPr/>
          <a:lstStyle/>
          <a:p>
            <a:r>
              <a:rPr lang="en-US" dirty="0"/>
              <a:t>Sample question 3</a:t>
            </a:r>
          </a:p>
        </p:txBody>
      </p:sp>
      <p:sp>
        <p:nvSpPr>
          <p:cNvPr id="3" name="Content Placeholder 2">
            <a:extLst>
              <a:ext uri="{FF2B5EF4-FFF2-40B4-BE49-F238E27FC236}">
                <a16:creationId xmlns:a16="http://schemas.microsoft.com/office/drawing/2014/main" id="{A41E05E5-E21F-E048-8C56-AD0E4008788E}"/>
              </a:ext>
            </a:extLst>
          </p:cNvPr>
          <p:cNvSpPr>
            <a:spLocks noGrp="1"/>
          </p:cNvSpPr>
          <p:nvPr>
            <p:ph sz="quarter" idx="1"/>
          </p:nvPr>
        </p:nvSpPr>
        <p:spPr/>
        <p:txBody>
          <a:bodyPr/>
          <a:lstStyle/>
          <a:p>
            <a:pPr marL="0" indent="0">
              <a:buNone/>
            </a:pPr>
            <a:r>
              <a:rPr lang="en-US" dirty="0"/>
              <a:t>What is a </a:t>
            </a:r>
            <a:r>
              <a:rPr lang="en-US" dirty="0" err="1"/>
              <a:t>hashtable</a:t>
            </a:r>
            <a:r>
              <a:rPr lang="en-US" dirty="0"/>
              <a:t> collision?  Why do they happen?  What are two ways of dealing with them?</a:t>
            </a:r>
          </a:p>
        </p:txBody>
      </p:sp>
    </p:spTree>
    <p:extLst>
      <p:ext uri="{BB962C8B-B14F-4D97-AF65-F5344CB8AC3E}">
        <p14:creationId xmlns:p14="http://schemas.microsoft.com/office/powerpoint/2010/main" val="418413093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C15442-ACDC-224B-8153-1D017AAD3407}"/>
              </a:ext>
            </a:extLst>
          </p:cNvPr>
          <p:cNvSpPr>
            <a:spLocks noGrp="1"/>
          </p:cNvSpPr>
          <p:nvPr>
            <p:ph type="title"/>
          </p:nvPr>
        </p:nvSpPr>
        <p:spPr/>
        <p:txBody>
          <a:bodyPr/>
          <a:lstStyle/>
          <a:p>
            <a:r>
              <a:rPr lang="en-US" dirty="0"/>
              <a:t>Sample question 4</a:t>
            </a:r>
          </a:p>
        </p:txBody>
      </p:sp>
      <p:sp>
        <p:nvSpPr>
          <p:cNvPr id="3" name="Content Placeholder 2">
            <a:extLst>
              <a:ext uri="{FF2B5EF4-FFF2-40B4-BE49-F238E27FC236}">
                <a16:creationId xmlns:a16="http://schemas.microsoft.com/office/drawing/2014/main" id="{C45B75AF-5992-2D40-A1A8-D4BF6755C363}"/>
              </a:ext>
            </a:extLst>
          </p:cNvPr>
          <p:cNvSpPr>
            <a:spLocks noGrp="1"/>
          </p:cNvSpPr>
          <p:nvPr>
            <p:ph sz="quarter" idx="1"/>
          </p:nvPr>
        </p:nvSpPr>
        <p:spPr/>
        <p:txBody>
          <a:bodyPr/>
          <a:lstStyle/>
          <a:p>
            <a:pPr marL="0" indent="0">
              <a:buNone/>
            </a:pPr>
            <a:r>
              <a:rPr lang="en-US" dirty="0"/>
              <a:t>Explain the difference between weak and strong connectivity in a directed graph.</a:t>
            </a:r>
          </a:p>
        </p:txBody>
      </p:sp>
    </p:spTree>
    <p:extLst>
      <p:ext uri="{BB962C8B-B14F-4D97-AF65-F5344CB8AC3E}">
        <p14:creationId xmlns:p14="http://schemas.microsoft.com/office/powerpoint/2010/main" val="412531618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2754EF-9AE6-B14A-93E5-0AFB851C6CB3}"/>
              </a:ext>
            </a:extLst>
          </p:cNvPr>
          <p:cNvSpPr>
            <a:spLocks noGrp="1"/>
          </p:cNvSpPr>
          <p:nvPr>
            <p:ph type="title"/>
          </p:nvPr>
        </p:nvSpPr>
        <p:spPr/>
        <p:txBody>
          <a:bodyPr/>
          <a:lstStyle/>
          <a:p>
            <a:r>
              <a:rPr lang="en-US" dirty="0"/>
              <a:t>Sample question 5</a:t>
            </a:r>
          </a:p>
        </p:txBody>
      </p:sp>
      <p:sp>
        <p:nvSpPr>
          <p:cNvPr id="3" name="Content Placeholder 2">
            <a:extLst>
              <a:ext uri="{FF2B5EF4-FFF2-40B4-BE49-F238E27FC236}">
                <a16:creationId xmlns:a16="http://schemas.microsoft.com/office/drawing/2014/main" id="{65125BA5-1B22-A044-A351-2A9180776DEE}"/>
              </a:ext>
            </a:extLst>
          </p:cNvPr>
          <p:cNvSpPr>
            <a:spLocks noGrp="1"/>
          </p:cNvSpPr>
          <p:nvPr>
            <p:ph sz="quarter" idx="1"/>
          </p:nvPr>
        </p:nvSpPr>
        <p:spPr>
          <a:xfrm>
            <a:off x="556204" y="1735667"/>
            <a:ext cx="8153400" cy="1120422"/>
          </a:xfrm>
        </p:spPr>
        <p:txBody>
          <a:bodyPr/>
          <a:lstStyle/>
          <a:p>
            <a:pPr marL="0" indent="0">
              <a:buNone/>
            </a:pPr>
            <a:r>
              <a:rPr lang="en-US" dirty="0"/>
              <a:t>Explain the problem with the following code and suggest how to fix it:</a:t>
            </a:r>
          </a:p>
        </p:txBody>
      </p:sp>
      <p:pic>
        <p:nvPicPr>
          <p:cNvPr id="4" name="Picture 3">
            <a:extLst>
              <a:ext uri="{FF2B5EF4-FFF2-40B4-BE49-F238E27FC236}">
                <a16:creationId xmlns:a16="http://schemas.microsoft.com/office/drawing/2014/main" id="{3BF9A9B6-92EB-DF4D-9625-384969BD8FA9}"/>
              </a:ext>
            </a:extLst>
          </p:cNvPr>
          <p:cNvPicPr>
            <a:picLocks noChangeAspect="1"/>
          </p:cNvPicPr>
          <p:nvPr/>
        </p:nvPicPr>
        <p:blipFill>
          <a:blip r:embed="rId2"/>
          <a:stretch>
            <a:fillRect/>
          </a:stretch>
        </p:blipFill>
        <p:spPr>
          <a:xfrm>
            <a:off x="612648" y="3030362"/>
            <a:ext cx="6959600" cy="2400300"/>
          </a:xfrm>
          <a:prstGeom prst="rect">
            <a:avLst/>
          </a:prstGeom>
        </p:spPr>
      </p:pic>
    </p:spTree>
    <p:extLst>
      <p:ext uri="{BB962C8B-B14F-4D97-AF65-F5344CB8AC3E}">
        <p14:creationId xmlns:p14="http://schemas.microsoft.com/office/powerpoint/2010/main" val="194880395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DDD1F7-A3E3-0E41-B0D1-1534A61D9899}"/>
              </a:ext>
            </a:extLst>
          </p:cNvPr>
          <p:cNvSpPr>
            <a:spLocks noGrp="1"/>
          </p:cNvSpPr>
          <p:nvPr>
            <p:ph type="title"/>
          </p:nvPr>
        </p:nvSpPr>
        <p:spPr/>
        <p:txBody>
          <a:bodyPr/>
          <a:lstStyle/>
          <a:p>
            <a:r>
              <a:rPr lang="en-US" dirty="0"/>
              <a:t>Sample question 6</a:t>
            </a:r>
          </a:p>
        </p:txBody>
      </p:sp>
      <p:sp>
        <p:nvSpPr>
          <p:cNvPr id="3" name="Content Placeholder 2">
            <a:extLst>
              <a:ext uri="{FF2B5EF4-FFF2-40B4-BE49-F238E27FC236}">
                <a16:creationId xmlns:a16="http://schemas.microsoft.com/office/drawing/2014/main" id="{BCCC3229-4252-A34E-BE6B-C70560A840BA}"/>
              </a:ext>
            </a:extLst>
          </p:cNvPr>
          <p:cNvSpPr>
            <a:spLocks noGrp="1"/>
          </p:cNvSpPr>
          <p:nvPr>
            <p:ph sz="quarter" idx="1"/>
          </p:nvPr>
        </p:nvSpPr>
        <p:spPr/>
        <p:txBody>
          <a:bodyPr/>
          <a:lstStyle/>
          <a:p>
            <a:pPr marL="0" indent="0">
              <a:buNone/>
            </a:pPr>
            <a:r>
              <a:rPr lang="en-US" dirty="0"/>
              <a:t>In a graph where the shortest path from A to B is 3 edges, while the shortest path from A to C is 7 edges, </a:t>
            </a:r>
            <a:r>
              <a:rPr lang="en-US" b="1" dirty="0"/>
              <a:t>will breadth-first search </a:t>
            </a:r>
            <a:r>
              <a:rPr lang="en-US" dirty="0"/>
              <a:t>starting at A explore B or C first, or does it depend on the structure of the graph? </a:t>
            </a:r>
            <a:r>
              <a:rPr lang="en-US" b="1" dirty="0"/>
              <a:t>Justify your answer. </a:t>
            </a:r>
            <a:endParaRPr lang="en-US" dirty="0"/>
          </a:p>
        </p:txBody>
      </p:sp>
    </p:spTree>
    <p:extLst>
      <p:ext uri="{BB962C8B-B14F-4D97-AF65-F5344CB8AC3E}">
        <p14:creationId xmlns:p14="http://schemas.microsoft.com/office/powerpoint/2010/main" val="284383779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0493EB-F6DD-0F4B-9CE8-4EA0E479D64C}"/>
              </a:ext>
            </a:extLst>
          </p:cNvPr>
          <p:cNvSpPr>
            <a:spLocks noGrp="1"/>
          </p:cNvSpPr>
          <p:nvPr>
            <p:ph type="title"/>
          </p:nvPr>
        </p:nvSpPr>
        <p:spPr/>
        <p:txBody>
          <a:bodyPr/>
          <a:lstStyle/>
          <a:p>
            <a:r>
              <a:rPr lang="en-US" dirty="0"/>
              <a:t>Sample question 7</a:t>
            </a:r>
          </a:p>
        </p:txBody>
      </p:sp>
      <p:sp>
        <p:nvSpPr>
          <p:cNvPr id="3" name="Content Placeholder 2">
            <a:extLst>
              <a:ext uri="{FF2B5EF4-FFF2-40B4-BE49-F238E27FC236}">
                <a16:creationId xmlns:a16="http://schemas.microsoft.com/office/drawing/2014/main" id="{B0B81CA2-C9B0-5749-BCA3-C1019C50AA75}"/>
              </a:ext>
            </a:extLst>
          </p:cNvPr>
          <p:cNvSpPr>
            <a:spLocks noGrp="1"/>
          </p:cNvSpPr>
          <p:nvPr>
            <p:ph sz="quarter" idx="1"/>
          </p:nvPr>
        </p:nvSpPr>
        <p:spPr/>
        <p:txBody>
          <a:bodyPr>
            <a:normAutofit fontScale="92500" lnSpcReduction="10000"/>
          </a:bodyPr>
          <a:lstStyle/>
          <a:p>
            <a:pPr marL="0" indent="0">
              <a:buNone/>
            </a:pPr>
            <a:r>
              <a:rPr lang="en-US" dirty="0"/>
              <a:t>a. </a:t>
            </a:r>
            <a:r>
              <a:rPr lang="en-US" b="1" dirty="0"/>
              <a:t>Draw a diagram </a:t>
            </a:r>
            <a:r>
              <a:rPr lang="en-US" dirty="0"/>
              <a:t>of a doubly-linked list with both head and tail pointers that contains the elements 17, 23, and 31. </a:t>
            </a:r>
            <a:r>
              <a:rPr lang="en-US" b="1" dirty="0"/>
              <a:t>Use arrows to indicate </a:t>
            </a:r>
            <a:r>
              <a:rPr lang="en-US" dirty="0"/>
              <a:t>pointers, including the head and tail pointers, and the next and previous pointers of each node. </a:t>
            </a:r>
            <a:r>
              <a:rPr lang="en-US" b="1" dirty="0"/>
              <a:t>For null pointers</a:t>
            </a:r>
            <a:r>
              <a:rPr lang="en-US" dirty="0"/>
              <a:t>, draw an arrow pointing to the word “NULL.” </a:t>
            </a:r>
          </a:p>
          <a:p>
            <a:pPr marL="0" indent="0">
              <a:buNone/>
            </a:pPr>
            <a:endParaRPr lang="en-US" dirty="0"/>
          </a:p>
          <a:p>
            <a:pPr marL="0" indent="0">
              <a:buNone/>
            </a:pPr>
            <a:r>
              <a:rPr lang="en-US" dirty="0"/>
              <a:t>b. Assuming we wanted to insert the value 47 between the 23 and 31 in our list, </a:t>
            </a:r>
            <a:r>
              <a:rPr lang="en-US" b="1" dirty="0"/>
              <a:t>write a list of which pointers </a:t>
            </a:r>
            <a:r>
              <a:rPr lang="en-US" dirty="0"/>
              <a:t>would have to be changed. </a:t>
            </a:r>
            <a:r>
              <a:rPr lang="en-US" b="1" dirty="0"/>
              <a:t>Include pointers </a:t>
            </a:r>
            <a:r>
              <a:rPr lang="en-US" dirty="0"/>
              <a:t>that are part of the new node. </a:t>
            </a:r>
          </a:p>
          <a:p>
            <a:pPr marL="0" indent="0">
              <a:buNone/>
            </a:pPr>
            <a:endParaRPr lang="en-US"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121939772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1A47D1-3E73-2C4F-82EF-57CAC95E356B}"/>
              </a:ext>
            </a:extLst>
          </p:cNvPr>
          <p:cNvSpPr>
            <a:spLocks noGrp="1"/>
          </p:cNvSpPr>
          <p:nvPr>
            <p:ph type="title"/>
          </p:nvPr>
        </p:nvSpPr>
        <p:spPr/>
        <p:txBody>
          <a:bodyPr/>
          <a:lstStyle/>
          <a:p>
            <a:r>
              <a:rPr lang="en-US" dirty="0"/>
              <a:t>Sample question 8</a:t>
            </a:r>
          </a:p>
        </p:txBody>
      </p:sp>
      <p:sp>
        <p:nvSpPr>
          <p:cNvPr id="4" name="Rectangle 3">
            <a:extLst>
              <a:ext uri="{FF2B5EF4-FFF2-40B4-BE49-F238E27FC236}">
                <a16:creationId xmlns:a16="http://schemas.microsoft.com/office/drawing/2014/main" id="{DD208554-255A-E549-A55F-75CFDAF78059}"/>
              </a:ext>
            </a:extLst>
          </p:cNvPr>
          <p:cNvSpPr/>
          <p:nvPr/>
        </p:nvSpPr>
        <p:spPr>
          <a:xfrm>
            <a:off x="499759" y="1733813"/>
            <a:ext cx="7662108" cy="1384995"/>
          </a:xfrm>
          <a:prstGeom prst="rect">
            <a:avLst/>
          </a:prstGeom>
        </p:spPr>
        <p:txBody>
          <a:bodyPr wrap="square">
            <a:spAutoFit/>
          </a:bodyPr>
          <a:lstStyle/>
          <a:p>
            <a:r>
              <a:rPr lang="en-US" sz="2800" b="1" dirty="0">
                <a:latin typeface="LMRoman12"/>
              </a:rPr>
              <a:t>Draw </a:t>
            </a:r>
            <a:r>
              <a:rPr lang="en-US" sz="2800" dirty="0">
                <a:latin typeface="LMRoman12"/>
              </a:rPr>
              <a:t>a directed, acyclic graph with 5 nodes which is </a:t>
            </a:r>
            <a:r>
              <a:rPr lang="en-US" sz="2800" b="1" dirty="0">
                <a:latin typeface="LMRoman12"/>
              </a:rPr>
              <a:t>not </a:t>
            </a:r>
            <a:r>
              <a:rPr lang="en-US" sz="2800" dirty="0">
                <a:latin typeface="LMRoman12"/>
              </a:rPr>
              <a:t>a tree, but which has at least one spanning tree. </a:t>
            </a:r>
            <a:r>
              <a:rPr lang="en-US" sz="2800" i="1" dirty="0">
                <a:latin typeface="LMRoman12"/>
              </a:rPr>
              <a:t>Label your nodes with the letters A through E. </a:t>
            </a:r>
            <a:endParaRPr lang="en-US" sz="2800" dirty="0"/>
          </a:p>
        </p:txBody>
      </p:sp>
    </p:spTree>
    <p:extLst>
      <p:ext uri="{BB962C8B-B14F-4D97-AF65-F5344CB8AC3E}">
        <p14:creationId xmlns:p14="http://schemas.microsoft.com/office/powerpoint/2010/main" val="377956939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E5824A-5C3E-BC48-831F-46AAC0DFB4EC}"/>
              </a:ext>
            </a:extLst>
          </p:cNvPr>
          <p:cNvSpPr>
            <a:spLocks noGrp="1"/>
          </p:cNvSpPr>
          <p:nvPr>
            <p:ph type="title"/>
          </p:nvPr>
        </p:nvSpPr>
        <p:spPr/>
        <p:txBody>
          <a:bodyPr/>
          <a:lstStyle/>
          <a:p>
            <a:r>
              <a:rPr lang="en-US" dirty="0"/>
              <a:t>Sample question 9</a:t>
            </a:r>
          </a:p>
        </p:txBody>
      </p:sp>
      <p:sp>
        <p:nvSpPr>
          <p:cNvPr id="3" name="Content Placeholder 2">
            <a:extLst>
              <a:ext uri="{FF2B5EF4-FFF2-40B4-BE49-F238E27FC236}">
                <a16:creationId xmlns:a16="http://schemas.microsoft.com/office/drawing/2014/main" id="{0FDF07D3-8303-AD46-A1B8-6BCE20AE3545}"/>
              </a:ext>
            </a:extLst>
          </p:cNvPr>
          <p:cNvSpPr>
            <a:spLocks noGrp="1"/>
          </p:cNvSpPr>
          <p:nvPr>
            <p:ph sz="quarter" idx="1"/>
          </p:nvPr>
        </p:nvSpPr>
        <p:spPr/>
        <p:txBody>
          <a:bodyPr>
            <a:normAutofit fontScale="85000" lnSpcReduction="20000"/>
          </a:bodyPr>
          <a:lstStyle/>
          <a:p>
            <a:pPr marL="0" indent="0">
              <a:buNone/>
            </a:pPr>
            <a:r>
              <a:rPr lang="en-US" dirty="0"/>
              <a:t>Assuming that </a:t>
            </a:r>
            <a:r>
              <a:rPr lang="en-US" dirty="0" err="1"/>
              <a:t>BinaryTree</a:t>
            </a:r>
            <a:r>
              <a:rPr lang="en-US" dirty="0"/>
              <a:t> t is a full </a:t>
            </a:r>
            <a:r>
              <a:rPr lang="en-US" i="1" dirty="0"/>
              <a:t>binary search tree </a:t>
            </a:r>
            <a:r>
              <a:rPr lang="en-US" dirty="0"/>
              <a:t>and that it is not a leaf, what does the method below do?</a:t>
            </a:r>
          </a:p>
          <a:p>
            <a:pPr marL="0" indent="0">
              <a:buNone/>
            </a:pPr>
            <a:r>
              <a:rPr lang="en-US" dirty="0"/>
              <a:t>		public static String mystery(</a:t>
            </a:r>
            <a:r>
              <a:rPr lang="en-US" dirty="0" err="1"/>
              <a:t>BinaryTree</a:t>
            </a:r>
            <a:r>
              <a:rPr lang="en-US" dirty="0"/>
              <a:t> t){</a:t>
            </a:r>
          </a:p>
          <a:p>
            <a:pPr marL="0" indent="0">
              <a:buNone/>
            </a:pPr>
            <a:r>
              <a:rPr lang="en-US" dirty="0"/>
              <a:t>		  </a:t>
            </a:r>
            <a:r>
              <a:rPr lang="en-US" dirty="0" err="1"/>
              <a:t>BinaryTree</a:t>
            </a:r>
            <a:r>
              <a:rPr lang="en-US" dirty="0"/>
              <a:t> temp = </a:t>
            </a:r>
            <a:r>
              <a:rPr lang="en-US" dirty="0" err="1"/>
              <a:t>t.right</a:t>
            </a:r>
            <a:r>
              <a:rPr lang="en-US" dirty="0"/>
              <a:t>();</a:t>
            </a:r>
          </a:p>
          <a:p>
            <a:pPr marL="0" indent="0">
              <a:buNone/>
            </a:pPr>
            <a:endParaRPr lang="en-US" dirty="0"/>
          </a:p>
          <a:p>
            <a:pPr marL="0" indent="0">
              <a:buNone/>
            </a:pPr>
            <a:r>
              <a:rPr lang="en-US" dirty="0"/>
              <a:t>		  while( !</a:t>
            </a:r>
            <a:r>
              <a:rPr lang="en-US" dirty="0" err="1"/>
              <a:t>temp.left</a:t>
            </a:r>
            <a:r>
              <a:rPr lang="en-US" dirty="0"/>
              <a:t>().</a:t>
            </a:r>
            <a:r>
              <a:rPr lang="en-US" dirty="0" err="1"/>
              <a:t>isEmpty</a:t>
            </a:r>
            <a:r>
              <a:rPr lang="en-US" dirty="0"/>
              <a:t>() ){</a:t>
            </a:r>
          </a:p>
          <a:p>
            <a:pPr marL="0" indent="0">
              <a:buNone/>
            </a:pPr>
            <a:r>
              <a:rPr lang="en-US" dirty="0"/>
              <a:t>		    temp = </a:t>
            </a:r>
            <a:r>
              <a:rPr lang="en-US" dirty="0" err="1"/>
              <a:t>temp.left</a:t>
            </a:r>
            <a:r>
              <a:rPr lang="en-US" dirty="0"/>
              <a:t>();</a:t>
            </a:r>
          </a:p>
          <a:p>
            <a:pPr marL="0" indent="0">
              <a:buNone/>
            </a:pPr>
            <a:r>
              <a:rPr lang="en-US" dirty="0"/>
              <a:t>		  }</a:t>
            </a:r>
          </a:p>
          <a:p>
            <a:pPr marL="0" indent="0">
              <a:buNone/>
            </a:pPr>
            <a:endParaRPr lang="en-US" dirty="0"/>
          </a:p>
          <a:p>
            <a:pPr marL="0" indent="0">
              <a:buNone/>
            </a:pPr>
            <a:r>
              <a:rPr lang="en-US" dirty="0"/>
              <a:t>		  return </a:t>
            </a:r>
            <a:r>
              <a:rPr lang="en-US" dirty="0" err="1"/>
              <a:t>temp.data</a:t>
            </a:r>
            <a:r>
              <a:rPr lang="en-US" dirty="0"/>
              <a:t>();</a:t>
            </a:r>
          </a:p>
          <a:p>
            <a:pPr marL="0" indent="0">
              <a:buNone/>
            </a:pPr>
            <a:r>
              <a:rPr lang="en-US" dirty="0"/>
              <a:t>		}</a:t>
            </a:r>
          </a:p>
        </p:txBody>
      </p:sp>
    </p:spTree>
    <p:extLst>
      <p:ext uri="{BB962C8B-B14F-4D97-AF65-F5344CB8AC3E}">
        <p14:creationId xmlns:p14="http://schemas.microsoft.com/office/powerpoint/2010/main" val="234193880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4A9509-8897-7040-8FD2-B6CBE15B2F4C}"/>
              </a:ext>
            </a:extLst>
          </p:cNvPr>
          <p:cNvSpPr>
            <a:spLocks noGrp="1"/>
          </p:cNvSpPr>
          <p:nvPr>
            <p:ph type="title"/>
          </p:nvPr>
        </p:nvSpPr>
        <p:spPr/>
        <p:txBody>
          <a:bodyPr/>
          <a:lstStyle/>
          <a:p>
            <a:r>
              <a:rPr lang="en-US" dirty="0"/>
              <a:t>Sample question 1 solution</a:t>
            </a:r>
          </a:p>
        </p:txBody>
      </p:sp>
      <p:sp>
        <p:nvSpPr>
          <p:cNvPr id="3" name="Content Placeholder 2">
            <a:extLst>
              <a:ext uri="{FF2B5EF4-FFF2-40B4-BE49-F238E27FC236}">
                <a16:creationId xmlns:a16="http://schemas.microsoft.com/office/drawing/2014/main" id="{56F73E4A-0C5F-D643-9B79-0A4E028A6C64}"/>
              </a:ext>
            </a:extLst>
          </p:cNvPr>
          <p:cNvSpPr>
            <a:spLocks noGrp="1"/>
          </p:cNvSpPr>
          <p:nvPr>
            <p:ph sz="quarter" idx="1"/>
          </p:nvPr>
        </p:nvSpPr>
        <p:spPr/>
        <p:txBody>
          <a:bodyPr>
            <a:normAutofit lnSpcReduction="10000"/>
          </a:bodyPr>
          <a:lstStyle/>
          <a:p>
            <a:r>
              <a:rPr lang="en-US" dirty="0"/>
              <a:t>False.  At most O(n)</a:t>
            </a:r>
          </a:p>
          <a:p>
            <a:endParaRPr lang="en-US" dirty="0"/>
          </a:p>
          <a:p>
            <a:r>
              <a:rPr lang="en-US" dirty="0"/>
              <a:t>True.</a:t>
            </a:r>
          </a:p>
          <a:p>
            <a:endParaRPr lang="en-US" dirty="0"/>
          </a:p>
          <a:p>
            <a:r>
              <a:rPr lang="en-US" dirty="0"/>
              <a:t>True. It has edges between every pair of vertices.</a:t>
            </a:r>
          </a:p>
          <a:p>
            <a:endParaRPr lang="en-US" dirty="0"/>
          </a:p>
          <a:p>
            <a:r>
              <a:rPr lang="en-US" dirty="0"/>
              <a:t>False.  Even though it only has one entry in it, strings will always have length 10 since it is an arrays length never changes. </a:t>
            </a:r>
          </a:p>
        </p:txBody>
      </p:sp>
    </p:spTree>
    <p:extLst>
      <p:ext uri="{BB962C8B-B14F-4D97-AF65-F5344CB8AC3E}">
        <p14:creationId xmlns:p14="http://schemas.microsoft.com/office/powerpoint/2010/main" val="254046825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DDE13A-2228-804D-B051-E00586D6C990}"/>
              </a:ext>
            </a:extLst>
          </p:cNvPr>
          <p:cNvSpPr>
            <a:spLocks noGrp="1"/>
          </p:cNvSpPr>
          <p:nvPr>
            <p:ph type="title"/>
          </p:nvPr>
        </p:nvSpPr>
        <p:spPr/>
        <p:txBody>
          <a:bodyPr/>
          <a:lstStyle/>
          <a:p>
            <a:r>
              <a:rPr lang="en-US" dirty="0"/>
              <a:t>Sample question 3: solution</a:t>
            </a:r>
          </a:p>
        </p:txBody>
      </p:sp>
      <p:sp>
        <p:nvSpPr>
          <p:cNvPr id="3" name="Content Placeholder 2">
            <a:extLst>
              <a:ext uri="{FF2B5EF4-FFF2-40B4-BE49-F238E27FC236}">
                <a16:creationId xmlns:a16="http://schemas.microsoft.com/office/drawing/2014/main" id="{8E3926FC-643E-0F48-A181-DBC64A39421D}"/>
              </a:ext>
            </a:extLst>
          </p:cNvPr>
          <p:cNvSpPr>
            <a:spLocks noGrp="1"/>
          </p:cNvSpPr>
          <p:nvPr>
            <p:ph sz="quarter" idx="1"/>
          </p:nvPr>
        </p:nvSpPr>
        <p:spPr/>
        <p:txBody>
          <a:bodyPr/>
          <a:lstStyle/>
          <a:p>
            <a:pPr marL="0" indent="0">
              <a:buNone/>
            </a:pPr>
            <a:r>
              <a:rPr lang="en-US" dirty="0"/>
              <a:t>Collisions happen when you have two </a:t>
            </a:r>
            <a:r>
              <a:rPr lang="en-US" b="1" dirty="0"/>
              <a:t>different</a:t>
            </a:r>
            <a:r>
              <a:rPr lang="en-US" dirty="0"/>
              <a:t> objects (i.e., objects that are not equals) that have the same </a:t>
            </a:r>
            <a:r>
              <a:rPr lang="en-US" dirty="0" err="1"/>
              <a:t>hashCode</a:t>
            </a:r>
            <a:endParaRPr lang="en-US" dirty="0"/>
          </a:p>
          <a:p>
            <a:pPr marL="0" indent="0">
              <a:buNone/>
            </a:pPr>
            <a:endParaRPr lang="en-US" dirty="0"/>
          </a:p>
          <a:p>
            <a:pPr marL="0" indent="0">
              <a:buNone/>
            </a:pPr>
            <a:r>
              <a:rPr lang="en-US" dirty="0"/>
              <a:t>They happen because hash codes are mapping from a larger space of possibilities (e.g., all strings) down to a finite set of hash codes (e.g., 64-bit integers)</a:t>
            </a:r>
          </a:p>
          <a:p>
            <a:pPr marL="0" indent="0">
              <a:buNone/>
            </a:pPr>
            <a:endParaRPr lang="en-US" dirty="0"/>
          </a:p>
          <a:p>
            <a:pPr marL="0" indent="0">
              <a:buNone/>
            </a:pPr>
            <a:r>
              <a:rPr lang="en-US" dirty="0"/>
              <a:t>Collision resolution by chaining or open addressing</a:t>
            </a:r>
          </a:p>
          <a:p>
            <a:pPr marL="0" indent="0">
              <a:buNone/>
            </a:pPr>
            <a:endParaRPr lang="en-US" dirty="0"/>
          </a:p>
        </p:txBody>
      </p:sp>
    </p:spTree>
    <p:extLst>
      <p:ext uri="{BB962C8B-B14F-4D97-AF65-F5344CB8AC3E}">
        <p14:creationId xmlns:p14="http://schemas.microsoft.com/office/powerpoint/2010/main" val="239828996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065A98-C03A-D344-A7FE-D55EC007FD8B}"/>
              </a:ext>
            </a:extLst>
          </p:cNvPr>
          <p:cNvSpPr>
            <a:spLocks noGrp="1"/>
          </p:cNvSpPr>
          <p:nvPr>
            <p:ph type="title"/>
          </p:nvPr>
        </p:nvSpPr>
        <p:spPr/>
        <p:txBody>
          <a:bodyPr/>
          <a:lstStyle/>
          <a:p>
            <a:r>
              <a:rPr lang="en-US" dirty="0"/>
              <a:t>Sample question 4: solution</a:t>
            </a:r>
          </a:p>
        </p:txBody>
      </p:sp>
      <p:sp>
        <p:nvSpPr>
          <p:cNvPr id="3" name="Content Placeholder 2">
            <a:extLst>
              <a:ext uri="{FF2B5EF4-FFF2-40B4-BE49-F238E27FC236}">
                <a16:creationId xmlns:a16="http://schemas.microsoft.com/office/drawing/2014/main" id="{E56F498F-7A36-E347-8B3E-A816C3B546A6}"/>
              </a:ext>
            </a:extLst>
          </p:cNvPr>
          <p:cNvSpPr>
            <a:spLocks noGrp="1"/>
          </p:cNvSpPr>
          <p:nvPr>
            <p:ph sz="quarter" idx="1"/>
          </p:nvPr>
        </p:nvSpPr>
        <p:spPr/>
        <p:txBody>
          <a:bodyPr/>
          <a:lstStyle/>
          <a:p>
            <a:pPr marL="0" indent="0">
              <a:buNone/>
            </a:pPr>
            <a:r>
              <a:rPr lang="en-US" dirty="0"/>
              <a:t>A strongly-connected directed graph is one in which for any pair of nodes A and B, there is both a path from A to B and a path from B to A. In a weakly-connected graph, this would be true if edges could be traversed either direction, but it isn’t necessarily true with the edges as-is. A weakly-connected graph is simply any graph which </a:t>
            </a:r>
            <a:r>
              <a:rPr lang="en-US" i="1" dirty="0"/>
              <a:t>cannot </a:t>
            </a:r>
            <a:r>
              <a:rPr lang="en-US" dirty="0"/>
              <a:t>be cut into two pieces without cutting through at least one edge. </a:t>
            </a:r>
          </a:p>
        </p:txBody>
      </p:sp>
    </p:spTree>
    <p:extLst>
      <p:ext uri="{BB962C8B-B14F-4D97-AF65-F5344CB8AC3E}">
        <p14:creationId xmlns:p14="http://schemas.microsoft.com/office/powerpoint/2010/main" val="41324608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5" name="Rectangle 2">
            <a:extLst>
              <a:ext uri="{FF2B5EF4-FFF2-40B4-BE49-F238E27FC236}">
                <a16:creationId xmlns:a16="http://schemas.microsoft.com/office/drawing/2014/main" id="{8F98B67B-A8F1-4F40-A377-BEA85BBB8E48}"/>
              </a:ext>
            </a:extLst>
          </p:cNvPr>
          <p:cNvSpPr>
            <a:spLocks noGrp="1" noChangeArrowheads="1"/>
          </p:cNvSpPr>
          <p:nvPr>
            <p:ph type="title"/>
          </p:nvPr>
        </p:nvSpPr>
        <p:spPr/>
        <p:txBody>
          <a:bodyPr/>
          <a:lstStyle/>
          <a:p>
            <a:r>
              <a:rPr lang="en-US" altLang="en-US">
                <a:ea typeface="ＭＳ Ｐゴシック" panose="020B0600070205080204" pitchFamily="34" charset="-128"/>
              </a:rPr>
              <a:t>MSTs</a:t>
            </a:r>
          </a:p>
        </p:txBody>
      </p:sp>
      <p:sp>
        <p:nvSpPr>
          <p:cNvPr id="93186" name="Rectangle 3">
            <a:extLst>
              <a:ext uri="{FF2B5EF4-FFF2-40B4-BE49-F238E27FC236}">
                <a16:creationId xmlns:a16="http://schemas.microsoft.com/office/drawing/2014/main" id="{518B403B-3ED8-8745-971F-9D1383DFB0B2}"/>
              </a:ext>
            </a:extLst>
          </p:cNvPr>
          <p:cNvSpPr>
            <a:spLocks noGrp="1" noChangeArrowheads="1"/>
          </p:cNvSpPr>
          <p:nvPr>
            <p:ph type="body" idx="1"/>
          </p:nvPr>
        </p:nvSpPr>
        <p:spPr>
          <a:xfrm>
            <a:off x="457200" y="1719263"/>
            <a:ext cx="8229600" cy="719137"/>
          </a:xfrm>
        </p:spPr>
        <p:txBody>
          <a:bodyPr/>
          <a:lstStyle/>
          <a:p>
            <a:pPr marL="0" indent="0">
              <a:buFont typeface="Wingdings" pitchFamily="2" charset="2"/>
              <a:buNone/>
            </a:pPr>
            <a:r>
              <a:rPr lang="en-US" altLang="en-US">
                <a:solidFill>
                  <a:srgbClr val="FF0000"/>
                </a:solidFill>
                <a:ea typeface="ＭＳ Ｐゴシック" panose="020B0600070205080204" pitchFamily="34" charset="-128"/>
              </a:rPr>
              <a:t>Can an MST have a cycle?</a:t>
            </a:r>
          </a:p>
        </p:txBody>
      </p:sp>
      <p:grpSp>
        <p:nvGrpSpPr>
          <p:cNvPr id="133124" name="Group 4">
            <a:extLst>
              <a:ext uri="{FF2B5EF4-FFF2-40B4-BE49-F238E27FC236}">
                <a16:creationId xmlns:a16="http://schemas.microsoft.com/office/drawing/2014/main" id="{D3DDA2C5-BA92-544E-A31F-2C63818B2566}"/>
              </a:ext>
            </a:extLst>
          </p:cNvPr>
          <p:cNvGrpSpPr>
            <a:grpSpLocks/>
          </p:cNvGrpSpPr>
          <p:nvPr/>
        </p:nvGrpSpPr>
        <p:grpSpPr bwMode="auto">
          <a:xfrm>
            <a:off x="1828800" y="2819400"/>
            <a:ext cx="533400" cy="533400"/>
            <a:chOff x="1824" y="2736"/>
            <a:chExt cx="336" cy="336"/>
          </a:xfrm>
        </p:grpSpPr>
        <p:sp>
          <p:nvSpPr>
            <p:cNvPr id="133125" name="Oval 5">
              <a:extLst>
                <a:ext uri="{FF2B5EF4-FFF2-40B4-BE49-F238E27FC236}">
                  <a16:creationId xmlns:a16="http://schemas.microsoft.com/office/drawing/2014/main" id="{3B0C8527-253A-6A4B-9AE4-1199FF001E7B}"/>
                </a:ext>
              </a:extLst>
            </p:cNvPr>
            <p:cNvSpPr>
              <a:spLocks noChangeArrowheads="1"/>
            </p:cNvSpPr>
            <p:nvPr/>
          </p:nvSpPr>
          <p:spPr bwMode="auto">
            <a:xfrm>
              <a:off x="1824" y="2736"/>
              <a:ext cx="336" cy="336"/>
            </a:xfrm>
            <a:prstGeom prst="ellipse">
              <a:avLst/>
            </a:prstGeom>
            <a:solidFill>
              <a:schemeClr val="accent2"/>
            </a:solidFill>
            <a:ln w="9525">
              <a:solidFill>
                <a:schemeClr val="tx1"/>
              </a:solidFill>
              <a:round/>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cs typeface="ＭＳ Ｐゴシック" charset="0"/>
              </a:endParaRPr>
            </a:p>
          </p:txBody>
        </p:sp>
        <p:sp>
          <p:nvSpPr>
            <p:cNvPr id="133126" name="Text Box 6">
              <a:extLst>
                <a:ext uri="{FF2B5EF4-FFF2-40B4-BE49-F238E27FC236}">
                  <a16:creationId xmlns:a16="http://schemas.microsoft.com/office/drawing/2014/main" id="{42BDA547-5E3A-A548-9D70-4726DFEDC73A}"/>
                </a:ext>
              </a:extLst>
            </p:cNvPr>
            <p:cNvSpPr txBox="1">
              <a:spLocks noChangeArrowheads="1"/>
            </p:cNvSpPr>
            <p:nvPr/>
          </p:nvSpPr>
          <p:spPr bwMode="auto">
            <a:xfrm>
              <a:off x="1872" y="2736"/>
              <a:ext cx="288" cy="28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400">
                  <a:latin typeface="Arial" charset="0"/>
                  <a:ea typeface="ＭＳ Ｐゴシック" charset="0"/>
                  <a:cs typeface="ＭＳ Ｐゴシック" charset="0"/>
                </a:rPr>
                <a:t>A</a:t>
              </a:r>
            </a:p>
          </p:txBody>
        </p:sp>
      </p:grpSp>
      <p:grpSp>
        <p:nvGrpSpPr>
          <p:cNvPr id="133127" name="Group 7">
            <a:extLst>
              <a:ext uri="{FF2B5EF4-FFF2-40B4-BE49-F238E27FC236}">
                <a16:creationId xmlns:a16="http://schemas.microsoft.com/office/drawing/2014/main" id="{4D5CE524-D32A-4943-848C-A58BE1693999}"/>
              </a:ext>
            </a:extLst>
          </p:cNvPr>
          <p:cNvGrpSpPr>
            <a:grpSpLocks/>
          </p:cNvGrpSpPr>
          <p:nvPr/>
        </p:nvGrpSpPr>
        <p:grpSpPr bwMode="auto">
          <a:xfrm>
            <a:off x="1828800" y="4495800"/>
            <a:ext cx="533400" cy="533400"/>
            <a:chOff x="1824" y="2736"/>
            <a:chExt cx="336" cy="336"/>
          </a:xfrm>
        </p:grpSpPr>
        <p:sp>
          <p:nvSpPr>
            <p:cNvPr id="133128" name="Oval 8">
              <a:extLst>
                <a:ext uri="{FF2B5EF4-FFF2-40B4-BE49-F238E27FC236}">
                  <a16:creationId xmlns:a16="http://schemas.microsoft.com/office/drawing/2014/main" id="{4BBF72B3-161F-8A4C-A01A-A3DED59FEDB1}"/>
                </a:ext>
              </a:extLst>
            </p:cNvPr>
            <p:cNvSpPr>
              <a:spLocks noChangeArrowheads="1"/>
            </p:cNvSpPr>
            <p:nvPr/>
          </p:nvSpPr>
          <p:spPr bwMode="auto">
            <a:xfrm>
              <a:off x="1824" y="2736"/>
              <a:ext cx="336" cy="336"/>
            </a:xfrm>
            <a:prstGeom prst="ellipse">
              <a:avLst/>
            </a:prstGeom>
            <a:solidFill>
              <a:schemeClr val="accent2"/>
            </a:solidFill>
            <a:ln w="9525">
              <a:solidFill>
                <a:schemeClr val="tx1"/>
              </a:solidFill>
              <a:round/>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cs typeface="ＭＳ Ｐゴシック" charset="0"/>
              </a:endParaRPr>
            </a:p>
          </p:txBody>
        </p:sp>
        <p:sp>
          <p:nvSpPr>
            <p:cNvPr id="133129" name="Text Box 9">
              <a:extLst>
                <a:ext uri="{FF2B5EF4-FFF2-40B4-BE49-F238E27FC236}">
                  <a16:creationId xmlns:a16="http://schemas.microsoft.com/office/drawing/2014/main" id="{C58C8EBD-D3D1-A842-9618-E626DA674EEB}"/>
                </a:ext>
              </a:extLst>
            </p:cNvPr>
            <p:cNvSpPr txBox="1">
              <a:spLocks noChangeArrowheads="1"/>
            </p:cNvSpPr>
            <p:nvPr/>
          </p:nvSpPr>
          <p:spPr bwMode="auto">
            <a:xfrm>
              <a:off x="1872" y="2736"/>
              <a:ext cx="288" cy="28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400">
                  <a:latin typeface="Arial" charset="0"/>
                  <a:ea typeface="ＭＳ Ｐゴシック" charset="0"/>
                  <a:cs typeface="ＭＳ Ｐゴシック" charset="0"/>
                </a:rPr>
                <a:t>B</a:t>
              </a:r>
            </a:p>
          </p:txBody>
        </p:sp>
      </p:grpSp>
      <p:grpSp>
        <p:nvGrpSpPr>
          <p:cNvPr id="133130" name="Group 10">
            <a:extLst>
              <a:ext uri="{FF2B5EF4-FFF2-40B4-BE49-F238E27FC236}">
                <a16:creationId xmlns:a16="http://schemas.microsoft.com/office/drawing/2014/main" id="{F0B8BC6F-4177-2043-A679-5AA34060C25C}"/>
              </a:ext>
            </a:extLst>
          </p:cNvPr>
          <p:cNvGrpSpPr>
            <a:grpSpLocks/>
          </p:cNvGrpSpPr>
          <p:nvPr/>
        </p:nvGrpSpPr>
        <p:grpSpPr bwMode="auto">
          <a:xfrm>
            <a:off x="3352800" y="4495800"/>
            <a:ext cx="533400" cy="533400"/>
            <a:chOff x="1824" y="2736"/>
            <a:chExt cx="336" cy="336"/>
          </a:xfrm>
        </p:grpSpPr>
        <p:sp>
          <p:nvSpPr>
            <p:cNvPr id="133131" name="Oval 11">
              <a:extLst>
                <a:ext uri="{FF2B5EF4-FFF2-40B4-BE49-F238E27FC236}">
                  <a16:creationId xmlns:a16="http://schemas.microsoft.com/office/drawing/2014/main" id="{A30A783D-8180-6D48-983A-DF4951CB93D2}"/>
                </a:ext>
              </a:extLst>
            </p:cNvPr>
            <p:cNvSpPr>
              <a:spLocks noChangeArrowheads="1"/>
            </p:cNvSpPr>
            <p:nvPr/>
          </p:nvSpPr>
          <p:spPr bwMode="auto">
            <a:xfrm>
              <a:off x="1824" y="2736"/>
              <a:ext cx="336" cy="336"/>
            </a:xfrm>
            <a:prstGeom prst="ellipse">
              <a:avLst/>
            </a:prstGeom>
            <a:solidFill>
              <a:schemeClr val="accent2"/>
            </a:solidFill>
            <a:ln w="9525">
              <a:solidFill>
                <a:schemeClr val="tx1"/>
              </a:solidFill>
              <a:round/>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cs typeface="ＭＳ Ｐゴシック" charset="0"/>
              </a:endParaRPr>
            </a:p>
          </p:txBody>
        </p:sp>
        <p:sp>
          <p:nvSpPr>
            <p:cNvPr id="133132" name="Text Box 12">
              <a:extLst>
                <a:ext uri="{FF2B5EF4-FFF2-40B4-BE49-F238E27FC236}">
                  <a16:creationId xmlns:a16="http://schemas.microsoft.com/office/drawing/2014/main" id="{AFF38ADE-282B-E045-992C-91E4575063C8}"/>
                </a:ext>
              </a:extLst>
            </p:cNvPr>
            <p:cNvSpPr txBox="1">
              <a:spLocks noChangeArrowheads="1"/>
            </p:cNvSpPr>
            <p:nvPr/>
          </p:nvSpPr>
          <p:spPr bwMode="auto">
            <a:xfrm>
              <a:off x="1872" y="2736"/>
              <a:ext cx="288" cy="28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400">
                  <a:latin typeface="Arial" charset="0"/>
                  <a:ea typeface="ＭＳ Ｐゴシック" charset="0"/>
                  <a:cs typeface="ＭＳ Ｐゴシック" charset="0"/>
                </a:rPr>
                <a:t>D</a:t>
              </a:r>
            </a:p>
          </p:txBody>
        </p:sp>
      </p:grpSp>
      <p:grpSp>
        <p:nvGrpSpPr>
          <p:cNvPr id="133133" name="Group 13">
            <a:extLst>
              <a:ext uri="{FF2B5EF4-FFF2-40B4-BE49-F238E27FC236}">
                <a16:creationId xmlns:a16="http://schemas.microsoft.com/office/drawing/2014/main" id="{EA46B480-FB09-2C40-9AFA-0C9F1DEBCC3F}"/>
              </a:ext>
            </a:extLst>
          </p:cNvPr>
          <p:cNvGrpSpPr>
            <a:grpSpLocks/>
          </p:cNvGrpSpPr>
          <p:nvPr/>
        </p:nvGrpSpPr>
        <p:grpSpPr bwMode="auto">
          <a:xfrm>
            <a:off x="3352800" y="2819400"/>
            <a:ext cx="533400" cy="533400"/>
            <a:chOff x="1824" y="2736"/>
            <a:chExt cx="336" cy="336"/>
          </a:xfrm>
        </p:grpSpPr>
        <p:sp>
          <p:nvSpPr>
            <p:cNvPr id="133134" name="Oval 14">
              <a:extLst>
                <a:ext uri="{FF2B5EF4-FFF2-40B4-BE49-F238E27FC236}">
                  <a16:creationId xmlns:a16="http://schemas.microsoft.com/office/drawing/2014/main" id="{78C609B1-0598-8249-A9AA-F0062CE4DBE8}"/>
                </a:ext>
              </a:extLst>
            </p:cNvPr>
            <p:cNvSpPr>
              <a:spLocks noChangeArrowheads="1"/>
            </p:cNvSpPr>
            <p:nvPr/>
          </p:nvSpPr>
          <p:spPr bwMode="auto">
            <a:xfrm>
              <a:off x="1824" y="2736"/>
              <a:ext cx="336" cy="336"/>
            </a:xfrm>
            <a:prstGeom prst="ellipse">
              <a:avLst/>
            </a:prstGeom>
            <a:solidFill>
              <a:schemeClr val="accent2"/>
            </a:solidFill>
            <a:ln w="9525">
              <a:solidFill>
                <a:schemeClr val="tx1"/>
              </a:solidFill>
              <a:round/>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cs typeface="ＭＳ Ｐゴシック" charset="0"/>
              </a:endParaRPr>
            </a:p>
          </p:txBody>
        </p:sp>
        <p:sp>
          <p:nvSpPr>
            <p:cNvPr id="133135" name="Text Box 15">
              <a:extLst>
                <a:ext uri="{FF2B5EF4-FFF2-40B4-BE49-F238E27FC236}">
                  <a16:creationId xmlns:a16="http://schemas.microsoft.com/office/drawing/2014/main" id="{25D1D83C-2482-EF42-98AB-E6409CF2F3B6}"/>
                </a:ext>
              </a:extLst>
            </p:cNvPr>
            <p:cNvSpPr txBox="1">
              <a:spLocks noChangeArrowheads="1"/>
            </p:cNvSpPr>
            <p:nvPr/>
          </p:nvSpPr>
          <p:spPr bwMode="auto">
            <a:xfrm>
              <a:off x="1872" y="2736"/>
              <a:ext cx="288" cy="28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400">
                  <a:latin typeface="Arial" charset="0"/>
                  <a:ea typeface="ＭＳ Ｐゴシック" charset="0"/>
                  <a:cs typeface="ＭＳ Ｐゴシック" charset="0"/>
                </a:rPr>
                <a:t>C</a:t>
              </a:r>
            </a:p>
          </p:txBody>
        </p:sp>
      </p:grpSp>
      <p:sp>
        <p:nvSpPr>
          <p:cNvPr id="133136" name="Line 16">
            <a:extLst>
              <a:ext uri="{FF2B5EF4-FFF2-40B4-BE49-F238E27FC236}">
                <a16:creationId xmlns:a16="http://schemas.microsoft.com/office/drawing/2014/main" id="{B776EA29-2CC1-7C4E-8E92-17F413F027D4}"/>
              </a:ext>
            </a:extLst>
          </p:cNvPr>
          <p:cNvSpPr>
            <a:spLocks noChangeShapeType="1"/>
          </p:cNvSpPr>
          <p:nvPr/>
        </p:nvSpPr>
        <p:spPr bwMode="auto">
          <a:xfrm flipV="1">
            <a:off x="3657600" y="3352800"/>
            <a:ext cx="0" cy="11430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cs typeface="ＭＳ Ｐゴシック" charset="0"/>
            </a:endParaRPr>
          </a:p>
        </p:txBody>
      </p:sp>
      <p:sp>
        <p:nvSpPr>
          <p:cNvPr id="133137" name="Line 17">
            <a:extLst>
              <a:ext uri="{FF2B5EF4-FFF2-40B4-BE49-F238E27FC236}">
                <a16:creationId xmlns:a16="http://schemas.microsoft.com/office/drawing/2014/main" id="{5D521EC6-011A-9241-8C92-C5DB2742D92F}"/>
              </a:ext>
            </a:extLst>
          </p:cNvPr>
          <p:cNvSpPr>
            <a:spLocks noChangeShapeType="1"/>
          </p:cNvSpPr>
          <p:nvPr/>
        </p:nvSpPr>
        <p:spPr bwMode="auto">
          <a:xfrm flipV="1">
            <a:off x="2133600" y="3352800"/>
            <a:ext cx="0" cy="11430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cs typeface="ＭＳ Ｐゴシック" charset="0"/>
            </a:endParaRPr>
          </a:p>
        </p:txBody>
      </p:sp>
      <p:sp>
        <p:nvSpPr>
          <p:cNvPr id="133138" name="Line 18">
            <a:extLst>
              <a:ext uri="{FF2B5EF4-FFF2-40B4-BE49-F238E27FC236}">
                <a16:creationId xmlns:a16="http://schemas.microsoft.com/office/drawing/2014/main" id="{AACBAA16-DF15-6A46-B1DD-3C9CEB3E63DB}"/>
              </a:ext>
            </a:extLst>
          </p:cNvPr>
          <p:cNvSpPr>
            <a:spLocks noChangeShapeType="1"/>
          </p:cNvSpPr>
          <p:nvPr/>
        </p:nvSpPr>
        <p:spPr bwMode="auto">
          <a:xfrm>
            <a:off x="2362200" y="3048000"/>
            <a:ext cx="990600" cy="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cs typeface="ＭＳ Ｐゴシック" charset="0"/>
            </a:endParaRPr>
          </a:p>
        </p:txBody>
      </p:sp>
      <p:sp>
        <p:nvSpPr>
          <p:cNvPr id="133139" name="Text Box 19">
            <a:extLst>
              <a:ext uri="{FF2B5EF4-FFF2-40B4-BE49-F238E27FC236}">
                <a16:creationId xmlns:a16="http://schemas.microsoft.com/office/drawing/2014/main" id="{14E09D9A-637C-8544-9080-EE76CD775618}"/>
              </a:ext>
            </a:extLst>
          </p:cNvPr>
          <p:cNvSpPr txBox="1">
            <a:spLocks noChangeArrowheads="1"/>
          </p:cNvSpPr>
          <p:nvPr/>
        </p:nvSpPr>
        <p:spPr bwMode="auto">
          <a:xfrm>
            <a:off x="1828800" y="3733800"/>
            <a:ext cx="53340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cs typeface="ＭＳ Ｐゴシック" charset="0"/>
              </a:rPr>
              <a:t>4</a:t>
            </a:r>
          </a:p>
        </p:txBody>
      </p:sp>
      <p:sp>
        <p:nvSpPr>
          <p:cNvPr id="133140" name="Text Box 20">
            <a:extLst>
              <a:ext uri="{FF2B5EF4-FFF2-40B4-BE49-F238E27FC236}">
                <a16:creationId xmlns:a16="http://schemas.microsoft.com/office/drawing/2014/main" id="{0472CF5E-198F-FA45-9E24-597B98E8A753}"/>
              </a:ext>
            </a:extLst>
          </p:cNvPr>
          <p:cNvSpPr txBox="1">
            <a:spLocks noChangeArrowheads="1"/>
          </p:cNvSpPr>
          <p:nvPr/>
        </p:nvSpPr>
        <p:spPr bwMode="auto">
          <a:xfrm>
            <a:off x="2743200" y="2667000"/>
            <a:ext cx="53340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cs typeface="ＭＳ Ｐゴシック" charset="0"/>
              </a:rPr>
              <a:t>1</a:t>
            </a:r>
          </a:p>
        </p:txBody>
      </p:sp>
      <p:sp>
        <p:nvSpPr>
          <p:cNvPr id="133141" name="Text Box 21">
            <a:extLst>
              <a:ext uri="{FF2B5EF4-FFF2-40B4-BE49-F238E27FC236}">
                <a16:creationId xmlns:a16="http://schemas.microsoft.com/office/drawing/2014/main" id="{38F29419-C347-DC40-912D-ED7D50489DCC}"/>
              </a:ext>
            </a:extLst>
          </p:cNvPr>
          <p:cNvSpPr txBox="1">
            <a:spLocks noChangeArrowheads="1"/>
          </p:cNvSpPr>
          <p:nvPr/>
        </p:nvSpPr>
        <p:spPr bwMode="auto">
          <a:xfrm>
            <a:off x="3733800" y="3671888"/>
            <a:ext cx="533400" cy="36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cs typeface="ＭＳ Ｐゴシック" charset="0"/>
              </a:rPr>
              <a:t>2</a:t>
            </a:r>
          </a:p>
        </p:txBody>
      </p:sp>
      <p:grpSp>
        <p:nvGrpSpPr>
          <p:cNvPr id="133142" name="Group 22">
            <a:extLst>
              <a:ext uri="{FF2B5EF4-FFF2-40B4-BE49-F238E27FC236}">
                <a16:creationId xmlns:a16="http://schemas.microsoft.com/office/drawing/2014/main" id="{003EF66A-B2D6-5445-8CDF-0458C3682134}"/>
              </a:ext>
            </a:extLst>
          </p:cNvPr>
          <p:cNvGrpSpPr>
            <a:grpSpLocks/>
          </p:cNvGrpSpPr>
          <p:nvPr/>
        </p:nvGrpSpPr>
        <p:grpSpPr bwMode="auto">
          <a:xfrm>
            <a:off x="4876800" y="4495800"/>
            <a:ext cx="533400" cy="533400"/>
            <a:chOff x="1824" y="2736"/>
            <a:chExt cx="336" cy="336"/>
          </a:xfrm>
        </p:grpSpPr>
        <p:sp>
          <p:nvSpPr>
            <p:cNvPr id="133143" name="Oval 23">
              <a:extLst>
                <a:ext uri="{FF2B5EF4-FFF2-40B4-BE49-F238E27FC236}">
                  <a16:creationId xmlns:a16="http://schemas.microsoft.com/office/drawing/2014/main" id="{986AEDFD-000F-0C4B-9F22-77180DBDAD79}"/>
                </a:ext>
              </a:extLst>
            </p:cNvPr>
            <p:cNvSpPr>
              <a:spLocks noChangeArrowheads="1"/>
            </p:cNvSpPr>
            <p:nvPr/>
          </p:nvSpPr>
          <p:spPr bwMode="auto">
            <a:xfrm>
              <a:off x="1824" y="2736"/>
              <a:ext cx="336" cy="336"/>
            </a:xfrm>
            <a:prstGeom prst="ellipse">
              <a:avLst/>
            </a:prstGeom>
            <a:solidFill>
              <a:schemeClr val="accent2"/>
            </a:solidFill>
            <a:ln w="9525">
              <a:solidFill>
                <a:schemeClr val="tx1"/>
              </a:solidFill>
              <a:round/>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cs typeface="ＭＳ Ｐゴシック" charset="0"/>
              </a:endParaRPr>
            </a:p>
          </p:txBody>
        </p:sp>
        <p:sp>
          <p:nvSpPr>
            <p:cNvPr id="133144" name="Text Box 24">
              <a:extLst>
                <a:ext uri="{FF2B5EF4-FFF2-40B4-BE49-F238E27FC236}">
                  <a16:creationId xmlns:a16="http://schemas.microsoft.com/office/drawing/2014/main" id="{83A950A9-6E4E-E74C-8D5E-38BD638E86F9}"/>
                </a:ext>
              </a:extLst>
            </p:cNvPr>
            <p:cNvSpPr txBox="1">
              <a:spLocks noChangeArrowheads="1"/>
            </p:cNvSpPr>
            <p:nvPr/>
          </p:nvSpPr>
          <p:spPr bwMode="auto">
            <a:xfrm>
              <a:off x="1872" y="2736"/>
              <a:ext cx="288" cy="28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400">
                  <a:latin typeface="Arial" charset="0"/>
                  <a:ea typeface="ＭＳ Ｐゴシック" charset="0"/>
                  <a:cs typeface="ＭＳ Ｐゴシック" charset="0"/>
                </a:rPr>
                <a:t>F</a:t>
              </a:r>
            </a:p>
          </p:txBody>
        </p:sp>
      </p:grpSp>
      <p:grpSp>
        <p:nvGrpSpPr>
          <p:cNvPr id="133145" name="Group 25">
            <a:extLst>
              <a:ext uri="{FF2B5EF4-FFF2-40B4-BE49-F238E27FC236}">
                <a16:creationId xmlns:a16="http://schemas.microsoft.com/office/drawing/2014/main" id="{B46A214D-2D63-4941-9BE1-B2E4590B528F}"/>
              </a:ext>
            </a:extLst>
          </p:cNvPr>
          <p:cNvGrpSpPr>
            <a:grpSpLocks/>
          </p:cNvGrpSpPr>
          <p:nvPr/>
        </p:nvGrpSpPr>
        <p:grpSpPr bwMode="auto">
          <a:xfrm>
            <a:off x="4876800" y="2819400"/>
            <a:ext cx="533400" cy="533400"/>
            <a:chOff x="1824" y="2736"/>
            <a:chExt cx="336" cy="336"/>
          </a:xfrm>
        </p:grpSpPr>
        <p:sp>
          <p:nvSpPr>
            <p:cNvPr id="133146" name="Oval 26">
              <a:extLst>
                <a:ext uri="{FF2B5EF4-FFF2-40B4-BE49-F238E27FC236}">
                  <a16:creationId xmlns:a16="http://schemas.microsoft.com/office/drawing/2014/main" id="{C21A1E8E-9DA5-844A-95A6-AEFB6F640A60}"/>
                </a:ext>
              </a:extLst>
            </p:cNvPr>
            <p:cNvSpPr>
              <a:spLocks noChangeArrowheads="1"/>
            </p:cNvSpPr>
            <p:nvPr/>
          </p:nvSpPr>
          <p:spPr bwMode="auto">
            <a:xfrm>
              <a:off x="1824" y="2736"/>
              <a:ext cx="336" cy="336"/>
            </a:xfrm>
            <a:prstGeom prst="ellipse">
              <a:avLst/>
            </a:prstGeom>
            <a:solidFill>
              <a:schemeClr val="accent2"/>
            </a:solidFill>
            <a:ln w="9525">
              <a:solidFill>
                <a:schemeClr val="tx1"/>
              </a:solidFill>
              <a:round/>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cs typeface="ＭＳ Ｐゴシック" charset="0"/>
              </a:endParaRPr>
            </a:p>
          </p:txBody>
        </p:sp>
        <p:sp>
          <p:nvSpPr>
            <p:cNvPr id="133147" name="Text Box 27">
              <a:extLst>
                <a:ext uri="{FF2B5EF4-FFF2-40B4-BE49-F238E27FC236}">
                  <a16:creationId xmlns:a16="http://schemas.microsoft.com/office/drawing/2014/main" id="{4DFEE499-4C67-3B4B-ADA8-5B9B4B8FA4B4}"/>
                </a:ext>
              </a:extLst>
            </p:cNvPr>
            <p:cNvSpPr txBox="1">
              <a:spLocks noChangeArrowheads="1"/>
            </p:cNvSpPr>
            <p:nvPr/>
          </p:nvSpPr>
          <p:spPr bwMode="auto">
            <a:xfrm>
              <a:off x="1872" y="2736"/>
              <a:ext cx="288" cy="28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400">
                  <a:latin typeface="Arial" charset="0"/>
                  <a:ea typeface="ＭＳ Ｐゴシック" charset="0"/>
                  <a:cs typeface="ＭＳ Ｐゴシック" charset="0"/>
                </a:rPr>
                <a:t>E</a:t>
              </a:r>
            </a:p>
          </p:txBody>
        </p:sp>
      </p:grpSp>
      <p:sp>
        <p:nvSpPr>
          <p:cNvPr id="133148" name="Line 28">
            <a:extLst>
              <a:ext uri="{FF2B5EF4-FFF2-40B4-BE49-F238E27FC236}">
                <a16:creationId xmlns:a16="http://schemas.microsoft.com/office/drawing/2014/main" id="{201C19B8-E059-7344-A471-ECEFFF3055EF}"/>
              </a:ext>
            </a:extLst>
          </p:cNvPr>
          <p:cNvSpPr>
            <a:spLocks noChangeShapeType="1"/>
          </p:cNvSpPr>
          <p:nvPr/>
        </p:nvSpPr>
        <p:spPr bwMode="auto">
          <a:xfrm flipV="1">
            <a:off x="5181600" y="3352800"/>
            <a:ext cx="0" cy="11430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cs typeface="ＭＳ Ｐゴシック" charset="0"/>
            </a:endParaRPr>
          </a:p>
        </p:txBody>
      </p:sp>
      <p:sp>
        <p:nvSpPr>
          <p:cNvPr id="133149" name="Line 29">
            <a:extLst>
              <a:ext uri="{FF2B5EF4-FFF2-40B4-BE49-F238E27FC236}">
                <a16:creationId xmlns:a16="http://schemas.microsoft.com/office/drawing/2014/main" id="{CD6A10D4-3B22-8647-8AFB-652377D51F14}"/>
              </a:ext>
            </a:extLst>
          </p:cNvPr>
          <p:cNvSpPr>
            <a:spLocks noChangeShapeType="1"/>
          </p:cNvSpPr>
          <p:nvPr/>
        </p:nvSpPr>
        <p:spPr bwMode="auto">
          <a:xfrm>
            <a:off x="3810000" y="3276600"/>
            <a:ext cx="1143000" cy="12954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cs typeface="ＭＳ Ｐゴシック" charset="0"/>
            </a:endParaRPr>
          </a:p>
        </p:txBody>
      </p:sp>
      <p:sp>
        <p:nvSpPr>
          <p:cNvPr id="133150" name="Text Box 30">
            <a:extLst>
              <a:ext uri="{FF2B5EF4-FFF2-40B4-BE49-F238E27FC236}">
                <a16:creationId xmlns:a16="http://schemas.microsoft.com/office/drawing/2014/main" id="{1B96CE0A-CDA2-0143-9D81-4BBA96F8D464}"/>
              </a:ext>
            </a:extLst>
          </p:cNvPr>
          <p:cNvSpPr txBox="1">
            <a:spLocks noChangeArrowheads="1"/>
          </p:cNvSpPr>
          <p:nvPr/>
        </p:nvSpPr>
        <p:spPr bwMode="auto">
          <a:xfrm>
            <a:off x="5257800" y="3671888"/>
            <a:ext cx="533400" cy="36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cs typeface="ＭＳ Ｐゴシック" charset="0"/>
              </a:rPr>
              <a:t>5</a:t>
            </a:r>
          </a:p>
        </p:txBody>
      </p:sp>
      <p:sp>
        <p:nvSpPr>
          <p:cNvPr id="133151" name="Text Box 31">
            <a:extLst>
              <a:ext uri="{FF2B5EF4-FFF2-40B4-BE49-F238E27FC236}">
                <a16:creationId xmlns:a16="http://schemas.microsoft.com/office/drawing/2014/main" id="{FCEAF283-5652-7A4B-BE10-245AD3DF4C4F}"/>
              </a:ext>
            </a:extLst>
          </p:cNvPr>
          <p:cNvSpPr txBox="1">
            <a:spLocks noChangeArrowheads="1"/>
          </p:cNvSpPr>
          <p:nvPr/>
        </p:nvSpPr>
        <p:spPr bwMode="auto">
          <a:xfrm>
            <a:off x="4343400" y="3519488"/>
            <a:ext cx="533400" cy="36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cs typeface="ＭＳ Ｐゴシック" charset="0"/>
              </a:rPr>
              <a:t>4</a:t>
            </a:r>
          </a:p>
        </p:txBody>
      </p:sp>
      <p:sp>
        <p:nvSpPr>
          <p:cNvPr id="133152" name="Line 32">
            <a:extLst>
              <a:ext uri="{FF2B5EF4-FFF2-40B4-BE49-F238E27FC236}">
                <a16:creationId xmlns:a16="http://schemas.microsoft.com/office/drawing/2014/main" id="{EC070383-FB7E-D748-B608-964293200EFB}"/>
              </a:ext>
            </a:extLst>
          </p:cNvPr>
          <p:cNvSpPr>
            <a:spLocks noChangeShapeType="1"/>
          </p:cNvSpPr>
          <p:nvPr/>
        </p:nvSpPr>
        <p:spPr bwMode="auto">
          <a:xfrm>
            <a:off x="2362200" y="4724400"/>
            <a:ext cx="990600" cy="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cs typeface="ＭＳ Ｐゴシック" charset="0"/>
            </a:endParaRPr>
          </a:p>
        </p:txBody>
      </p:sp>
      <p:sp>
        <p:nvSpPr>
          <p:cNvPr id="133153" name="Text Box 33">
            <a:extLst>
              <a:ext uri="{FF2B5EF4-FFF2-40B4-BE49-F238E27FC236}">
                <a16:creationId xmlns:a16="http://schemas.microsoft.com/office/drawing/2014/main" id="{D838BEC1-6A30-964E-80A7-352A9AFB03DC}"/>
              </a:ext>
            </a:extLst>
          </p:cNvPr>
          <p:cNvSpPr txBox="1">
            <a:spLocks noChangeArrowheads="1"/>
          </p:cNvSpPr>
          <p:nvPr/>
        </p:nvSpPr>
        <p:spPr bwMode="auto">
          <a:xfrm>
            <a:off x="2667000" y="4724400"/>
            <a:ext cx="53340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cs typeface="ＭＳ Ｐゴシック" charset="0"/>
              </a:rPr>
              <a:t>4</a:t>
            </a:r>
          </a:p>
        </p:txBody>
      </p:sp>
    </p:spTree>
    <p:extLst>
      <p:ext uri="{BB962C8B-B14F-4D97-AF65-F5344CB8AC3E}">
        <p14:creationId xmlns:p14="http://schemas.microsoft.com/office/powerpoint/2010/main" val="78089694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33124"/>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33127"/>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33130"/>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33133"/>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33136"/>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33137"/>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33138"/>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33139"/>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33140"/>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33141"/>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133142"/>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133145"/>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133148"/>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133149"/>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133150"/>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133151"/>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133153"/>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13315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39" grpId="0"/>
      <p:bldP spid="133140" grpId="0"/>
      <p:bldP spid="133141" grpId="0"/>
      <p:bldP spid="133150" grpId="0"/>
      <p:bldP spid="133151" grpId="0"/>
      <p:bldP spid="133153" grpId="0"/>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36215B-F29C-354E-AB32-7FD24E8B6FD2}"/>
              </a:ext>
            </a:extLst>
          </p:cNvPr>
          <p:cNvSpPr>
            <a:spLocks noGrp="1"/>
          </p:cNvSpPr>
          <p:nvPr>
            <p:ph type="title"/>
          </p:nvPr>
        </p:nvSpPr>
        <p:spPr/>
        <p:txBody>
          <a:bodyPr/>
          <a:lstStyle/>
          <a:p>
            <a:r>
              <a:rPr lang="en-US" dirty="0"/>
              <a:t>Sample question 5: solution</a:t>
            </a:r>
          </a:p>
        </p:txBody>
      </p:sp>
      <p:sp>
        <p:nvSpPr>
          <p:cNvPr id="3" name="Content Placeholder 2">
            <a:extLst>
              <a:ext uri="{FF2B5EF4-FFF2-40B4-BE49-F238E27FC236}">
                <a16:creationId xmlns:a16="http://schemas.microsoft.com/office/drawing/2014/main" id="{2B3BCFB3-AF74-FB43-8645-0AD3396EFF61}"/>
              </a:ext>
            </a:extLst>
          </p:cNvPr>
          <p:cNvSpPr>
            <a:spLocks noGrp="1"/>
          </p:cNvSpPr>
          <p:nvPr>
            <p:ph sz="quarter" idx="1"/>
          </p:nvPr>
        </p:nvSpPr>
        <p:spPr/>
        <p:txBody>
          <a:bodyPr/>
          <a:lstStyle/>
          <a:p>
            <a:pPr marL="0" indent="0">
              <a:buNone/>
            </a:pPr>
            <a:r>
              <a:rPr lang="en-US" dirty="0"/>
              <a:t>This code calls next once in the condition of the while loop, and then again in the body, getting two different values each time. It needs to call next only once, and store the result. </a:t>
            </a:r>
          </a:p>
        </p:txBody>
      </p:sp>
    </p:spTree>
    <p:extLst>
      <p:ext uri="{BB962C8B-B14F-4D97-AF65-F5344CB8AC3E}">
        <p14:creationId xmlns:p14="http://schemas.microsoft.com/office/powerpoint/2010/main" val="117165657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FF7E0D-7D75-494D-B990-F39A70F16BD4}"/>
              </a:ext>
            </a:extLst>
          </p:cNvPr>
          <p:cNvSpPr>
            <a:spLocks noGrp="1"/>
          </p:cNvSpPr>
          <p:nvPr>
            <p:ph type="title"/>
          </p:nvPr>
        </p:nvSpPr>
        <p:spPr/>
        <p:txBody>
          <a:bodyPr/>
          <a:lstStyle/>
          <a:p>
            <a:r>
              <a:rPr lang="en-US" dirty="0"/>
              <a:t>Sample question 6: solution</a:t>
            </a:r>
          </a:p>
        </p:txBody>
      </p:sp>
      <p:sp>
        <p:nvSpPr>
          <p:cNvPr id="3" name="Content Placeholder 2">
            <a:extLst>
              <a:ext uri="{FF2B5EF4-FFF2-40B4-BE49-F238E27FC236}">
                <a16:creationId xmlns:a16="http://schemas.microsoft.com/office/drawing/2014/main" id="{48C01DDE-8B66-7948-AF76-475B99FF1BA9}"/>
              </a:ext>
            </a:extLst>
          </p:cNvPr>
          <p:cNvSpPr>
            <a:spLocks noGrp="1"/>
          </p:cNvSpPr>
          <p:nvPr>
            <p:ph sz="quarter" idx="1"/>
          </p:nvPr>
        </p:nvSpPr>
        <p:spPr/>
        <p:txBody>
          <a:bodyPr/>
          <a:lstStyle/>
          <a:p>
            <a:pPr marL="0" indent="0">
              <a:buNone/>
            </a:pPr>
            <a:r>
              <a:rPr lang="en-US" dirty="0"/>
              <a:t>It will explore B first, because breadth-first search always explores closer nodes (in terms of path length) before farther ones. </a:t>
            </a:r>
          </a:p>
          <a:p>
            <a:endParaRPr lang="en-US" dirty="0"/>
          </a:p>
        </p:txBody>
      </p:sp>
    </p:spTree>
    <p:extLst>
      <p:ext uri="{BB962C8B-B14F-4D97-AF65-F5344CB8AC3E}">
        <p14:creationId xmlns:p14="http://schemas.microsoft.com/office/powerpoint/2010/main" val="294926552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8E64AD-E99B-C944-8FCB-F7BDBC62EA41}"/>
              </a:ext>
            </a:extLst>
          </p:cNvPr>
          <p:cNvSpPr>
            <a:spLocks noGrp="1"/>
          </p:cNvSpPr>
          <p:nvPr>
            <p:ph type="title"/>
          </p:nvPr>
        </p:nvSpPr>
        <p:spPr/>
        <p:txBody>
          <a:bodyPr/>
          <a:lstStyle/>
          <a:p>
            <a:r>
              <a:rPr lang="en-US" dirty="0"/>
              <a:t>Sample question 7: solution</a:t>
            </a:r>
          </a:p>
        </p:txBody>
      </p:sp>
      <p:pic>
        <p:nvPicPr>
          <p:cNvPr id="4" name="Picture 3">
            <a:extLst>
              <a:ext uri="{FF2B5EF4-FFF2-40B4-BE49-F238E27FC236}">
                <a16:creationId xmlns:a16="http://schemas.microsoft.com/office/drawing/2014/main" id="{0FF752A2-537E-5E49-9562-B94FC9597AD8}"/>
              </a:ext>
            </a:extLst>
          </p:cNvPr>
          <p:cNvPicPr>
            <a:picLocks noChangeAspect="1"/>
          </p:cNvPicPr>
          <p:nvPr/>
        </p:nvPicPr>
        <p:blipFill>
          <a:blip r:embed="rId2"/>
          <a:stretch>
            <a:fillRect/>
          </a:stretch>
        </p:blipFill>
        <p:spPr>
          <a:xfrm>
            <a:off x="930628" y="1547989"/>
            <a:ext cx="6463594" cy="2979750"/>
          </a:xfrm>
          <a:prstGeom prst="rect">
            <a:avLst/>
          </a:prstGeom>
        </p:spPr>
      </p:pic>
      <p:sp>
        <p:nvSpPr>
          <p:cNvPr id="5" name="TextBox 4">
            <a:extLst>
              <a:ext uri="{FF2B5EF4-FFF2-40B4-BE49-F238E27FC236}">
                <a16:creationId xmlns:a16="http://schemas.microsoft.com/office/drawing/2014/main" id="{FA3A3391-28A8-9C4B-8D10-9C43B93DDD1A}"/>
              </a:ext>
            </a:extLst>
          </p:cNvPr>
          <p:cNvSpPr txBox="1"/>
          <p:nvPr/>
        </p:nvSpPr>
        <p:spPr>
          <a:xfrm>
            <a:off x="259644" y="1941689"/>
            <a:ext cx="362600" cy="369332"/>
          </a:xfrm>
          <a:prstGeom prst="rect">
            <a:avLst/>
          </a:prstGeom>
          <a:noFill/>
        </p:spPr>
        <p:txBody>
          <a:bodyPr wrap="none" rtlCol="0">
            <a:spAutoFit/>
          </a:bodyPr>
          <a:lstStyle/>
          <a:p>
            <a:r>
              <a:rPr lang="en-US" dirty="0"/>
              <a:t>a.</a:t>
            </a:r>
          </a:p>
        </p:txBody>
      </p:sp>
      <p:sp>
        <p:nvSpPr>
          <p:cNvPr id="6" name="TextBox 5">
            <a:extLst>
              <a:ext uri="{FF2B5EF4-FFF2-40B4-BE49-F238E27FC236}">
                <a16:creationId xmlns:a16="http://schemas.microsoft.com/office/drawing/2014/main" id="{B6FF6D39-6479-5745-9779-536BD1ED793B}"/>
              </a:ext>
            </a:extLst>
          </p:cNvPr>
          <p:cNvSpPr txBox="1"/>
          <p:nvPr/>
        </p:nvSpPr>
        <p:spPr>
          <a:xfrm>
            <a:off x="372533" y="5452533"/>
            <a:ext cx="357983" cy="369332"/>
          </a:xfrm>
          <a:prstGeom prst="rect">
            <a:avLst/>
          </a:prstGeom>
          <a:noFill/>
        </p:spPr>
        <p:txBody>
          <a:bodyPr wrap="none" rtlCol="0">
            <a:spAutoFit/>
          </a:bodyPr>
          <a:lstStyle/>
          <a:p>
            <a:r>
              <a:rPr lang="en-US" dirty="0"/>
              <a:t>b.</a:t>
            </a:r>
          </a:p>
        </p:txBody>
      </p:sp>
      <p:sp>
        <p:nvSpPr>
          <p:cNvPr id="7" name="Rectangle 6">
            <a:extLst>
              <a:ext uri="{FF2B5EF4-FFF2-40B4-BE49-F238E27FC236}">
                <a16:creationId xmlns:a16="http://schemas.microsoft.com/office/drawing/2014/main" id="{F6A5B2D9-C911-F04A-96DB-AA4F0DBCF78D}"/>
              </a:ext>
            </a:extLst>
          </p:cNvPr>
          <p:cNvSpPr/>
          <p:nvPr/>
        </p:nvSpPr>
        <p:spPr>
          <a:xfrm>
            <a:off x="930628" y="5375111"/>
            <a:ext cx="1333057" cy="1200329"/>
          </a:xfrm>
          <a:prstGeom prst="rect">
            <a:avLst/>
          </a:prstGeom>
        </p:spPr>
        <p:txBody>
          <a:bodyPr wrap="none">
            <a:spAutoFit/>
          </a:bodyPr>
          <a:lstStyle/>
          <a:p>
            <a:r>
              <a:rPr lang="en-US" dirty="0">
                <a:latin typeface="LMRoman12"/>
              </a:rPr>
              <a:t>23.next </a:t>
            </a:r>
          </a:p>
          <a:p>
            <a:r>
              <a:rPr lang="en-US" dirty="0">
                <a:latin typeface="LMRoman12"/>
              </a:rPr>
              <a:t>31.previous </a:t>
            </a:r>
          </a:p>
          <a:p>
            <a:r>
              <a:rPr lang="en-US" dirty="0">
                <a:latin typeface="LMRoman12"/>
              </a:rPr>
              <a:t>47.previous </a:t>
            </a:r>
          </a:p>
          <a:p>
            <a:r>
              <a:rPr lang="en-US" dirty="0">
                <a:latin typeface="LMRoman12"/>
              </a:rPr>
              <a:t>47.next </a:t>
            </a:r>
            <a:endParaRPr lang="en-US" dirty="0"/>
          </a:p>
        </p:txBody>
      </p:sp>
    </p:spTree>
    <p:extLst>
      <p:ext uri="{BB962C8B-B14F-4D97-AF65-F5344CB8AC3E}">
        <p14:creationId xmlns:p14="http://schemas.microsoft.com/office/powerpoint/2010/main" val="267953473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BD24FD-620A-834F-BB70-6CBCB549CAB5}"/>
              </a:ext>
            </a:extLst>
          </p:cNvPr>
          <p:cNvSpPr>
            <a:spLocks noGrp="1"/>
          </p:cNvSpPr>
          <p:nvPr>
            <p:ph type="title"/>
          </p:nvPr>
        </p:nvSpPr>
        <p:spPr/>
        <p:txBody>
          <a:bodyPr/>
          <a:lstStyle/>
          <a:p>
            <a:r>
              <a:rPr lang="en-US" dirty="0"/>
              <a:t>Sample question 8: solution</a:t>
            </a:r>
          </a:p>
        </p:txBody>
      </p:sp>
      <p:sp>
        <p:nvSpPr>
          <p:cNvPr id="4" name="TextBox 3">
            <a:extLst>
              <a:ext uri="{FF2B5EF4-FFF2-40B4-BE49-F238E27FC236}">
                <a16:creationId xmlns:a16="http://schemas.microsoft.com/office/drawing/2014/main" id="{04BE9106-4512-E542-8865-6E6437ECB0F1}"/>
              </a:ext>
            </a:extLst>
          </p:cNvPr>
          <p:cNvSpPr txBox="1"/>
          <p:nvPr/>
        </p:nvSpPr>
        <p:spPr>
          <a:xfrm>
            <a:off x="3318933" y="1817511"/>
            <a:ext cx="370614" cy="461665"/>
          </a:xfrm>
          <a:prstGeom prst="rect">
            <a:avLst/>
          </a:prstGeom>
          <a:noFill/>
        </p:spPr>
        <p:txBody>
          <a:bodyPr wrap="none" rtlCol="0">
            <a:spAutoFit/>
          </a:bodyPr>
          <a:lstStyle/>
          <a:p>
            <a:r>
              <a:rPr lang="en-US" sz="2400" dirty="0"/>
              <a:t>A</a:t>
            </a:r>
          </a:p>
        </p:txBody>
      </p:sp>
      <p:sp>
        <p:nvSpPr>
          <p:cNvPr id="5" name="TextBox 4">
            <a:extLst>
              <a:ext uri="{FF2B5EF4-FFF2-40B4-BE49-F238E27FC236}">
                <a16:creationId xmlns:a16="http://schemas.microsoft.com/office/drawing/2014/main" id="{5419AD89-D5B8-BE4C-A27B-4281445FA8D2}"/>
              </a:ext>
            </a:extLst>
          </p:cNvPr>
          <p:cNvSpPr txBox="1"/>
          <p:nvPr/>
        </p:nvSpPr>
        <p:spPr>
          <a:xfrm>
            <a:off x="2703688" y="2967335"/>
            <a:ext cx="338554" cy="461665"/>
          </a:xfrm>
          <a:prstGeom prst="rect">
            <a:avLst/>
          </a:prstGeom>
          <a:noFill/>
        </p:spPr>
        <p:txBody>
          <a:bodyPr wrap="none" rtlCol="0">
            <a:spAutoFit/>
          </a:bodyPr>
          <a:lstStyle/>
          <a:p>
            <a:r>
              <a:rPr lang="en-US" sz="2400" dirty="0"/>
              <a:t>B</a:t>
            </a:r>
          </a:p>
        </p:txBody>
      </p:sp>
      <p:sp>
        <p:nvSpPr>
          <p:cNvPr id="6" name="TextBox 5">
            <a:extLst>
              <a:ext uri="{FF2B5EF4-FFF2-40B4-BE49-F238E27FC236}">
                <a16:creationId xmlns:a16="http://schemas.microsoft.com/office/drawing/2014/main" id="{BE8EAB8E-BFD8-3C4E-B8DD-0AD68F89EE31}"/>
              </a:ext>
            </a:extLst>
          </p:cNvPr>
          <p:cNvSpPr txBox="1"/>
          <p:nvPr/>
        </p:nvSpPr>
        <p:spPr>
          <a:xfrm>
            <a:off x="3827893" y="2969694"/>
            <a:ext cx="370614" cy="461665"/>
          </a:xfrm>
          <a:prstGeom prst="rect">
            <a:avLst/>
          </a:prstGeom>
          <a:noFill/>
        </p:spPr>
        <p:txBody>
          <a:bodyPr wrap="none" rtlCol="0">
            <a:spAutoFit/>
          </a:bodyPr>
          <a:lstStyle/>
          <a:p>
            <a:r>
              <a:rPr lang="en-US" sz="2400" dirty="0"/>
              <a:t>C</a:t>
            </a:r>
          </a:p>
        </p:txBody>
      </p:sp>
      <p:sp>
        <p:nvSpPr>
          <p:cNvPr id="7" name="TextBox 6">
            <a:extLst>
              <a:ext uri="{FF2B5EF4-FFF2-40B4-BE49-F238E27FC236}">
                <a16:creationId xmlns:a16="http://schemas.microsoft.com/office/drawing/2014/main" id="{B693E9F8-5D12-474D-85D8-E4FE9EB814D3}"/>
              </a:ext>
            </a:extLst>
          </p:cNvPr>
          <p:cNvSpPr txBox="1"/>
          <p:nvPr/>
        </p:nvSpPr>
        <p:spPr>
          <a:xfrm>
            <a:off x="3312103" y="4214758"/>
            <a:ext cx="370614" cy="461665"/>
          </a:xfrm>
          <a:prstGeom prst="rect">
            <a:avLst/>
          </a:prstGeom>
          <a:noFill/>
        </p:spPr>
        <p:txBody>
          <a:bodyPr wrap="none" rtlCol="0">
            <a:spAutoFit/>
          </a:bodyPr>
          <a:lstStyle/>
          <a:p>
            <a:r>
              <a:rPr lang="en-US" sz="2400" dirty="0"/>
              <a:t>D</a:t>
            </a:r>
          </a:p>
        </p:txBody>
      </p:sp>
      <p:sp>
        <p:nvSpPr>
          <p:cNvPr id="8" name="TextBox 7">
            <a:extLst>
              <a:ext uri="{FF2B5EF4-FFF2-40B4-BE49-F238E27FC236}">
                <a16:creationId xmlns:a16="http://schemas.microsoft.com/office/drawing/2014/main" id="{6CB97BDC-4C76-DF42-9E39-91E8AFC85F74}"/>
              </a:ext>
            </a:extLst>
          </p:cNvPr>
          <p:cNvSpPr txBox="1"/>
          <p:nvPr/>
        </p:nvSpPr>
        <p:spPr>
          <a:xfrm>
            <a:off x="3312103" y="5286023"/>
            <a:ext cx="319318" cy="461665"/>
          </a:xfrm>
          <a:prstGeom prst="rect">
            <a:avLst/>
          </a:prstGeom>
          <a:noFill/>
        </p:spPr>
        <p:txBody>
          <a:bodyPr wrap="none" rtlCol="0">
            <a:spAutoFit/>
          </a:bodyPr>
          <a:lstStyle/>
          <a:p>
            <a:r>
              <a:rPr lang="en-US" sz="2400" dirty="0"/>
              <a:t>E</a:t>
            </a:r>
          </a:p>
        </p:txBody>
      </p:sp>
      <p:cxnSp>
        <p:nvCxnSpPr>
          <p:cNvPr id="10" name="Straight Arrow Connector 9">
            <a:extLst>
              <a:ext uri="{FF2B5EF4-FFF2-40B4-BE49-F238E27FC236}">
                <a16:creationId xmlns:a16="http://schemas.microsoft.com/office/drawing/2014/main" id="{53A2E5F5-A1C9-954D-BA29-F4FEB70208CB}"/>
              </a:ext>
            </a:extLst>
          </p:cNvPr>
          <p:cNvCxnSpPr/>
          <p:nvPr/>
        </p:nvCxnSpPr>
        <p:spPr>
          <a:xfrm flipH="1">
            <a:off x="3042242" y="2279176"/>
            <a:ext cx="276691" cy="688159"/>
          </a:xfrm>
          <a:prstGeom prst="straightConnector1">
            <a:avLst/>
          </a:prstGeom>
          <a:ln>
            <a:tailEnd type="triangle"/>
          </a:ln>
          <a:effectLst/>
        </p:spPr>
        <p:style>
          <a:lnRef idx="2">
            <a:schemeClr val="accent1"/>
          </a:lnRef>
          <a:fillRef idx="0">
            <a:schemeClr val="accent1"/>
          </a:fillRef>
          <a:effectRef idx="1">
            <a:schemeClr val="accent1"/>
          </a:effectRef>
          <a:fontRef idx="minor">
            <a:schemeClr val="tx1"/>
          </a:fontRef>
        </p:style>
      </p:cxnSp>
      <p:cxnSp>
        <p:nvCxnSpPr>
          <p:cNvPr id="11" name="Straight Arrow Connector 10">
            <a:extLst>
              <a:ext uri="{FF2B5EF4-FFF2-40B4-BE49-F238E27FC236}">
                <a16:creationId xmlns:a16="http://schemas.microsoft.com/office/drawing/2014/main" id="{EE18A19E-0FEA-D34A-AD10-506B14823760}"/>
              </a:ext>
            </a:extLst>
          </p:cNvPr>
          <p:cNvCxnSpPr>
            <a:cxnSpLocks/>
          </p:cNvCxnSpPr>
          <p:nvPr/>
        </p:nvCxnSpPr>
        <p:spPr>
          <a:xfrm>
            <a:off x="3689548" y="2279176"/>
            <a:ext cx="276690" cy="688159"/>
          </a:xfrm>
          <a:prstGeom prst="straightConnector1">
            <a:avLst/>
          </a:prstGeom>
          <a:ln>
            <a:tailEnd type="triangle"/>
          </a:ln>
          <a:effectLst/>
        </p:spPr>
        <p:style>
          <a:lnRef idx="2">
            <a:schemeClr val="accent1"/>
          </a:lnRef>
          <a:fillRef idx="0">
            <a:schemeClr val="accent1"/>
          </a:fillRef>
          <a:effectRef idx="1">
            <a:schemeClr val="accent1"/>
          </a:effectRef>
          <a:fontRef idx="minor">
            <a:schemeClr val="tx1"/>
          </a:fontRef>
        </p:style>
      </p:cxnSp>
      <p:cxnSp>
        <p:nvCxnSpPr>
          <p:cNvPr id="13" name="Straight Arrow Connector 12">
            <a:extLst>
              <a:ext uri="{FF2B5EF4-FFF2-40B4-BE49-F238E27FC236}">
                <a16:creationId xmlns:a16="http://schemas.microsoft.com/office/drawing/2014/main" id="{5E51252D-FBF9-5349-BF70-BB85F9E0E406}"/>
              </a:ext>
            </a:extLst>
          </p:cNvPr>
          <p:cNvCxnSpPr>
            <a:cxnSpLocks/>
          </p:cNvCxnSpPr>
          <p:nvPr/>
        </p:nvCxnSpPr>
        <p:spPr>
          <a:xfrm>
            <a:off x="2872966" y="3429000"/>
            <a:ext cx="439137" cy="688159"/>
          </a:xfrm>
          <a:prstGeom prst="straightConnector1">
            <a:avLst/>
          </a:prstGeom>
          <a:ln>
            <a:tailEnd type="triangle"/>
          </a:ln>
          <a:effectLst/>
        </p:spPr>
        <p:style>
          <a:lnRef idx="2">
            <a:schemeClr val="accent1"/>
          </a:lnRef>
          <a:fillRef idx="0">
            <a:schemeClr val="accent1"/>
          </a:fillRef>
          <a:effectRef idx="1">
            <a:schemeClr val="accent1"/>
          </a:effectRef>
          <a:fontRef idx="minor">
            <a:schemeClr val="tx1"/>
          </a:fontRef>
        </p:style>
      </p:cxnSp>
      <p:cxnSp>
        <p:nvCxnSpPr>
          <p:cNvPr id="15" name="Straight Arrow Connector 14">
            <a:extLst>
              <a:ext uri="{FF2B5EF4-FFF2-40B4-BE49-F238E27FC236}">
                <a16:creationId xmlns:a16="http://schemas.microsoft.com/office/drawing/2014/main" id="{FD07ED1A-2293-2A41-9B13-460C2E1497C8}"/>
              </a:ext>
            </a:extLst>
          </p:cNvPr>
          <p:cNvCxnSpPr>
            <a:cxnSpLocks/>
          </p:cNvCxnSpPr>
          <p:nvPr/>
        </p:nvCxnSpPr>
        <p:spPr>
          <a:xfrm flipH="1">
            <a:off x="3682717" y="3526599"/>
            <a:ext cx="283521" cy="688159"/>
          </a:xfrm>
          <a:prstGeom prst="straightConnector1">
            <a:avLst/>
          </a:prstGeom>
          <a:ln>
            <a:tailEnd type="triangle"/>
          </a:ln>
          <a:effectLst/>
        </p:spPr>
        <p:style>
          <a:lnRef idx="2">
            <a:schemeClr val="accent1"/>
          </a:lnRef>
          <a:fillRef idx="0">
            <a:schemeClr val="accent1"/>
          </a:fillRef>
          <a:effectRef idx="1">
            <a:schemeClr val="accent1"/>
          </a:effectRef>
          <a:fontRef idx="minor">
            <a:schemeClr val="tx1"/>
          </a:fontRef>
        </p:style>
      </p:cxnSp>
      <p:cxnSp>
        <p:nvCxnSpPr>
          <p:cNvPr id="12" name="Straight Arrow Connector 11">
            <a:extLst>
              <a:ext uri="{FF2B5EF4-FFF2-40B4-BE49-F238E27FC236}">
                <a16:creationId xmlns:a16="http://schemas.microsoft.com/office/drawing/2014/main" id="{615182C4-3A5E-5E4F-94FF-74EE051C3CC8}"/>
              </a:ext>
            </a:extLst>
          </p:cNvPr>
          <p:cNvCxnSpPr>
            <a:cxnSpLocks/>
            <a:endCxn id="8" idx="0"/>
          </p:cNvCxnSpPr>
          <p:nvPr/>
        </p:nvCxnSpPr>
        <p:spPr>
          <a:xfrm>
            <a:off x="3471762" y="4597864"/>
            <a:ext cx="0" cy="688159"/>
          </a:xfrm>
          <a:prstGeom prst="straightConnector1">
            <a:avLst/>
          </a:prstGeom>
          <a:ln>
            <a:tailEnd type="triangle"/>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38589308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D06480-0B5C-C346-87D6-852F9CE805B1}"/>
              </a:ext>
            </a:extLst>
          </p:cNvPr>
          <p:cNvSpPr>
            <a:spLocks noGrp="1"/>
          </p:cNvSpPr>
          <p:nvPr>
            <p:ph type="title"/>
          </p:nvPr>
        </p:nvSpPr>
        <p:spPr/>
        <p:txBody>
          <a:bodyPr/>
          <a:lstStyle/>
          <a:p>
            <a:r>
              <a:rPr lang="en-US" dirty="0"/>
              <a:t>Sample question 9: solution</a:t>
            </a:r>
          </a:p>
        </p:txBody>
      </p:sp>
      <p:sp>
        <p:nvSpPr>
          <p:cNvPr id="3" name="Content Placeholder 2">
            <a:extLst>
              <a:ext uri="{FF2B5EF4-FFF2-40B4-BE49-F238E27FC236}">
                <a16:creationId xmlns:a16="http://schemas.microsoft.com/office/drawing/2014/main" id="{4E94E211-648E-EC43-8260-811746416ADA}"/>
              </a:ext>
            </a:extLst>
          </p:cNvPr>
          <p:cNvSpPr>
            <a:spLocks noGrp="1"/>
          </p:cNvSpPr>
          <p:nvPr>
            <p:ph sz="quarter" idx="1"/>
          </p:nvPr>
        </p:nvSpPr>
        <p:spPr/>
        <p:txBody>
          <a:bodyPr/>
          <a:lstStyle/>
          <a:p>
            <a:pPr marL="0" indent="0">
              <a:buNone/>
            </a:pPr>
            <a:r>
              <a:rPr lang="en-US" dirty="0"/>
              <a:t>Finds the value that comes immediately after the root in sorted order</a:t>
            </a:r>
          </a:p>
        </p:txBody>
      </p:sp>
    </p:spTree>
    <p:extLst>
      <p:ext uri="{BB962C8B-B14F-4D97-AF65-F5344CB8AC3E}">
        <p14:creationId xmlns:p14="http://schemas.microsoft.com/office/powerpoint/2010/main" val="25859906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09" name="Rectangle 2">
            <a:extLst>
              <a:ext uri="{FF2B5EF4-FFF2-40B4-BE49-F238E27FC236}">
                <a16:creationId xmlns:a16="http://schemas.microsoft.com/office/drawing/2014/main" id="{A2F40C0B-504E-0441-9BD7-7A730931932F}"/>
              </a:ext>
            </a:extLst>
          </p:cNvPr>
          <p:cNvSpPr>
            <a:spLocks noGrp="1" noChangeArrowheads="1"/>
          </p:cNvSpPr>
          <p:nvPr>
            <p:ph type="title"/>
          </p:nvPr>
        </p:nvSpPr>
        <p:spPr/>
        <p:txBody>
          <a:bodyPr/>
          <a:lstStyle/>
          <a:p>
            <a:r>
              <a:rPr lang="en-US" altLang="en-US">
                <a:ea typeface="ＭＳ Ｐゴシック" panose="020B0600070205080204" pitchFamily="34" charset="-128"/>
              </a:rPr>
              <a:t>MSTs</a:t>
            </a:r>
          </a:p>
        </p:txBody>
      </p:sp>
      <p:sp>
        <p:nvSpPr>
          <p:cNvPr id="94210" name="Rectangle 3">
            <a:extLst>
              <a:ext uri="{FF2B5EF4-FFF2-40B4-BE49-F238E27FC236}">
                <a16:creationId xmlns:a16="http://schemas.microsoft.com/office/drawing/2014/main" id="{1C9C4FBF-F915-5C44-84E6-5C3606CDA8B2}"/>
              </a:ext>
            </a:extLst>
          </p:cNvPr>
          <p:cNvSpPr>
            <a:spLocks noGrp="1" noChangeArrowheads="1"/>
          </p:cNvSpPr>
          <p:nvPr>
            <p:ph type="body" idx="1"/>
          </p:nvPr>
        </p:nvSpPr>
        <p:spPr>
          <a:xfrm>
            <a:off x="457200" y="1719263"/>
            <a:ext cx="8229600" cy="719137"/>
          </a:xfrm>
        </p:spPr>
        <p:txBody>
          <a:bodyPr/>
          <a:lstStyle/>
          <a:p>
            <a:pPr marL="0" indent="0">
              <a:buFont typeface="Wingdings" pitchFamily="2" charset="2"/>
              <a:buNone/>
            </a:pPr>
            <a:r>
              <a:rPr lang="en-US" altLang="en-US">
                <a:solidFill>
                  <a:srgbClr val="FF0000"/>
                </a:solidFill>
                <a:ea typeface="ＭＳ Ｐゴシック" panose="020B0600070205080204" pitchFamily="34" charset="-128"/>
              </a:rPr>
              <a:t>Can an MST have a cycle?</a:t>
            </a:r>
          </a:p>
        </p:txBody>
      </p:sp>
      <p:grpSp>
        <p:nvGrpSpPr>
          <p:cNvPr id="94211" name="Group 4">
            <a:extLst>
              <a:ext uri="{FF2B5EF4-FFF2-40B4-BE49-F238E27FC236}">
                <a16:creationId xmlns:a16="http://schemas.microsoft.com/office/drawing/2014/main" id="{35809152-72FD-7D47-ABA1-3010DEDAF3AE}"/>
              </a:ext>
            </a:extLst>
          </p:cNvPr>
          <p:cNvGrpSpPr>
            <a:grpSpLocks/>
          </p:cNvGrpSpPr>
          <p:nvPr/>
        </p:nvGrpSpPr>
        <p:grpSpPr bwMode="auto">
          <a:xfrm>
            <a:off x="1828800" y="2819400"/>
            <a:ext cx="533400" cy="533400"/>
            <a:chOff x="1824" y="2736"/>
            <a:chExt cx="336" cy="336"/>
          </a:xfrm>
        </p:grpSpPr>
        <p:sp>
          <p:nvSpPr>
            <p:cNvPr id="132101" name="Oval 5">
              <a:extLst>
                <a:ext uri="{FF2B5EF4-FFF2-40B4-BE49-F238E27FC236}">
                  <a16:creationId xmlns:a16="http://schemas.microsoft.com/office/drawing/2014/main" id="{45A988CB-5EA9-D74F-9D16-1A42626AF8A6}"/>
                </a:ext>
              </a:extLst>
            </p:cNvPr>
            <p:cNvSpPr>
              <a:spLocks noChangeArrowheads="1"/>
            </p:cNvSpPr>
            <p:nvPr/>
          </p:nvSpPr>
          <p:spPr bwMode="auto">
            <a:xfrm>
              <a:off x="1824" y="2736"/>
              <a:ext cx="336" cy="336"/>
            </a:xfrm>
            <a:prstGeom prst="ellipse">
              <a:avLst/>
            </a:prstGeom>
            <a:solidFill>
              <a:schemeClr val="accent2"/>
            </a:solidFill>
            <a:ln w="9525">
              <a:solidFill>
                <a:schemeClr val="tx1"/>
              </a:solidFill>
              <a:round/>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cs typeface="ＭＳ Ｐゴシック" charset="0"/>
              </a:endParaRPr>
            </a:p>
          </p:txBody>
        </p:sp>
        <p:sp>
          <p:nvSpPr>
            <p:cNvPr id="132102" name="Text Box 6">
              <a:extLst>
                <a:ext uri="{FF2B5EF4-FFF2-40B4-BE49-F238E27FC236}">
                  <a16:creationId xmlns:a16="http://schemas.microsoft.com/office/drawing/2014/main" id="{48FAD493-E118-C840-9627-5641A9FDCCF1}"/>
                </a:ext>
              </a:extLst>
            </p:cNvPr>
            <p:cNvSpPr txBox="1">
              <a:spLocks noChangeArrowheads="1"/>
            </p:cNvSpPr>
            <p:nvPr/>
          </p:nvSpPr>
          <p:spPr bwMode="auto">
            <a:xfrm>
              <a:off x="1872" y="2736"/>
              <a:ext cx="288" cy="28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400">
                  <a:latin typeface="Arial" charset="0"/>
                  <a:ea typeface="ＭＳ Ｐゴシック" charset="0"/>
                  <a:cs typeface="ＭＳ Ｐゴシック" charset="0"/>
                </a:rPr>
                <a:t>A</a:t>
              </a:r>
            </a:p>
          </p:txBody>
        </p:sp>
      </p:grpSp>
      <p:grpSp>
        <p:nvGrpSpPr>
          <p:cNvPr id="94212" name="Group 7">
            <a:extLst>
              <a:ext uri="{FF2B5EF4-FFF2-40B4-BE49-F238E27FC236}">
                <a16:creationId xmlns:a16="http://schemas.microsoft.com/office/drawing/2014/main" id="{3B0060C7-257A-194C-9A68-832891A0F5D7}"/>
              </a:ext>
            </a:extLst>
          </p:cNvPr>
          <p:cNvGrpSpPr>
            <a:grpSpLocks/>
          </p:cNvGrpSpPr>
          <p:nvPr/>
        </p:nvGrpSpPr>
        <p:grpSpPr bwMode="auto">
          <a:xfrm>
            <a:off x="1828800" y="4495800"/>
            <a:ext cx="533400" cy="533400"/>
            <a:chOff x="1824" y="2736"/>
            <a:chExt cx="336" cy="336"/>
          </a:xfrm>
        </p:grpSpPr>
        <p:sp>
          <p:nvSpPr>
            <p:cNvPr id="132104" name="Oval 8">
              <a:extLst>
                <a:ext uri="{FF2B5EF4-FFF2-40B4-BE49-F238E27FC236}">
                  <a16:creationId xmlns:a16="http://schemas.microsoft.com/office/drawing/2014/main" id="{845D7481-69FF-534E-9ED0-3A58A4A408CB}"/>
                </a:ext>
              </a:extLst>
            </p:cNvPr>
            <p:cNvSpPr>
              <a:spLocks noChangeArrowheads="1"/>
            </p:cNvSpPr>
            <p:nvPr/>
          </p:nvSpPr>
          <p:spPr bwMode="auto">
            <a:xfrm>
              <a:off x="1824" y="2736"/>
              <a:ext cx="336" cy="336"/>
            </a:xfrm>
            <a:prstGeom prst="ellipse">
              <a:avLst/>
            </a:prstGeom>
            <a:solidFill>
              <a:schemeClr val="accent2"/>
            </a:solidFill>
            <a:ln w="9525">
              <a:solidFill>
                <a:schemeClr val="tx1"/>
              </a:solidFill>
              <a:round/>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cs typeface="ＭＳ Ｐゴシック" charset="0"/>
              </a:endParaRPr>
            </a:p>
          </p:txBody>
        </p:sp>
        <p:sp>
          <p:nvSpPr>
            <p:cNvPr id="132105" name="Text Box 9">
              <a:extLst>
                <a:ext uri="{FF2B5EF4-FFF2-40B4-BE49-F238E27FC236}">
                  <a16:creationId xmlns:a16="http://schemas.microsoft.com/office/drawing/2014/main" id="{F8CC624A-4A16-B046-99EB-C99748FFF0AF}"/>
                </a:ext>
              </a:extLst>
            </p:cNvPr>
            <p:cNvSpPr txBox="1">
              <a:spLocks noChangeArrowheads="1"/>
            </p:cNvSpPr>
            <p:nvPr/>
          </p:nvSpPr>
          <p:spPr bwMode="auto">
            <a:xfrm>
              <a:off x="1872" y="2736"/>
              <a:ext cx="288" cy="28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400">
                  <a:latin typeface="Arial" charset="0"/>
                  <a:ea typeface="ＭＳ Ｐゴシック" charset="0"/>
                  <a:cs typeface="ＭＳ Ｐゴシック" charset="0"/>
                </a:rPr>
                <a:t>B</a:t>
              </a:r>
            </a:p>
          </p:txBody>
        </p:sp>
      </p:grpSp>
      <p:grpSp>
        <p:nvGrpSpPr>
          <p:cNvPr id="94213" name="Group 10">
            <a:extLst>
              <a:ext uri="{FF2B5EF4-FFF2-40B4-BE49-F238E27FC236}">
                <a16:creationId xmlns:a16="http://schemas.microsoft.com/office/drawing/2014/main" id="{BA03279C-0957-304C-9747-D97C3A6DEB22}"/>
              </a:ext>
            </a:extLst>
          </p:cNvPr>
          <p:cNvGrpSpPr>
            <a:grpSpLocks/>
          </p:cNvGrpSpPr>
          <p:nvPr/>
        </p:nvGrpSpPr>
        <p:grpSpPr bwMode="auto">
          <a:xfrm>
            <a:off x="3352800" y="4495800"/>
            <a:ext cx="533400" cy="533400"/>
            <a:chOff x="1824" y="2736"/>
            <a:chExt cx="336" cy="336"/>
          </a:xfrm>
        </p:grpSpPr>
        <p:sp>
          <p:nvSpPr>
            <p:cNvPr id="132107" name="Oval 11">
              <a:extLst>
                <a:ext uri="{FF2B5EF4-FFF2-40B4-BE49-F238E27FC236}">
                  <a16:creationId xmlns:a16="http://schemas.microsoft.com/office/drawing/2014/main" id="{E3D29A1C-E883-C248-8D01-10BD38E97E6C}"/>
                </a:ext>
              </a:extLst>
            </p:cNvPr>
            <p:cNvSpPr>
              <a:spLocks noChangeArrowheads="1"/>
            </p:cNvSpPr>
            <p:nvPr/>
          </p:nvSpPr>
          <p:spPr bwMode="auto">
            <a:xfrm>
              <a:off x="1824" y="2736"/>
              <a:ext cx="336" cy="336"/>
            </a:xfrm>
            <a:prstGeom prst="ellipse">
              <a:avLst/>
            </a:prstGeom>
            <a:solidFill>
              <a:schemeClr val="accent2"/>
            </a:solidFill>
            <a:ln w="9525">
              <a:solidFill>
                <a:schemeClr val="tx1"/>
              </a:solidFill>
              <a:round/>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cs typeface="ＭＳ Ｐゴシック" charset="0"/>
              </a:endParaRPr>
            </a:p>
          </p:txBody>
        </p:sp>
        <p:sp>
          <p:nvSpPr>
            <p:cNvPr id="132108" name="Text Box 12">
              <a:extLst>
                <a:ext uri="{FF2B5EF4-FFF2-40B4-BE49-F238E27FC236}">
                  <a16:creationId xmlns:a16="http://schemas.microsoft.com/office/drawing/2014/main" id="{92CDA717-9AAA-1543-8468-32B9D693278D}"/>
                </a:ext>
              </a:extLst>
            </p:cNvPr>
            <p:cNvSpPr txBox="1">
              <a:spLocks noChangeArrowheads="1"/>
            </p:cNvSpPr>
            <p:nvPr/>
          </p:nvSpPr>
          <p:spPr bwMode="auto">
            <a:xfrm>
              <a:off x="1872" y="2736"/>
              <a:ext cx="288" cy="28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400">
                  <a:latin typeface="Arial" charset="0"/>
                  <a:ea typeface="ＭＳ Ｐゴシック" charset="0"/>
                  <a:cs typeface="ＭＳ Ｐゴシック" charset="0"/>
                </a:rPr>
                <a:t>D</a:t>
              </a:r>
            </a:p>
          </p:txBody>
        </p:sp>
      </p:grpSp>
      <p:grpSp>
        <p:nvGrpSpPr>
          <p:cNvPr id="94214" name="Group 13">
            <a:extLst>
              <a:ext uri="{FF2B5EF4-FFF2-40B4-BE49-F238E27FC236}">
                <a16:creationId xmlns:a16="http://schemas.microsoft.com/office/drawing/2014/main" id="{DB79A2B4-25CB-6A4A-8D97-30E9E136058B}"/>
              </a:ext>
            </a:extLst>
          </p:cNvPr>
          <p:cNvGrpSpPr>
            <a:grpSpLocks/>
          </p:cNvGrpSpPr>
          <p:nvPr/>
        </p:nvGrpSpPr>
        <p:grpSpPr bwMode="auto">
          <a:xfrm>
            <a:off x="3352800" y="2819400"/>
            <a:ext cx="533400" cy="533400"/>
            <a:chOff x="1824" y="2736"/>
            <a:chExt cx="336" cy="336"/>
          </a:xfrm>
        </p:grpSpPr>
        <p:sp>
          <p:nvSpPr>
            <p:cNvPr id="132110" name="Oval 14">
              <a:extLst>
                <a:ext uri="{FF2B5EF4-FFF2-40B4-BE49-F238E27FC236}">
                  <a16:creationId xmlns:a16="http://schemas.microsoft.com/office/drawing/2014/main" id="{BE9905DD-AAC5-F843-A0BD-8702E9F212DF}"/>
                </a:ext>
              </a:extLst>
            </p:cNvPr>
            <p:cNvSpPr>
              <a:spLocks noChangeArrowheads="1"/>
            </p:cNvSpPr>
            <p:nvPr/>
          </p:nvSpPr>
          <p:spPr bwMode="auto">
            <a:xfrm>
              <a:off x="1824" y="2736"/>
              <a:ext cx="336" cy="336"/>
            </a:xfrm>
            <a:prstGeom prst="ellipse">
              <a:avLst/>
            </a:prstGeom>
            <a:solidFill>
              <a:schemeClr val="accent2"/>
            </a:solidFill>
            <a:ln w="9525">
              <a:solidFill>
                <a:schemeClr val="tx1"/>
              </a:solidFill>
              <a:round/>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cs typeface="ＭＳ Ｐゴシック" charset="0"/>
              </a:endParaRPr>
            </a:p>
          </p:txBody>
        </p:sp>
        <p:sp>
          <p:nvSpPr>
            <p:cNvPr id="132111" name="Text Box 15">
              <a:extLst>
                <a:ext uri="{FF2B5EF4-FFF2-40B4-BE49-F238E27FC236}">
                  <a16:creationId xmlns:a16="http://schemas.microsoft.com/office/drawing/2014/main" id="{5C3F86EF-F363-164D-86CE-D2843134CF62}"/>
                </a:ext>
              </a:extLst>
            </p:cNvPr>
            <p:cNvSpPr txBox="1">
              <a:spLocks noChangeArrowheads="1"/>
            </p:cNvSpPr>
            <p:nvPr/>
          </p:nvSpPr>
          <p:spPr bwMode="auto">
            <a:xfrm>
              <a:off x="1872" y="2736"/>
              <a:ext cx="288" cy="28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400">
                  <a:latin typeface="Arial" charset="0"/>
                  <a:ea typeface="ＭＳ Ｐゴシック" charset="0"/>
                  <a:cs typeface="ＭＳ Ｐゴシック" charset="0"/>
                </a:rPr>
                <a:t>C</a:t>
              </a:r>
            </a:p>
          </p:txBody>
        </p:sp>
      </p:grpSp>
      <p:sp>
        <p:nvSpPr>
          <p:cNvPr id="132112" name="Line 16">
            <a:extLst>
              <a:ext uri="{FF2B5EF4-FFF2-40B4-BE49-F238E27FC236}">
                <a16:creationId xmlns:a16="http://schemas.microsoft.com/office/drawing/2014/main" id="{8E0557B7-073B-7248-8A27-0971E9DBC856}"/>
              </a:ext>
            </a:extLst>
          </p:cNvPr>
          <p:cNvSpPr>
            <a:spLocks noChangeShapeType="1"/>
          </p:cNvSpPr>
          <p:nvPr/>
        </p:nvSpPr>
        <p:spPr bwMode="auto">
          <a:xfrm flipV="1">
            <a:off x="3657600" y="3352800"/>
            <a:ext cx="0" cy="11430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cs typeface="ＭＳ Ｐゴシック" charset="0"/>
            </a:endParaRPr>
          </a:p>
        </p:txBody>
      </p:sp>
      <p:sp>
        <p:nvSpPr>
          <p:cNvPr id="132113" name="Line 17">
            <a:extLst>
              <a:ext uri="{FF2B5EF4-FFF2-40B4-BE49-F238E27FC236}">
                <a16:creationId xmlns:a16="http://schemas.microsoft.com/office/drawing/2014/main" id="{B5072031-4E71-4942-99A2-B599BA979035}"/>
              </a:ext>
            </a:extLst>
          </p:cNvPr>
          <p:cNvSpPr>
            <a:spLocks noChangeShapeType="1"/>
          </p:cNvSpPr>
          <p:nvPr/>
        </p:nvSpPr>
        <p:spPr bwMode="auto">
          <a:xfrm flipV="1">
            <a:off x="2133600" y="3352800"/>
            <a:ext cx="0" cy="11430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cs typeface="ＭＳ Ｐゴシック" charset="0"/>
            </a:endParaRPr>
          </a:p>
        </p:txBody>
      </p:sp>
      <p:sp>
        <p:nvSpPr>
          <p:cNvPr id="132114" name="Line 18">
            <a:extLst>
              <a:ext uri="{FF2B5EF4-FFF2-40B4-BE49-F238E27FC236}">
                <a16:creationId xmlns:a16="http://schemas.microsoft.com/office/drawing/2014/main" id="{56B48C92-9B95-7B40-A42C-89965301A36A}"/>
              </a:ext>
            </a:extLst>
          </p:cNvPr>
          <p:cNvSpPr>
            <a:spLocks noChangeShapeType="1"/>
          </p:cNvSpPr>
          <p:nvPr/>
        </p:nvSpPr>
        <p:spPr bwMode="auto">
          <a:xfrm>
            <a:off x="2362200" y="3048000"/>
            <a:ext cx="990600" cy="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cs typeface="ＭＳ Ｐゴシック" charset="0"/>
            </a:endParaRPr>
          </a:p>
        </p:txBody>
      </p:sp>
      <p:sp>
        <p:nvSpPr>
          <p:cNvPr id="132115" name="Text Box 19">
            <a:extLst>
              <a:ext uri="{FF2B5EF4-FFF2-40B4-BE49-F238E27FC236}">
                <a16:creationId xmlns:a16="http://schemas.microsoft.com/office/drawing/2014/main" id="{B2548747-2122-A641-B2EF-0F647EBB3C46}"/>
              </a:ext>
            </a:extLst>
          </p:cNvPr>
          <p:cNvSpPr txBox="1">
            <a:spLocks noChangeArrowheads="1"/>
          </p:cNvSpPr>
          <p:nvPr/>
        </p:nvSpPr>
        <p:spPr bwMode="auto">
          <a:xfrm>
            <a:off x="1828800" y="3733800"/>
            <a:ext cx="53340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cs typeface="ＭＳ Ｐゴシック" charset="0"/>
              </a:rPr>
              <a:t>4</a:t>
            </a:r>
          </a:p>
        </p:txBody>
      </p:sp>
      <p:sp>
        <p:nvSpPr>
          <p:cNvPr id="132116" name="Text Box 20">
            <a:extLst>
              <a:ext uri="{FF2B5EF4-FFF2-40B4-BE49-F238E27FC236}">
                <a16:creationId xmlns:a16="http://schemas.microsoft.com/office/drawing/2014/main" id="{F6C0643E-E558-0948-87AE-5DD7588AB82E}"/>
              </a:ext>
            </a:extLst>
          </p:cNvPr>
          <p:cNvSpPr txBox="1">
            <a:spLocks noChangeArrowheads="1"/>
          </p:cNvSpPr>
          <p:nvPr/>
        </p:nvSpPr>
        <p:spPr bwMode="auto">
          <a:xfrm>
            <a:off x="2743200" y="2667000"/>
            <a:ext cx="53340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cs typeface="ＭＳ Ｐゴシック" charset="0"/>
              </a:rPr>
              <a:t>1</a:t>
            </a:r>
          </a:p>
        </p:txBody>
      </p:sp>
      <p:sp>
        <p:nvSpPr>
          <p:cNvPr id="132117" name="Text Box 21">
            <a:extLst>
              <a:ext uri="{FF2B5EF4-FFF2-40B4-BE49-F238E27FC236}">
                <a16:creationId xmlns:a16="http://schemas.microsoft.com/office/drawing/2014/main" id="{6A840550-1584-944D-8BD9-96CC1639CDA8}"/>
              </a:ext>
            </a:extLst>
          </p:cNvPr>
          <p:cNvSpPr txBox="1">
            <a:spLocks noChangeArrowheads="1"/>
          </p:cNvSpPr>
          <p:nvPr/>
        </p:nvSpPr>
        <p:spPr bwMode="auto">
          <a:xfrm>
            <a:off x="3733800" y="3671888"/>
            <a:ext cx="533400" cy="36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cs typeface="ＭＳ Ｐゴシック" charset="0"/>
              </a:rPr>
              <a:t>2</a:t>
            </a:r>
          </a:p>
        </p:txBody>
      </p:sp>
      <p:grpSp>
        <p:nvGrpSpPr>
          <p:cNvPr id="94221" name="Group 22">
            <a:extLst>
              <a:ext uri="{FF2B5EF4-FFF2-40B4-BE49-F238E27FC236}">
                <a16:creationId xmlns:a16="http://schemas.microsoft.com/office/drawing/2014/main" id="{3AAE3F23-2CA7-0842-B6AE-FC2FF905E018}"/>
              </a:ext>
            </a:extLst>
          </p:cNvPr>
          <p:cNvGrpSpPr>
            <a:grpSpLocks/>
          </p:cNvGrpSpPr>
          <p:nvPr/>
        </p:nvGrpSpPr>
        <p:grpSpPr bwMode="auto">
          <a:xfrm>
            <a:off x="4876800" y="4495800"/>
            <a:ext cx="533400" cy="533400"/>
            <a:chOff x="1824" y="2736"/>
            <a:chExt cx="336" cy="336"/>
          </a:xfrm>
        </p:grpSpPr>
        <p:sp>
          <p:nvSpPr>
            <p:cNvPr id="132119" name="Oval 23">
              <a:extLst>
                <a:ext uri="{FF2B5EF4-FFF2-40B4-BE49-F238E27FC236}">
                  <a16:creationId xmlns:a16="http://schemas.microsoft.com/office/drawing/2014/main" id="{BDC6A078-AD44-9C4A-8E22-D782ABD14D19}"/>
                </a:ext>
              </a:extLst>
            </p:cNvPr>
            <p:cNvSpPr>
              <a:spLocks noChangeArrowheads="1"/>
            </p:cNvSpPr>
            <p:nvPr/>
          </p:nvSpPr>
          <p:spPr bwMode="auto">
            <a:xfrm>
              <a:off x="1824" y="2736"/>
              <a:ext cx="336" cy="336"/>
            </a:xfrm>
            <a:prstGeom prst="ellipse">
              <a:avLst/>
            </a:prstGeom>
            <a:solidFill>
              <a:schemeClr val="accent2"/>
            </a:solidFill>
            <a:ln w="9525">
              <a:solidFill>
                <a:schemeClr val="tx1"/>
              </a:solidFill>
              <a:round/>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cs typeface="ＭＳ Ｐゴシック" charset="0"/>
              </a:endParaRPr>
            </a:p>
          </p:txBody>
        </p:sp>
        <p:sp>
          <p:nvSpPr>
            <p:cNvPr id="132120" name="Text Box 24">
              <a:extLst>
                <a:ext uri="{FF2B5EF4-FFF2-40B4-BE49-F238E27FC236}">
                  <a16:creationId xmlns:a16="http://schemas.microsoft.com/office/drawing/2014/main" id="{5E20B756-2D8F-B84A-9919-60201E3B8C64}"/>
                </a:ext>
              </a:extLst>
            </p:cNvPr>
            <p:cNvSpPr txBox="1">
              <a:spLocks noChangeArrowheads="1"/>
            </p:cNvSpPr>
            <p:nvPr/>
          </p:nvSpPr>
          <p:spPr bwMode="auto">
            <a:xfrm>
              <a:off x="1872" y="2736"/>
              <a:ext cx="288" cy="28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400">
                  <a:latin typeface="Arial" charset="0"/>
                  <a:ea typeface="ＭＳ Ｐゴシック" charset="0"/>
                  <a:cs typeface="ＭＳ Ｐゴシック" charset="0"/>
                </a:rPr>
                <a:t>F</a:t>
              </a:r>
            </a:p>
          </p:txBody>
        </p:sp>
      </p:grpSp>
      <p:grpSp>
        <p:nvGrpSpPr>
          <p:cNvPr id="94222" name="Group 25">
            <a:extLst>
              <a:ext uri="{FF2B5EF4-FFF2-40B4-BE49-F238E27FC236}">
                <a16:creationId xmlns:a16="http://schemas.microsoft.com/office/drawing/2014/main" id="{A744BD09-858E-3748-9183-9B12E1348B59}"/>
              </a:ext>
            </a:extLst>
          </p:cNvPr>
          <p:cNvGrpSpPr>
            <a:grpSpLocks/>
          </p:cNvGrpSpPr>
          <p:nvPr/>
        </p:nvGrpSpPr>
        <p:grpSpPr bwMode="auto">
          <a:xfrm>
            <a:off x="4876800" y="2819400"/>
            <a:ext cx="533400" cy="533400"/>
            <a:chOff x="1824" y="2736"/>
            <a:chExt cx="336" cy="336"/>
          </a:xfrm>
        </p:grpSpPr>
        <p:sp>
          <p:nvSpPr>
            <p:cNvPr id="132122" name="Oval 26">
              <a:extLst>
                <a:ext uri="{FF2B5EF4-FFF2-40B4-BE49-F238E27FC236}">
                  <a16:creationId xmlns:a16="http://schemas.microsoft.com/office/drawing/2014/main" id="{F6A452DA-1D47-D04F-964E-0D59DDB5378B}"/>
                </a:ext>
              </a:extLst>
            </p:cNvPr>
            <p:cNvSpPr>
              <a:spLocks noChangeArrowheads="1"/>
            </p:cNvSpPr>
            <p:nvPr/>
          </p:nvSpPr>
          <p:spPr bwMode="auto">
            <a:xfrm>
              <a:off x="1824" y="2736"/>
              <a:ext cx="336" cy="336"/>
            </a:xfrm>
            <a:prstGeom prst="ellipse">
              <a:avLst/>
            </a:prstGeom>
            <a:solidFill>
              <a:schemeClr val="accent2"/>
            </a:solidFill>
            <a:ln w="9525">
              <a:solidFill>
                <a:schemeClr val="tx1"/>
              </a:solidFill>
              <a:round/>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cs typeface="ＭＳ Ｐゴシック" charset="0"/>
              </a:endParaRPr>
            </a:p>
          </p:txBody>
        </p:sp>
        <p:sp>
          <p:nvSpPr>
            <p:cNvPr id="132123" name="Text Box 27">
              <a:extLst>
                <a:ext uri="{FF2B5EF4-FFF2-40B4-BE49-F238E27FC236}">
                  <a16:creationId xmlns:a16="http://schemas.microsoft.com/office/drawing/2014/main" id="{1983F2E5-6E43-4741-BB4C-4D72726F412B}"/>
                </a:ext>
              </a:extLst>
            </p:cNvPr>
            <p:cNvSpPr txBox="1">
              <a:spLocks noChangeArrowheads="1"/>
            </p:cNvSpPr>
            <p:nvPr/>
          </p:nvSpPr>
          <p:spPr bwMode="auto">
            <a:xfrm>
              <a:off x="1872" y="2736"/>
              <a:ext cx="288" cy="28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400">
                  <a:latin typeface="Arial" charset="0"/>
                  <a:ea typeface="ＭＳ Ｐゴシック" charset="0"/>
                  <a:cs typeface="ＭＳ Ｐゴシック" charset="0"/>
                </a:rPr>
                <a:t>E</a:t>
              </a:r>
            </a:p>
          </p:txBody>
        </p:sp>
      </p:grpSp>
      <p:sp>
        <p:nvSpPr>
          <p:cNvPr id="132124" name="Line 28">
            <a:extLst>
              <a:ext uri="{FF2B5EF4-FFF2-40B4-BE49-F238E27FC236}">
                <a16:creationId xmlns:a16="http://schemas.microsoft.com/office/drawing/2014/main" id="{3B92FEEC-A5EB-B441-A1D5-E684FB9D9EF2}"/>
              </a:ext>
            </a:extLst>
          </p:cNvPr>
          <p:cNvSpPr>
            <a:spLocks noChangeShapeType="1"/>
          </p:cNvSpPr>
          <p:nvPr/>
        </p:nvSpPr>
        <p:spPr bwMode="auto">
          <a:xfrm flipV="1">
            <a:off x="5181600" y="3352800"/>
            <a:ext cx="0" cy="11430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cs typeface="ＭＳ Ｐゴシック" charset="0"/>
            </a:endParaRPr>
          </a:p>
        </p:txBody>
      </p:sp>
      <p:sp>
        <p:nvSpPr>
          <p:cNvPr id="132125" name="Line 29">
            <a:extLst>
              <a:ext uri="{FF2B5EF4-FFF2-40B4-BE49-F238E27FC236}">
                <a16:creationId xmlns:a16="http://schemas.microsoft.com/office/drawing/2014/main" id="{A507132D-142E-1D4B-B69A-CBA572400E06}"/>
              </a:ext>
            </a:extLst>
          </p:cNvPr>
          <p:cNvSpPr>
            <a:spLocks noChangeShapeType="1"/>
          </p:cNvSpPr>
          <p:nvPr/>
        </p:nvSpPr>
        <p:spPr bwMode="auto">
          <a:xfrm>
            <a:off x="3810000" y="3276600"/>
            <a:ext cx="1143000" cy="12954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cs typeface="ＭＳ Ｐゴシック" charset="0"/>
            </a:endParaRPr>
          </a:p>
        </p:txBody>
      </p:sp>
      <p:sp>
        <p:nvSpPr>
          <p:cNvPr id="132126" name="Text Box 30">
            <a:extLst>
              <a:ext uri="{FF2B5EF4-FFF2-40B4-BE49-F238E27FC236}">
                <a16:creationId xmlns:a16="http://schemas.microsoft.com/office/drawing/2014/main" id="{AB638528-A7A6-D742-9CCF-BC7272FD00C0}"/>
              </a:ext>
            </a:extLst>
          </p:cNvPr>
          <p:cNvSpPr txBox="1">
            <a:spLocks noChangeArrowheads="1"/>
          </p:cNvSpPr>
          <p:nvPr/>
        </p:nvSpPr>
        <p:spPr bwMode="auto">
          <a:xfrm>
            <a:off x="5257800" y="3671888"/>
            <a:ext cx="533400" cy="36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cs typeface="ＭＳ Ｐゴシック" charset="0"/>
              </a:rPr>
              <a:t>5</a:t>
            </a:r>
          </a:p>
        </p:txBody>
      </p:sp>
      <p:sp>
        <p:nvSpPr>
          <p:cNvPr id="132127" name="Text Box 31">
            <a:extLst>
              <a:ext uri="{FF2B5EF4-FFF2-40B4-BE49-F238E27FC236}">
                <a16:creationId xmlns:a16="http://schemas.microsoft.com/office/drawing/2014/main" id="{F5E396B9-3AA3-E649-A18A-6E5882337527}"/>
              </a:ext>
            </a:extLst>
          </p:cNvPr>
          <p:cNvSpPr txBox="1">
            <a:spLocks noChangeArrowheads="1"/>
          </p:cNvSpPr>
          <p:nvPr/>
        </p:nvSpPr>
        <p:spPr bwMode="auto">
          <a:xfrm>
            <a:off x="4343400" y="3519488"/>
            <a:ext cx="533400" cy="36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cs typeface="ＭＳ Ｐゴシック" charset="0"/>
              </a:rPr>
              <a:t>4</a:t>
            </a:r>
          </a:p>
        </p:txBody>
      </p:sp>
    </p:spTree>
    <p:extLst>
      <p:ext uri="{BB962C8B-B14F-4D97-AF65-F5344CB8AC3E}">
        <p14:creationId xmlns:p14="http://schemas.microsoft.com/office/powerpoint/2010/main" val="13149964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1" name="Rectangle 2">
            <a:extLst>
              <a:ext uri="{FF2B5EF4-FFF2-40B4-BE49-F238E27FC236}">
                <a16:creationId xmlns:a16="http://schemas.microsoft.com/office/drawing/2014/main" id="{F5C74E1E-567F-9144-B945-66C8DC1C7B58}"/>
              </a:ext>
            </a:extLst>
          </p:cNvPr>
          <p:cNvSpPr>
            <a:spLocks noGrp="1" noChangeArrowheads="1"/>
          </p:cNvSpPr>
          <p:nvPr>
            <p:ph type="title"/>
          </p:nvPr>
        </p:nvSpPr>
        <p:spPr/>
        <p:txBody>
          <a:bodyPr/>
          <a:lstStyle/>
          <a:p>
            <a:r>
              <a:rPr lang="en-US" altLang="en-US">
                <a:ea typeface="ＭＳ Ｐゴシック" panose="020B0600070205080204" pitchFamily="34" charset="-128"/>
              </a:rPr>
              <a:t>Kruskal’s algorithm</a:t>
            </a:r>
          </a:p>
        </p:txBody>
      </p:sp>
      <p:sp>
        <p:nvSpPr>
          <p:cNvPr id="102402" name="Rectangle 3">
            <a:extLst>
              <a:ext uri="{FF2B5EF4-FFF2-40B4-BE49-F238E27FC236}">
                <a16:creationId xmlns:a16="http://schemas.microsoft.com/office/drawing/2014/main" id="{D1760306-1A07-2443-A0ED-FFFABBFE423F}"/>
              </a:ext>
            </a:extLst>
          </p:cNvPr>
          <p:cNvSpPr>
            <a:spLocks noGrp="1" noChangeArrowheads="1"/>
          </p:cNvSpPr>
          <p:nvPr>
            <p:ph type="body" idx="1"/>
          </p:nvPr>
        </p:nvSpPr>
        <p:spPr>
          <a:xfrm>
            <a:off x="685800" y="1719263"/>
            <a:ext cx="8229600" cy="1328737"/>
          </a:xfrm>
        </p:spPr>
        <p:txBody>
          <a:bodyPr/>
          <a:lstStyle/>
          <a:p>
            <a:pPr marL="0" indent="0">
              <a:buFont typeface="Wingdings" pitchFamily="2" charset="2"/>
              <a:buNone/>
            </a:pPr>
            <a:r>
              <a:rPr lang="en-US" altLang="en-US" sz="2600">
                <a:ea typeface="ＭＳ Ｐゴシック" panose="020B0600070205080204" pitchFamily="34" charset="-128"/>
              </a:rPr>
              <a:t>Given a partition S, let edge </a:t>
            </a:r>
            <a:r>
              <a:rPr lang="en-US" altLang="en-US" sz="2600" i="1">
                <a:ea typeface="ＭＳ Ｐゴシック" panose="020B0600070205080204" pitchFamily="34" charset="-128"/>
              </a:rPr>
              <a:t>e</a:t>
            </a:r>
            <a:r>
              <a:rPr lang="en-US" altLang="en-US" sz="2600">
                <a:ea typeface="ＭＳ Ｐゴシック" panose="020B0600070205080204" pitchFamily="34" charset="-128"/>
              </a:rPr>
              <a:t> be the minimum cost edge that </a:t>
            </a:r>
            <a:r>
              <a:rPr lang="en-US" altLang="en-US" sz="2600" b="1">
                <a:ea typeface="ＭＳ Ｐゴシック" panose="020B0600070205080204" pitchFamily="34" charset="-128"/>
              </a:rPr>
              <a:t>crosses</a:t>
            </a:r>
            <a:r>
              <a:rPr lang="en-US" altLang="en-US" sz="2600">
                <a:ea typeface="ＭＳ Ｐゴシック" panose="020B0600070205080204" pitchFamily="34" charset="-128"/>
              </a:rPr>
              <a:t> the partition.  </a:t>
            </a:r>
            <a:r>
              <a:rPr lang="en-US" altLang="en-US" sz="2600" i="1">
                <a:ea typeface="ＭＳ Ｐゴシック" panose="020B0600070205080204" pitchFamily="34" charset="-128"/>
              </a:rPr>
              <a:t>Every</a:t>
            </a:r>
            <a:r>
              <a:rPr lang="en-US" altLang="en-US" sz="2600">
                <a:ea typeface="ＭＳ Ｐゴシック" panose="020B0600070205080204" pitchFamily="34" charset="-128"/>
              </a:rPr>
              <a:t> minimum spanning tree contains edge </a:t>
            </a:r>
            <a:r>
              <a:rPr lang="en-US" altLang="en-US" sz="2600" i="1">
                <a:ea typeface="ＭＳ Ｐゴシック" panose="020B0600070205080204" pitchFamily="34" charset="-128"/>
              </a:rPr>
              <a:t>e</a:t>
            </a:r>
            <a:r>
              <a:rPr lang="en-US" altLang="en-US" sz="2600">
                <a:ea typeface="ＭＳ Ｐゴシック" panose="020B0600070205080204" pitchFamily="34" charset="-128"/>
              </a:rPr>
              <a:t>.</a:t>
            </a:r>
            <a:endParaRPr lang="en-US" altLang="en-US">
              <a:ea typeface="ＭＳ Ｐゴシック" panose="020B0600070205080204" pitchFamily="34" charset="-128"/>
            </a:endParaRPr>
          </a:p>
        </p:txBody>
      </p:sp>
      <p:sp>
        <p:nvSpPr>
          <p:cNvPr id="2" name="TextBox 1">
            <a:extLst>
              <a:ext uri="{FF2B5EF4-FFF2-40B4-BE49-F238E27FC236}">
                <a16:creationId xmlns:a16="http://schemas.microsoft.com/office/drawing/2014/main" id="{9D7F9F3E-A6F2-8541-9CCE-99DAC6DDBB9B}"/>
              </a:ext>
            </a:extLst>
          </p:cNvPr>
          <p:cNvSpPr txBox="1"/>
          <p:nvPr/>
        </p:nvSpPr>
        <p:spPr>
          <a:xfrm>
            <a:off x="685800" y="3548063"/>
            <a:ext cx="7340727" cy="2246769"/>
          </a:xfrm>
          <a:prstGeom prst="rect">
            <a:avLst/>
          </a:prstGeom>
          <a:noFill/>
        </p:spPr>
        <p:txBody>
          <a:bodyPr wrap="none" rtlCol="0">
            <a:spAutoFit/>
          </a:bodyPr>
          <a:lstStyle/>
          <a:p>
            <a:r>
              <a:rPr lang="en-US" sz="2800" dirty="0" err="1"/>
              <a:t>Kruskals</a:t>
            </a:r>
            <a:r>
              <a:rPr lang="en-US" sz="2800" dirty="0"/>
              <a:t>:</a:t>
            </a:r>
          </a:p>
          <a:p>
            <a:pPr marL="285750" indent="-285750">
              <a:buFontTx/>
              <a:buChar char="-"/>
            </a:pPr>
            <a:r>
              <a:rPr lang="en-US" sz="2800" dirty="0"/>
              <a:t>Sort edges by increasing weight</a:t>
            </a:r>
          </a:p>
          <a:p>
            <a:pPr marL="285750" indent="-285750">
              <a:buFontTx/>
              <a:buChar char="-"/>
            </a:pPr>
            <a:r>
              <a:rPr lang="en-US" sz="2800" dirty="0"/>
              <a:t>for each edge (by increasing weight):</a:t>
            </a:r>
          </a:p>
          <a:p>
            <a:pPr marL="742950" lvl="1" indent="-285750">
              <a:buFontTx/>
              <a:buChar char="-"/>
            </a:pPr>
            <a:r>
              <a:rPr lang="en-US" sz="2800" dirty="0"/>
              <a:t>check if adding edge to MST creates a cycle</a:t>
            </a:r>
          </a:p>
          <a:p>
            <a:pPr marL="742950" lvl="1" indent="-285750">
              <a:buFontTx/>
              <a:buChar char="-"/>
            </a:pPr>
            <a:r>
              <a:rPr lang="en-US" sz="2800" dirty="0"/>
              <a:t>if not, add edge to MST</a:t>
            </a:r>
          </a:p>
        </p:txBody>
      </p:sp>
      <p:cxnSp>
        <p:nvCxnSpPr>
          <p:cNvPr id="4" name="Straight Connector 3">
            <a:extLst>
              <a:ext uri="{FF2B5EF4-FFF2-40B4-BE49-F238E27FC236}">
                <a16:creationId xmlns:a16="http://schemas.microsoft.com/office/drawing/2014/main" id="{5BE9B696-F3B0-8742-867D-449C93472DBC}"/>
              </a:ext>
            </a:extLst>
          </p:cNvPr>
          <p:cNvCxnSpPr/>
          <p:nvPr/>
        </p:nvCxnSpPr>
        <p:spPr>
          <a:xfrm>
            <a:off x="612648" y="3273778"/>
            <a:ext cx="7899174" cy="0"/>
          </a:xfrm>
          <a:prstGeom prst="line">
            <a:avLst/>
          </a:prstGeom>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3068165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69" name="Rectangle 2">
            <a:extLst>
              <a:ext uri="{FF2B5EF4-FFF2-40B4-BE49-F238E27FC236}">
                <a16:creationId xmlns:a16="http://schemas.microsoft.com/office/drawing/2014/main" id="{0BCF0D87-7055-E94F-B8CD-9EB8F51544E3}"/>
              </a:ext>
            </a:extLst>
          </p:cNvPr>
          <p:cNvSpPr>
            <a:spLocks noGrp="1" noChangeArrowheads="1"/>
          </p:cNvSpPr>
          <p:nvPr>
            <p:ph type="title"/>
          </p:nvPr>
        </p:nvSpPr>
        <p:spPr/>
        <p:txBody>
          <a:bodyPr/>
          <a:lstStyle/>
          <a:p>
            <a:r>
              <a:rPr lang="en-US" altLang="en-US" dirty="0">
                <a:ea typeface="ＭＳ Ｐゴシック" panose="020B0600070205080204" pitchFamily="34" charset="-128"/>
              </a:rPr>
              <a:t>Why does Kruskal’</a:t>
            </a:r>
            <a:r>
              <a:rPr lang="en-US" altLang="ja-JP" dirty="0">
                <a:ea typeface="ＭＳ Ｐゴシック" panose="020B0600070205080204" pitchFamily="34" charset="-128"/>
              </a:rPr>
              <a:t>s work?</a:t>
            </a:r>
            <a:endParaRPr lang="en-US" altLang="en-US" dirty="0">
              <a:ea typeface="ＭＳ Ｐゴシック" panose="020B0600070205080204" pitchFamily="34" charset="-128"/>
            </a:endParaRPr>
          </a:p>
        </p:txBody>
      </p:sp>
      <p:sp>
        <p:nvSpPr>
          <p:cNvPr id="144387" name="Rectangle 3">
            <a:extLst>
              <a:ext uri="{FF2B5EF4-FFF2-40B4-BE49-F238E27FC236}">
                <a16:creationId xmlns:a16="http://schemas.microsoft.com/office/drawing/2014/main" id="{E28FCBE0-173D-3842-9E5C-441FB17FA0E8}"/>
              </a:ext>
            </a:extLst>
          </p:cNvPr>
          <p:cNvSpPr>
            <a:spLocks noGrp="1" noChangeArrowheads="1"/>
          </p:cNvSpPr>
          <p:nvPr>
            <p:ph type="body" idx="1"/>
          </p:nvPr>
        </p:nvSpPr>
        <p:spPr>
          <a:xfrm>
            <a:off x="457200" y="1524000"/>
            <a:ext cx="8229600" cy="2014538"/>
          </a:xfrm>
        </p:spPr>
        <p:txBody>
          <a:bodyPr/>
          <a:lstStyle/>
          <a:p>
            <a:pPr marL="0" indent="0">
              <a:lnSpc>
                <a:spcPct val="90000"/>
              </a:lnSpc>
              <a:buFont typeface="Wingdings" charset="0"/>
              <a:buNone/>
              <a:defRPr/>
            </a:pPr>
            <a:r>
              <a:rPr lang="en-US" sz="2400" dirty="0"/>
              <a:t>Never adds an edge that creates a cycle</a:t>
            </a:r>
          </a:p>
          <a:p>
            <a:pPr>
              <a:lnSpc>
                <a:spcPct val="90000"/>
              </a:lnSpc>
              <a:buFont typeface="Wingdings" charset="0"/>
              <a:buChar char="l"/>
              <a:defRPr/>
            </a:pPr>
            <a:endParaRPr lang="en-US" sz="2400" dirty="0"/>
          </a:p>
          <a:p>
            <a:pPr marL="0" indent="0">
              <a:lnSpc>
                <a:spcPct val="90000"/>
              </a:lnSpc>
              <a:buFont typeface="Wingdings" charset="0"/>
              <a:buNone/>
              <a:defRPr/>
            </a:pPr>
            <a:r>
              <a:rPr lang="en-US" sz="2400" dirty="0"/>
              <a:t>Therefore, always adds lowest cost edge to connect two connected components.  By min cut property, that edge must be part of the MST</a:t>
            </a:r>
          </a:p>
          <a:p>
            <a:pPr>
              <a:lnSpc>
                <a:spcPct val="90000"/>
              </a:lnSpc>
              <a:buFont typeface="Wingdings" charset="0"/>
              <a:buChar char="l"/>
              <a:defRPr/>
            </a:pPr>
            <a:endParaRPr lang="en-US" sz="2400" dirty="0"/>
          </a:p>
        </p:txBody>
      </p:sp>
      <p:sp>
        <p:nvSpPr>
          <p:cNvPr id="5" name="TextBox 4">
            <a:extLst>
              <a:ext uri="{FF2B5EF4-FFF2-40B4-BE49-F238E27FC236}">
                <a16:creationId xmlns:a16="http://schemas.microsoft.com/office/drawing/2014/main" id="{7C37421D-69F2-8947-BF43-252959948F58}"/>
              </a:ext>
            </a:extLst>
          </p:cNvPr>
          <p:cNvSpPr txBox="1"/>
          <p:nvPr/>
        </p:nvSpPr>
        <p:spPr>
          <a:xfrm>
            <a:off x="1018984" y="3688740"/>
            <a:ext cx="7340727" cy="2246769"/>
          </a:xfrm>
          <a:prstGeom prst="rect">
            <a:avLst/>
          </a:prstGeom>
          <a:noFill/>
        </p:spPr>
        <p:txBody>
          <a:bodyPr wrap="none" rtlCol="0">
            <a:spAutoFit/>
          </a:bodyPr>
          <a:lstStyle/>
          <a:p>
            <a:r>
              <a:rPr lang="en-US" sz="2800" dirty="0" err="1"/>
              <a:t>Kruskals</a:t>
            </a:r>
            <a:r>
              <a:rPr lang="en-US" sz="2800" dirty="0"/>
              <a:t>:</a:t>
            </a:r>
          </a:p>
          <a:p>
            <a:pPr marL="285750" indent="-285750">
              <a:buFontTx/>
              <a:buChar char="-"/>
            </a:pPr>
            <a:r>
              <a:rPr lang="en-US" sz="2800" dirty="0"/>
              <a:t>Sort edges by increasing weight</a:t>
            </a:r>
          </a:p>
          <a:p>
            <a:pPr marL="285750" indent="-285750">
              <a:buFontTx/>
              <a:buChar char="-"/>
            </a:pPr>
            <a:r>
              <a:rPr lang="en-US" sz="2800" dirty="0"/>
              <a:t>for each edge (by increasing weight):</a:t>
            </a:r>
          </a:p>
          <a:p>
            <a:pPr marL="742950" lvl="1" indent="-285750">
              <a:buFontTx/>
              <a:buChar char="-"/>
            </a:pPr>
            <a:r>
              <a:rPr lang="en-US" sz="2800" dirty="0">
                <a:solidFill>
                  <a:srgbClr val="FF0000"/>
                </a:solidFill>
              </a:rPr>
              <a:t>check if adding edge to MST creates a cycle</a:t>
            </a:r>
          </a:p>
          <a:p>
            <a:pPr marL="742950" lvl="1" indent="-285750">
              <a:buFontTx/>
              <a:buChar char="-"/>
            </a:pPr>
            <a:r>
              <a:rPr lang="en-US" sz="2800" dirty="0"/>
              <a:t>if not, add edge to MST</a:t>
            </a:r>
          </a:p>
        </p:txBody>
      </p:sp>
      <p:sp>
        <p:nvSpPr>
          <p:cNvPr id="2" name="TextBox 1">
            <a:extLst>
              <a:ext uri="{FF2B5EF4-FFF2-40B4-BE49-F238E27FC236}">
                <a16:creationId xmlns:a16="http://schemas.microsoft.com/office/drawing/2014/main" id="{AB6622FE-9FB4-084C-8864-D23DA04E6060}"/>
              </a:ext>
            </a:extLst>
          </p:cNvPr>
          <p:cNvSpPr txBox="1"/>
          <p:nvPr/>
        </p:nvSpPr>
        <p:spPr>
          <a:xfrm>
            <a:off x="1018984" y="6085711"/>
            <a:ext cx="4349268" cy="461665"/>
          </a:xfrm>
          <a:prstGeom prst="rect">
            <a:avLst/>
          </a:prstGeom>
          <a:noFill/>
        </p:spPr>
        <p:txBody>
          <a:bodyPr wrap="none" rtlCol="0">
            <a:spAutoFit/>
          </a:bodyPr>
          <a:lstStyle/>
          <a:p>
            <a:r>
              <a:rPr lang="en-US" sz="2400" dirty="0">
                <a:solidFill>
                  <a:srgbClr val="0000FF"/>
                </a:solidFill>
              </a:rPr>
              <a:t>Run-time: O(VE+E</a:t>
            </a:r>
            <a:r>
              <a:rPr lang="en-US" sz="2400" baseline="30000" dirty="0">
                <a:solidFill>
                  <a:srgbClr val="0000FF"/>
                </a:solidFill>
              </a:rPr>
              <a:t>2</a:t>
            </a:r>
            <a:r>
              <a:rPr lang="en-US" sz="2400" dirty="0">
                <a:solidFill>
                  <a:srgbClr val="0000FF"/>
                </a:solidFill>
              </a:rPr>
              <a:t>) do this E times</a:t>
            </a:r>
          </a:p>
        </p:txBody>
      </p:sp>
    </p:spTree>
    <p:extLst>
      <p:ext uri="{BB962C8B-B14F-4D97-AF65-F5344CB8AC3E}">
        <p14:creationId xmlns:p14="http://schemas.microsoft.com/office/powerpoint/2010/main" val="281186087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44387">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4438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60A9D4-C7D5-F443-8EC4-EAF5223F8B7A}"/>
              </a:ext>
            </a:extLst>
          </p:cNvPr>
          <p:cNvSpPr>
            <a:spLocks noGrp="1"/>
          </p:cNvSpPr>
          <p:nvPr>
            <p:ph type="title"/>
          </p:nvPr>
        </p:nvSpPr>
        <p:spPr/>
        <p:txBody>
          <a:bodyPr/>
          <a:lstStyle/>
          <a:p>
            <a:r>
              <a:rPr lang="en-US" dirty="0"/>
              <a:t>Kruskal’s details</a:t>
            </a:r>
          </a:p>
        </p:txBody>
      </p:sp>
      <p:sp>
        <p:nvSpPr>
          <p:cNvPr id="3" name="Content Placeholder 2">
            <a:extLst>
              <a:ext uri="{FF2B5EF4-FFF2-40B4-BE49-F238E27FC236}">
                <a16:creationId xmlns:a16="http://schemas.microsoft.com/office/drawing/2014/main" id="{4939F175-523A-0B42-9CB7-8872D95E11F4}"/>
              </a:ext>
            </a:extLst>
          </p:cNvPr>
          <p:cNvSpPr>
            <a:spLocks noGrp="1"/>
          </p:cNvSpPr>
          <p:nvPr>
            <p:ph sz="quarter" idx="1"/>
          </p:nvPr>
        </p:nvSpPr>
        <p:spPr/>
        <p:txBody>
          <a:bodyPr/>
          <a:lstStyle/>
          <a:p>
            <a:pPr marL="0" indent="0">
              <a:buNone/>
            </a:pPr>
            <a:r>
              <a:rPr lang="en-US" dirty="0">
                <a:solidFill>
                  <a:srgbClr val="0000FF"/>
                </a:solidFill>
              </a:rPr>
              <a:t>We can do better!</a:t>
            </a:r>
          </a:p>
          <a:p>
            <a:pPr marL="0" indent="0">
              <a:buNone/>
            </a:pPr>
            <a:endParaRPr lang="en-US" dirty="0"/>
          </a:p>
          <a:p>
            <a:pPr marL="0" indent="0">
              <a:buNone/>
            </a:pPr>
            <a:r>
              <a:rPr lang="en-US" dirty="0"/>
              <a:t>Uses a data structure called “disjoint set” to efficiently check whether adding an edge creates a cycle</a:t>
            </a:r>
          </a:p>
          <a:p>
            <a:pPr marL="0" indent="0">
              <a:buNone/>
            </a:pPr>
            <a:endParaRPr lang="en-US" dirty="0"/>
          </a:p>
          <a:p>
            <a:pPr marL="0" indent="0">
              <a:buNone/>
            </a:pPr>
            <a:r>
              <a:rPr lang="en-US" dirty="0"/>
              <a:t>Run-time: O(E log E) (bounded by the sort)</a:t>
            </a:r>
          </a:p>
        </p:txBody>
      </p:sp>
    </p:spTree>
    <p:extLst>
      <p:ext uri="{BB962C8B-B14F-4D97-AF65-F5344CB8AC3E}">
        <p14:creationId xmlns:p14="http://schemas.microsoft.com/office/powerpoint/2010/main" val="36238076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5" name="Rectangle 2">
            <a:extLst>
              <a:ext uri="{FF2B5EF4-FFF2-40B4-BE49-F238E27FC236}">
                <a16:creationId xmlns:a16="http://schemas.microsoft.com/office/drawing/2014/main" id="{067B83BA-19C2-1D49-8ECE-4FFD2118627A}"/>
              </a:ext>
            </a:extLst>
          </p:cNvPr>
          <p:cNvSpPr>
            <a:spLocks noGrp="1" noChangeArrowheads="1"/>
          </p:cNvSpPr>
          <p:nvPr>
            <p:ph type="title"/>
          </p:nvPr>
        </p:nvSpPr>
        <p:spPr/>
        <p:txBody>
          <a:bodyPr/>
          <a:lstStyle/>
          <a:p>
            <a:r>
              <a:rPr lang="en-US" altLang="en-US">
                <a:ea typeface="ＭＳ Ｐゴシック" panose="020B0600070205080204" pitchFamily="34" charset="-128"/>
              </a:rPr>
              <a:t>Prim’</a:t>
            </a:r>
            <a:r>
              <a:rPr lang="en-US" altLang="ja-JP">
                <a:ea typeface="ＭＳ Ｐゴシック" panose="020B0600070205080204" pitchFamily="34" charset="-128"/>
              </a:rPr>
              <a:t>s algorithm</a:t>
            </a:r>
            <a:endParaRPr lang="en-US" altLang="en-US">
              <a:ea typeface="ＭＳ Ｐゴシック" panose="020B0600070205080204" pitchFamily="34" charset="-128"/>
            </a:endParaRPr>
          </a:p>
        </p:txBody>
      </p:sp>
      <p:sp>
        <p:nvSpPr>
          <p:cNvPr id="2" name="Content Placeholder 1">
            <a:extLst>
              <a:ext uri="{FF2B5EF4-FFF2-40B4-BE49-F238E27FC236}">
                <a16:creationId xmlns:a16="http://schemas.microsoft.com/office/drawing/2014/main" id="{20928DA7-DA65-8642-A584-7F4D56B53056}"/>
              </a:ext>
            </a:extLst>
          </p:cNvPr>
          <p:cNvSpPr>
            <a:spLocks noGrp="1"/>
          </p:cNvSpPr>
          <p:nvPr>
            <p:ph sz="quarter" idx="1"/>
          </p:nvPr>
        </p:nvSpPr>
        <p:spPr>
          <a:xfrm>
            <a:off x="415700" y="1811216"/>
            <a:ext cx="8153400" cy="4495800"/>
          </a:xfrm>
        </p:spPr>
        <p:txBody>
          <a:bodyPr>
            <a:normAutofit/>
          </a:bodyPr>
          <a:lstStyle/>
          <a:p>
            <a:pPr marL="0" indent="0">
              <a:buNone/>
            </a:pPr>
            <a:r>
              <a:rPr lang="en-US" dirty="0"/>
              <a:t>Greedily grow the MST starting at a vertex:</a:t>
            </a:r>
          </a:p>
          <a:p>
            <a:pPr marL="0" indent="0">
              <a:buNone/>
            </a:pPr>
            <a:endParaRPr lang="en-US" dirty="0"/>
          </a:p>
          <a:p>
            <a:pPr>
              <a:buFontTx/>
              <a:buChar char="-"/>
            </a:pPr>
            <a:r>
              <a:rPr lang="en-US" dirty="0"/>
              <a:t>Start with a random vertex and count that vertex as connected by the MST</a:t>
            </a:r>
          </a:p>
          <a:p>
            <a:pPr>
              <a:buFontTx/>
              <a:buChar char="-"/>
            </a:pPr>
            <a:r>
              <a:rPr lang="en-US" dirty="0"/>
              <a:t>Add the edge with the smallest weight that connects a vertex not  connected by the MST</a:t>
            </a:r>
          </a:p>
          <a:p>
            <a:pPr>
              <a:buFontTx/>
              <a:buChar char="-"/>
            </a:pPr>
            <a:r>
              <a:rPr lang="en-US" dirty="0"/>
              <a:t>Repeat until we’ve added V-1 edges</a:t>
            </a:r>
          </a:p>
          <a:p>
            <a:pPr marL="0" indent="0">
              <a:buNone/>
            </a:pPr>
            <a:endParaRPr lang="en-US" dirty="0"/>
          </a:p>
        </p:txBody>
      </p:sp>
    </p:spTree>
    <p:extLst>
      <p:ext uri="{BB962C8B-B14F-4D97-AF65-F5344CB8AC3E}">
        <p14:creationId xmlns:p14="http://schemas.microsoft.com/office/powerpoint/2010/main" val="539914334"/>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ＭＳ Ｐゴシック"/>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ＭＳ Ｐゴシック"/>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spDef>
      <a:spPr>
        <a:noFill/>
        <a:ln w="38100" cmpd="sng"/>
        <a:effectLst/>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effectLst/>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Median.thmx</Template>
  <TotalTime>12560</TotalTime>
  <Words>1963</Words>
  <Application>Microsoft Macintosh PowerPoint</Application>
  <PresentationFormat>On-screen Show (4:3)</PresentationFormat>
  <Paragraphs>559</Paragraphs>
  <Slides>44</Slides>
  <Notes>4</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44</vt:i4>
      </vt:variant>
    </vt:vector>
  </HeadingPairs>
  <TitlesOfParts>
    <vt:vector size="51" baseType="lpstr">
      <vt:lpstr>Arial</vt:lpstr>
      <vt:lpstr>Calibri</vt:lpstr>
      <vt:lpstr>LMRoman12</vt:lpstr>
      <vt:lpstr>Tw Cen MT</vt:lpstr>
      <vt:lpstr>Wingdings</vt:lpstr>
      <vt:lpstr>Wingdings 2</vt:lpstr>
      <vt:lpstr>Median</vt:lpstr>
      <vt:lpstr>minimum spanning trees + course recap </vt:lpstr>
      <vt:lpstr>Admin</vt:lpstr>
      <vt:lpstr>Minimum spanning trees (MST)</vt:lpstr>
      <vt:lpstr>MSTs</vt:lpstr>
      <vt:lpstr>MSTs</vt:lpstr>
      <vt:lpstr>Kruskal’s algorithm</vt:lpstr>
      <vt:lpstr>Why does Kruskal’s work?</vt:lpstr>
      <vt:lpstr>Kruskal’s details</vt:lpstr>
      <vt:lpstr>Prim’s algorithm</vt:lpstr>
      <vt:lpstr>Prim’s</vt:lpstr>
      <vt:lpstr>Prim’s</vt:lpstr>
      <vt:lpstr>Prim’s</vt:lpstr>
      <vt:lpstr>Prim’s</vt:lpstr>
      <vt:lpstr>Prim’s</vt:lpstr>
      <vt:lpstr>Prim’s</vt:lpstr>
      <vt:lpstr>Prim’s</vt:lpstr>
      <vt:lpstr>Prim’s</vt:lpstr>
      <vt:lpstr>Prim’s</vt:lpstr>
      <vt:lpstr>Prim’s</vt:lpstr>
      <vt:lpstr>Prim’s</vt:lpstr>
      <vt:lpstr>Prim’s</vt:lpstr>
      <vt:lpstr>Practice: start at vertex 0</vt:lpstr>
      <vt:lpstr>Solution</vt:lpstr>
      <vt:lpstr>Why does Prim’s work?</vt:lpstr>
      <vt:lpstr>Prim’s</vt:lpstr>
      <vt:lpstr>Prim’s</vt:lpstr>
      <vt:lpstr>Running time of Prim’s</vt:lpstr>
      <vt:lpstr>Sample question 1: True or False</vt:lpstr>
      <vt:lpstr>Sample question 2</vt:lpstr>
      <vt:lpstr>Sample question 3</vt:lpstr>
      <vt:lpstr>Sample question 4</vt:lpstr>
      <vt:lpstr>Sample question 5</vt:lpstr>
      <vt:lpstr>Sample question 6</vt:lpstr>
      <vt:lpstr>Sample question 7</vt:lpstr>
      <vt:lpstr>Sample question 8</vt:lpstr>
      <vt:lpstr>Sample question 9</vt:lpstr>
      <vt:lpstr>Sample question 1 solution</vt:lpstr>
      <vt:lpstr>Sample question 3: solution</vt:lpstr>
      <vt:lpstr>Sample question 4: solution</vt:lpstr>
      <vt:lpstr>Sample question 5: solution</vt:lpstr>
      <vt:lpstr>Sample question 6: solution</vt:lpstr>
      <vt:lpstr>Sample question 7: solution</vt:lpstr>
      <vt:lpstr>Sample question 8: solution</vt:lpstr>
      <vt:lpstr>Sample question 9: solution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David Kauchak</dc:creator>
  <cp:lastModifiedBy>Microsoft Office User</cp:lastModifiedBy>
  <cp:revision>702</cp:revision>
  <cp:lastPrinted>2020-03-10T21:09:02Z</cp:lastPrinted>
  <dcterms:created xsi:type="dcterms:W3CDTF">2013-09-08T20:10:23Z</dcterms:created>
  <dcterms:modified xsi:type="dcterms:W3CDTF">2020-12-04T05:13:16Z</dcterms:modified>
</cp:coreProperties>
</file>