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8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9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0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1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22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notesSlides/notesSlide23.xml" ContentType="application/vnd.openxmlformats-officedocument.presentationml.notesSlid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4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25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notesSlides/notesSlide26.xml" ContentType="application/vnd.openxmlformats-officedocument.presentationml.notesSlide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notesSlides/notesSlide27.xml" ContentType="application/vnd.openxmlformats-officedocument.presentationml.notesSlide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notesSlides/notesSlide28.xml" ContentType="application/vnd.openxmlformats-officedocument.presentationml.notesSlide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notesSlides/notesSlide29.xml" ContentType="application/vnd.openxmlformats-officedocument.presentationml.notesSlide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notesSlides/notesSlide32.xml" ContentType="application/vnd.openxmlformats-officedocument.presentationml.notesSlide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notesSlides/notesSlide33.xml" ContentType="application/vnd.openxmlformats-officedocument.presentationml.notesSlide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notesSlides/notesSlide34.xml" ContentType="application/vnd.openxmlformats-officedocument.presentationml.notesSlide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notesSlides/notesSlide35.xml" ContentType="application/vnd.openxmlformats-officedocument.presentationml.notesSlide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notesSlides/notesSlide36.xml" ContentType="application/vnd.openxmlformats-officedocument.presentationml.notesSlide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notesSlides/notesSlide37.xml" ContentType="application/vnd.openxmlformats-officedocument.presentationml.notesSlide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notesSlides/notesSlide38.xml" ContentType="application/vnd.openxmlformats-officedocument.presentationml.notesSlide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7"/>
  </p:notesMasterIdLst>
  <p:handoutMasterIdLst>
    <p:handoutMasterId r:id="rId78"/>
  </p:handoutMasterIdLst>
  <p:sldIdLst>
    <p:sldId id="501" r:id="rId2"/>
    <p:sldId id="502" r:id="rId3"/>
    <p:sldId id="505" r:id="rId4"/>
    <p:sldId id="356" r:id="rId5"/>
    <p:sldId id="363" r:id="rId6"/>
    <p:sldId id="364" r:id="rId7"/>
    <p:sldId id="365" r:id="rId8"/>
    <p:sldId id="305" r:id="rId9"/>
    <p:sldId id="367" r:id="rId10"/>
    <p:sldId id="459" r:id="rId11"/>
    <p:sldId id="420" r:id="rId12"/>
    <p:sldId id="500" r:id="rId13"/>
    <p:sldId id="307" r:id="rId14"/>
    <p:sldId id="366" r:id="rId15"/>
    <p:sldId id="368" r:id="rId16"/>
    <p:sldId id="461" r:id="rId17"/>
    <p:sldId id="462" r:id="rId18"/>
    <p:sldId id="460" r:id="rId19"/>
    <p:sldId id="369" r:id="rId20"/>
    <p:sldId id="370" r:id="rId21"/>
    <p:sldId id="503" r:id="rId22"/>
    <p:sldId id="371" r:id="rId23"/>
    <p:sldId id="374" r:id="rId24"/>
    <p:sldId id="375" r:id="rId25"/>
    <p:sldId id="376" r:id="rId26"/>
    <p:sldId id="314" r:id="rId27"/>
    <p:sldId id="463" r:id="rId28"/>
    <p:sldId id="464" r:id="rId29"/>
    <p:sldId id="465" r:id="rId30"/>
    <p:sldId id="466" r:id="rId31"/>
    <p:sldId id="469" r:id="rId32"/>
    <p:sldId id="467" r:id="rId33"/>
    <p:sldId id="470" r:id="rId34"/>
    <p:sldId id="468" r:id="rId35"/>
    <p:sldId id="378" r:id="rId36"/>
    <p:sldId id="471" r:id="rId37"/>
    <p:sldId id="379" r:id="rId38"/>
    <p:sldId id="340" r:id="rId39"/>
    <p:sldId id="342" r:id="rId40"/>
    <p:sldId id="429" r:id="rId41"/>
    <p:sldId id="430" r:id="rId42"/>
    <p:sldId id="431" r:id="rId43"/>
    <p:sldId id="381" r:id="rId44"/>
    <p:sldId id="423" r:id="rId45"/>
    <p:sldId id="424" r:id="rId46"/>
    <p:sldId id="383" r:id="rId47"/>
    <p:sldId id="384" r:id="rId48"/>
    <p:sldId id="385" r:id="rId49"/>
    <p:sldId id="422" r:id="rId50"/>
    <p:sldId id="425" r:id="rId51"/>
    <p:sldId id="426" r:id="rId52"/>
    <p:sldId id="386" r:id="rId53"/>
    <p:sldId id="472" r:id="rId54"/>
    <p:sldId id="477" r:id="rId55"/>
    <p:sldId id="478" r:id="rId56"/>
    <p:sldId id="317" r:id="rId57"/>
    <p:sldId id="474" r:id="rId58"/>
    <p:sldId id="475" r:id="rId59"/>
    <p:sldId id="499" r:id="rId60"/>
    <p:sldId id="476" r:id="rId61"/>
    <p:sldId id="396" r:id="rId62"/>
    <p:sldId id="479" r:id="rId63"/>
    <p:sldId id="481" r:id="rId64"/>
    <p:sldId id="482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6" r:id="rId73"/>
    <p:sldId id="497" r:id="rId74"/>
    <p:sldId id="498" r:id="rId75"/>
    <p:sldId id="504" r:id="rId76"/>
  </p:sldIdLst>
  <p:sldSz cx="9144000" cy="6858000" type="screen4x3"/>
  <p:notesSz cx="6985000" cy="9271000"/>
  <p:custDataLst>
    <p:tags r:id="rId7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844" autoAdjust="0"/>
  </p:normalViewPr>
  <p:slideViewPr>
    <p:cSldViewPr>
      <p:cViewPr varScale="1">
        <p:scale>
          <a:sx n="99" d="100"/>
          <a:sy n="99" d="100"/>
        </p:scale>
        <p:origin x="2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BF3C-79CC-5846-8F8C-9C19207D44EB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C7AB6-07DA-8D49-B07F-0D4B649DC9F8}" type="slidenum">
              <a:rPr lang="en-US"/>
              <a:pPr/>
              <a:t>38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40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7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19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1334F-7248-7A49-B761-97486D011F33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3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14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59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3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8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8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58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50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22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51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44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8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8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8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2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58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9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59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2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60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22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86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32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0B6EC-EE71-1D40-A41D-727F786D71E2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62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EF85B-F15C-C744-B2AE-FAB262B2EC98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101.xml"/><Relationship Id="rId21" Type="http://schemas.openxmlformats.org/officeDocument/2006/relationships/tags" Target="../tags/tag96.xml"/><Relationship Id="rId42" Type="http://schemas.openxmlformats.org/officeDocument/2006/relationships/tags" Target="../tags/tag117.xml"/><Relationship Id="rId47" Type="http://schemas.openxmlformats.org/officeDocument/2006/relationships/tags" Target="../tags/tag122.xml"/><Relationship Id="rId63" Type="http://schemas.openxmlformats.org/officeDocument/2006/relationships/tags" Target="../tags/tag138.xml"/><Relationship Id="rId68" Type="http://schemas.openxmlformats.org/officeDocument/2006/relationships/tags" Target="../tags/tag143.xml"/><Relationship Id="rId84" Type="http://schemas.openxmlformats.org/officeDocument/2006/relationships/tags" Target="../tags/tag159.xml"/><Relationship Id="rId89" Type="http://schemas.openxmlformats.org/officeDocument/2006/relationships/tags" Target="../tags/tag164.xml"/><Relationship Id="rId16" Type="http://schemas.openxmlformats.org/officeDocument/2006/relationships/tags" Target="../tags/tag91.xml"/><Relationship Id="rId11" Type="http://schemas.openxmlformats.org/officeDocument/2006/relationships/tags" Target="../tags/tag86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53" Type="http://schemas.openxmlformats.org/officeDocument/2006/relationships/tags" Target="../tags/tag128.xml"/><Relationship Id="rId58" Type="http://schemas.openxmlformats.org/officeDocument/2006/relationships/tags" Target="../tags/tag133.xml"/><Relationship Id="rId74" Type="http://schemas.openxmlformats.org/officeDocument/2006/relationships/tags" Target="../tags/tag149.xml"/><Relationship Id="rId79" Type="http://schemas.openxmlformats.org/officeDocument/2006/relationships/tags" Target="../tags/tag154.xml"/><Relationship Id="rId5" Type="http://schemas.openxmlformats.org/officeDocument/2006/relationships/tags" Target="../tags/tag80.xml"/><Relationship Id="rId90" Type="http://schemas.openxmlformats.org/officeDocument/2006/relationships/tags" Target="../tags/tag165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tags" Target="../tags/tag118.xml"/><Relationship Id="rId48" Type="http://schemas.openxmlformats.org/officeDocument/2006/relationships/tags" Target="../tags/tag123.xml"/><Relationship Id="rId56" Type="http://schemas.openxmlformats.org/officeDocument/2006/relationships/tags" Target="../tags/tag131.xml"/><Relationship Id="rId64" Type="http://schemas.openxmlformats.org/officeDocument/2006/relationships/tags" Target="../tags/tag139.xml"/><Relationship Id="rId69" Type="http://schemas.openxmlformats.org/officeDocument/2006/relationships/tags" Target="../tags/tag144.xml"/><Relationship Id="rId77" Type="http://schemas.openxmlformats.org/officeDocument/2006/relationships/tags" Target="../tags/tag152.xml"/><Relationship Id="rId8" Type="http://schemas.openxmlformats.org/officeDocument/2006/relationships/tags" Target="../tags/tag83.xml"/><Relationship Id="rId51" Type="http://schemas.openxmlformats.org/officeDocument/2006/relationships/tags" Target="../tags/tag126.xml"/><Relationship Id="rId72" Type="http://schemas.openxmlformats.org/officeDocument/2006/relationships/tags" Target="../tags/tag147.xml"/><Relationship Id="rId80" Type="http://schemas.openxmlformats.org/officeDocument/2006/relationships/tags" Target="../tags/tag155.xml"/><Relationship Id="rId85" Type="http://schemas.openxmlformats.org/officeDocument/2006/relationships/tags" Target="../tags/tag160.xml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tags" Target="../tags/tag121.xml"/><Relationship Id="rId59" Type="http://schemas.openxmlformats.org/officeDocument/2006/relationships/tags" Target="../tags/tag134.xml"/><Relationship Id="rId67" Type="http://schemas.openxmlformats.org/officeDocument/2006/relationships/tags" Target="../tags/tag142.xml"/><Relationship Id="rId20" Type="http://schemas.openxmlformats.org/officeDocument/2006/relationships/tags" Target="../tags/tag95.xml"/><Relationship Id="rId41" Type="http://schemas.openxmlformats.org/officeDocument/2006/relationships/tags" Target="../tags/tag116.xml"/><Relationship Id="rId54" Type="http://schemas.openxmlformats.org/officeDocument/2006/relationships/tags" Target="../tags/tag129.xml"/><Relationship Id="rId62" Type="http://schemas.openxmlformats.org/officeDocument/2006/relationships/tags" Target="../tags/tag137.xml"/><Relationship Id="rId70" Type="http://schemas.openxmlformats.org/officeDocument/2006/relationships/tags" Target="../tags/tag145.xml"/><Relationship Id="rId75" Type="http://schemas.openxmlformats.org/officeDocument/2006/relationships/tags" Target="../tags/tag150.xml"/><Relationship Id="rId83" Type="http://schemas.openxmlformats.org/officeDocument/2006/relationships/tags" Target="../tags/tag158.xml"/><Relationship Id="rId88" Type="http://schemas.openxmlformats.org/officeDocument/2006/relationships/tags" Target="../tags/tag16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49" Type="http://schemas.openxmlformats.org/officeDocument/2006/relationships/tags" Target="../tags/tag124.xml"/><Relationship Id="rId57" Type="http://schemas.openxmlformats.org/officeDocument/2006/relationships/tags" Target="../tags/tag132.xml"/><Relationship Id="rId10" Type="http://schemas.openxmlformats.org/officeDocument/2006/relationships/tags" Target="../tags/tag85.xml"/><Relationship Id="rId31" Type="http://schemas.openxmlformats.org/officeDocument/2006/relationships/tags" Target="../tags/tag106.xml"/><Relationship Id="rId44" Type="http://schemas.openxmlformats.org/officeDocument/2006/relationships/tags" Target="../tags/tag119.xml"/><Relationship Id="rId52" Type="http://schemas.openxmlformats.org/officeDocument/2006/relationships/tags" Target="../tags/tag127.xml"/><Relationship Id="rId60" Type="http://schemas.openxmlformats.org/officeDocument/2006/relationships/tags" Target="../tags/tag135.xml"/><Relationship Id="rId65" Type="http://schemas.openxmlformats.org/officeDocument/2006/relationships/tags" Target="../tags/tag140.xml"/><Relationship Id="rId73" Type="http://schemas.openxmlformats.org/officeDocument/2006/relationships/tags" Target="../tags/tag148.xml"/><Relationship Id="rId78" Type="http://schemas.openxmlformats.org/officeDocument/2006/relationships/tags" Target="../tags/tag153.xml"/><Relationship Id="rId81" Type="http://schemas.openxmlformats.org/officeDocument/2006/relationships/tags" Target="../tags/tag156.xml"/><Relationship Id="rId86" Type="http://schemas.openxmlformats.org/officeDocument/2006/relationships/tags" Target="../tags/tag16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9" Type="http://schemas.openxmlformats.org/officeDocument/2006/relationships/tags" Target="../tags/tag114.xml"/><Relationship Id="rId34" Type="http://schemas.openxmlformats.org/officeDocument/2006/relationships/tags" Target="../tags/tag109.xml"/><Relationship Id="rId50" Type="http://schemas.openxmlformats.org/officeDocument/2006/relationships/tags" Target="../tags/tag125.xml"/><Relationship Id="rId55" Type="http://schemas.openxmlformats.org/officeDocument/2006/relationships/tags" Target="../tags/tag130.xml"/><Relationship Id="rId76" Type="http://schemas.openxmlformats.org/officeDocument/2006/relationships/tags" Target="../tags/tag151.xml"/><Relationship Id="rId7" Type="http://schemas.openxmlformats.org/officeDocument/2006/relationships/tags" Target="../tags/tag82.xml"/><Relationship Id="rId71" Type="http://schemas.openxmlformats.org/officeDocument/2006/relationships/tags" Target="../tags/tag146.xml"/><Relationship Id="rId92" Type="http://schemas.openxmlformats.org/officeDocument/2006/relationships/notesSlide" Target="../notesSlides/notesSlide17.xml"/><Relationship Id="rId2" Type="http://schemas.openxmlformats.org/officeDocument/2006/relationships/tags" Target="../tags/tag77.xml"/><Relationship Id="rId29" Type="http://schemas.openxmlformats.org/officeDocument/2006/relationships/tags" Target="../tags/tag104.xml"/><Relationship Id="rId24" Type="http://schemas.openxmlformats.org/officeDocument/2006/relationships/tags" Target="../tags/tag99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66" Type="http://schemas.openxmlformats.org/officeDocument/2006/relationships/tags" Target="../tags/tag141.xml"/><Relationship Id="rId87" Type="http://schemas.openxmlformats.org/officeDocument/2006/relationships/tags" Target="../tags/tag162.xml"/><Relationship Id="rId61" Type="http://schemas.openxmlformats.org/officeDocument/2006/relationships/tags" Target="../tags/tag136.xml"/><Relationship Id="rId82" Type="http://schemas.openxmlformats.org/officeDocument/2006/relationships/tags" Target="../tags/tag157.xml"/><Relationship Id="rId19" Type="http://schemas.openxmlformats.org/officeDocument/2006/relationships/tags" Target="../tags/tag94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191.xml"/><Relationship Id="rId21" Type="http://schemas.openxmlformats.org/officeDocument/2006/relationships/tags" Target="../tags/tag186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63" Type="http://schemas.openxmlformats.org/officeDocument/2006/relationships/tags" Target="../tags/tag228.xml"/><Relationship Id="rId68" Type="http://schemas.openxmlformats.org/officeDocument/2006/relationships/tags" Target="../tags/tag233.xml"/><Relationship Id="rId84" Type="http://schemas.openxmlformats.org/officeDocument/2006/relationships/tags" Target="../tags/tag249.xml"/><Relationship Id="rId89" Type="http://schemas.openxmlformats.org/officeDocument/2006/relationships/tags" Target="../tags/tag254.xml"/><Relationship Id="rId16" Type="http://schemas.openxmlformats.org/officeDocument/2006/relationships/tags" Target="../tags/tag181.xml"/><Relationship Id="rId11" Type="http://schemas.openxmlformats.org/officeDocument/2006/relationships/tags" Target="../tags/tag176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53" Type="http://schemas.openxmlformats.org/officeDocument/2006/relationships/tags" Target="../tags/tag218.xml"/><Relationship Id="rId58" Type="http://schemas.openxmlformats.org/officeDocument/2006/relationships/tags" Target="../tags/tag223.xml"/><Relationship Id="rId74" Type="http://schemas.openxmlformats.org/officeDocument/2006/relationships/tags" Target="../tags/tag239.xml"/><Relationship Id="rId79" Type="http://schemas.openxmlformats.org/officeDocument/2006/relationships/tags" Target="../tags/tag244.xml"/><Relationship Id="rId5" Type="http://schemas.openxmlformats.org/officeDocument/2006/relationships/tags" Target="../tags/tag170.xml"/><Relationship Id="rId90" Type="http://schemas.openxmlformats.org/officeDocument/2006/relationships/tags" Target="../tags/tag255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56" Type="http://schemas.openxmlformats.org/officeDocument/2006/relationships/tags" Target="../tags/tag221.xml"/><Relationship Id="rId64" Type="http://schemas.openxmlformats.org/officeDocument/2006/relationships/tags" Target="../tags/tag229.xml"/><Relationship Id="rId69" Type="http://schemas.openxmlformats.org/officeDocument/2006/relationships/tags" Target="../tags/tag234.xml"/><Relationship Id="rId77" Type="http://schemas.openxmlformats.org/officeDocument/2006/relationships/tags" Target="../tags/tag242.xml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72" Type="http://schemas.openxmlformats.org/officeDocument/2006/relationships/tags" Target="../tags/tag237.xml"/><Relationship Id="rId80" Type="http://schemas.openxmlformats.org/officeDocument/2006/relationships/tags" Target="../tags/tag245.xml"/><Relationship Id="rId85" Type="http://schemas.openxmlformats.org/officeDocument/2006/relationships/tags" Target="../tags/tag250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59" Type="http://schemas.openxmlformats.org/officeDocument/2006/relationships/tags" Target="../tags/tag224.xml"/><Relationship Id="rId67" Type="http://schemas.openxmlformats.org/officeDocument/2006/relationships/tags" Target="../tags/tag232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tags" Target="../tags/tag219.xml"/><Relationship Id="rId62" Type="http://schemas.openxmlformats.org/officeDocument/2006/relationships/tags" Target="../tags/tag227.xml"/><Relationship Id="rId70" Type="http://schemas.openxmlformats.org/officeDocument/2006/relationships/tags" Target="../tags/tag235.xml"/><Relationship Id="rId75" Type="http://schemas.openxmlformats.org/officeDocument/2006/relationships/tags" Target="../tags/tag240.xml"/><Relationship Id="rId83" Type="http://schemas.openxmlformats.org/officeDocument/2006/relationships/tags" Target="../tags/tag248.xml"/><Relationship Id="rId88" Type="http://schemas.openxmlformats.org/officeDocument/2006/relationships/tags" Target="../tags/tag25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tags" Target="../tags/tag222.xml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Relationship Id="rId60" Type="http://schemas.openxmlformats.org/officeDocument/2006/relationships/tags" Target="../tags/tag225.xml"/><Relationship Id="rId65" Type="http://schemas.openxmlformats.org/officeDocument/2006/relationships/tags" Target="../tags/tag230.xml"/><Relationship Id="rId73" Type="http://schemas.openxmlformats.org/officeDocument/2006/relationships/tags" Target="../tags/tag238.xml"/><Relationship Id="rId78" Type="http://schemas.openxmlformats.org/officeDocument/2006/relationships/tags" Target="../tags/tag243.xml"/><Relationship Id="rId81" Type="http://schemas.openxmlformats.org/officeDocument/2006/relationships/tags" Target="../tags/tag246.xml"/><Relationship Id="rId86" Type="http://schemas.openxmlformats.org/officeDocument/2006/relationships/tags" Target="../tags/tag251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9" Type="http://schemas.openxmlformats.org/officeDocument/2006/relationships/tags" Target="../tags/tag204.xml"/><Relationship Id="rId34" Type="http://schemas.openxmlformats.org/officeDocument/2006/relationships/tags" Target="../tags/tag199.xml"/><Relationship Id="rId50" Type="http://schemas.openxmlformats.org/officeDocument/2006/relationships/tags" Target="../tags/tag215.xml"/><Relationship Id="rId55" Type="http://schemas.openxmlformats.org/officeDocument/2006/relationships/tags" Target="../tags/tag220.xml"/><Relationship Id="rId76" Type="http://schemas.openxmlformats.org/officeDocument/2006/relationships/tags" Target="../tags/tag241.xml"/><Relationship Id="rId7" Type="http://schemas.openxmlformats.org/officeDocument/2006/relationships/tags" Target="../tags/tag172.xml"/><Relationship Id="rId71" Type="http://schemas.openxmlformats.org/officeDocument/2006/relationships/tags" Target="../tags/tag236.xml"/><Relationship Id="rId92" Type="http://schemas.openxmlformats.org/officeDocument/2006/relationships/notesSlide" Target="../notesSlides/notesSlide18.xml"/><Relationship Id="rId2" Type="http://schemas.openxmlformats.org/officeDocument/2006/relationships/tags" Target="../tags/tag167.xml"/><Relationship Id="rId29" Type="http://schemas.openxmlformats.org/officeDocument/2006/relationships/tags" Target="../tags/tag194.xml"/><Relationship Id="rId24" Type="http://schemas.openxmlformats.org/officeDocument/2006/relationships/tags" Target="../tags/tag189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66" Type="http://schemas.openxmlformats.org/officeDocument/2006/relationships/tags" Target="../tags/tag231.xml"/><Relationship Id="rId87" Type="http://schemas.openxmlformats.org/officeDocument/2006/relationships/tags" Target="../tags/tag252.xml"/><Relationship Id="rId61" Type="http://schemas.openxmlformats.org/officeDocument/2006/relationships/tags" Target="../tags/tag226.xml"/><Relationship Id="rId82" Type="http://schemas.openxmlformats.org/officeDocument/2006/relationships/tags" Target="../tags/tag247.xml"/><Relationship Id="rId19" Type="http://schemas.openxmlformats.org/officeDocument/2006/relationships/tags" Target="../tags/tag184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281.xml"/><Relationship Id="rId21" Type="http://schemas.openxmlformats.org/officeDocument/2006/relationships/tags" Target="../tags/tag276.xml"/><Relationship Id="rId42" Type="http://schemas.openxmlformats.org/officeDocument/2006/relationships/tags" Target="../tags/tag297.xml"/><Relationship Id="rId47" Type="http://schemas.openxmlformats.org/officeDocument/2006/relationships/tags" Target="../tags/tag302.xml"/><Relationship Id="rId63" Type="http://schemas.openxmlformats.org/officeDocument/2006/relationships/tags" Target="../tags/tag318.xml"/><Relationship Id="rId68" Type="http://schemas.openxmlformats.org/officeDocument/2006/relationships/tags" Target="../tags/tag323.xml"/><Relationship Id="rId84" Type="http://schemas.openxmlformats.org/officeDocument/2006/relationships/tags" Target="../tags/tag339.xml"/><Relationship Id="rId89" Type="http://schemas.openxmlformats.org/officeDocument/2006/relationships/tags" Target="../tags/tag344.xml"/><Relationship Id="rId16" Type="http://schemas.openxmlformats.org/officeDocument/2006/relationships/tags" Target="../tags/tag271.xml"/><Relationship Id="rId11" Type="http://schemas.openxmlformats.org/officeDocument/2006/relationships/tags" Target="../tags/tag266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53" Type="http://schemas.openxmlformats.org/officeDocument/2006/relationships/tags" Target="../tags/tag308.xml"/><Relationship Id="rId58" Type="http://schemas.openxmlformats.org/officeDocument/2006/relationships/tags" Target="../tags/tag313.xml"/><Relationship Id="rId74" Type="http://schemas.openxmlformats.org/officeDocument/2006/relationships/tags" Target="../tags/tag329.xml"/><Relationship Id="rId79" Type="http://schemas.openxmlformats.org/officeDocument/2006/relationships/tags" Target="../tags/tag334.xml"/><Relationship Id="rId5" Type="http://schemas.openxmlformats.org/officeDocument/2006/relationships/tags" Target="../tags/tag260.xml"/><Relationship Id="rId90" Type="http://schemas.openxmlformats.org/officeDocument/2006/relationships/tags" Target="../tags/tag345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43" Type="http://schemas.openxmlformats.org/officeDocument/2006/relationships/tags" Target="../tags/tag298.xml"/><Relationship Id="rId48" Type="http://schemas.openxmlformats.org/officeDocument/2006/relationships/tags" Target="../tags/tag303.xml"/><Relationship Id="rId56" Type="http://schemas.openxmlformats.org/officeDocument/2006/relationships/tags" Target="../tags/tag311.xml"/><Relationship Id="rId64" Type="http://schemas.openxmlformats.org/officeDocument/2006/relationships/tags" Target="../tags/tag319.xml"/><Relationship Id="rId69" Type="http://schemas.openxmlformats.org/officeDocument/2006/relationships/tags" Target="../tags/tag324.xml"/><Relationship Id="rId77" Type="http://schemas.openxmlformats.org/officeDocument/2006/relationships/tags" Target="../tags/tag332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72" Type="http://schemas.openxmlformats.org/officeDocument/2006/relationships/tags" Target="../tags/tag327.xml"/><Relationship Id="rId80" Type="http://schemas.openxmlformats.org/officeDocument/2006/relationships/tags" Target="../tags/tag335.xml"/><Relationship Id="rId85" Type="http://schemas.openxmlformats.org/officeDocument/2006/relationships/tags" Target="../tags/tag340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46" Type="http://schemas.openxmlformats.org/officeDocument/2006/relationships/tags" Target="../tags/tag301.xml"/><Relationship Id="rId59" Type="http://schemas.openxmlformats.org/officeDocument/2006/relationships/tags" Target="../tags/tag314.xml"/><Relationship Id="rId67" Type="http://schemas.openxmlformats.org/officeDocument/2006/relationships/tags" Target="../tags/tag322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54" Type="http://schemas.openxmlformats.org/officeDocument/2006/relationships/tags" Target="../tags/tag309.xml"/><Relationship Id="rId62" Type="http://schemas.openxmlformats.org/officeDocument/2006/relationships/tags" Target="../tags/tag317.xml"/><Relationship Id="rId70" Type="http://schemas.openxmlformats.org/officeDocument/2006/relationships/tags" Target="../tags/tag325.xml"/><Relationship Id="rId75" Type="http://schemas.openxmlformats.org/officeDocument/2006/relationships/tags" Target="../tags/tag330.xml"/><Relationship Id="rId83" Type="http://schemas.openxmlformats.org/officeDocument/2006/relationships/tags" Target="../tags/tag338.xml"/><Relationship Id="rId88" Type="http://schemas.openxmlformats.org/officeDocument/2006/relationships/tags" Target="../tags/tag34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49" Type="http://schemas.openxmlformats.org/officeDocument/2006/relationships/tags" Target="../tags/tag304.xml"/><Relationship Id="rId57" Type="http://schemas.openxmlformats.org/officeDocument/2006/relationships/tags" Target="../tags/tag31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44" Type="http://schemas.openxmlformats.org/officeDocument/2006/relationships/tags" Target="../tags/tag299.xml"/><Relationship Id="rId52" Type="http://schemas.openxmlformats.org/officeDocument/2006/relationships/tags" Target="../tags/tag307.xml"/><Relationship Id="rId60" Type="http://schemas.openxmlformats.org/officeDocument/2006/relationships/tags" Target="../tags/tag315.xml"/><Relationship Id="rId65" Type="http://schemas.openxmlformats.org/officeDocument/2006/relationships/tags" Target="../tags/tag320.xml"/><Relationship Id="rId73" Type="http://schemas.openxmlformats.org/officeDocument/2006/relationships/tags" Target="../tags/tag328.xml"/><Relationship Id="rId78" Type="http://schemas.openxmlformats.org/officeDocument/2006/relationships/tags" Target="../tags/tag333.xml"/><Relationship Id="rId81" Type="http://schemas.openxmlformats.org/officeDocument/2006/relationships/tags" Target="../tags/tag336.xml"/><Relationship Id="rId86" Type="http://schemas.openxmlformats.org/officeDocument/2006/relationships/tags" Target="../tags/tag341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Relationship Id="rId34" Type="http://schemas.openxmlformats.org/officeDocument/2006/relationships/tags" Target="../tags/tag289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76" Type="http://schemas.openxmlformats.org/officeDocument/2006/relationships/tags" Target="../tags/tag331.xml"/><Relationship Id="rId7" Type="http://schemas.openxmlformats.org/officeDocument/2006/relationships/tags" Target="../tags/tag262.xml"/><Relationship Id="rId71" Type="http://schemas.openxmlformats.org/officeDocument/2006/relationships/tags" Target="../tags/tag326.xml"/><Relationship Id="rId92" Type="http://schemas.openxmlformats.org/officeDocument/2006/relationships/notesSlide" Target="../notesSlides/notesSlide19.xml"/><Relationship Id="rId2" Type="http://schemas.openxmlformats.org/officeDocument/2006/relationships/tags" Target="../tags/tag257.xml"/><Relationship Id="rId29" Type="http://schemas.openxmlformats.org/officeDocument/2006/relationships/tags" Target="../tags/tag284.xml"/><Relationship Id="rId24" Type="http://schemas.openxmlformats.org/officeDocument/2006/relationships/tags" Target="../tags/tag279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66" Type="http://schemas.openxmlformats.org/officeDocument/2006/relationships/tags" Target="../tags/tag321.xml"/><Relationship Id="rId87" Type="http://schemas.openxmlformats.org/officeDocument/2006/relationships/tags" Target="../tags/tag342.xml"/><Relationship Id="rId61" Type="http://schemas.openxmlformats.org/officeDocument/2006/relationships/tags" Target="../tags/tag316.xml"/><Relationship Id="rId82" Type="http://schemas.openxmlformats.org/officeDocument/2006/relationships/tags" Target="../tags/tag337.xml"/><Relationship Id="rId19" Type="http://schemas.openxmlformats.org/officeDocument/2006/relationships/tags" Target="../tags/tag274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371.xml"/><Relationship Id="rId21" Type="http://schemas.openxmlformats.org/officeDocument/2006/relationships/tags" Target="../tags/tag366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63" Type="http://schemas.openxmlformats.org/officeDocument/2006/relationships/tags" Target="../tags/tag408.xml"/><Relationship Id="rId68" Type="http://schemas.openxmlformats.org/officeDocument/2006/relationships/tags" Target="../tags/tag413.xml"/><Relationship Id="rId84" Type="http://schemas.openxmlformats.org/officeDocument/2006/relationships/tags" Target="../tags/tag429.xml"/><Relationship Id="rId89" Type="http://schemas.openxmlformats.org/officeDocument/2006/relationships/tags" Target="../tags/tag434.xml"/><Relationship Id="rId16" Type="http://schemas.openxmlformats.org/officeDocument/2006/relationships/tags" Target="../tags/tag361.xml"/><Relationship Id="rId11" Type="http://schemas.openxmlformats.org/officeDocument/2006/relationships/tags" Target="../tags/tag356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53" Type="http://schemas.openxmlformats.org/officeDocument/2006/relationships/tags" Target="../tags/tag398.xml"/><Relationship Id="rId58" Type="http://schemas.openxmlformats.org/officeDocument/2006/relationships/tags" Target="../tags/tag403.xml"/><Relationship Id="rId74" Type="http://schemas.openxmlformats.org/officeDocument/2006/relationships/tags" Target="../tags/tag419.xml"/><Relationship Id="rId79" Type="http://schemas.openxmlformats.org/officeDocument/2006/relationships/tags" Target="../tags/tag424.xml"/><Relationship Id="rId5" Type="http://schemas.openxmlformats.org/officeDocument/2006/relationships/tags" Target="../tags/tag350.xml"/><Relationship Id="rId90" Type="http://schemas.openxmlformats.org/officeDocument/2006/relationships/tags" Target="../tags/tag435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56" Type="http://schemas.openxmlformats.org/officeDocument/2006/relationships/tags" Target="../tags/tag401.xml"/><Relationship Id="rId64" Type="http://schemas.openxmlformats.org/officeDocument/2006/relationships/tags" Target="../tags/tag409.xml"/><Relationship Id="rId69" Type="http://schemas.openxmlformats.org/officeDocument/2006/relationships/tags" Target="../tags/tag414.xml"/><Relationship Id="rId77" Type="http://schemas.openxmlformats.org/officeDocument/2006/relationships/tags" Target="../tags/tag422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80" Type="http://schemas.openxmlformats.org/officeDocument/2006/relationships/tags" Target="../tags/tag425.xml"/><Relationship Id="rId85" Type="http://schemas.openxmlformats.org/officeDocument/2006/relationships/tags" Target="../tags/tag430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59" Type="http://schemas.openxmlformats.org/officeDocument/2006/relationships/tags" Target="../tags/tag404.xml"/><Relationship Id="rId67" Type="http://schemas.openxmlformats.org/officeDocument/2006/relationships/tags" Target="../tags/tag412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tags" Target="../tags/tag399.xml"/><Relationship Id="rId62" Type="http://schemas.openxmlformats.org/officeDocument/2006/relationships/tags" Target="../tags/tag407.xml"/><Relationship Id="rId70" Type="http://schemas.openxmlformats.org/officeDocument/2006/relationships/tags" Target="../tags/tag415.xml"/><Relationship Id="rId75" Type="http://schemas.openxmlformats.org/officeDocument/2006/relationships/tags" Target="../tags/tag420.xml"/><Relationship Id="rId83" Type="http://schemas.openxmlformats.org/officeDocument/2006/relationships/tags" Target="../tags/tag428.xml"/><Relationship Id="rId88" Type="http://schemas.openxmlformats.org/officeDocument/2006/relationships/tags" Target="../tags/tag43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tags" Target="../tags/tag402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tags" Target="../tags/tag397.xml"/><Relationship Id="rId60" Type="http://schemas.openxmlformats.org/officeDocument/2006/relationships/tags" Target="../tags/tag405.xml"/><Relationship Id="rId65" Type="http://schemas.openxmlformats.org/officeDocument/2006/relationships/tags" Target="../tags/tag410.xml"/><Relationship Id="rId73" Type="http://schemas.openxmlformats.org/officeDocument/2006/relationships/tags" Target="../tags/tag418.xml"/><Relationship Id="rId78" Type="http://schemas.openxmlformats.org/officeDocument/2006/relationships/tags" Target="../tags/tag423.xml"/><Relationship Id="rId81" Type="http://schemas.openxmlformats.org/officeDocument/2006/relationships/tags" Target="../tags/tag426.xml"/><Relationship Id="rId86" Type="http://schemas.openxmlformats.org/officeDocument/2006/relationships/tags" Target="../tags/tag431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9" Type="http://schemas.openxmlformats.org/officeDocument/2006/relationships/tags" Target="../tags/tag384.xml"/><Relationship Id="rId34" Type="http://schemas.openxmlformats.org/officeDocument/2006/relationships/tags" Target="../tags/tag379.xml"/><Relationship Id="rId50" Type="http://schemas.openxmlformats.org/officeDocument/2006/relationships/tags" Target="../tags/tag395.xml"/><Relationship Id="rId55" Type="http://schemas.openxmlformats.org/officeDocument/2006/relationships/tags" Target="../tags/tag400.xml"/><Relationship Id="rId76" Type="http://schemas.openxmlformats.org/officeDocument/2006/relationships/tags" Target="../tags/tag421.xml"/><Relationship Id="rId7" Type="http://schemas.openxmlformats.org/officeDocument/2006/relationships/tags" Target="../tags/tag352.xml"/><Relationship Id="rId71" Type="http://schemas.openxmlformats.org/officeDocument/2006/relationships/tags" Target="../tags/tag416.xml"/><Relationship Id="rId92" Type="http://schemas.openxmlformats.org/officeDocument/2006/relationships/notesSlide" Target="../notesSlides/notesSlide20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4" Type="http://schemas.openxmlformats.org/officeDocument/2006/relationships/tags" Target="../tags/tag369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66" Type="http://schemas.openxmlformats.org/officeDocument/2006/relationships/tags" Target="../tags/tag411.xml"/><Relationship Id="rId87" Type="http://schemas.openxmlformats.org/officeDocument/2006/relationships/tags" Target="../tags/tag432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" Type="http://schemas.openxmlformats.org/officeDocument/2006/relationships/tags" Target="../tags/tag364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461.xml"/><Relationship Id="rId21" Type="http://schemas.openxmlformats.org/officeDocument/2006/relationships/tags" Target="../tags/tag456.xml"/><Relationship Id="rId42" Type="http://schemas.openxmlformats.org/officeDocument/2006/relationships/tags" Target="../tags/tag477.xml"/><Relationship Id="rId47" Type="http://schemas.openxmlformats.org/officeDocument/2006/relationships/tags" Target="../tags/tag482.xml"/><Relationship Id="rId63" Type="http://schemas.openxmlformats.org/officeDocument/2006/relationships/tags" Target="../tags/tag498.xml"/><Relationship Id="rId68" Type="http://schemas.openxmlformats.org/officeDocument/2006/relationships/tags" Target="../tags/tag503.xml"/><Relationship Id="rId84" Type="http://schemas.openxmlformats.org/officeDocument/2006/relationships/tags" Target="../tags/tag519.xml"/><Relationship Id="rId89" Type="http://schemas.openxmlformats.org/officeDocument/2006/relationships/tags" Target="../tags/tag524.xml"/><Relationship Id="rId16" Type="http://schemas.openxmlformats.org/officeDocument/2006/relationships/tags" Target="../tags/tag451.xml"/><Relationship Id="rId11" Type="http://schemas.openxmlformats.org/officeDocument/2006/relationships/tags" Target="../tags/tag446.xml"/><Relationship Id="rId32" Type="http://schemas.openxmlformats.org/officeDocument/2006/relationships/tags" Target="../tags/tag467.xml"/><Relationship Id="rId37" Type="http://schemas.openxmlformats.org/officeDocument/2006/relationships/tags" Target="../tags/tag472.xml"/><Relationship Id="rId53" Type="http://schemas.openxmlformats.org/officeDocument/2006/relationships/tags" Target="../tags/tag488.xml"/><Relationship Id="rId58" Type="http://schemas.openxmlformats.org/officeDocument/2006/relationships/tags" Target="../tags/tag493.xml"/><Relationship Id="rId74" Type="http://schemas.openxmlformats.org/officeDocument/2006/relationships/tags" Target="../tags/tag509.xml"/><Relationship Id="rId79" Type="http://schemas.openxmlformats.org/officeDocument/2006/relationships/tags" Target="../tags/tag514.xml"/><Relationship Id="rId5" Type="http://schemas.openxmlformats.org/officeDocument/2006/relationships/tags" Target="../tags/tag440.xml"/><Relationship Id="rId90" Type="http://schemas.openxmlformats.org/officeDocument/2006/relationships/tags" Target="../tags/tag525.xml"/><Relationship Id="rId14" Type="http://schemas.openxmlformats.org/officeDocument/2006/relationships/tags" Target="../tags/tag449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30" Type="http://schemas.openxmlformats.org/officeDocument/2006/relationships/tags" Target="../tags/tag465.xml"/><Relationship Id="rId35" Type="http://schemas.openxmlformats.org/officeDocument/2006/relationships/tags" Target="../tags/tag470.xml"/><Relationship Id="rId43" Type="http://schemas.openxmlformats.org/officeDocument/2006/relationships/tags" Target="../tags/tag478.xml"/><Relationship Id="rId48" Type="http://schemas.openxmlformats.org/officeDocument/2006/relationships/tags" Target="../tags/tag483.xml"/><Relationship Id="rId56" Type="http://schemas.openxmlformats.org/officeDocument/2006/relationships/tags" Target="../tags/tag491.xml"/><Relationship Id="rId64" Type="http://schemas.openxmlformats.org/officeDocument/2006/relationships/tags" Target="../tags/tag499.xml"/><Relationship Id="rId69" Type="http://schemas.openxmlformats.org/officeDocument/2006/relationships/tags" Target="../tags/tag504.xml"/><Relationship Id="rId77" Type="http://schemas.openxmlformats.org/officeDocument/2006/relationships/tags" Target="../tags/tag512.xml"/><Relationship Id="rId8" Type="http://schemas.openxmlformats.org/officeDocument/2006/relationships/tags" Target="../tags/tag443.xml"/><Relationship Id="rId51" Type="http://schemas.openxmlformats.org/officeDocument/2006/relationships/tags" Target="../tags/tag486.xml"/><Relationship Id="rId72" Type="http://schemas.openxmlformats.org/officeDocument/2006/relationships/tags" Target="../tags/tag507.xml"/><Relationship Id="rId80" Type="http://schemas.openxmlformats.org/officeDocument/2006/relationships/tags" Target="../tags/tag515.xml"/><Relationship Id="rId85" Type="http://schemas.openxmlformats.org/officeDocument/2006/relationships/tags" Target="../tags/tag520.xml"/><Relationship Id="rId3" Type="http://schemas.openxmlformats.org/officeDocument/2006/relationships/tags" Target="../tags/tag438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tags" Target="../tags/tag460.xml"/><Relationship Id="rId33" Type="http://schemas.openxmlformats.org/officeDocument/2006/relationships/tags" Target="../tags/tag468.xml"/><Relationship Id="rId38" Type="http://schemas.openxmlformats.org/officeDocument/2006/relationships/tags" Target="../tags/tag473.xml"/><Relationship Id="rId46" Type="http://schemas.openxmlformats.org/officeDocument/2006/relationships/tags" Target="../tags/tag481.xml"/><Relationship Id="rId59" Type="http://schemas.openxmlformats.org/officeDocument/2006/relationships/tags" Target="../tags/tag494.xml"/><Relationship Id="rId67" Type="http://schemas.openxmlformats.org/officeDocument/2006/relationships/tags" Target="../tags/tag502.xml"/><Relationship Id="rId20" Type="http://schemas.openxmlformats.org/officeDocument/2006/relationships/tags" Target="../tags/tag455.xml"/><Relationship Id="rId41" Type="http://schemas.openxmlformats.org/officeDocument/2006/relationships/tags" Target="../tags/tag476.xml"/><Relationship Id="rId54" Type="http://schemas.openxmlformats.org/officeDocument/2006/relationships/tags" Target="../tags/tag489.xml"/><Relationship Id="rId62" Type="http://schemas.openxmlformats.org/officeDocument/2006/relationships/tags" Target="../tags/tag497.xml"/><Relationship Id="rId70" Type="http://schemas.openxmlformats.org/officeDocument/2006/relationships/tags" Target="../tags/tag505.xml"/><Relationship Id="rId75" Type="http://schemas.openxmlformats.org/officeDocument/2006/relationships/tags" Target="../tags/tag510.xml"/><Relationship Id="rId83" Type="http://schemas.openxmlformats.org/officeDocument/2006/relationships/tags" Target="../tags/tag518.xml"/><Relationship Id="rId88" Type="http://schemas.openxmlformats.org/officeDocument/2006/relationships/tags" Target="../tags/tag52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5" Type="http://schemas.openxmlformats.org/officeDocument/2006/relationships/tags" Target="../tags/tag450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36" Type="http://schemas.openxmlformats.org/officeDocument/2006/relationships/tags" Target="../tags/tag471.xml"/><Relationship Id="rId49" Type="http://schemas.openxmlformats.org/officeDocument/2006/relationships/tags" Target="../tags/tag484.xml"/><Relationship Id="rId57" Type="http://schemas.openxmlformats.org/officeDocument/2006/relationships/tags" Target="../tags/tag492.xml"/><Relationship Id="rId10" Type="http://schemas.openxmlformats.org/officeDocument/2006/relationships/tags" Target="../tags/tag445.xml"/><Relationship Id="rId31" Type="http://schemas.openxmlformats.org/officeDocument/2006/relationships/tags" Target="../tags/tag466.xml"/><Relationship Id="rId44" Type="http://schemas.openxmlformats.org/officeDocument/2006/relationships/tags" Target="../tags/tag479.xml"/><Relationship Id="rId52" Type="http://schemas.openxmlformats.org/officeDocument/2006/relationships/tags" Target="../tags/tag487.xml"/><Relationship Id="rId60" Type="http://schemas.openxmlformats.org/officeDocument/2006/relationships/tags" Target="../tags/tag495.xml"/><Relationship Id="rId65" Type="http://schemas.openxmlformats.org/officeDocument/2006/relationships/tags" Target="../tags/tag500.xml"/><Relationship Id="rId73" Type="http://schemas.openxmlformats.org/officeDocument/2006/relationships/tags" Target="../tags/tag508.xml"/><Relationship Id="rId78" Type="http://schemas.openxmlformats.org/officeDocument/2006/relationships/tags" Target="../tags/tag513.xml"/><Relationship Id="rId81" Type="http://schemas.openxmlformats.org/officeDocument/2006/relationships/tags" Target="../tags/tag516.xml"/><Relationship Id="rId86" Type="http://schemas.openxmlformats.org/officeDocument/2006/relationships/tags" Target="../tags/tag521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9" Type="http://schemas.openxmlformats.org/officeDocument/2006/relationships/tags" Target="../tags/tag474.xml"/><Relationship Id="rId34" Type="http://schemas.openxmlformats.org/officeDocument/2006/relationships/tags" Target="../tags/tag469.xml"/><Relationship Id="rId50" Type="http://schemas.openxmlformats.org/officeDocument/2006/relationships/tags" Target="../tags/tag485.xml"/><Relationship Id="rId55" Type="http://schemas.openxmlformats.org/officeDocument/2006/relationships/tags" Target="../tags/tag490.xml"/><Relationship Id="rId76" Type="http://schemas.openxmlformats.org/officeDocument/2006/relationships/tags" Target="../tags/tag511.xml"/><Relationship Id="rId7" Type="http://schemas.openxmlformats.org/officeDocument/2006/relationships/tags" Target="../tags/tag442.xml"/><Relationship Id="rId71" Type="http://schemas.openxmlformats.org/officeDocument/2006/relationships/tags" Target="../tags/tag506.xml"/><Relationship Id="rId92" Type="http://schemas.openxmlformats.org/officeDocument/2006/relationships/notesSlide" Target="../notesSlides/notesSlide21.xml"/><Relationship Id="rId2" Type="http://schemas.openxmlformats.org/officeDocument/2006/relationships/tags" Target="../tags/tag437.xml"/><Relationship Id="rId29" Type="http://schemas.openxmlformats.org/officeDocument/2006/relationships/tags" Target="../tags/tag464.xml"/><Relationship Id="rId24" Type="http://schemas.openxmlformats.org/officeDocument/2006/relationships/tags" Target="../tags/tag459.xml"/><Relationship Id="rId40" Type="http://schemas.openxmlformats.org/officeDocument/2006/relationships/tags" Target="../tags/tag475.xml"/><Relationship Id="rId45" Type="http://schemas.openxmlformats.org/officeDocument/2006/relationships/tags" Target="../tags/tag480.xml"/><Relationship Id="rId66" Type="http://schemas.openxmlformats.org/officeDocument/2006/relationships/tags" Target="../tags/tag501.xml"/><Relationship Id="rId87" Type="http://schemas.openxmlformats.org/officeDocument/2006/relationships/tags" Target="../tags/tag522.xml"/><Relationship Id="rId61" Type="http://schemas.openxmlformats.org/officeDocument/2006/relationships/tags" Target="../tags/tag496.xml"/><Relationship Id="rId82" Type="http://schemas.openxmlformats.org/officeDocument/2006/relationships/tags" Target="../tags/tag517.xml"/><Relationship Id="rId19" Type="http://schemas.openxmlformats.org/officeDocument/2006/relationships/tags" Target="../tags/tag454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551.xml"/><Relationship Id="rId21" Type="http://schemas.openxmlformats.org/officeDocument/2006/relationships/tags" Target="../tags/tag546.xml"/><Relationship Id="rId42" Type="http://schemas.openxmlformats.org/officeDocument/2006/relationships/tags" Target="../tags/tag567.xml"/><Relationship Id="rId47" Type="http://schemas.openxmlformats.org/officeDocument/2006/relationships/tags" Target="../tags/tag572.xml"/><Relationship Id="rId63" Type="http://schemas.openxmlformats.org/officeDocument/2006/relationships/tags" Target="../tags/tag588.xml"/><Relationship Id="rId68" Type="http://schemas.openxmlformats.org/officeDocument/2006/relationships/tags" Target="../tags/tag593.xml"/><Relationship Id="rId84" Type="http://schemas.openxmlformats.org/officeDocument/2006/relationships/tags" Target="../tags/tag609.xml"/><Relationship Id="rId89" Type="http://schemas.openxmlformats.org/officeDocument/2006/relationships/tags" Target="../tags/tag614.xml"/><Relationship Id="rId16" Type="http://schemas.openxmlformats.org/officeDocument/2006/relationships/tags" Target="../tags/tag541.xml"/><Relationship Id="rId11" Type="http://schemas.openxmlformats.org/officeDocument/2006/relationships/tags" Target="../tags/tag536.xml"/><Relationship Id="rId32" Type="http://schemas.openxmlformats.org/officeDocument/2006/relationships/tags" Target="../tags/tag557.xml"/><Relationship Id="rId37" Type="http://schemas.openxmlformats.org/officeDocument/2006/relationships/tags" Target="../tags/tag562.xml"/><Relationship Id="rId53" Type="http://schemas.openxmlformats.org/officeDocument/2006/relationships/tags" Target="../tags/tag578.xml"/><Relationship Id="rId58" Type="http://schemas.openxmlformats.org/officeDocument/2006/relationships/tags" Target="../tags/tag583.xml"/><Relationship Id="rId74" Type="http://schemas.openxmlformats.org/officeDocument/2006/relationships/tags" Target="../tags/tag599.xml"/><Relationship Id="rId79" Type="http://schemas.openxmlformats.org/officeDocument/2006/relationships/tags" Target="../tags/tag604.xml"/><Relationship Id="rId5" Type="http://schemas.openxmlformats.org/officeDocument/2006/relationships/tags" Target="../tags/tag530.xml"/><Relationship Id="rId90" Type="http://schemas.openxmlformats.org/officeDocument/2006/relationships/tags" Target="../tags/tag615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tags" Target="../tags/tag560.xml"/><Relationship Id="rId43" Type="http://schemas.openxmlformats.org/officeDocument/2006/relationships/tags" Target="../tags/tag568.xml"/><Relationship Id="rId48" Type="http://schemas.openxmlformats.org/officeDocument/2006/relationships/tags" Target="../tags/tag573.xml"/><Relationship Id="rId56" Type="http://schemas.openxmlformats.org/officeDocument/2006/relationships/tags" Target="../tags/tag581.xml"/><Relationship Id="rId64" Type="http://schemas.openxmlformats.org/officeDocument/2006/relationships/tags" Target="../tags/tag589.xml"/><Relationship Id="rId69" Type="http://schemas.openxmlformats.org/officeDocument/2006/relationships/tags" Target="../tags/tag594.xml"/><Relationship Id="rId77" Type="http://schemas.openxmlformats.org/officeDocument/2006/relationships/tags" Target="../tags/tag602.xml"/><Relationship Id="rId8" Type="http://schemas.openxmlformats.org/officeDocument/2006/relationships/tags" Target="../tags/tag533.xml"/><Relationship Id="rId51" Type="http://schemas.openxmlformats.org/officeDocument/2006/relationships/tags" Target="../tags/tag576.xml"/><Relationship Id="rId72" Type="http://schemas.openxmlformats.org/officeDocument/2006/relationships/tags" Target="../tags/tag597.xml"/><Relationship Id="rId80" Type="http://schemas.openxmlformats.org/officeDocument/2006/relationships/tags" Target="../tags/tag605.xml"/><Relationship Id="rId85" Type="http://schemas.openxmlformats.org/officeDocument/2006/relationships/tags" Target="../tags/tag610.xml"/><Relationship Id="rId3" Type="http://schemas.openxmlformats.org/officeDocument/2006/relationships/tags" Target="../tags/tag528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tags" Target="../tags/tag558.xml"/><Relationship Id="rId38" Type="http://schemas.openxmlformats.org/officeDocument/2006/relationships/tags" Target="../tags/tag563.xml"/><Relationship Id="rId46" Type="http://schemas.openxmlformats.org/officeDocument/2006/relationships/tags" Target="../tags/tag571.xml"/><Relationship Id="rId59" Type="http://schemas.openxmlformats.org/officeDocument/2006/relationships/tags" Target="../tags/tag584.xml"/><Relationship Id="rId67" Type="http://schemas.openxmlformats.org/officeDocument/2006/relationships/tags" Target="../tags/tag592.xml"/><Relationship Id="rId20" Type="http://schemas.openxmlformats.org/officeDocument/2006/relationships/tags" Target="../tags/tag545.xml"/><Relationship Id="rId41" Type="http://schemas.openxmlformats.org/officeDocument/2006/relationships/tags" Target="../tags/tag566.xml"/><Relationship Id="rId54" Type="http://schemas.openxmlformats.org/officeDocument/2006/relationships/tags" Target="../tags/tag579.xml"/><Relationship Id="rId62" Type="http://schemas.openxmlformats.org/officeDocument/2006/relationships/tags" Target="../tags/tag587.xml"/><Relationship Id="rId70" Type="http://schemas.openxmlformats.org/officeDocument/2006/relationships/tags" Target="../tags/tag595.xml"/><Relationship Id="rId75" Type="http://schemas.openxmlformats.org/officeDocument/2006/relationships/tags" Target="../tags/tag600.xml"/><Relationship Id="rId83" Type="http://schemas.openxmlformats.org/officeDocument/2006/relationships/tags" Target="../tags/tag608.xml"/><Relationship Id="rId88" Type="http://schemas.openxmlformats.org/officeDocument/2006/relationships/tags" Target="../tags/tag61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36" Type="http://schemas.openxmlformats.org/officeDocument/2006/relationships/tags" Target="../tags/tag561.xml"/><Relationship Id="rId49" Type="http://schemas.openxmlformats.org/officeDocument/2006/relationships/tags" Target="../tags/tag574.xml"/><Relationship Id="rId57" Type="http://schemas.openxmlformats.org/officeDocument/2006/relationships/tags" Target="../tags/tag582.xml"/><Relationship Id="rId10" Type="http://schemas.openxmlformats.org/officeDocument/2006/relationships/tags" Target="../tags/tag535.xml"/><Relationship Id="rId31" Type="http://schemas.openxmlformats.org/officeDocument/2006/relationships/tags" Target="../tags/tag556.xml"/><Relationship Id="rId44" Type="http://schemas.openxmlformats.org/officeDocument/2006/relationships/tags" Target="../tags/tag569.xml"/><Relationship Id="rId52" Type="http://schemas.openxmlformats.org/officeDocument/2006/relationships/tags" Target="../tags/tag577.xml"/><Relationship Id="rId60" Type="http://schemas.openxmlformats.org/officeDocument/2006/relationships/tags" Target="../tags/tag585.xml"/><Relationship Id="rId65" Type="http://schemas.openxmlformats.org/officeDocument/2006/relationships/tags" Target="../tags/tag590.xml"/><Relationship Id="rId73" Type="http://schemas.openxmlformats.org/officeDocument/2006/relationships/tags" Target="../tags/tag598.xml"/><Relationship Id="rId78" Type="http://schemas.openxmlformats.org/officeDocument/2006/relationships/tags" Target="../tags/tag603.xml"/><Relationship Id="rId81" Type="http://schemas.openxmlformats.org/officeDocument/2006/relationships/tags" Target="../tags/tag606.xml"/><Relationship Id="rId86" Type="http://schemas.openxmlformats.org/officeDocument/2006/relationships/tags" Target="../tags/tag611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39" Type="http://schemas.openxmlformats.org/officeDocument/2006/relationships/tags" Target="../tags/tag564.xml"/><Relationship Id="rId34" Type="http://schemas.openxmlformats.org/officeDocument/2006/relationships/tags" Target="../tags/tag559.xml"/><Relationship Id="rId50" Type="http://schemas.openxmlformats.org/officeDocument/2006/relationships/tags" Target="../tags/tag575.xml"/><Relationship Id="rId55" Type="http://schemas.openxmlformats.org/officeDocument/2006/relationships/tags" Target="../tags/tag580.xml"/><Relationship Id="rId76" Type="http://schemas.openxmlformats.org/officeDocument/2006/relationships/tags" Target="../tags/tag601.xml"/><Relationship Id="rId7" Type="http://schemas.openxmlformats.org/officeDocument/2006/relationships/tags" Target="../tags/tag532.xml"/><Relationship Id="rId71" Type="http://schemas.openxmlformats.org/officeDocument/2006/relationships/tags" Target="../tags/tag596.xml"/><Relationship Id="rId92" Type="http://schemas.openxmlformats.org/officeDocument/2006/relationships/notesSlide" Target="../notesSlides/notesSlide22.xml"/><Relationship Id="rId2" Type="http://schemas.openxmlformats.org/officeDocument/2006/relationships/tags" Target="../tags/tag527.xml"/><Relationship Id="rId29" Type="http://schemas.openxmlformats.org/officeDocument/2006/relationships/tags" Target="../tags/tag554.xml"/><Relationship Id="rId24" Type="http://schemas.openxmlformats.org/officeDocument/2006/relationships/tags" Target="../tags/tag549.xml"/><Relationship Id="rId40" Type="http://schemas.openxmlformats.org/officeDocument/2006/relationships/tags" Target="../tags/tag565.xml"/><Relationship Id="rId45" Type="http://schemas.openxmlformats.org/officeDocument/2006/relationships/tags" Target="../tags/tag570.xml"/><Relationship Id="rId66" Type="http://schemas.openxmlformats.org/officeDocument/2006/relationships/tags" Target="../tags/tag591.xml"/><Relationship Id="rId87" Type="http://schemas.openxmlformats.org/officeDocument/2006/relationships/tags" Target="../tags/tag612.xml"/><Relationship Id="rId61" Type="http://schemas.openxmlformats.org/officeDocument/2006/relationships/tags" Target="../tags/tag586.xml"/><Relationship Id="rId82" Type="http://schemas.openxmlformats.org/officeDocument/2006/relationships/tags" Target="../tags/tag607.xml"/><Relationship Id="rId19" Type="http://schemas.openxmlformats.org/officeDocument/2006/relationships/tags" Target="../tags/tag544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641.xml"/><Relationship Id="rId21" Type="http://schemas.openxmlformats.org/officeDocument/2006/relationships/tags" Target="../tags/tag636.xml"/><Relationship Id="rId42" Type="http://schemas.openxmlformats.org/officeDocument/2006/relationships/tags" Target="../tags/tag657.xml"/><Relationship Id="rId47" Type="http://schemas.openxmlformats.org/officeDocument/2006/relationships/tags" Target="../tags/tag662.xml"/><Relationship Id="rId63" Type="http://schemas.openxmlformats.org/officeDocument/2006/relationships/tags" Target="../tags/tag678.xml"/><Relationship Id="rId68" Type="http://schemas.openxmlformats.org/officeDocument/2006/relationships/tags" Target="../tags/tag683.xml"/><Relationship Id="rId84" Type="http://schemas.openxmlformats.org/officeDocument/2006/relationships/tags" Target="../tags/tag699.xml"/><Relationship Id="rId89" Type="http://schemas.openxmlformats.org/officeDocument/2006/relationships/tags" Target="../tags/tag704.xml"/><Relationship Id="rId16" Type="http://schemas.openxmlformats.org/officeDocument/2006/relationships/tags" Target="../tags/tag631.xml"/><Relationship Id="rId11" Type="http://schemas.openxmlformats.org/officeDocument/2006/relationships/tags" Target="../tags/tag626.xml"/><Relationship Id="rId32" Type="http://schemas.openxmlformats.org/officeDocument/2006/relationships/tags" Target="../tags/tag647.xml"/><Relationship Id="rId37" Type="http://schemas.openxmlformats.org/officeDocument/2006/relationships/tags" Target="../tags/tag652.xml"/><Relationship Id="rId53" Type="http://schemas.openxmlformats.org/officeDocument/2006/relationships/tags" Target="../tags/tag668.xml"/><Relationship Id="rId58" Type="http://schemas.openxmlformats.org/officeDocument/2006/relationships/tags" Target="../tags/tag673.xml"/><Relationship Id="rId74" Type="http://schemas.openxmlformats.org/officeDocument/2006/relationships/tags" Target="../tags/tag689.xml"/><Relationship Id="rId79" Type="http://schemas.openxmlformats.org/officeDocument/2006/relationships/tags" Target="../tags/tag694.xml"/><Relationship Id="rId5" Type="http://schemas.openxmlformats.org/officeDocument/2006/relationships/tags" Target="../tags/tag620.xml"/><Relationship Id="rId90" Type="http://schemas.openxmlformats.org/officeDocument/2006/relationships/tags" Target="../tags/tag705.xml"/><Relationship Id="rId14" Type="http://schemas.openxmlformats.org/officeDocument/2006/relationships/tags" Target="../tags/tag629.xml"/><Relationship Id="rId22" Type="http://schemas.openxmlformats.org/officeDocument/2006/relationships/tags" Target="../tags/tag637.xml"/><Relationship Id="rId27" Type="http://schemas.openxmlformats.org/officeDocument/2006/relationships/tags" Target="../tags/tag642.xml"/><Relationship Id="rId30" Type="http://schemas.openxmlformats.org/officeDocument/2006/relationships/tags" Target="../tags/tag645.xml"/><Relationship Id="rId35" Type="http://schemas.openxmlformats.org/officeDocument/2006/relationships/tags" Target="../tags/tag650.xml"/><Relationship Id="rId43" Type="http://schemas.openxmlformats.org/officeDocument/2006/relationships/tags" Target="../tags/tag658.xml"/><Relationship Id="rId48" Type="http://schemas.openxmlformats.org/officeDocument/2006/relationships/tags" Target="../tags/tag663.xml"/><Relationship Id="rId56" Type="http://schemas.openxmlformats.org/officeDocument/2006/relationships/tags" Target="../tags/tag671.xml"/><Relationship Id="rId64" Type="http://schemas.openxmlformats.org/officeDocument/2006/relationships/tags" Target="../tags/tag679.xml"/><Relationship Id="rId69" Type="http://schemas.openxmlformats.org/officeDocument/2006/relationships/tags" Target="../tags/tag684.xml"/><Relationship Id="rId77" Type="http://schemas.openxmlformats.org/officeDocument/2006/relationships/tags" Target="../tags/tag692.xml"/><Relationship Id="rId8" Type="http://schemas.openxmlformats.org/officeDocument/2006/relationships/tags" Target="../tags/tag623.xml"/><Relationship Id="rId51" Type="http://schemas.openxmlformats.org/officeDocument/2006/relationships/tags" Target="../tags/tag666.xml"/><Relationship Id="rId72" Type="http://schemas.openxmlformats.org/officeDocument/2006/relationships/tags" Target="../tags/tag687.xml"/><Relationship Id="rId80" Type="http://schemas.openxmlformats.org/officeDocument/2006/relationships/tags" Target="../tags/tag695.xml"/><Relationship Id="rId85" Type="http://schemas.openxmlformats.org/officeDocument/2006/relationships/tags" Target="../tags/tag700.xml"/><Relationship Id="rId3" Type="http://schemas.openxmlformats.org/officeDocument/2006/relationships/tags" Target="../tags/tag618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tags" Target="../tags/tag640.xml"/><Relationship Id="rId33" Type="http://schemas.openxmlformats.org/officeDocument/2006/relationships/tags" Target="../tags/tag648.xml"/><Relationship Id="rId38" Type="http://schemas.openxmlformats.org/officeDocument/2006/relationships/tags" Target="../tags/tag653.xml"/><Relationship Id="rId46" Type="http://schemas.openxmlformats.org/officeDocument/2006/relationships/tags" Target="../tags/tag661.xml"/><Relationship Id="rId59" Type="http://schemas.openxmlformats.org/officeDocument/2006/relationships/tags" Target="../tags/tag674.xml"/><Relationship Id="rId67" Type="http://schemas.openxmlformats.org/officeDocument/2006/relationships/tags" Target="../tags/tag682.xml"/><Relationship Id="rId20" Type="http://schemas.openxmlformats.org/officeDocument/2006/relationships/tags" Target="../tags/tag635.xml"/><Relationship Id="rId41" Type="http://schemas.openxmlformats.org/officeDocument/2006/relationships/tags" Target="../tags/tag656.xml"/><Relationship Id="rId54" Type="http://schemas.openxmlformats.org/officeDocument/2006/relationships/tags" Target="../tags/tag669.xml"/><Relationship Id="rId62" Type="http://schemas.openxmlformats.org/officeDocument/2006/relationships/tags" Target="../tags/tag677.xml"/><Relationship Id="rId70" Type="http://schemas.openxmlformats.org/officeDocument/2006/relationships/tags" Target="../tags/tag685.xml"/><Relationship Id="rId75" Type="http://schemas.openxmlformats.org/officeDocument/2006/relationships/tags" Target="../tags/tag690.xml"/><Relationship Id="rId83" Type="http://schemas.openxmlformats.org/officeDocument/2006/relationships/tags" Target="../tags/tag698.xml"/><Relationship Id="rId88" Type="http://schemas.openxmlformats.org/officeDocument/2006/relationships/tags" Target="../tags/tag70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5" Type="http://schemas.openxmlformats.org/officeDocument/2006/relationships/tags" Target="../tags/tag630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36" Type="http://schemas.openxmlformats.org/officeDocument/2006/relationships/tags" Target="../tags/tag651.xml"/><Relationship Id="rId49" Type="http://schemas.openxmlformats.org/officeDocument/2006/relationships/tags" Target="../tags/tag664.xml"/><Relationship Id="rId57" Type="http://schemas.openxmlformats.org/officeDocument/2006/relationships/tags" Target="../tags/tag672.xml"/><Relationship Id="rId10" Type="http://schemas.openxmlformats.org/officeDocument/2006/relationships/tags" Target="../tags/tag625.xml"/><Relationship Id="rId31" Type="http://schemas.openxmlformats.org/officeDocument/2006/relationships/tags" Target="../tags/tag646.xml"/><Relationship Id="rId44" Type="http://schemas.openxmlformats.org/officeDocument/2006/relationships/tags" Target="../tags/tag659.xml"/><Relationship Id="rId52" Type="http://schemas.openxmlformats.org/officeDocument/2006/relationships/tags" Target="../tags/tag667.xml"/><Relationship Id="rId60" Type="http://schemas.openxmlformats.org/officeDocument/2006/relationships/tags" Target="../tags/tag675.xml"/><Relationship Id="rId65" Type="http://schemas.openxmlformats.org/officeDocument/2006/relationships/tags" Target="../tags/tag680.xml"/><Relationship Id="rId73" Type="http://schemas.openxmlformats.org/officeDocument/2006/relationships/tags" Target="../tags/tag688.xml"/><Relationship Id="rId78" Type="http://schemas.openxmlformats.org/officeDocument/2006/relationships/tags" Target="../tags/tag693.xml"/><Relationship Id="rId81" Type="http://schemas.openxmlformats.org/officeDocument/2006/relationships/tags" Target="../tags/tag696.xml"/><Relationship Id="rId86" Type="http://schemas.openxmlformats.org/officeDocument/2006/relationships/tags" Target="../tags/tag701.xml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39" Type="http://schemas.openxmlformats.org/officeDocument/2006/relationships/tags" Target="../tags/tag654.xml"/><Relationship Id="rId34" Type="http://schemas.openxmlformats.org/officeDocument/2006/relationships/tags" Target="../tags/tag649.xml"/><Relationship Id="rId50" Type="http://schemas.openxmlformats.org/officeDocument/2006/relationships/tags" Target="../tags/tag665.xml"/><Relationship Id="rId55" Type="http://schemas.openxmlformats.org/officeDocument/2006/relationships/tags" Target="../tags/tag670.xml"/><Relationship Id="rId76" Type="http://schemas.openxmlformats.org/officeDocument/2006/relationships/tags" Target="../tags/tag691.xml"/><Relationship Id="rId7" Type="http://schemas.openxmlformats.org/officeDocument/2006/relationships/tags" Target="../tags/tag622.xml"/><Relationship Id="rId71" Type="http://schemas.openxmlformats.org/officeDocument/2006/relationships/tags" Target="../tags/tag686.xml"/><Relationship Id="rId92" Type="http://schemas.openxmlformats.org/officeDocument/2006/relationships/notesSlide" Target="../notesSlides/notesSlide23.xml"/><Relationship Id="rId2" Type="http://schemas.openxmlformats.org/officeDocument/2006/relationships/tags" Target="../tags/tag617.xml"/><Relationship Id="rId29" Type="http://schemas.openxmlformats.org/officeDocument/2006/relationships/tags" Target="../tags/tag644.xml"/><Relationship Id="rId24" Type="http://schemas.openxmlformats.org/officeDocument/2006/relationships/tags" Target="../tags/tag639.xml"/><Relationship Id="rId40" Type="http://schemas.openxmlformats.org/officeDocument/2006/relationships/tags" Target="../tags/tag655.xml"/><Relationship Id="rId45" Type="http://schemas.openxmlformats.org/officeDocument/2006/relationships/tags" Target="../tags/tag660.xml"/><Relationship Id="rId66" Type="http://schemas.openxmlformats.org/officeDocument/2006/relationships/tags" Target="../tags/tag681.xml"/><Relationship Id="rId87" Type="http://schemas.openxmlformats.org/officeDocument/2006/relationships/tags" Target="../tags/tag702.xml"/><Relationship Id="rId61" Type="http://schemas.openxmlformats.org/officeDocument/2006/relationships/tags" Target="../tags/tag676.xml"/><Relationship Id="rId82" Type="http://schemas.openxmlformats.org/officeDocument/2006/relationships/tags" Target="../tags/tag697.xml"/><Relationship Id="rId19" Type="http://schemas.openxmlformats.org/officeDocument/2006/relationships/tags" Target="../tags/tag634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731.xml"/><Relationship Id="rId21" Type="http://schemas.openxmlformats.org/officeDocument/2006/relationships/tags" Target="../tags/tag726.xml"/><Relationship Id="rId42" Type="http://schemas.openxmlformats.org/officeDocument/2006/relationships/tags" Target="../tags/tag747.xml"/><Relationship Id="rId47" Type="http://schemas.openxmlformats.org/officeDocument/2006/relationships/tags" Target="../tags/tag752.xml"/><Relationship Id="rId63" Type="http://schemas.openxmlformats.org/officeDocument/2006/relationships/tags" Target="../tags/tag768.xml"/><Relationship Id="rId68" Type="http://schemas.openxmlformats.org/officeDocument/2006/relationships/tags" Target="../tags/tag773.xml"/><Relationship Id="rId84" Type="http://schemas.openxmlformats.org/officeDocument/2006/relationships/tags" Target="../tags/tag789.xml"/><Relationship Id="rId89" Type="http://schemas.openxmlformats.org/officeDocument/2006/relationships/tags" Target="../tags/tag794.xml"/><Relationship Id="rId16" Type="http://schemas.openxmlformats.org/officeDocument/2006/relationships/tags" Target="../tags/tag721.xml"/><Relationship Id="rId11" Type="http://schemas.openxmlformats.org/officeDocument/2006/relationships/tags" Target="../tags/tag716.xml"/><Relationship Id="rId32" Type="http://schemas.openxmlformats.org/officeDocument/2006/relationships/tags" Target="../tags/tag737.xml"/><Relationship Id="rId37" Type="http://schemas.openxmlformats.org/officeDocument/2006/relationships/tags" Target="../tags/tag742.xml"/><Relationship Id="rId53" Type="http://schemas.openxmlformats.org/officeDocument/2006/relationships/tags" Target="../tags/tag758.xml"/><Relationship Id="rId58" Type="http://schemas.openxmlformats.org/officeDocument/2006/relationships/tags" Target="../tags/tag763.xml"/><Relationship Id="rId74" Type="http://schemas.openxmlformats.org/officeDocument/2006/relationships/tags" Target="../tags/tag779.xml"/><Relationship Id="rId79" Type="http://schemas.openxmlformats.org/officeDocument/2006/relationships/tags" Target="../tags/tag784.xml"/><Relationship Id="rId5" Type="http://schemas.openxmlformats.org/officeDocument/2006/relationships/tags" Target="../tags/tag710.xml"/><Relationship Id="rId90" Type="http://schemas.openxmlformats.org/officeDocument/2006/relationships/tags" Target="../tags/tag795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tags" Target="../tags/tag732.xml"/><Relationship Id="rId30" Type="http://schemas.openxmlformats.org/officeDocument/2006/relationships/tags" Target="../tags/tag735.xml"/><Relationship Id="rId35" Type="http://schemas.openxmlformats.org/officeDocument/2006/relationships/tags" Target="../tags/tag740.xml"/><Relationship Id="rId43" Type="http://schemas.openxmlformats.org/officeDocument/2006/relationships/tags" Target="../tags/tag748.xml"/><Relationship Id="rId48" Type="http://schemas.openxmlformats.org/officeDocument/2006/relationships/tags" Target="../tags/tag753.xml"/><Relationship Id="rId56" Type="http://schemas.openxmlformats.org/officeDocument/2006/relationships/tags" Target="../tags/tag761.xml"/><Relationship Id="rId64" Type="http://schemas.openxmlformats.org/officeDocument/2006/relationships/tags" Target="../tags/tag769.xml"/><Relationship Id="rId69" Type="http://schemas.openxmlformats.org/officeDocument/2006/relationships/tags" Target="../tags/tag774.xml"/><Relationship Id="rId77" Type="http://schemas.openxmlformats.org/officeDocument/2006/relationships/tags" Target="../tags/tag782.xml"/><Relationship Id="rId8" Type="http://schemas.openxmlformats.org/officeDocument/2006/relationships/tags" Target="../tags/tag713.xml"/><Relationship Id="rId51" Type="http://schemas.openxmlformats.org/officeDocument/2006/relationships/tags" Target="../tags/tag756.xml"/><Relationship Id="rId72" Type="http://schemas.openxmlformats.org/officeDocument/2006/relationships/tags" Target="../tags/tag777.xml"/><Relationship Id="rId80" Type="http://schemas.openxmlformats.org/officeDocument/2006/relationships/tags" Target="../tags/tag785.xml"/><Relationship Id="rId85" Type="http://schemas.openxmlformats.org/officeDocument/2006/relationships/tags" Target="../tags/tag790.xml"/><Relationship Id="rId3" Type="http://schemas.openxmlformats.org/officeDocument/2006/relationships/tags" Target="../tags/tag708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33" Type="http://schemas.openxmlformats.org/officeDocument/2006/relationships/tags" Target="../tags/tag738.xml"/><Relationship Id="rId38" Type="http://schemas.openxmlformats.org/officeDocument/2006/relationships/tags" Target="../tags/tag743.xml"/><Relationship Id="rId46" Type="http://schemas.openxmlformats.org/officeDocument/2006/relationships/tags" Target="../tags/tag751.xml"/><Relationship Id="rId59" Type="http://schemas.openxmlformats.org/officeDocument/2006/relationships/tags" Target="../tags/tag764.xml"/><Relationship Id="rId67" Type="http://schemas.openxmlformats.org/officeDocument/2006/relationships/tags" Target="../tags/tag772.xml"/><Relationship Id="rId20" Type="http://schemas.openxmlformats.org/officeDocument/2006/relationships/tags" Target="../tags/tag725.xml"/><Relationship Id="rId41" Type="http://schemas.openxmlformats.org/officeDocument/2006/relationships/tags" Target="../tags/tag746.xml"/><Relationship Id="rId54" Type="http://schemas.openxmlformats.org/officeDocument/2006/relationships/tags" Target="../tags/tag759.xml"/><Relationship Id="rId62" Type="http://schemas.openxmlformats.org/officeDocument/2006/relationships/tags" Target="../tags/tag767.xml"/><Relationship Id="rId70" Type="http://schemas.openxmlformats.org/officeDocument/2006/relationships/tags" Target="../tags/tag775.xml"/><Relationship Id="rId75" Type="http://schemas.openxmlformats.org/officeDocument/2006/relationships/tags" Target="../tags/tag780.xml"/><Relationship Id="rId83" Type="http://schemas.openxmlformats.org/officeDocument/2006/relationships/tags" Target="../tags/tag788.xml"/><Relationship Id="rId88" Type="http://schemas.openxmlformats.org/officeDocument/2006/relationships/tags" Target="../tags/tag79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tags" Target="../tags/tag733.xml"/><Relationship Id="rId36" Type="http://schemas.openxmlformats.org/officeDocument/2006/relationships/tags" Target="../tags/tag741.xml"/><Relationship Id="rId49" Type="http://schemas.openxmlformats.org/officeDocument/2006/relationships/tags" Target="../tags/tag754.xml"/><Relationship Id="rId57" Type="http://schemas.openxmlformats.org/officeDocument/2006/relationships/tags" Target="../tags/tag762.xml"/><Relationship Id="rId10" Type="http://schemas.openxmlformats.org/officeDocument/2006/relationships/tags" Target="../tags/tag715.xml"/><Relationship Id="rId31" Type="http://schemas.openxmlformats.org/officeDocument/2006/relationships/tags" Target="../tags/tag736.xml"/><Relationship Id="rId44" Type="http://schemas.openxmlformats.org/officeDocument/2006/relationships/tags" Target="../tags/tag749.xml"/><Relationship Id="rId52" Type="http://schemas.openxmlformats.org/officeDocument/2006/relationships/tags" Target="../tags/tag757.xml"/><Relationship Id="rId60" Type="http://schemas.openxmlformats.org/officeDocument/2006/relationships/tags" Target="../tags/tag765.xml"/><Relationship Id="rId65" Type="http://schemas.openxmlformats.org/officeDocument/2006/relationships/tags" Target="../tags/tag770.xml"/><Relationship Id="rId73" Type="http://schemas.openxmlformats.org/officeDocument/2006/relationships/tags" Target="../tags/tag778.xml"/><Relationship Id="rId78" Type="http://schemas.openxmlformats.org/officeDocument/2006/relationships/tags" Target="../tags/tag783.xml"/><Relationship Id="rId81" Type="http://schemas.openxmlformats.org/officeDocument/2006/relationships/tags" Target="../tags/tag786.xml"/><Relationship Id="rId86" Type="http://schemas.openxmlformats.org/officeDocument/2006/relationships/tags" Target="../tags/tag791.xml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39" Type="http://schemas.openxmlformats.org/officeDocument/2006/relationships/tags" Target="../tags/tag744.xml"/><Relationship Id="rId34" Type="http://schemas.openxmlformats.org/officeDocument/2006/relationships/tags" Target="../tags/tag739.xml"/><Relationship Id="rId50" Type="http://schemas.openxmlformats.org/officeDocument/2006/relationships/tags" Target="../tags/tag755.xml"/><Relationship Id="rId55" Type="http://schemas.openxmlformats.org/officeDocument/2006/relationships/tags" Target="../tags/tag760.xml"/><Relationship Id="rId76" Type="http://schemas.openxmlformats.org/officeDocument/2006/relationships/tags" Target="../tags/tag781.xml"/><Relationship Id="rId7" Type="http://schemas.openxmlformats.org/officeDocument/2006/relationships/tags" Target="../tags/tag712.xml"/><Relationship Id="rId71" Type="http://schemas.openxmlformats.org/officeDocument/2006/relationships/tags" Target="../tags/tag776.xml"/><Relationship Id="rId92" Type="http://schemas.openxmlformats.org/officeDocument/2006/relationships/notesSlide" Target="../notesSlides/notesSlide24.xml"/><Relationship Id="rId2" Type="http://schemas.openxmlformats.org/officeDocument/2006/relationships/tags" Target="../tags/tag707.xml"/><Relationship Id="rId29" Type="http://schemas.openxmlformats.org/officeDocument/2006/relationships/tags" Target="../tags/tag734.xml"/><Relationship Id="rId24" Type="http://schemas.openxmlformats.org/officeDocument/2006/relationships/tags" Target="../tags/tag729.xml"/><Relationship Id="rId40" Type="http://schemas.openxmlformats.org/officeDocument/2006/relationships/tags" Target="../tags/tag745.xml"/><Relationship Id="rId45" Type="http://schemas.openxmlformats.org/officeDocument/2006/relationships/tags" Target="../tags/tag750.xml"/><Relationship Id="rId66" Type="http://schemas.openxmlformats.org/officeDocument/2006/relationships/tags" Target="../tags/tag771.xml"/><Relationship Id="rId87" Type="http://schemas.openxmlformats.org/officeDocument/2006/relationships/tags" Target="../tags/tag792.xml"/><Relationship Id="rId61" Type="http://schemas.openxmlformats.org/officeDocument/2006/relationships/tags" Target="../tags/tag766.xml"/><Relationship Id="rId82" Type="http://schemas.openxmlformats.org/officeDocument/2006/relationships/tags" Target="../tags/tag787.xml"/><Relationship Id="rId19" Type="http://schemas.openxmlformats.org/officeDocument/2006/relationships/tags" Target="../tags/tag724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821.xml"/><Relationship Id="rId21" Type="http://schemas.openxmlformats.org/officeDocument/2006/relationships/tags" Target="../tags/tag816.xml"/><Relationship Id="rId42" Type="http://schemas.openxmlformats.org/officeDocument/2006/relationships/tags" Target="../tags/tag837.xml"/><Relationship Id="rId47" Type="http://schemas.openxmlformats.org/officeDocument/2006/relationships/tags" Target="../tags/tag842.xml"/><Relationship Id="rId63" Type="http://schemas.openxmlformats.org/officeDocument/2006/relationships/tags" Target="../tags/tag858.xml"/><Relationship Id="rId68" Type="http://schemas.openxmlformats.org/officeDocument/2006/relationships/tags" Target="../tags/tag863.xml"/><Relationship Id="rId84" Type="http://schemas.openxmlformats.org/officeDocument/2006/relationships/tags" Target="../tags/tag879.xml"/><Relationship Id="rId89" Type="http://schemas.openxmlformats.org/officeDocument/2006/relationships/tags" Target="../tags/tag884.xml"/><Relationship Id="rId16" Type="http://schemas.openxmlformats.org/officeDocument/2006/relationships/tags" Target="../tags/tag811.xml"/><Relationship Id="rId11" Type="http://schemas.openxmlformats.org/officeDocument/2006/relationships/tags" Target="../tags/tag806.xml"/><Relationship Id="rId32" Type="http://schemas.openxmlformats.org/officeDocument/2006/relationships/tags" Target="../tags/tag827.xml"/><Relationship Id="rId37" Type="http://schemas.openxmlformats.org/officeDocument/2006/relationships/tags" Target="../tags/tag832.xml"/><Relationship Id="rId53" Type="http://schemas.openxmlformats.org/officeDocument/2006/relationships/tags" Target="../tags/tag848.xml"/><Relationship Id="rId58" Type="http://schemas.openxmlformats.org/officeDocument/2006/relationships/tags" Target="../tags/tag853.xml"/><Relationship Id="rId74" Type="http://schemas.openxmlformats.org/officeDocument/2006/relationships/tags" Target="../tags/tag869.xml"/><Relationship Id="rId79" Type="http://schemas.openxmlformats.org/officeDocument/2006/relationships/tags" Target="../tags/tag874.xml"/><Relationship Id="rId5" Type="http://schemas.openxmlformats.org/officeDocument/2006/relationships/tags" Target="../tags/tag800.xml"/><Relationship Id="rId90" Type="http://schemas.openxmlformats.org/officeDocument/2006/relationships/tags" Target="../tags/tag885.xml"/><Relationship Id="rId14" Type="http://schemas.openxmlformats.org/officeDocument/2006/relationships/tags" Target="../tags/tag809.xml"/><Relationship Id="rId22" Type="http://schemas.openxmlformats.org/officeDocument/2006/relationships/tags" Target="../tags/tag817.xml"/><Relationship Id="rId27" Type="http://schemas.openxmlformats.org/officeDocument/2006/relationships/tags" Target="../tags/tag822.xml"/><Relationship Id="rId30" Type="http://schemas.openxmlformats.org/officeDocument/2006/relationships/tags" Target="../tags/tag825.xml"/><Relationship Id="rId35" Type="http://schemas.openxmlformats.org/officeDocument/2006/relationships/tags" Target="../tags/tag830.xml"/><Relationship Id="rId43" Type="http://schemas.openxmlformats.org/officeDocument/2006/relationships/tags" Target="../tags/tag838.xml"/><Relationship Id="rId48" Type="http://schemas.openxmlformats.org/officeDocument/2006/relationships/tags" Target="../tags/tag843.xml"/><Relationship Id="rId56" Type="http://schemas.openxmlformats.org/officeDocument/2006/relationships/tags" Target="../tags/tag851.xml"/><Relationship Id="rId64" Type="http://schemas.openxmlformats.org/officeDocument/2006/relationships/tags" Target="../tags/tag859.xml"/><Relationship Id="rId69" Type="http://schemas.openxmlformats.org/officeDocument/2006/relationships/tags" Target="../tags/tag864.xml"/><Relationship Id="rId77" Type="http://schemas.openxmlformats.org/officeDocument/2006/relationships/tags" Target="../tags/tag872.xml"/><Relationship Id="rId8" Type="http://schemas.openxmlformats.org/officeDocument/2006/relationships/tags" Target="../tags/tag803.xml"/><Relationship Id="rId51" Type="http://schemas.openxmlformats.org/officeDocument/2006/relationships/tags" Target="../tags/tag846.xml"/><Relationship Id="rId72" Type="http://schemas.openxmlformats.org/officeDocument/2006/relationships/tags" Target="../tags/tag867.xml"/><Relationship Id="rId80" Type="http://schemas.openxmlformats.org/officeDocument/2006/relationships/tags" Target="../tags/tag875.xml"/><Relationship Id="rId85" Type="http://schemas.openxmlformats.org/officeDocument/2006/relationships/tags" Target="../tags/tag880.xml"/><Relationship Id="rId3" Type="http://schemas.openxmlformats.org/officeDocument/2006/relationships/tags" Target="../tags/tag798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tags" Target="../tags/tag820.xml"/><Relationship Id="rId33" Type="http://schemas.openxmlformats.org/officeDocument/2006/relationships/tags" Target="../tags/tag828.xml"/><Relationship Id="rId38" Type="http://schemas.openxmlformats.org/officeDocument/2006/relationships/tags" Target="../tags/tag833.xml"/><Relationship Id="rId46" Type="http://schemas.openxmlformats.org/officeDocument/2006/relationships/tags" Target="../tags/tag841.xml"/><Relationship Id="rId59" Type="http://schemas.openxmlformats.org/officeDocument/2006/relationships/tags" Target="../tags/tag854.xml"/><Relationship Id="rId67" Type="http://schemas.openxmlformats.org/officeDocument/2006/relationships/tags" Target="../tags/tag862.xml"/><Relationship Id="rId20" Type="http://schemas.openxmlformats.org/officeDocument/2006/relationships/tags" Target="../tags/tag815.xml"/><Relationship Id="rId41" Type="http://schemas.openxmlformats.org/officeDocument/2006/relationships/tags" Target="../tags/tag836.xml"/><Relationship Id="rId54" Type="http://schemas.openxmlformats.org/officeDocument/2006/relationships/tags" Target="../tags/tag849.xml"/><Relationship Id="rId62" Type="http://schemas.openxmlformats.org/officeDocument/2006/relationships/tags" Target="../tags/tag857.xml"/><Relationship Id="rId70" Type="http://schemas.openxmlformats.org/officeDocument/2006/relationships/tags" Target="../tags/tag865.xml"/><Relationship Id="rId75" Type="http://schemas.openxmlformats.org/officeDocument/2006/relationships/tags" Target="../tags/tag870.xml"/><Relationship Id="rId83" Type="http://schemas.openxmlformats.org/officeDocument/2006/relationships/tags" Target="../tags/tag878.xml"/><Relationship Id="rId88" Type="http://schemas.openxmlformats.org/officeDocument/2006/relationships/tags" Target="../tags/tag88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5" Type="http://schemas.openxmlformats.org/officeDocument/2006/relationships/tags" Target="../tags/tag810.xml"/><Relationship Id="rId23" Type="http://schemas.openxmlformats.org/officeDocument/2006/relationships/tags" Target="../tags/tag818.xml"/><Relationship Id="rId28" Type="http://schemas.openxmlformats.org/officeDocument/2006/relationships/tags" Target="../tags/tag823.xml"/><Relationship Id="rId36" Type="http://schemas.openxmlformats.org/officeDocument/2006/relationships/tags" Target="../tags/tag831.xml"/><Relationship Id="rId49" Type="http://schemas.openxmlformats.org/officeDocument/2006/relationships/tags" Target="../tags/tag844.xml"/><Relationship Id="rId57" Type="http://schemas.openxmlformats.org/officeDocument/2006/relationships/tags" Target="../tags/tag852.xml"/><Relationship Id="rId10" Type="http://schemas.openxmlformats.org/officeDocument/2006/relationships/tags" Target="../tags/tag805.xml"/><Relationship Id="rId31" Type="http://schemas.openxmlformats.org/officeDocument/2006/relationships/tags" Target="../tags/tag826.xml"/><Relationship Id="rId44" Type="http://schemas.openxmlformats.org/officeDocument/2006/relationships/tags" Target="../tags/tag839.xml"/><Relationship Id="rId52" Type="http://schemas.openxmlformats.org/officeDocument/2006/relationships/tags" Target="../tags/tag847.xml"/><Relationship Id="rId60" Type="http://schemas.openxmlformats.org/officeDocument/2006/relationships/tags" Target="../tags/tag855.xml"/><Relationship Id="rId65" Type="http://schemas.openxmlformats.org/officeDocument/2006/relationships/tags" Target="../tags/tag860.xml"/><Relationship Id="rId73" Type="http://schemas.openxmlformats.org/officeDocument/2006/relationships/tags" Target="../tags/tag868.xml"/><Relationship Id="rId78" Type="http://schemas.openxmlformats.org/officeDocument/2006/relationships/tags" Target="../tags/tag873.xml"/><Relationship Id="rId81" Type="http://schemas.openxmlformats.org/officeDocument/2006/relationships/tags" Target="../tags/tag876.xml"/><Relationship Id="rId86" Type="http://schemas.openxmlformats.org/officeDocument/2006/relationships/tags" Target="../tags/tag881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39" Type="http://schemas.openxmlformats.org/officeDocument/2006/relationships/tags" Target="../tags/tag834.xml"/><Relationship Id="rId34" Type="http://schemas.openxmlformats.org/officeDocument/2006/relationships/tags" Target="../tags/tag829.xml"/><Relationship Id="rId50" Type="http://schemas.openxmlformats.org/officeDocument/2006/relationships/tags" Target="../tags/tag845.xml"/><Relationship Id="rId55" Type="http://schemas.openxmlformats.org/officeDocument/2006/relationships/tags" Target="../tags/tag850.xml"/><Relationship Id="rId76" Type="http://schemas.openxmlformats.org/officeDocument/2006/relationships/tags" Target="../tags/tag871.xml"/><Relationship Id="rId7" Type="http://schemas.openxmlformats.org/officeDocument/2006/relationships/tags" Target="../tags/tag802.xml"/><Relationship Id="rId71" Type="http://schemas.openxmlformats.org/officeDocument/2006/relationships/tags" Target="../tags/tag866.xml"/><Relationship Id="rId92" Type="http://schemas.openxmlformats.org/officeDocument/2006/relationships/notesSlide" Target="../notesSlides/notesSlide25.xml"/><Relationship Id="rId2" Type="http://schemas.openxmlformats.org/officeDocument/2006/relationships/tags" Target="../tags/tag797.xml"/><Relationship Id="rId29" Type="http://schemas.openxmlformats.org/officeDocument/2006/relationships/tags" Target="../tags/tag824.xml"/><Relationship Id="rId24" Type="http://schemas.openxmlformats.org/officeDocument/2006/relationships/tags" Target="../tags/tag819.xml"/><Relationship Id="rId40" Type="http://schemas.openxmlformats.org/officeDocument/2006/relationships/tags" Target="../tags/tag835.xml"/><Relationship Id="rId45" Type="http://schemas.openxmlformats.org/officeDocument/2006/relationships/tags" Target="../tags/tag840.xml"/><Relationship Id="rId66" Type="http://schemas.openxmlformats.org/officeDocument/2006/relationships/tags" Target="../tags/tag861.xml"/><Relationship Id="rId87" Type="http://schemas.openxmlformats.org/officeDocument/2006/relationships/tags" Target="../tags/tag882.xml"/><Relationship Id="rId61" Type="http://schemas.openxmlformats.org/officeDocument/2006/relationships/tags" Target="../tags/tag856.xml"/><Relationship Id="rId82" Type="http://schemas.openxmlformats.org/officeDocument/2006/relationships/tags" Target="../tags/tag877.xml"/><Relationship Id="rId19" Type="http://schemas.openxmlformats.org/officeDocument/2006/relationships/tags" Target="../tags/tag814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911.xml"/><Relationship Id="rId21" Type="http://schemas.openxmlformats.org/officeDocument/2006/relationships/tags" Target="../tags/tag906.xml"/><Relationship Id="rId42" Type="http://schemas.openxmlformats.org/officeDocument/2006/relationships/tags" Target="../tags/tag927.xml"/><Relationship Id="rId47" Type="http://schemas.openxmlformats.org/officeDocument/2006/relationships/tags" Target="../tags/tag932.xml"/><Relationship Id="rId63" Type="http://schemas.openxmlformats.org/officeDocument/2006/relationships/tags" Target="../tags/tag948.xml"/><Relationship Id="rId68" Type="http://schemas.openxmlformats.org/officeDocument/2006/relationships/tags" Target="../tags/tag953.xml"/><Relationship Id="rId84" Type="http://schemas.openxmlformats.org/officeDocument/2006/relationships/tags" Target="../tags/tag969.xml"/><Relationship Id="rId89" Type="http://schemas.openxmlformats.org/officeDocument/2006/relationships/tags" Target="../tags/tag974.xml"/><Relationship Id="rId16" Type="http://schemas.openxmlformats.org/officeDocument/2006/relationships/tags" Target="../tags/tag901.xml"/><Relationship Id="rId11" Type="http://schemas.openxmlformats.org/officeDocument/2006/relationships/tags" Target="../tags/tag896.xml"/><Relationship Id="rId32" Type="http://schemas.openxmlformats.org/officeDocument/2006/relationships/tags" Target="../tags/tag917.xml"/><Relationship Id="rId37" Type="http://schemas.openxmlformats.org/officeDocument/2006/relationships/tags" Target="../tags/tag922.xml"/><Relationship Id="rId53" Type="http://schemas.openxmlformats.org/officeDocument/2006/relationships/tags" Target="../tags/tag938.xml"/><Relationship Id="rId58" Type="http://schemas.openxmlformats.org/officeDocument/2006/relationships/tags" Target="../tags/tag943.xml"/><Relationship Id="rId74" Type="http://schemas.openxmlformats.org/officeDocument/2006/relationships/tags" Target="../tags/tag959.xml"/><Relationship Id="rId79" Type="http://schemas.openxmlformats.org/officeDocument/2006/relationships/tags" Target="../tags/tag964.xml"/><Relationship Id="rId5" Type="http://schemas.openxmlformats.org/officeDocument/2006/relationships/tags" Target="../tags/tag890.xml"/><Relationship Id="rId90" Type="http://schemas.openxmlformats.org/officeDocument/2006/relationships/tags" Target="../tags/tag975.xml"/><Relationship Id="rId14" Type="http://schemas.openxmlformats.org/officeDocument/2006/relationships/tags" Target="../tags/tag899.xml"/><Relationship Id="rId22" Type="http://schemas.openxmlformats.org/officeDocument/2006/relationships/tags" Target="../tags/tag907.xml"/><Relationship Id="rId27" Type="http://schemas.openxmlformats.org/officeDocument/2006/relationships/tags" Target="../tags/tag912.xml"/><Relationship Id="rId30" Type="http://schemas.openxmlformats.org/officeDocument/2006/relationships/tags" Target="../tags/tag915.xml"/><Relationship Id="rId35" Type="http://schemas.openxmlformats.org/officeDocument/2006/relationships/tags" Target="../tags/tag920.xml"/><Relationship Id="rId43" Type="http://schemas.openxmlformats.org/officeDocument/2006/relationships/tags" Target="../tags/tag928.xml"/><Relationship Id="rId48" Type="http://schemas.openxmlformats.org/officeDocument/2006/relationships/tags" Target="../tags/tag933.xml"/><Relationship Id="rId56" Type="http://schemas.openxmlformats.org/officeDocument/2006/relationships/tags" Target="../tags/tag941.xml"/><Relationship Id="rId64" Type="http://schemas.openxmlformats.org/officeDocument/2006/relationships/tags" Target="../tags/tag949.xml"/><Relationship Id="rId69" Type="http://schemas.openxmlformats.org/officeDocument/2006/relationships/tags" Target="../tags/tag954.xml"/><Relationship Id="rId77" Type="http://schemas.openxmlformats.org/officeDocument/2006/relationships/tags" Target="../tags/tag962.xml"/><Relationship Id="rId8" Type="http://schemas.openxmlformats.org/officeDocument/2006/relationships/tags" Target="../tags/tag893.xml"/><Relationship Id="rId51" Type="http://schemas.openxmlformats.org/officeDocument/2006/relationships/tags" Target="../tags/tag936.xml"/><Relationship Id="rId72" Type="http://schemas.openxmlformats.org/officeDocument/2006/relationships/tags" Target="../tags/tag957.xml"/><Relationship Id="rId80" Type="http://schemas.openxmlformats.org/officeDocument/2006/relationships/tags" Target="../tags/tag965.xml"/><Relationship Id="rId85" Type="http://schemas.openxmlformats.org/officeDocument/2006/relationships/tags" Target="../tags/tag970.xml"/><Relationship Id="rId3" Type="http://schemas.openxmlformats.org/officeDocument/2006/relationships/tags" Target="../tags/tag888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25" Type="http://schemas.openxmlformats.org/officeDocument/2006/relationships/tags" Target="../tags/tag910.xml"/><Relationship Id="rId33" Type="http://schemas.openxmlformats.org/officeDocument/2006/relationships/tags" Target="../tags/tag918.xml"/><Relationship Id="rId38" Type="http://schemas.openxmlformats.org/officeDocument/2006/relationships/tags" Target="../tags/tag923.xml"/><Relationship Id="rId46" Type="http://schemas.openxmlformats.org/officeDocument/2006/relationships/tags" Target="../tags/tag931.xml"/><Relationship Id="rId59" Type="http://schemas.openxmlformats.org/officeDocument/2006/relationships/tags" Target="../tags/tag944.xml"/><Relationship Id="rId67" Type="http://schemas.openxmlformats.org/officeDocument/2006/relationships/tags" Target="../tags/tag952.xml"/><Relationship Id="rId20" Type="http://schemas.openxmlformats.org/officeDocument/2006/relationships/tags" Target="../tags/tag905.xml"/><Relationship Id="rId41" Type="http://schemas.openxmlformats.org/officeDocument/2006/relationships/tags" Target="../tags/tag926.xml"/><Relationship Id="rId54" Type="http://schemas.openxmlformats.org/officeDocument/2006/relationships/tags" Target="../tags/tag939.xml"/><Relationship Id="rId62" Type="http://schemas.openxmlformats.org/officeDocument/2006/relationships/tags" Target="../tags/tag947.xml"/><Relationship Id="rId70" Type="http://schemas.openxmlformats.org/officeDocument/2006/relationships/tags" Target="../tags/tag955.xml"/><Relationship Id="rId75" Type="http://schemas.openxmlformats.org/officeDocument/2006/relationships/tags" Target="../tags/tag960.xml"/><Relationship Id="rId83" Type="http://schemas.openxmlformats.org/officeDocument/2006/relationships/tags" Target="../tags/tag968.xml"/><Relationship Id="rId88" Type="http://schemas.openxmlformats.org/officeDocument/2006/relationships/tags" Target="../tags/tag97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5" Type="http://schemas.openxmlformats.org/officeDocument/2006/relationships/tags" Target="../tags/tag900.xml"/><Relationship Id="rId23" Type="http://schemas.openxmlformats.org/officeDocument/2006/relationships/tags" Target="../tags/tag908.xml"/><Relationship Id="rId28" Type="http://schemas.openxmlformats.org/officeDocument/2006/relationships/tags" Target="../tags/tag913.xml"/><Relationship Id="rId36" Type="http://schemas.openxmlformats.org/officeDocument/2006/relationships/tags" Target="../tags/tag921.xml"/><Relationship Id="rId49" Type="http://schemas.openxmlformats.org/officeDocument/2006/relationships/tags" Target="../tags/tag934.xml"/><Relationship Id="rId57" Type="http://schemas.openxmlformats.org/officeDocument/2006/relationships/tags" Target="../tags/tag942.xml"/><Relationship Id="rId10" Type="http://schemas.openxmlformats.org/officeDocument/2006/relationships/tags" Target="../tags/tag895.xml"/><Relationship Id="rId31" Type="http://schemas.openxmlformats.org/officeDocument/2006/relationships/tags" Target="../tags/tag916.xml"/><Relationship Id="rId44" Type="http://schemas.openxmlformats.org/officeDocument/2006/relationships/tags" Target="../tags/tag929.xml"/><Relationship Id="rId52" Type="http://schemas.openxmlformats.org/officeDocument/2006/relationships/tags" Target="../tags/tag937.xml"/><Relationship Id="rId60" Type="http://schemas.openxmlformats.org/officeDocument/2006/relationships/tags" Target="../tags/tag945.xml"/><Relationship Id="rId65" Type="http://schemas.openxmlformats.org/officeDocument/2006/relationships/tags" Target="../tags/tag950.xml"/><Relationship Id="rId73" Type="http://schemas.openxmlformats.org/officeDocument/2006/relationships/tags" Target="../tags/tag958.xml"/><Relationship Id="rId78" Type="http://schemas.openxmlformats.org/officeDocument/2006/relationships/tags" Target="../tags/tag963.xml"/><Relationship Id="rId81" Type="http://schemas.openxmlformats.org/officeDocument/2006/relationships/tags" Target="../tags/tag966.xml"/><Relationship Id="rId86" Type="http://schemas.openxmlformats.org/officeDocument/2006/relationships/tags" Target="../tags/tag971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39" Type="http://schemas.openxmlformats.org/officeDocument/2006/relationships/tags" Target="../tags/tag924.xml"/><Relationship Id="rId34" Type="http://schemas.openxmlformats.org/officeDocument/2006/relationships/tags" Target="../tags/tag919.xml"/><Relationship Id="rId50" Type="http://schemas.openxmlformats.org/officeDocument/2006/relationships/tags" Target="../tags/tag935.xml"/><Relationship Id="rId55" Type="http://schemas.openxmlformats.org/officeDocument/2006/relationships/tags" Target="../tags/tag940.xml"/><Relationship Id="rId76" Type="http://schemas.openxmlformats.org/officeDocument/2006/relationships/tags" Target="../tags/tag961.xml"/><Relationship Id="rId7" Type="http://schemas.openxmlformats.org/officeDocument/2006/relationships/tags" Target="../tags/tag892.xml"/><Relationship Id="rId71" Type="http://schemas.openxmlformats.org/officeDocument/2006/relationships/tags" Target="../tags/tag956.xml"/><Relationship Id="rId92" Type="http://schemas.openxmlformats.org/officeDocument/2006/relationships/notesSlide" Target="../notesSlides/notesSlide26.xml"/><Relationship Id="rId2" Type="http://schemas.openxmlformats.org/officeDocument/2006/relationships/tags" Target="../tags/tag887.xml"/><Relationship Id="rId29" Type="http://schemas.openxmlformats.org/officeDocument/2006/relationships/tags" Target="../tags/tag914.xml"/><Relationship Id="rId24" Type="http://schemas.openxmlformats.org/officeDocument/2006/relationships/tags" Target="../tags/tag909.xml"/><Relationship Id="rId40" Type="http://schemas.openxmlformats.org/officeDocument/2006/relationships/tags" Target="../tags/tag925.xml"/><Relationship Id="rId45" Type="http://schemas.openxmlformats.org/officeDocument/2006/relationships/tags" Target="../tags/tag930.xml"/><Relationship Id="rId66" Type="http://schemas.openxmlformats.org/officeDocument/2006/relationships/tags" Target="../tags/tag951.xml"/><Relationship Id="rId87" Type="http://schemas.openxmlformats.org/officeDocument/2006/relationships/tags" Target="../tags/tag972.xml"/><Relationship Id="rId61" Type="http://schemas.openxmlformats.org/officeDocument/2006/relationships/tags" Target="../tags/tag946.xml"/><Relationship Id="rId82" Type="http://schemas.openxmlformats.org/officeDocument/2006/relationships/tags" Target="../tags/tag967.xml"/><Relationship Id="rId19" Type="http://schemas.openxmlformats.org/officeDocument/2006/relationships/tags" Target="../tags/tag9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001.xml"/><Relationship Id="rId21" Type="http://schemas.openxmlformats.org/officeDocument/2006/relationships/tags" Target="../tags/tag996.xml"/><Relationship Id="rId42" Type="http://schemas.openxmlformats.org/officeDocument/2006/relationships/tags" Target="../tags/tag1017.xml"/><Relationship Id="rId47" Type="http://schemas.openxmlformats.org/officeDocument/2006/relationships/tags" Target="../tags/tag1022.xml"/><Relationship Id="rId63" Type="http://schemas.openxmlformats.org/officeDocument/2006/relationships/tags" Target="../tags/tag1038.xml"/><Relationship Id="rId68" Type="http://schemas.openxmlformats.org/officeDocument/2006/relationships/tags" Target="../tags/tag1043.xml"/><Relationship Id="rId84" Type="http://schemas.openxmlformats.org/officeDocument/2006/relationships/tags" Target="../tags/tag1059.xml"/><Relationship Id="rId89" Type="http://schemas.openxmlformats.org/officeDocument/2006/relationships/tags" Target="../tags/tag1064.xml"/><Relationship Id="rId16" Type="http://schemas.openxmlformats.org/officeDocument/2006/relationships/tags" Target="../tags/tag991.xml"/><Relationship Id="rId11" Type="http://schemas.openxmlformats.org/officeDocument/2006/relationships/tags" Target="../tags/tag986.xml"/><Relationship Id="rId32" Type="http://schemas.openxmlformats.org/officeDocument/2006/relationships/tags" Target="../tags/tag1007.xml"/><Relationship Id="rId37" Type="http://schemas.openxmlformats.org/officeDocument/2006/relationships/tags" Target="../tags/tag1012.xml"/><Relationship Id="rId53" Type="http://schemas.openxmlformats.org/officeDocument/2006/relationships/tags" Target="../tags/tag1028.xml"/><Relationship Id="rId58" Type="http://schemas.openxmlformats.org/officeDocument/2006/relationships/tags" Target="../tags/tag1033.xml"/><Relationship Id="rId74" Type="http://schemas.openxmlformats.org/officeDocument/2006/relationships/tags" Target="../tags/tag1049.xml"/><Relationship Id="rId79" Type="http://schemas.openxmlformats.org/officeDocument/2006/relationships/tags" Target="../tags/tag1054.xml"/><Relationship Id="rId5" Type="http://schemas.openxmlformats.org/officeDocument/2006/relationships/tags" Target="../tags/tag980.xml"/><Relationship Id="rId90" Type="http://schemas.openxmlformats.org/officeDocument/2006/relationships/tags" Target="../tags/tag1065.xml"/><Relationship Id="rId14" Type="http://schemas.openxmlformats.org/officeDocument/2006/relationships/tags" Target="../tags/tag989.xml"/><Relationship Id="rId22" Type="http://schemas.openxmlformats.org/officeDocument/2006/relationships/tags" Target="../tags/tag997.xml"/><Relationship Id="rId27" Type="http://schemas.openxmlformats.org/officeDocument/2006/relationships/tags" Target="../tags/tag1002.xml"/><Relationship Id="rId30" Type="http://schemas.openxmlformats.org/officeDocument/2006/relationships/tags" Target="../tags/tag1005.xml"/><Relationship Id="rId35" Type="http://schemas.openxmlformats.org/officeDocument/2006/relationships/tags" Target="../tags/tag1010.xml"/><Relationship Id="rId43" Type="http://schemas.openxmlformats.org/officeDocument/2006/relationships/tags" Target="../tags/tag1018.xml"/><Relationship Id="rId48" Type="http://schemas.openxmlformats.org/officeDocument/2006/relationships/tags" Target="../tags/tag1023.xml"/><Relationship Id="rId56" Type="http://schemas.openxmlformats.org/officeDocument/2006/relationships/tags" Target="../tags/tag1031.xml"/><Relationship Id="rId64" Type="http://schemas.openxmlformats.org/officeDocument/2006/relationships/tags" Target="../tags/tag1039.xml"/><Relationship Id="rId69" Type="http://schemas.openxmlformats.org/officeDocument/2006/relationships/tags" Target="../tags/tag1044.xml"/><Relationship Id="rId77" Type="http://schemas.openxmlformats.org/officeDocument/2006/relationships/tags" Target="../tags/tag1052.xml"/><Relationship Id="rId8" Type="http://schemas.openxmlformats.org/officeDocument/2006/relationships/tags" Target="../tags/tag983.xml"/><Relationship Id="rId51" Type="http://schemas.openxmlformats.org/officeDocument/2006/relationships/tags" Target="../tags/tag1026.xml"/><Relationship Id="rId72" Type="http://schemas.openxmlformats.org/officeDocument/2006/relationships/tags" Target="../tags/tag1047.xml"/><Relationship Id="rId80" Type="http://schemas.openxmlformats.org/officeDocument/2006/relationships/tags" Target="../tags/tag1055.xml"/><Relationship Id="rId85" Type="http://schemas.openxmlformats.org/officeDocument/2006/relationships/tags" Target="../tags/tag1060.xml"/><Relationship Id="rId3" Type="http://schemas.openxmlformats.org/officeDocument/2006/relationships/tags" Target="../tags/tag978.xml"/><Relationship Id="rId12" Type="http://schemas.openxmlformats.org/officeDocument/2006/relationships/tags" Target="../tags/tag987.xml"/><Relationship Id="rId17" Type="http://schemas.openxmlformats.org/officeDocument/2006/relationships/tags" Target="../tags/tag992.xml"/><Relationship Id="rId25" Type="http://schemas.openxmlformats.org/officeDocument/2006/relationships/tags" Target="../tags/tag1000.xml"/><Relationship Id="rId33" Type="http://schemas.openxmlformats.org/officeDocument/2006/relationships/tags" Target="../tags/tag1008.xml"/><Relationship Id="rId38" Type="http://schemas.openxmlformats.org/officeDocument/2006/relationships/tags" Target="../tags/tag1013.xml"/><Relationship Id="rId46" Type="http://schemas.openxmlformats.org/officeDocument/2006/relationships/tags" Target="../tags/tag1021.xml"/><Relationship Id="rId59" Type="http://schemas.openxmlformats.org/officeDocument/2006/relationships/tags" Target="../tags/tag1034.xml"/><Relationship Id="rId67" Type="http://schemas.openxmlformats.org/officeDocument/2006/relationships/tags" Target="../tags/tag1042.xml"/><Relationship Id="rId20" Type="http://schemas.openxmlformats.org/officeDocument/2006/relationships/tags" Target="../tags/tag995.xml"/><Relationship Id="rId41" Type="http://schemas.openxmlformats.org/officeDocument/2006/relationships/tags" Target="../tags/tag1016.xml"/><Relationship Id="rId54" Type="http://schemas.openxmlformats.org/officeDocument/2006/relationships/tags" Target="../tags/tag1029.xml"/><Relationship Id="rId62" Type="http://schemas.openxmlformats.org/officeDocument/2006/relationships/tags" Target="../tags/tag1037.xml"/><Relationship Id="rId70" Type="http://schemas.openxmlformats.org/officeDocument/2006/relationships/tags" Target="../tags/tag1045.xml"/><Relationship Id="rId75" Type="http://schemas.openxmlformats.org/officeDocument/2006/relationships/tags" Target="../tags/tag1050.xml"/><Relationship Id="rId83" Type="http://schemas.openxmlformats.org/officeDocument/2006/relationships/tags" Target="../tags/tag1058.xml"/><Relationship Id="rId88" Type="http://schemas.openxmlformats.org/officeDocument/2006/relationships/tags" Target="../tags/tag106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15" Type="http://schemas.openxmlformats.org/officeDocument/2006/relationships/tags" Target="../tags/tag990.xml"/><Relationship Id="rId23" Type="http://schemas.openxmlformats.org/officeDocument/2006/relationships/tags" Target="../tags/tag998.xml"/><Relationship Id="rId28" Type="http://schemas.openxmlformats.org/officeDocument/2006/relationships/tags" Target="../tags/tag1003.xml"/><Relationship Id="rId36" Type="http://schemas.openxmlformats.org/officeDocument/2006/relationships/tags" Target="../tags/tag1011.xml"/><Relationship Id="rId49" Type="http://schemas.openxmlformats.org/officeDocument/2006/relationships/tags" Target="../tags/tag1024.xml"/><Relationship Id="rId57" Type="http://schemas.openxmlformats.org/officeDocument/2006/relationships/tags" Target="../tags/tag1032.xml"/><Relationship Id="rId10" Type="http://schemas.openxmlformats.org/officeDocument/2006/relationships/tags" Target="../tags/tag985.xml"/><Relationship Id="rId31" Type="http://schemas.openxmlformats.org/officeDocument/2006/relationships/tags" Target="../tags/tag1006.xml"/><Relationship Id="rId44" Type="http://schemas.openxmlformats.org/officeDocument/2006/relationships/tags" Target="../tags/tag1019.xml"/><Relationship Id="rId52" Type="http://schemas.openxmlformats.org/officeDocument/2006/relationships/tags" Target="../tags/tag1027.xml"/><Relationship Id="rId60" Type="http://schemas.openxmlformats.org/officeDocument/2006/relationships/tags" Target="../tags/tag1035.xml"/><Relationship Id="rId65" Type="http://schemas.openxmlformats.org/officeDocument/2006/relationships/tags" Target="../tags/tag1040.xml"/><Relationship Id="rId73" Type="http://schemas.openxmlformats.org/officeDocument/2006/relationships/tags" Target="../tags/tag1048.xml"/><Relationship Id="rId78" Type="http://schemas.openxmlformats.org/officeDocument/2006/relationships/tags" Target="../tags/tag1053.xml"/><Relationship Id="rId81" Type="http://schemas.openxmlformats.org/officeDocument/2006/relationships/tags" Target="../tags/tag1056.xml"/><Relationship Id="rId86" Type="http://schemas.openxmlformats.org/officeDocument/2006/relationships/tags" Target="../tags/tag1061.xml"/><Relationship Id="rId4" Type="http://schemas.openxmlformats.org/officeDocument/2006/relationships/tags" Target="../tags/tag979.xml"/><Relationship Id="rId9" Type="http://schemas.openxmlformats.org/officeDocument/2006/relationships/tags" Target="../tags/tag984.xml"/><Relationship Id="rId13" Type="http://schemas.openxmlformats.org/officeDocument/2006/relationships/tags" Target="../tags/tag988.xml"/><Relationship Id="rId18" Type="http://schemas.openxmlformats.org/officeDocument/2006/relationships/tags" Target="../tags/tag993.xml"/><Relationship Id="rId39" Type="http://schemas.openxmlformats.org/officeDocument/2006/relationships/tags" Target="../tags/tag1014.xml"/><Relationship Id="rId34" Type="http://schemas.openxmlformats.org/officeDocument/2006/relationships/tags" Target="../tags/tag1009.xml"/><Relationship Id="rId50" Type="http://schemas.openxmlformats.org/officeDocument/2006/relationships/tags" Target="../tags/tag1025.xml"/><Relationship Id="rId55" Type="http://schemas.openxmlformats.org/officeDocument/2006/relationships/tags" Target="../tags/tag1030.xml"/><Relationship Id="rId76" Type="http://schemas.openxmlformats.org/officeDocument/2006/relationships/tags" Target="../tags/tag1051.xml"/><Relationship Id="rId7" Type="http://schemas.openxmlformats.org/officeDocument/2006/relationships/tags" Target="../tags/tag982.xml"/><Relationship Id="rId71" Type="http://schemas.openxmlformats.org/officeDocument/2006/relationships/tags" Target="../tags/tag1046.xml"/><Relationship Id="rId92" Type="http://schemas.openxmlformats.org/officeDocument/2006/relationships/notesSlide" Target="../notesSlides/notesSlide27.xml"/><Relationship Id="rId2" Type="http://schemas.openxmlformats.org/officeDocument/2006/relationships/tags" Target="../tags/tag977.xml"/><Relationship Id="rId29" Type="http://schemas.openxmlformats.org/officeDocument/2006/relationships/tags" Target="../tags/tag1004.xml"/><Relationship Id="rId24" Type="http://schemas.openxmlformats.org/officeDocument/2006/relationships/tags" Target="../tags/tag999.xml"/><Relationship Id="rId40" Type="http://schemas.openxmlformats.org/officeDocument/2006/relationships/tags" Target="../tags/tag1015.xml"/><Relationship Id="rId45" Type="http://schemas.openxmlformats.org/officeDocument/2006/relationships/tags" Target="../tags/tag1020.xml"/><Relationship Id="rId66" Type="http://schemas.openxmlformats.org/officeDocument/2006/relationships/tags" Target="../tags/tag1041.xml"/><Relationship Id="rId87" Type="http://schemas.openxmlformats.org/officeDocument/2006/relationships/tags" Target="../tags/tag1062.xml"/><Relationship Id="rId61" Type="http://schemas.openxmlformats.org/officeDocument/2006/relationships/tags" Target="../tags/tag1036.xml"/><Relationship Id="rId82" Type="http://schemas.openxmlformats.org/officeDocument/2006/relationships/tags" Target="../tags/tag1057.xml"/><Relationship Id="rId19" Type="http://schemas.openxmlformats.org/officeDocument/2006/relationships/tags" Target="../tags/tag994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1091.xml"/><Relationship Id="rId21" Type="http://schemas.openxmlformats.org/officeDocument/2006/relationships/tags" Target="../tags/tag1086.xml"/><Relationship Id="rId42" Type="http://schemas.openxmlformats.org/officeDocument/2006/relationships/tags" Target="../tags/tag1107.xml"/><Relationship Id="rId47" Type="http://schemas.openxmlformats.org/officeDocument/2006/relationships/tags" Target="../tags/tag1112.xml"/><Relationship Id="rId63" Type="http://schemas.openxmlformats.org/officeDocument/2006/relationships/tags" Target="../tags/tag1128.xml"/><Relationship Id="rId68" Type="http://schemas.openxmlformats.org/officeDocument/2006/relationships/tags" Target="../tags/tag1133.xml"/><Relationship Id="rId84" Type="http://schemas.openxmlformats.org/officeDocument/2006/relationships/tags" Target="../tags/tag1149.xml"/><Relationship Id="rId89" Type="http://schemas.openxmlformats.org/officeDocument/2006/relationships/tags" Target="../tags/tag1154.xml"/><Relationship Id="rId16" Type="http://schemas.openxmlformats.org/officeDocument/2006/relationships/tags" Target="../tags/tag1081.xml"/><Relationship Id="rId11" Type="http://schemas.openxmlformats.org/officeDocument/2006/relationships/tags" Target="../tags/tag1076.xml"/><Relationship Id="rId32" Type="http://schemas.openxmlformats.org/officeDocument/2006/relationships/tags" Target="../tags/tag1097.xml"/><Relationship Id="rId37" Type="http://schemas.openxmlformats.org/officeDocument/2006/relationships/tags" Target="../tags/tag1102.xml"/><Relationship Id="rId53" Type="http://schemas.openxmlformats.org/officeDocument/2006/relationships/tags" Target="../tags/tag1118.xml"/><Relationship Id="rId58" Type="http://schemas.openxmlformats.org/officeDocument/2006/relationships/tags" Target="../tags/tag1123.xml"/><Relationship Id="rId74" Type="http://schemas.openxmlformats.org/officeDocument/2006/relationships/tags" Target="../tags/tag1139.xml"/><Relationship Id="rId79" Type="http://schemas.openxmlformats.org/officeDocument/2006/relationships/tags" Target="../tags/tag1144.xml"/><Relationship Id="rId5" Type="http://schemas.openxmlformats.org/officeDocument/2006/relationships/tags" Target="../tags/tag1070.xml"/><Relationship Id="rId90" Type="http://schemas.openxmlformats.org/officeDocument/2006/relationships/tags" Target="../tags/tag1155.xml"/><Relationship Id="rId14" Type="http://schemas.openxmlformats.org/officeDocument/2006/relationships/tags" Target="../tags/tag1079.xml"/><Relationship Id="rId22" Type="http://schemas.openxmlformats.org/officeDocument/2006/relationships/tags" Target="../tags/tag1087.xml"/><Relationship Id="rId27" Type="http://schemas.openxmlformats.org/officeDocument/2006/relationships/tags" Target="../tags/tag1092.xml"/><Relationship Id="rId30" Type="http://schemas.openxmlformats.org/officeDocument/2006/relationships/tags" Target="../tags/tag1095.xml"/><Relationship Id="rId35" Type="http://schemas.openxmlformats.org/officeDocument/2006/relationships/tags" Target="../tags/tag1100.xml"/><Relationship Id="rId43" Type="http://schemas.openxmlformats.org/officeDocument/2006/relationships/tags" Target="../tags/tag1108.xml"/><Relationship Id="rId48" Type="http://schemas.openxmlformats.org/officeDocument/2006/relationships/tags" Target="../tags/tag1113.xml"/><Relationship Id="rId56" Type="http://schemas.openxmlformats.org/officeDocument/2006/relationships/tags" Target="../tags/tag1121.xml"/><Relationship Id="rId64" Type="http://schemas.openxmlformats.org/officeDocument/2006/relationships/tags" Target="../tags/tag1129.xml"/><Relationship Id="rId69" Type="http://schemas.openxmlformats.org/officeDocument/2006/relationships/tags" Target="../tags/tag1134.xml"/><Relationship Id="rId77" Type="http://schemas.openxmlformats.org/officeDocument/2006/relationships/tags" Target="../tags/tag1142.xml"/><Relationship Id="rId8" Type="http://schemas.openxmlformats.org/officeDocument/2006/relationships/tags" Target="../tags/tag1073.xml"/><Relationship Id="rId51" Type="http://schemas.openxmlformats.org/officeDocument/2006/relationships/tags" Target="../tags/tag1116.xml"/><Relationship Id="rId72" Type="http://schemas.openxmlformats.org/officeDocument/2006/relationships/tags" Target="../tags/tag1137.xml"/><Relationship Id="rId80" Type="http://schemas.openxmlformats.org/officeDocument/2006/relationships/tags" Target="../tags/tag1145.xml"/><Relationship Id="rId85" Type="http://schemas.openxmlformats.org/officeDocument/2006/relationships/tags" Target="../tags/tag1150.xml"/><Relationship Id="rId3" Type="http://schemas.openxmlformats.org/officeDocument/2006/relationships/tags" Target="../tags/tag1068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25" Type="http://schemas.openxmlformats.org/officeDocument/2006/relationships/tags" Target="../tags/tag1090.xml"/><Relationship Id="rId33" Type="http://schemas.openxmlformats.org/officeDocument/2006/relationships/tags" Target="../tags/tag1098.xml"/><Relationship Id="rId38" Type="http://schemas.openxmlformats.org/officeDocument/2006/relationships/tags" Target="../tags/tag1103.xml"/><Relationship Id="rId46" Type="http://schemas.openxmlformats.org/officeDocument/2006/relationships/tags" Target="../tags/tag1111.xml"/><Relationship Id="rId59" Type="http://schemas.openxmlformats.org/officeDocument/2006/relationships/tags" Target="../tags/tag1124.xml"/><Relationship Id="rId67" Type="http://schemas.openxmlformats.org/officeDocument/2006/relationships/tags" Target="../tags/tag1132.xml"/><Relationship Id="rId20" Type="http://schemas.openxmlformats.org/officeDocument/2006/relationships/tags" Target="../tags/tag1085.xml"/><Relationship Id="rId41" Type="http://schemas.openxmlformats.org/officeDocument/2006/relationships/tags" Target="../tags/tag1106.xml"/><Relationship Id="rId54" Type="http://schemas.openxmlformats.org/officeDocument/2006/relationships/tags" Target="../tags/tag1119.xml"/><Relationship Id="rId62" Type="http://schemas.openxmlformats.org/officeDocument/2006/relationships/tags" Target="../tags/tag1127.xml"/><Relationship Id="rId70" Type="http://schemas.openxmlformats.org/officeDocument/2006/relationships/tags" Target="../tags/tag1135.xml"/><Relationship Id="rId75" Type="http://schemas.openxmlformats.org/officeDocument/2006/relationships/tags" Target="../tags/tag1140.xml"/><Relationship Id="rId83" Type="http://schemas.openxmlformats.org/officeDocument/2006/relationships/tags" Target="../tags/tag1148.xml"/><Relationship Id="rId88" Type="http://schemas.openxmlformats.org/officeDocument/2006/relationships/tags" Target="../tags/tag115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5" Type="http://schemas.openxmlformats.org/officeDocument/2006/relationships/tags" Target="../tags/tag1080.xml"/><Relationship Id="rId23" Type="http://schemas.openxmlformats.org/officeDocument/2006/relationships/tags" Target="../tags/tag1088.xml"/><Relationship Id="rId28" Type="http://schemas.openxmlformats.org/officeDocument/2006/relationships/tags" Target="../tags/tag1093.xml"/><Relationship Id="rId36" Type="http://schemas.openxmlformats.org/officeDocument/2006/relationships/tags" Target="../tags/tag1101.xml"/><Relationship Id="rId49" Type="http://schemas.openxmlformats.org/officeDocument/2006/relationships/tags" Target="../tags/tag1114.xml"/><Relationship Id="rId57" Type="http://schemas.openxmlformats.org/officeDocument/2006/relationships/tags" Target="../tags/tag1122.xml"/><Relationship Id="rId10" Type="http://schemas.openxmlformats.org/officeDocument/2006/relationships/tags" Target="../tags/tag1075.xml"/><Relationship Id="rId31" Type="http://schemas.openxmlformats.org/officeDocument/2006/relationships/tags" Target="../tags/tag1096.xml"/><Relationship Id="rId44" Type="http://schemas.openxmlformats.org/officeDocument/2006/relationships/tags" Target="../tags/tag1109.xml"/><Relationship Id="rId52" Type="http://schemas.openxmlformats.org/officeDocument/2006/relationships/tags" Target="../tags/tag1117.xml"/><Relationship Id="rId60" Type="http://schemas.openxmlformats.org/officeDocument/2006/relationships/tags" Target="../tags/tag1125.xml"/><Relationship Id="rId65" Type="http://schemas.openxmlformats.org/officeDocument/2006/relationships/tags" Target="../tags/tag1130.xml"/><Relationship Id="rId73" Type="http://schemas.openxmlformats.org/officeDocument/2006/relationships/tags" Target="../tags/tag1138.xml"/><Relationship Id="rId78" Type="http://schemas.openxmlformats.org/officeDocument/2006/relationships/tags" Target="../tags/tag1143.xml"/><Relationship Id="rId81" Type="http://schemas.openxmlformats.org/officeDocument/2006/relationships/tags" Target="../tags/tag1146.xml"/><Relationship Id="rId86" Type="http://schemas.openxmlformats.org/officeDocument/2006/relationships/tags" Target="../tags/tag1151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39" Type="http://schemas.openxmlformats.org/officeDocument/2006/relationships/tags" Target="../tags/tag1104.xml"/><Relationship Id="rId34" Type="http://schemas.openxmlformats.org/officeDocument/2006/relationships/tags" Target="../tags/tag1099.xml"/><Relationship Id="rId50" Type="http://schemas.openxmlformats.org/officeDocument/2006/relationships/tags" Target="../tags/tag1115.xml"/><Relationship Id="rId55" Type="http://schemas.openxmlformats.org/officeDocument/2006/relationships/tags" Target="../tags/tag1120.xml"/><Relationship Id="rId76" Type="http://schemas.openxmlformats.org/officeDocument/2006/relationships/tags" Target="../tags/tag1141.xml"/><Relationship Id="rId7" Type="http://schemas.openxmlformats.org/officeDocument/2006/relationships/tags" Target="../tags/tag1072.xml"/><Relationship Id="rId71" Type="http://schemas.openxmlformats.org/officeDocument/2006/relationships/tags" Target="../tags/tag1136.xml"/><Relationship Id="rId92" Type="http://schemas.openxmlformats.org/officeDocument/2006/relationships/notesSlide" Target="../notesSlides/notesSlide28.xml"/><Relationship Id="rId2" Type="http://schemas.openxmlformats.org/officeDocument/2006/relationships/tags" Target="../tags/tag1067.xml"/><Relationship Id="rId29" Type="http://schemas.openxmlformats.org/officeDocument/2006/relationships/tags" Target="../tags/tag1094.xml"/><Relationship Id="rId24" Type="http://schemas.openxmlformats.org/officeDocument/2006/relationships/tags" Target="../tags/tag1089.xml"/><Relationship Id="rId40" Type="http://schemas.openxmlformats.org/officeDocument/2006/relationships/tags" Target="../tags/tag1105.xml"/><Relationship Id="rId45" Type="http://schemas.openxmlformats.org/officeDocument/2006/relationships/tags" Target="../tags/tag1110.xml"/><Relationship Id="rId66" Type="http://schemas.openxmlformats.org/officeDocument/2006/relationships/tags" Target="../tags/tag1131.xml"/><Relationship Id="rId87" Type="http://schemas.openxmlformats.org/officeDocument/2006/relationships/tags" Target="../tags/tag1152.xml"/><Relationship Id="rId61" Type="http://schemas.openxmlformats.org/officeDocument/2006/relationships/tags" Target="../tags/tag1126.xml"/><Relationship Id="rId82" Type="http://schemas.openxmlformats.org/officeDocument/2006/relationships/tags" Target="../tags/tag1147.xml"/><Relationship Id="rId19" Type="http://schemas.openxmlformats.org/officeDocument/2006/relationships/tags" Target="../tags/tag1084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181.xml"/><Relationship Id="rId21" Type="http://schemas.openxmlformats.org/officeDocument/2006/relationships/tags" Target="../tags/tag1176.xml"/><Relationship Id="rId42" Type="http://schemas.openxmlformats.org/officeDocument/2006/relationships/tags" Target="../tags/tag1197.xml"/><Relationship Id="rId47" Type="http://schemas.openxmlformats.org/officeDocument/2006/relationships/tags" Target="../tags/tag1202.xml"/><Relationship Id="rId63" Type="http://schemas.openxmlformats.org/officeDocument/2006/relationships/tags" Target="../tags/tag1218.xml"/><Relationship Id="rId68" Type="http://schemas.openxmlformats.org/officeDocument/2006/relationships/tags" Target="../tags/tag1223.xml"/><Relationship Id="rId84" Type="http://schemas.openxmlformats.org/officeDocument/2006/relationships/tags" Target="../tags/tag1239.xml"/><Relationship Id="rId89" Type="http://schemas.openxmlformats.org/officeDocument/2006/relationships/tags" Target="../tags/tag1244.xml"/><Relationship Id="rId16" Type="http://schemas.openxmlformats.org/officeDocument/2006/relationships/tags" Target="../tags/tag1171.xml"/><Relationship Id="rId11" Type="http://schemas.openxmlformats.org/officeDocument/2006/relationships/tags" Target="../tags/tag1166.xml"/><Relationship Id="rId32" Type="http://schemas.openxmlformats.org/officeDocument/2006/relationships/tags" Target="../tags/tag1187.xml"/><Relationship Id="rId37" Type="http://schemas.openxmlformats.org/officeDocument/2006/relationships/tags" Target="../tags/tag1192.xml"/><Relationship Id="rId53" Type="http://schemas.openxmlformats.org/officeDocument/2006/relationships/tags" Target="../tags/tag1208.xml"/><Relationship Id="rId58" Type="http://schemas.openxmlformats.org/officeDocument/2006/relationships/tags" Target="../tags/tag1213.xml"/><Relationship Id="rId74" Type="http://schemas.openxmlformats.org/officeDocument/2006/relationships/tags" Target="../tags/tag1229.xml"/><Relationship Id="rId79" Type="http://schemas.openxmlformats.org/officeDocument/2006/relationships/tags" Target="../tags/tag1234.xml"/><Relationship Id="rId5" Type="http://schemas.openxmlformats.org/officeDocument/2006/relationships/tags" Target="../tags/tag1160.xml"/><Relationship Id="rId90" Type="http://schemas.openxmlformats.org/officeDocument/2006/relationships/tags" Target="../tags/tag1245.xml"/><Relationship Id="rId14" Type="http://schemas.openxmlformats.org/officeDocument/2006/relationships/tags" Target="../tags/tag1169.xml"/><Relationship Id="rId22" Type="http://schemas.openxmlformats.org/officeDocument/2006/relationships/tags" Target="../tags/tag1177.xml"/><Relationship Id="rId27" Type="http://schemas.openxmlformats.org/officeDocument/2006/relationships/tags" Target="../tags/tag1182.xml"/><Relationship Id="rId30" Type="http://schemas.openxmlformats.org/officeDocument/2006/relationships/tags" Target="../tags/tag1185.xml"/><Relationship Id="rId35" Type="http://schemas.openxmlformats.org/officeDocument/2006/relationships/tags" Target="../tags/tag1190.xml"/><Relationship Id="rId43" Type="http://schemas.openxmlformats.org/officeDocument/2006/relationships/tags" Target="../tags/tag1198.xml"/><Relationship Id="rId48" Type="http://schemas.openxmlformats.org/officeDocument/2006/relationships/tags" Target="../tags/tag1203.xml"/><Relationship Id="rId56" Type="http://schemas.openxmlformats.org/officeDocument/2006/relationships/tags" Target="../tags/tag1211.xml"/><Relationship Id="rId64" Type="http://schemas.openxmlformats.org/officeDocument/2006/relationships/tags" Target="../tags/tag1219.xml"/><Relationship Id="rId69" Type="http://schemas.openxmlformats.org/officeDocument/2006/relationships/tags" Target="../tags/tag1224.xml"/><Relationship Id="rId77" Type="http://schemas.openxmlformats.org/officeDocument/2006/relationships/tags" Target="../tags/tag1232.xml"/><Relationship Id="rId8" Type="http://schemas.openxmlformats.org/officeDocument/2006/relationships/tags" Target="../tags/tag1163.xml"/><Relationship Id="rId51" Type="http://schemas.openxmlformats.org/officeDocument/2006/relationships/tags" Target="../tags/tag1206.xml"/><Relationship Id="rId72" Type="http://schemas.openxmlformats.org/officeDocument/2006/relationships/tags" Target="../tags/tag1227.xml"/><Relationship Id="rId80" Type="http://schemas.openxmlformats.org/officeDocument/2006/relationships/tags" Target="../tags/tag1235.xml"/><Relationship Id="rId85" Type="http://schemas.openxmlformats.org/officeDocument/2006/relationships/tags" Target="../tags/tag1240.xml"/><Relationship Id="rId3" Type="http://schemas.openxmlformats.org/officeDocument/2006/relationships/tags" Target="../tags/tag1158.xml"/><Relationship Id="rId12" Type="http://schemas.openxmlformats.org/officeDocument/2006/relationships/tags" Target="../tags/tag1167.xml"/><Relationship Id="rId17" Type="http://schemas.openxmlformats.org/officeDocument/2006/relationships/tags" Target="../tags/tag1172.xml"/><Relationship Id="rId25" Type="http://schemas.openxmlformats.org/officeDocument/2006/relationships/tags" Target="../tags/tag1180.xml"/><Relationship Id="rId33" Type="http://schemas.openxmlformats.org/officeDocument/2006/relationships/tags" Target="../tags/tag1188.xml"/><Relationship Id="rId38" Type="http://schemas.openxmlformats.org/officeDocument/2006/relationships/tags" Target="../tags/tag1193.xml"/><Relationship Id="rId46" Type="http://schemas.openxmlformats.org/officeDocument/2006/relationships/tags" Target="../tags/tag1201.xml"/><Relationship Id="rId59" Type="http://schemas.openxmlformats.org/officeDocument/2006/relationships/tags" Target="../tags/tag1214.xml"/><Relationship Id="rId67" Type="http://schemas.openxmlformats.org/officeDocument/2006/relationships/tags" Target="../tags/tag1222.xml"/><Relationship Id="rId20" Type="http://schemas.openxmlformats.org/officeDocument/2006/relationships/tags" Target="../tags/tag1175.xml"/><Relationship Id="rId41" Type="http://schemas.openxmlformats.org/officeDocument/2006/relationships/tags" Target="../tags/tag1196.xml"/><Relationship Id="rId54" Type="http://schemas.openxmlformats.org/officeDocument/2006/relationships/tags" Target="../tags/tag1209.xml"/><Relationship Id="rId62" Type="http://schemas.openxmlformats.org/officeDocument/2006/relationships/tags" Target="../tags/tag1217.xml"/><Relationship Id="rId70" Type="http://schemas.openxmlformats.org/officeDocument/2006/relationships/tags" Target="../tags/tag1225.xml"/><Relationship Id="rId75" Type="http://schemas.openxmlformats.org/officeDocument/2006/relationships/tags" Target="../tags/tag1230.xml"/><Relationship Id="rId83" Type="http://schemas.openxmlformats.org/officeDocument/2006/relationships/tags" Target="../tags/tag1238.xml"/><Relationship Id="rId88" Type="http://schemas.openxmlformats.org/officeDocument/2006/relationships/tags" Target="../tags/tag124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156.xml"/><Relationship Id="rId6" Type="http://schemas.openxmlformats.org/officeDocument/2006/relationships/tags" Target="../tags/tag1161.xml"/><Relationship Id="rId15" Type="http://schemas.openxmlformats.org/officeDocument/2006/relationships/tags" Target="../tags/tag1170.xml"/><Relationship Id="rId23" Type="http://schemas.openxmlformats.org/officeDocument/2006/relationships/tags" Target="../tags/tag1178.xml"/><Relationship Id="rId28" Type="http://schemas.openxmlformats.org/officeDocument/2006/relationships/tags" Target="../tags/tag1183.xml"/><Relationship Id="rId36" Type="http://schemas.openxmlformats.org/officeDocument/2006/relationships/tags" Target="../tags/tag1191.xml"/><Relationship Id="rId49" Type="http://schemas.openxmlformats.org/officeDocument/2006/relationships/tags" Target="../tags/tag1204.xml"/><Relationship Id="rId57" Type="http://schemas.openxmlformats.org/officeDocument/2006/relationships/tags" Target="../tags/tag1212.xml"/><Relationship Id="rId10" Type="http://schemas.openxmlformats.org/officeDocument/2006/relationships/tags" Target="../tags/tag1165.xml"/><Relationship Id="rId31" Type="http://schemas.openxmlformats.org/officeDocument/2006/relationships/tags" Target="../tags/tag1186.xml"/><Relationship Id="rId44" Type="http://schemas.openxmlformats.org/officeDocument/2006/relationships/tags" Target="../tags/tag1199.xml"/><Relationship Id="rId52" Type="http://schemas.openxmlformats.org/officeDocument/2006/relationships/tags" Target="../tags/tag1207.xml"/><Relationship Id="rId60" Type="http://schemas.openxmlformats.org/officeDocument/2006/relationships/tags" Target="../tags/tag1215.xml"/><Relationship Id="rId65" Type="http://schemas.openxmlformats.org/officeDocument/2006/relationships/tags" Target="../tags/tag1220.xml"/><Relationship Id="rId73" Type="http://schemas.openxmlformats.org/officeDocument/2006/relationships/tags" Target="../tags/tag1228.xml"/><Relationship Id="rId78" Type="http://schemas.openxmlformats.org/officeDocument/2006/relationships/tags" Target="../tags/tag1233.xml"/><Relationship Id="rId81" Type="http://schemas.openxmlformats.org/officeDocument/2006/relationships/tags" Target="../tags/tag1236.xml"/><Relationship Id="rId86" Type="http://schemas.openxmlformats.org/officeDocument/2006/relationships/tags" Target="../tags/tag1241.xml"/><Relationship Id="rId4" Type="http://schemas.openxmlformats.org/officeDocument/2006/relationships/tags" Target="../tags/tag1159.xml"/><Relationship Id="rId9" Type="http://schemas.openxmlformats.org/officeDocument/2006/relationships/tags" Target="../tags/tag1164.xml"/><Relationship Id="rId13" Type="http://schemas.openxmlformats.org/officeDocument/2006/relationships/tags" Target="../tags/tag1168.xml"/><Relationship Id="rId18" Type="http://schemas.openxmlformats.org/officeDocument/2006/relationships/tags" Target="../tags/tag1173.xml"/><Relationship Id="rId39" Type="http://schemas.openxmlformats.org/officeDocument/2006/relationships/tags" Target="../tags/tag1194.xml"/><Relationship Id="rId34" Type="http://schemas.openxmlformats.org/officeDocument/2006/relationships/tags" Target="../tags/tag1189.xml"/><Relationship Id="rId50" Type="http://schemas.openxmlformats.org/officeDocument/2006/relationships/tags" Target="../tags/tag1205.xml"/><Relationship Id="rId55" Type="http://schemas.openxmlformats.org/officeDocument/2006/relationships/tags" Target="../tags/tag1210.xml"/><Relationship Id="rId76" Type="http://schemas.openxmlformats.org/officeDocument/2006/relationships/tags" Target="../tags/tag1231.xml"/><Relationship Id="rId7" Type="http://schemas.openxmlformats.org/officeDocument/2006/relationships/tags" Target="../tags/tag1162.xml"/><Relationship Id="rId71" Type="http://schemas.openxmlformats.org/officeDocument/2006/relationships/tags" Target="../tags/tag1226.xml"/><Relationship Id="rId92" Type="http://schemas.openxmlformats.org/officeDocument/2006/relationships/notesSlide" Target="../notesSlides/notesSlide29.xml"/><Relationship Id="rId2" Type="http://schemas.openxmlformats.org/officeDocument/2006/relationships/tags" Target="../tags/tag1157.xml"/><Relationship Id="rId29" Type="http://schemas.openxmlformats.org/officeDocument/2006/relationships/tags" Target="../tags/tag1184.xml"/><Relationship Id="rId24" Type="http://schemas.openxmlformats.org/officeDocument/2006/relationships/tags" Target="../tags/tag1179.xml"/><Relationship Id="rId40" Type="http://schemas.openxmlformats.org/officeDocument/2006/relationships/tags" Target="../tags/tag1195.xml"/><Relationship Id="rId45" Type="http://schemas.openxmlformats.org/officeDocument/2006/relationships/tags" Target="../tags/tag1200.xml"/><Relationship Id="rId66" Type="http://schemas.openxmlformats.org/officeDocument/2006/relationships/tags" Target="../tags/tag1221.xml"/><Relationship Id="rId87" Type="http://schemas.openxmlformats.org/officeDocument/2006/relationships/tags" Target="../tags/tag1242.xml"/><Relationship Id="rId61" Type="http://schemas.openxmlformats.org/officeDocument/2006/relationships/tags" Target="../tags/tag1216.xml"/><Relationship Id="rId82" Type="http://schemas.openxmlformats.org/officeDocument/2006/relationships/tags" Target="../tags/tag1237.xml"/><Relationship Id="rId19" Type="http://schemas.openxmlformats.org/officeDocument/2006/relationships/tags" Target="../tags/tag1174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1271.xml"/><Relationship Id="rId21" Type="http://schemas.openxmlformats.org/officeDocument/2006/relationships/tags" Target="../tags/tag1266.xml"/><Relationship Id="rId42" Type="http://schemas.openxmlformats.org/officeDocument/2006/relationships/tags" Target="../tags/tag1287.xml"/><Relationship Id="rId47" Type="http://schemas.openxmlformats.org/officeDocument/2006/relationships/tags" Target="../tags/tag1292.xml"/><Relationship Id="rId63" Type="http://schemas.openxmlformats.org/officeDocument/2006/relationships/tags" Target="../tags/tag1308.xml"/><Relationship Id="rId68" Type="http://schemas.openxmlformats.org/officeDocument/2006/relationships/tags" Target="../tags/tag1313.xml"/><Relationship Id="rId84" Type="http://schemas.openxmlformats.org/officeDocument/2006/relationships/tags" Target="../tags/tag1329.xml"/><Relationship Id="rId89" Type="http://schemas.openxmlformats.org/officeDocument/2006/relationships/tags" Target="../tags/tag1334.xml"/><Relationship Id="rId16" Type="http://schemas.openxmlformats.org/officeDocument/2006/relationships/tags" Target="../tags/tag1261.xml"/><Relationship Id="rId11" Type="http://schemas.openxmlformats.org/officeDocument/2006/relationships/tags" Target="../tags/tag1256.xml"/><Relationship Id="rId32" Type="http://schemas.openxmlformats.org/officeDocument/2006/relationships/tags" Target="../tags/tag1277.xml"/><Relationship Id="rId37" Type="http://schemas.openxmlformats.org/officeDocument/2006/relationships/tags" Target="../tags/tag1282.xml"/><Relationship Id="rId53" Type="http://schemas.openxmlformats.org/officeDocument/2006/relationships/tags" Target="../tags/tag1298.xml"/><Relationship Id="rId58" Type="http://schemas.openxmlformats.org/officeDocument/2006/relationships/tags" Target="../tags/tag1303.xml"/><Relationship Id="rId74" Type="http://schemas.openxmlformats.org/officeDocument/2006/relationships/tags" Target="../tags/tag1319.xml"/><Relationship Id="rId79" Type="http://schemas.openxmlformats.org/officeDocument/2006/relationships/tags" Target="../tags/tag1324.xml"/><Relationship Id="rId5" Type="http://schemas.openxmlformats.org/officeDocument/2006/relationships/tags" Target="../tags/tag1250.xml"/><Relationship Id="rId90" Type="http://schemas.openxmlformats.org/officeDocument/2006/relationships/tags" Target="../tags/tag1335.xml"/><Relationship Id="rId14" Type="http://schemas.openxmlformats.org/officeDocument/2006/relationships/tags" Target="../tags/tag1259.xml"/><Relationship Id="rId22" Type="http://schemas.openxmlformats.org/officeDocument/2006/relationships/tags" Target="../tags/tag1267.xml"/><Relationship Id="rId27" Type="http://schemas.openxmlformats.org/officeDocument/2006/relationships/tags" Target="../tags/tag1272.xml"/><Relationship Id="rId30" Type="http://schemas.openxmlformats.org/officeDocument/2006/relationships/tags" Target="../tags/tag1275.xml"/><Relationship Id="rId35" Type="http://schemas.openxmlformats.org/officeDocument/2006/relationships/tags" Target="../tags/tag1280.xml"/><Relationship Id="rId43" Type="http://schemas.openxmlformats.org/officeDocument/2006/relationships/tags" Target="../tags/tag1288.xml"/><Relationship Id="rId48" Type="http://schemas.openxmlformats.org/officeDocument/2006/relationships/tags" Target="../tags/tag1293.xml"/><Relationship Id="rId56" Type="http://schemas.openxmlformats.org/officeDocument/2006/relationships/tags" Target="../tags/tag1301.xml"/><Relationship Id="rId64" Type="http://schemas.openxmlformats.org/officeDocument/2006/relationships/tags" Target="../tags/tag1309.xml"/><Relationship Id="rId69" Type="http://schemas.openxmlformats.org/officeDocument/2006/relationships/tags" Target="../tags/tag1314.xml"/><Relationship Id="rId77" Type="http://schemas.openxmlformats.org/officeDocument/2006/relationships/tags" Target="../tags/tag1322.xml"/><Relationship Id="rId8" Type="http://schemas.openxmlformats.org/officeDocument/2006/relationships/tags" Target="../tags/tag1253.xml"/><Relationship Id="rId51" Type="http://schemas.openxmlformats.org/officeDocument/2006/relationships/tags" Target="../tags/tag1296.xml"/><Relationship Id="rId72" Type="http://schemas.openxmlformats.org/officeDocument/2006/relationships/tags" Target="../tags/tag1317.xml"/><Relationship Id="rId80" Type="http://schemas.openxmlformats.org/officeDocument/2006/relationships/tags" Target="../tags/tag1325.xml"/><Relationship Id="rId85" Type="http://schemas.openxmlformats.org/officeDocument/2006/relationships/tags" Target="../tags/tag1330.xml"/><Relationship Id="rId3" Type="http://schemas.openxmlformats.org/officeDocument/2006/relationships/tags" Target="../tags/tag1248.xml"/><Relationship Id="rId12" Type="http://schemas.openxmlformats.org/officeDocument/2006/relationships/tags" Target="../tags/tag1257.xml"/><Relationship Id="rId17" Type="http://schemas.openxmlformats.org/officeDocument/2006/relationships/tags" Target="../tags/tag1262.xml"/><Relationship Id="rId25" Type="http://schemas.openxmlformats.org/officeDocument/2006/relationships/tags" Target="../tags/tag1270.xml"/><Relationship Id="rId33" Type="http://schemas.openxmlformats.org/officeDocument/2006/relationships/tags" Target="../tags/tag1278.xml"/><Relationship Id="rId38" Type="http://schemas.openxmlformats.org/officeDocument/2006/relationships/tags" Target="../tags/tag1283.xml"/><Relationship Id="rId46" Type="http://schemas.openxmlformats.org/officeDocument/2006/relationships/tags" Target="../tags/tag1291.xml"/><Relationship Id="rId59" Type="http://schemas.openxmlformats.org/officeDocument/2006/relationships/tags" Target="../tags/tag1304.xml"/><Relationship Id="rId67" Type="http://schemas.openxmlformats.org/officeDocument/2006/relationships/tags" Target="../tags/tag1312.xml"/><Relationship Id="rId20" Type="http://schemas.openxmlformats.org/officeDocument/2006/relationships/tags" Target="../tags/tag1265.xml"/><Relationship Id="rId41" Type="http://schemas.openxmlformats.org/officeDocument/2006/relationships/tags" Target="../tags/tag1286.xml"/><Relationship Id="rId54" Type="http://schemas.openxmlformats.org/officeDocument/2006/relationships/tags" Target="../tags/tag1299.xml"/><Relationship Id="rId62" Type="http://schemas.openxmlformats.org/officeDocument/2006/relationships/tags" Target="../tags/tag1307.xml"/><Relationship Id="rId70" Type="http://schemas.openxmlformats.org/officeDocument/2006/relationships/tags" Target="../tags/tag1315.xml"/><Relationship Id="rId75" Type="http://schemas.openxmlformats.org/officeDocument/2006/relationships/tags" Target="../tags/tag1320.xml"/><Relationship Id="rId83" Type="http://schemas.openxmlformats.org/officeDocument/2006/relationships/tags" Target="../tags/tag1328.xml"/><Relationship Id="rId88" Type="http://schemas.openxmlformats.org/officeDocument/2006/relationships/tags" Target="../tags/tag133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246.xml"/><Relationship Id="rId6" Type="http://schemas.openxmlformats.org/officeDocument/2006/relationships/tags" Target="../tags/tag1251.xml"/><Relationship Id="rId15" Type="http://schemas.openxmlformats.org/officeDocument/2006/relationships/tags" Target="../tags/tag1260.xml"/><Relationship Id="rId23" Type="http://schemas.openxmlformats.org/officeDocument/2006/relationships/tags" Target="../tags/tag1268.xml"/><Relationship Id="rId28" Type="http://schemas.openxmlformats.org/officeDocument/2006/relationships/tags" Target="../tags/tag1273.xml"/><Relationship Id="rId36" Type="http://schemas.openxmlformats.org/officeDocument/2006/relationships/tags" Target="../tags/tag1281.xml"/><Relationship Id="rId49" Type="http://schemas.openxmlformats.org/officeDocument/2006/relationships/tags" Target="../tags/tag1294.xml"/><Relationship Id="rId57" Type="http://schemas.openxmlformats.org/officeDocument/2006/relationships/tags" Target="../tags/tag1302.xml"/><Relationship Id="rId10" Type="http://schemas.openxmlformats.org/officeDocument/2006/relationships/tags" Target="../tags/tag1255.xml"/><Relationship Id="rId31" Type="http://schemas.openxmlformats.org/officeDocument/2006/relationships/tags" Target="../tags/tag1276.xml"/><Relationship Id="rId44" Type="http://schemas.openxmlformats.org/officeDocument/2006/relationships/tags" Target="../tags/tag1289.xml"/><Relationship Id="rId52" Type="http://schemas.openxmlformats.org/officeDocument/2006/relationships/tags" Target="../tags/tag1297.xml"/><Relationship Id="rId60" Type="http://schemas.openxmlformats.org/officeDocument/2006/relationships/tags" Target="../tags/tag1305.xml"/><Relationship Id="rId65" Type="http://schemas.openxmlformats.org/officeDocument/2006/relationships/tags" Target="../tags/tag1310.xml"/><Relationship Id="rId73" Type="http://schemas.openxmlformats.org/officeDocument/2006/relationships/tags" Target="../tags/tag1318.xml"/><Relationship Id="rId78" Type="http://schemas.openxmlformats.org/officeDocument/2006/relationships/tags" Target="../tags/tag1323.xml"/><Relationship Id="rId81" Type="http://schemas.openxmlformats.org/officeDocument/2006/relationships/tags" Target="../tags/tag1326.xml"/><Relationship Id="rId86" Type="http://schemas.openxmlformats.org/officeDocument/2006/relationships/tags" Target="../tags/tag1331.xml"/><Relationship Id="rId4" Type="http://schemas.openxmlformats.org/officeDocument/2006/relationships/tags" Target="../tags/tag1249.xml"/><Relationship Id="rId9" Type="http://schemas.openxmlformats.org/officeDocument/2006/relationships/tags" Target="../tags/tag1254.xml"/><Relationship Id="rId13" Type="http://schemas.openxmlformats.org/officeDocument/2006/relationships/tags" Target="../tags/tag1258.xml"/><Relationship Id="rId18" Type="http://schemas.openxmlformats.org/officeDocument/2006/relationships/tags" Target="../tags/tag1263.xml"/><Relationship Id="rId39" Type="http://schemas.openxmlformats.org/officeDocument/2006/relationships/tags" Target="../tags/tag1284.xml"/><Relationship Id="rId34" Type="http://schemas.openxmlformats.org/officeDocument/2006/relationships/tags" Target="../tags/tag1279.xml"/><Relationship Id="rId50" Type="http://schemas.openxmlformats.org/officeDocument/2006/relationships/tags" Target="../tags/tag1295.xml"/><Relationship Id="rId55" Type="http://schemas.openxmlformats.org/officeDocument/2006/relationships/tags" Target="../tags/tag1300.xml"/><Relationship Id="rId76" Type="http://schemas.openxmlformats.org/officeDocument/2006/relationships/tags" Target="../tags/tag1321.xml"/><Relationship Id="rId7" Type="http://schemas.openxmlformats.org/officeDocument/2006/relationships/tags" Target="../tags/tag1252.xml"/><Relationship Id="rId71" Type="http://schemas.openxmlformats.org/officeDocument/2006/relationships/tags" Target="../tags/tag1316.xml"/><Relationship Id="rId92" Type="http://schemas.openxmlformats.org/officeDocument/2006/relationships/notesSlide" Target="../notesSlides/notesSlide30.xml"/><Relationship Id="rId2" Type="http://schemas.openxmlformats.org/officeDocument/2006/relationships/tags" Target="../tags/tag1247.xml"/><Relationship Id="rId29" Type="http://schemas.openxmlformats.org/officeDocument/2006/relationships/tags" Target="../tags/tag1274.xml"/><Relationship Id="rId24" Type="http://schemas.openxmlformats.org/officeDocument/2006/relationships/tags" Target="../tags/tag1269.xml"/><Relationship Id="rId40" Type="http://schemas.openxmlformats.org/officeDocument/2006/relationships/tags" Target="../tags/tag1285.xml"/><Relationship Id="rId45" Type="http://schemas.openxmlformats.org/officeDocument/2006/relationships/tags" Target="../tags/tag1290.xml"/><Relationship Id="rId66" Type="http://schemas.openxmlformats.org/officeDocument/2006/relationships/tags" Target="../tags/tag1311.xml"/><Relationship Id="rId87" Type="http://schemas.openxmlformats.org/officeDocument/2006/relationships/tags" Target="../tags/tag1332.xml"/><Relationship Id="rId61" Type="http://schemas.openxmlformats.org/officeDocument/2006/relationships/tags" Target="../tags/tag1306.xml"/><Relationship Id="rId82" Type="http://schemas.openxmlformats.org/officeDocument/2006/relationships/tags" Target="../tags/tag1327.xml"/><Relationship Id="rId19" Type="http://schemas.openxmlformats.org/officeDocument/2006/relationships/tags" Target="../tags/tag126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13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37.xml"/><Relationship Id="rId1" Type="http://schemas.openxmlformats.org/officeDocument/2006/relationships/tags" Target="../tags/tag1336.xml"/><Relationship Id="rId6" Type="http://schemas.openxmlformats.org/officeDocument/2006/relationships/tags" Target="../tags/tag1341.xml"/><Relationship Id="rId5" Type="http://schemas.openxmlformats.org/officeDocument/2006/relationships/tags" Target="../tags/tag1340.xml"/><Relationship Id="rId4" Type="http://schemas.openxmlformats.org/officeDocument/2006/relationships/tags" Target="../tags/tag1339.xml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tags" Target="../tags/tag1367.xml"/><Relationship Id="rId117" Type="http://schemas.openxmlformats.org/officeDocument/2006/relationships/tags" Target="../tags/tag1458.xml"/><Relationship Id="rId21" Type="http://schemas.openxmlformats.org/officeDocument/2006/relationships/tags" Target="../tags/tag1362.xml"/><Relationship Id="rId42" Type="http://schemas.openxmlformats.org/officeDocument/2006/relationships/tags" Target="../tags/tag1383.xml"/><Relationship Id="rId47" Type="http://schemas.openxmlformats.org/officeDocument/2006/relationships/tags" Target="../tags/tag1388.xml"/><Relationship Id="rId63" Type="http://schemas.openxmlformats.org/officeDocument/2006/relationships/tags" Target="../tags/tag1404.xml"/><Relationship Id="rId68" Type="http://schemas.openxmlformats.org/officeDocument/2006/relationships/tags" Target="../tags/tag1409.xml"/><Relationship Id="rId84" Type="http://schemas.openxmlformats.org/officeDocument/2006/relationships/tags" Target="../tags/tag1425.xml"/><Relationship Id="rId89" Type="http://schemas.openxmlformats.org/officeDocument/2006/relationships/tags" Target="../tags/tag1430.xml"/><Relationship Id="rId112" Type="http://schemas.openxmlformats.org/officeDocument/2006/relationships/tags" Target="../tags/tag1453.xml"/><Relationship Id="rId16" Type="http://schemas.openxmlformats.org/officeDocument/2006/relationships/tags" Target="../tags/tag1357.xml"/><Relationship Id="rId107" Type="http://schemas.openxmlformats.org/officeDocument/2006/relationships/tags" Target="../tags/tag1448.xml"/><Relationship Id="rId11" Type="http://schemas.openxmlformats.org/officeDocument/2006/relationships/tags" Target="../tags/tag1352.xml"/><Relationship Id="rId32" Type="http://schemas.openxmlformats.org/officeDocument/2006/relationships/tags" Target="../tags/tag1373.xml"/><Relationship Id="rId37" Type="http://schemas.openxmlformats.org/officeDocument/2006/relationships/tags" Target="../tags/tag1378.xml"/><Relationship Id="rId53" Type="http://schemas.openxmlformats.org/officeDocument/2006/relationships/tags" Target="../tags/tag1394.xml"/><Relationship Id="rId58" Type="http://schemas.openxmlformats.org/officeDocument/2006/relationships/tags" Target="../tags/tag1399.xml"/><Relationship Id="rId74" Type="http://schemas.openxmlformats.org/officeDocument/2006/relationships/tags" Target="../tags/tag1415.xml"/><Relationship Id="rId79" Type="http://schemas.openxmlformats.org/officeDocument/2006/relationships/tags" Target="../tags/tag1420.xml"/><Relationship Id="rId102" Type="http://schemas.openxmlformats.org/officeDocument/2006/relationships/tags" Target="../tags/tag1443.xml"/><Relationship Id="rId123" Type="http://schemas.openxmlformats.org/officeDocument/2006/relationships/tags" Target="../tags/tag1464.xml"/><Relationship Id="rId5" Type="http://schemas.openxmlformats.org/officeDocument/2006/relationships/tags" Target="../tags/tag1346.xml"/><Relationship Id="rId90" Type="http://schemas.openxmlformats.org/officeDocument/2006/relationships/tags" Target="../tags/tag1431.xml"/><Relationship Id="rId95" Type="http://schemas.openxmlformats.org/officeDocument/2006/relationships/tags" Target="../tags/tag1436.xml"/><Relationship Id="rId22" Type="http://schemas.openxmlformats.org/officeDocument/2006/relationships/tags" Target="../tags/tag1363.xml"/><Relationship Id="rId27" Type="http://schemas.openxmlformats.org/officeDocument/2006/relationships/tags" Target="../tags/tag1368.xml"/><Relationship Id="rId43" Type="http://schemas.openxmlformats.org/officeDocument/2006/relationships/tags" Target="../tags/tag1384.xml"/><Relationship Id="rId48" Type="http://schemas.openxmlformats.org/officeDocument/2006/relationships/tags" Target="../tags/tag1389.xml"/><Relationship Id="rId64" Type="http://schemas.openxmlformats.org/officeDocument/2006/relationships/tags" Target="../tags/tag1405.xml"/><Relationship Id="rId69" Type="http://schemas.openxmlformats.org/officeDocument/2006/relationships/tags" Target="../tags/tag1410.xml"/><Relationship Id="rId113" Type="http://schemas.openxmlformats.org/officeDocument/2006/relationships/tags" Target="../tags/tag1454.xml"/><Relationship Id="rId118" Type="http://schemas.openxmlformats.org/officeDocument/2006/relationships/tags" Target="../tags/tag1459.xml"/><Relationship Id="rId80" Type="http://schemas.openxmlformats.org/officeDocument/2006/relationships/tags" Target="../tags/tag1421.xml"/><Relationship Id="rId85" Type="http://schemas.openxmlformats.org/officeDocument/2006/relationships/tags" Target="../tags/tag1426.xml"/><Relationship Id="rId12" Type="http://schemas.openxmlformats.org/officeDocument/2006/relationships/tags" Target="../tags/tag1353.xml"/><Relationship Id="rId17" Type="http://schemas.openxmlformats.org/officeDocument/2006/relationships/tags" Target="../tags/tag1358.xml"/><Relationship Id="rId33" Type="http://schemas.openxmlformats.org/officeDocument/2006/relationships/tags" Target="../tags/tag1374.xml"/><Relationship Id="rId38" Type="http://schemas.openxmlformats.org/officeDocument/2006/relationships/tags" Target="../tags/tag1379.xml"/><Relationship Id="rId59" Type="http://schemas.openxmlformats.org/officeDocument/2006/relationships/tags" Target="../tags/tag1400.xml"/><Relationship Id="rId103" Type="http://schemas.openxmlformats.org/officeDocument/2006/relationships/tags" Target="../tags/tag1444.xml"/><Relationship Id="rId108" Type="http://schemas.openxmlformats.org/officeDocument/2006/relationships/tags" Target="../tags/tag1449.xml"/><Relationship Id="rId124" Type="http://schemas.openxmlformats.org/officeDocument/2006/relationships/tags" Target="../tags/tag1465.xml"/><Relationship Id="rId54" Type="http://schemas.openxmlformats.org/officeDocument/2006/relationships/tags" Target="../tags/tag1395.xml"/><Relationship Id="rId70" Type="http://schemas.openxmlformats.org/officeDocument/2006/relationships/tags" Target="../tags/tag1411.xml"/><Relationship Id="rId75" Type="http://schemas.openxmlformats.org/officeDocument/2006/relationships/tags" Target="../tags/tag1416.xml"/><Relationship Id="rId91" Type="http://schemas.openxmlformats.org/officeDocument/2006/relationships/tags" Target="../tags/tag1432.xml"/><Relationship Id="rId96" Type="http://schemas.openxmlformats.org/officeDocument/2006/relationships/tags" Target="../tags/tag1437.xml"/><Relationship Id="rId1" Type="http://schemas.openxmlformats.org/officeDocument/2006/relationships/tags" Target="../tags/tag1342.xml"/><Relationship Id="rId6" Type="http://schemas.openxmlformats.org/officeDocument/2006/relationships/tags" Target="../tags/tag1347.xml"/><Relationship Id="rId23" Type="http://schemas.openxmlformats.org/officeDocument/2006/relationships/tags" Target="../tags/tag1364.xml"/><Relationship Id="rId28" Type="http://schemas.openxmlformats.org/officeDocument/2006/relationships/tags" Target="../tags/tag1369.xml"/><Relationship Id="rId49" Type="http://schemas.openxmlformats.org/officeDocument/2006/relationships/tags" Target="../tags/tag1390.xml"/><Relationship Id="rId114" Type="http://schemas.openxmlformats.org/officeDocument/2006/relationships/tags" Target="../tags/tag1455.xml"/><Relationship Id="rId119" Type="http://schemas.openxmlformats.org/officeDocument/2006/relationships/tags" Target="../tags/tag1460.xml"/><Relationship Id="rId44" Type="http://schemas.openxmlformats.org/officeDocument/2006/relationships/tags" Target="../tags/tag1385.xml"/><Relationship Id="rId60" Type="http://schemas.openxmlformats.org/officeDocument/2006/relationships/tags" Target="../tags/tag1401.xml"/><Relationship Id="rId65" Type="http://schemas.openxmlformats.org/officeDocument/2006/relationships/tags" Target="../tags/tag1406.xml"/><Relationship Id="rId81" Type="http://schemas.openxmlformats.org/officeDocument/2006/relationships/tags" Target="../tags/tag1422.xml"/><Relationship Id="rId86" Type="http://schemas.openxmlformats.org/officeDocument/2006/relationships/tags" Target="../tags/tag1427.xml"/><Relationship Id="rId13" Type="http://schemas.openxmlformats.org/officeDocument/2006/relationships/tags" Target="../tags/tag1354.xml"/><Relationship Id="rId18" Type="http://schemas.openxmlformats.org/officeDocument/2006/relationships/tags" Target="../tags/tag1359.xml"/><Relationship Id="rId39" Type="http://schemas.openxmlformats.org/officeDocument/2006/relationships/tags" Target="../tags/tag1380.xml"/><Relationship Id="rId109" Type="http://schemas.openxmlformats.org/officeDocument/2006/relationships/tags" Target="../tags/tag1450.xml"/><Relationship Id="rId34" Type="http://schemas.openxmlformats.org/officeDocument/2006/relationships/tags" Target="../tags/tag1375.xml"/><Relationship Id="rId50" Type="http://schemas.openxmlformats.org/officeDocument/2006/relationships/tags" Target="../tags/tag1391.xml"/><Relationship Id="rId55" Type="http://schemas.openxmlformats.org/officeDocument/2006/relationships/tags" Target="../tags/tag1396.xml"/><Relationship Id="rId76" Type="http://schemas.openxmlformats.org/officeDocument/2006/relationships/tags" Target="../tags/tag1417.xml"/><Relationship Id="rId97" Type="http://schemas.openxmlformats.org/officeDocument/2006/relationships/tags" Target="../tags/tag1438.xml"/><Relationship Id="rId104" Type="http://schemas.openxmlformats.org/officeDocument/2006/relationships/tags" Target="../tags/tag1445.xml"/><Relationship Id="rId120" Type="http://schemas.openxmlformats.org/officeDocument/2006/relationships/tags" Target="../tags/tag1461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348.xml"/><Relationship Id="rId71" Type="http://schemas.openxmlformats.org/officeDocument/2006/relationships/tags" Target="../tags/tag1412.xml"/><Relationship Id="rId92" Type="http://schemas.openxmlformats.org/officeDocument/2006/relationships/tags" Target="../tags/tag1433.xml"/><Relationship Id="rId2" Type="http://schemas.openxmlformats.org/officeDocument/2006/relationships/tags" Target="../tags/tag1343.xml"/><Relationship Id="rId29" Type="http://schemas.openxmlformats.org/officeDocument/2006/relationships/tags" Target="../tags/tag1370.xml"/><Relationship Id="rId24" Type="http://schemas.openxmlformats.org/officeDocument/2006/relationships/tags" Target="../tags/tag1365.xml"/><Relationship Id="rId40" Type="http://schemas.openxmlformats.org/officeDocument/2006/relationships/tags" Target="../tags/tag1381.xml"/><Relationship Id="rId45" Type="http://schemas.openxmlformats.org/officeDocument/2006/relationships/tags" Target="../tags/tag1386.xml"/><Relationship Id="rId66" Type="http://schemas.openxmlformats.org/officeDocument/2006/relationships/tags" Target="../tags/tag1407.xml"/><Relationship Id="rId87" Type="http://schemas.openxmlformats.org/officeDocument/2006/relationships/tags" Target="../tags/tag1428.xml"/><Relationship Id="rId110" Type="http://schemas.openxmlformats.org/officeDocument/2006/relationships/tags" Target="../tags/tag1451.xml"/><Relationship Id="rId115" Type="http://schemas.openxmlformats.org/officeDocument/2006/relationships/tags" Target="../tags/tag1456.xml"/><Relationship Id="rId61" Type="http://schemas.openxmlformats.org/officeDocument/2006/relationships/tags" Target="../tags/tag1402.xml"/><Relationship Id="rId82" Type="http://schemas.openxmlformats.org/officeDocument/2006/relationships/tags" Target="../tags/tag1423.xml"/><Relationship Id="rId19" Type="http://schemas.openxmlformats.org/officeDocument/2006/relationships/tags" Target="../tags/tag1360.xml"/><Relationship Id="rId14" Type="http://schemas.openxmlformats.org/officeDocument/2006/relationships/tags" Target="../tags/tag1355.xml"/><Relationship Id="rId30" Type="http://schemas.openxmlformats.org/officeDocument/2006/relationships/tags" Target="../tags/tag1371.xml"/><Relationship Id="rId35" Type="http://schemas.openxmlformats.org/officeDocument/2006/relationships/tags" Target="../tags/tag1376.xml"/><Relationship Id="rId56" Type="http://schemas.openxmlformats.org/officeDocument/2006/relationships/tags" Target="../tags/tag1397.xml"/><Relationship Id="rId77" Type="http://schemas.openxmlformats.org/officeDocument/2006/relationships/tags" Target="../tags/tag1418.xml"/><Relationship Id="rId100" Type="http://schemas.openxmlformats.org/officeDocument/2006/relationships/tags" Target="../tags/tag1441.xml"/><Relationship Id="rId105" Type="http://schemas.openxmlformats.org/officeDocument/2006/relationships/tags" Target="../tags/tag1446.xml"/><Relationship Id="rId126" Type="http://schemas.openxmlformats.org/officeDocument/2006/relationships/notesSlide" Target="../notesSlides/notesSlide33.xml"/><Relationship Id="rId8" Type="http://schemas.openxmlformats.org/officeDocument/2006/relationships/tags" Target="../tags/tag1349.xml"/><Relationship Id="rId51" Type="http://schemas.openxmlformats.org/officeDocument/2006/relationships/tags" Target="../tags/tag1392.xml"/><Relationship Id="rId72" Type="http://schemas.openxmlformats.org/officeDocument/2006/relationships/tags" Target="../tags/tag1413.xml"/><Relationship Id="rId93" Type="http://schemas.openxmlformats.org/officeDocument/2006/relationships/tags" Target="../tags/tag1434.xml"/><Relationship Id="rId98" Type="http://schemas.openxmlformats.org/officeDocument/2006/relationships/tags" Target="../tags/tag1439.xml"/><Relationship Id="rId121" Type="http://schemas.openxmlformats.org/officeDocument/2006/relationships/tags" Target="../tags/tag1462.xml"/><Relationship Id="rId3" Type="http://schemas.openxmlformats.org/officeDocument/2006/relationships/tags" Target="../tags/tag1344.xml"/><Relationship Id="rId25" Type="http://schemas.openxmlformats.org/officeDocument/2006/relationships/tags" Target="../tags/tag1366.xml"/><Relationship Id="rId46" Type="http://schemas.openxmlformats.org/officeDocument/2006/relationships/tags" Target="../tags/tag1387.xml"/><Relationship Id="rId67" Type="http://schemas.openxmlformats.org/officeDocument/2006/relationships/tags" Target="../tags/tag1408.xml"/><Relationship Id="rId116" Type="http://schemas.openxmlformats.org/officeDocument/2006/relationships/tags" Target="../tags/tag1457.xml"/><Relationship Id="rId20" Type="http://schemas.openxmlformats.org/officeDocument/2006/relationships/tags" Target="../tags/tag1361.xml"/><Relationship Id="rId41" Type="http://schemas.openxmlformats.org/officeDocument/2006/relationships/tags" Target="../tags/tag1382.xml"/><Relationship Id="rId62" Type="http://schemas.openxmlformats.org/officeDocument/2006/relationships/tags" Target="../tags/tag1403.xml"/><Relationship Id="rId83" Type="http://schemas.openxmlformats.org/officeDocument/2006/relationships/tags" Target="../tags/tag1424.xml"/><Relationship Id="rId88" Type="http://schemas.openxmlformats.org/officeDocument/2006/relationships/tags" Target="../tags/tag1429.xml"/><Relationship Id="rId111" Type="http://schemas.openxmlformats.org/officeDocument/2006/relationships/tags" Target="../tags/tag1452.xml"/><Relationship Id="rId15" Type="http://schemas.openxmlformats.org/officeDocument/2006/relationships/tags" Target="../tags/tag1356.xml"/><Relationship Id="rId36" Type="http://schemas.openxmlformats.org/officeDocument/2006/relationships/tags" Target="../tags/tag1377.xml"/><Relationship Id="rId57" Type="http://schemas.openxmlformats.org/officeDocument/2006/relationships/tags" Target="../tags/tag1398.xml"/><Relationship Id="rId106" Type="http://schemas.openxmlformats.org/officeDocument/2006/relationships/tags" Target="../tags/tag1447.xml"/><Relationship Id="rId127" Type="http://schemas.openxmlformats.org/officeDocument/2006/relationships/image" Target="../media/image7.png"/><Relationship Id="rId10" Type="http://schemas.openxmlformats.org/officeDocument/2006/relationships/tags" Target="../tags/tag1351.xml"/><Relationship Id="rId31" Type="http://schemas.openxmlformats.org/officeDocument/2006/relationships/tags" Target="../tags/tag1372.xml"/><Relationship Id="rId52" Type="http://schemas.openxmlformats.org/officeDocument/2006/relationships/tags" Target="../tags/tag1393.xml"/><Relationship Id="rId73" Type="http://schemas.openxmlformats.org/officeDocument/2006/relationships/tags" Target="../tags/tag1414.xml"/><Relationship Id="rId78" Type="http://schemas.openxmlformats.org/officeDocument/2006/relationships/tags" Target="../tags/tag1419.xml"/><Relationship Id="rId94" Type="http://schemas.openxmlformats.org/officeDocument/2006/relationships/tags" Target="../tags/tag1435.xml"/><Relationship Id="rId99" Type="http://schemas.openxmlformats.org/officeDocument/2006/relationships/tags" Target="../tags/tag1440.xml"/><Relationship Id="rId101" Type="http://schemas.openxmlformats.org/officeDocument/2006/relationships/tags" Target="../tags/tag1442.xml"/><Relationship Id="rId122" Type="http://schemas.openxmlformats.org/officeDocument/2006/relationships/tags" Target="../tags/tag1463.xml"/><Relationship Id="rId4" Type="http://schemas.openxmlformats.org/officeDocument/2006/relationships/tags" Target="../tags/tag1345.xml"/><Relationship Id="rId9" Type="http://schemas.openxmlformats.org/officeDocument/2006/relationships/tags" Target="../tags/tag1350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tags" Target="../tags/tag1491.xml"/><Relationship Id="rId117" Type="http://schemas.openxmlformats.org/officeDocument/2006/relationships/tags" Target="../tags/tag1582.xml"/><Relationship Id="rId21" Type="http://schemas.openxmlformats.org/officeDocument/2006/relationships/tags" Target="../tags/tag1486.xml"/><Relationship Id="rId42" Type="http://schemas.openxmlformats.org/officeDocument/2006/relationships/tags" Target="../tags/tag1507.xml"/><Relationship Id="rId47" Type="http://schemas.openxmlformats.org/officeDocument/2006/relationships/tags" Target="../tags/tag1512.xml"/><Relationship Id="rId63" Type="http://schemas.openxmlformats.org/officeDocument/2006/relationships/tags" Target="../tags/tag1528.xml"/><Relationship Id="rId68" Type="http://schemas.openxmlformats.org/officeDocument/2006/relationships/tags" Target="../tags/tag1533.xml"/><Relationship Id="rId84" Type="http://schemas.openxmlformats.org/officeDocument/2006/relationships/tags" Target="../tags/tag1549.xml"/><Relationship Id="rId89" Type="http://schemas.openxmlformats.org/officeDocument/2006/relationships/tags" Target="../tags/tag1554.xml"/><Relationship Id="rId112" Type="http://schemas.openxmlformats.org/officeDocument/2006/relationships/tags" Target="../tags/tag1577.xml"/><Relationship Id="rId16" Type="http://schemas.openxmlformats.org/officeDocument/2006/relationships/tags" Target="../tags/tag1481.xml"/><Relationship Id="rId107" Type="http://schemas.openxmlformats.org/officeDocument/2006/relationships/tags" Target="../tags/tag1572.xml"/><Relationship Id="rId11" Type="http://schemas.openxmlformats.org/officeDocument/2006/relationships/tags" Target="../tags/tag1476.xml"/><Relationship Id="rId32" Type="http://schemas.openxmlformats.org/officeDocument/2006/relationships/tags" Target="../tags/tag1497.xml"/><Relationship Id="rId37" Type="http://schemas.openxmlformats.org/officeDocument/2006/relationships/tags" Target="../tags/tag1502.xml"/><Relationship Id="rId53" Type="http://schemas.openxmlformats.org/officeDocument/2006/relationships/tags" Target="../tags/tag1518.xml"/><Relationship Id="rId58" Type="http://schemas.openxmlformats.org/officeDocument/2006/relationships/tags" Target="../tags/tag1523.xml"/><Relationship Id="rId74" Type="http://schemas.openxmlformats.org/officeDocument/2006/relationships/tags" Target="../tags/tag1539.xml"/><Relationship Id="rId79" Type="http://schemas.openxmlformats.org/officeDocument/2006/relationships/tags" Target="../tags/tag1544.xml"/><Relationship Id="rId102" Type="http://schemas.openxmlformats.org/officeDocument/2006/relationships/tags" Target="../tags/tag1567.xml"/><Relationship Id="rId123" Type="http://schemas.openxmlformats.org/officeDocument/2006/relationships/tags" Target="../tags/tag1588.xml"/><Relationship Id="rId5" Type="http://schemas.openxmlformats.org/officeDocument/2006/relationships/tags" Target="../tags/tag1470.xml"/><Relationship Id="rId90" Type="http://schemas.openxmlformats.org/officeDocument/2006/relationships/tags" Target="../tags/tag1555.xml"/><Relationship Id="rId95" Type="http://schemas.openxmlformats.org/officeDocument/2006/relationships/tags" Target="../tags/tag1560.xml"/><Relationship Id="rId22" Type="http://schemas.openxmlformats.org/officeDocument/2006/relationships/tags" Target="../tags/tag1487.xml"/><Relationship Id="rId27" Type="http://schemas.openxmlformats.org/officeDocument/2006/relationships/tags" Target="../tags/tag1492.xml"/><Relationship Id="rId43" Type="http://schemas.openxmlformats.org/officeDocument/2006/relationships/tags" Target="../tags/tag1508.xml"/><Relationship Id="rId48" Type="http://schemas.openxmlformats.org/officeDocument/2006/relationships/tags" Target="../tags/tag1513.xml"/><Relationship Id="rId64" Type="http://schemas.openxmlformats.org/officeDocument/2006/relationships/tags" Target="../tags/tag1529.xml"/><Relationship Id="rId69" Type="http://schemas.openxmlformats.org/officeDocument/2006/relationships/tags" Target="../tags/tag1534.xml"/><Relationship Id="rId113" Type="http://schemas.openxmlformats.org/officeDocument/2006/relationships/tags" Target="../tags/tag1578.xml"/><Relationship Id="rId118" Type="http://schemas.openxmlformats.org/officeDocument/2006/relationships/tags" Target="../tags/tag1583.xml"/><Relationship Id="rId80" Type="http://schemas.openxmlformats.org/officeDocument/2006/relationships/tags" Target="../tags/tag1545.xml"/><Relationship Id="rId85" Type="http://schemas.openxmlformats.org/officeDocument/2006/relationships/tags" Target="../tags/tag1550.xml"/><Relationship Id="rId12" Type="http://schemas.openxmlformats.org/officeDocument/2006/relationships/tags" Target="../tags/tag1477.xml"/><Relationship Id="rId17" Type="http://schemas.openxmlformats.org/officeDocument/2006/relationships/tags" Target="../tags/tag1482.xml"/><Relationship Id="rId33" Type="http://schemas.openxmlformats.org/officeDocument/2006/relationships/tags" Target="../tags/tag1498.xml"/><Relationship Id="rId38" Type="http://schemas.openxmlformats.org/officeDocument/2006/relationships/tags" Target="../tags/tag1503.xml"/><Relationship Id="rId59" Type="http://schemas.openxmlformats.org/officeDocument/2006/relationships/tags" Target="../tags/tag1524.xml"/><Relationship Id="rId103" Type="http://schemas.openxmlformats.org/officeDocument/2006/relationships/tags" Target="../tags/tag1568.xml"/><Relationship Id="rId108" Type="http://schemas.openxmlformats.org/officeDocument/2006/relationships/tags" Target="../tags/tag1573.xml"/><Relationship Id="rId124" Type="http://schemas.openxmlformats.org/officeDocument/2006/relationships/tags" Target="../tags/tag1589.xml"/><Relationship Id="rId54" Type="http://schemas.openxmlformats.org/officeDocument/2006/relationships/tags" Target="../tags/tag1519.xml"/><Relationship Id="rId70" Type="http://schemas.openxmlformats.org/officeDocument/2006/relationships/tags" Target="../tags/tag1535.xml"/><Relationship Id="rId75" Type="http://schemas.openxmlformats.org/officeDocument/2006/relationships/tags" Target="../tags/tag1540.xml"/><Relationship Id="rId91" Type="http://schemas.openxmlformats.org/officeDocument/2006/relationships/tags" Target="../tags/tag1556.xml"/><Relationship Id="rId96" Type="http://schemas.openxmlformats.org/officeDocument/2006/relationships/tags" Target="../tags/tag1561.xml"/><Relationship Id="rId1" Type="http://schemas.openxmlformats.org/officeDocument/2006/relationships/tags" Target="../tags/tag1466.xml"/><Relationship Id="rId6" Type="http://schemas.openxmlformats.org/officeDocument/2006/relationships/tags" Target="../tags/tag1471.xml"/><Relationship Id="rId23" Type="http://schemas.openxmlformats.org/officeDocument/2006/relationships/tags" Target="../tags/tag1488.xml"/><Relationship Id="rId28" Type="http://schemas.openxmlformats.org/officeDocument/2006/relationships/tags" Target="../tags/tag1493.xml"/><Relationship Id="rId49" Type="http://schemas.openxmlformats.org/officeDocument/2006/relationships/tags" Target="../tags/tag1514.xml"/><Relationship Id="rId114" Type="http://schemas.openxmlformats.org/officeDocument/2006/relationships/tags" Target="../tags/tag1579.xml"/><Relationship Id="rId119" Type="http://schemas.openxmlformats.org/officeDocument/2006/relationships/tags" Target="../tags/tag1584.xml"/><Relationship Id="rId44" Type="http://schemas.openxmlformats.org/officeDocument/2006/relationships/tags" Target="../tags/tag1509.xml"/><Relationship Id="rId60" Type="http://schemas.openxmlformats.org/officeDocument/2006/relationships/tags" Target="../tags/tag1525.xml"/><Relationship Id="rId65" Type="http://schemas.openxmlformats.org/officeDocument/2006/relationships/tags" Target="../tags/tag1530.xml"/><Relationship Id="rId81" Type="http://schemas.openxmlformats.org/officeDocument/2006/relationships/tags" Target="../tags/tag1546.xml"/><Relationship Id="rId86" Type="http://schemas.openxmlformats.org/officeDocument/2006/relationships/tags" Target="../tags/tag1551.xml"/><Relationship Id="rId13" Type="http://schemas.openxmlformats.org/officeDocument/2006/relationships/tags" Target="../tags/tag1478.xml"/><Relationship Id="rId18" Type="http://schemas.openxmlformats.org/officeDocument/2006/relationships/tags" Target="../tags/tag1483.xml"/><Relationship Id="rId39" Type="http://schemas.openxmlformats.org/officeDocument/2006/relationships/tags" Target="../tags/tag1504.xml"/><Relationship Id="rId109" Type="http://schemas.openxmlformats.org/officeDocument/2006/relationships/tags" Target="../tags/tag1574.xml"/><Relationship Id="rId34" Type="http://schemas.openxmlformats.org/officeDocument/2006/relationships/tags" Target="../tags/tag1499.xml"/><Relationship Id="rId50" Type="http://schemas.openxmlformats.org/officeDocument/2006/relationships/tags" Target="../tags/tag1515.xml"/><Relationship Id="rId55" Type="http://schemas.openxmlformats.org/officeDocument/2006/relationships/tags" Target="../tags/tag1520.xml"/><Relationship Id="rId76" Type="http://schemas.openxmlformats.org/officeDocument/2006/relationships/tags" Target="../tags/tag1541.xml"/><Relationship Id="rId97" Type="http://schemas.openxmlformats.org/officeDocument/2006/relationships/tags" Target="../tags/tag1562.xml"/><Relationship Id="rId104" Type="http://schemas.openxmlformats.org/officeDocument/2006/relationships/tags" Target="../tags/tag1569.xml"/><Relationship Id="rId120" Type="http://schemas.openxmlformats.org/officeDocument/2006/relationships/tags" Target="../tags/tag1585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472.xml"/><Relationship Id="rId71" Type="http://schemas.openxmlformats.org/officeDocument/2006/relationships/tags" Target="../tags/tag1536.xml"/><Relationship Id="rId92" Type="http://schemas.openxmlformats.org/officeDocument/2006/relationships/tags" Target="../tags/tag1557.xml"/><Relationship Id="rId2" Type="http://schemas.openxmlformats.org/officeDocument/2006/relationships/tags" Target="../tags/tag1467.xml"/><Relationship Id="rId29" Type="http://schemas.openxmlformats.org/officeDocument/2006/relationships/tags" Target="../tags/tag1494.xml"/><Relationship Id="rId24" Type="http://schemas.openxmlformats.org/officeDocument/2006/relationships/tags" Target="../tags/tag1489.xml"/><Relationship Id="rId40" Type="http://schemas.openxmlformats.org/officeDocument/2006/relationships/tags" Target="../tags/tag1505.xml"/><Relationship Id="rId45" Type="http://schemas.openxmlformats.org/officeDocument/2006/relationships/tags" Target="../tags/tag1510.xml"/><Relationship Id="rId66" Type="http://schemas.openxmlformats.org/officeDocument/2006/relationships/tags" Target="../tags/tag1531.xml"/><Relationship Id="rId87" Type="http://schemas.openxmlformats.org/officeDocument/2006/relationships/tags" Target="../tags/tag1552.xml"/><Relationship Id="rId110" Type="http://schemas.openxmlformats.org/officeDocument/2006/relationships/tags" Target="../tags/tag1575.xml"/><Relationship Id="rId115" Type="http://schemas.openxmlformats.org/officeDocument/2006/relationships/tags" Target="../tags/tag1580.xml"/><Relationship Id="rId61" Type="http://schemas.openxmlformats.org/officeDocument/2006/relationships/tags" Target="../tags/tag1526.xml"/><Relationship Id="rId82" Type="http://schemas.openxmlformats.org/officeDocument/2006/relationships/tags" Target="../tags/tag1547.xml"/><Relationship Id="rId19" Type="http://schemas.openxmlformats.org/officeDocument/2006/relationships/tags" Target="../tags/tag1484.xml"/><Relationship Id="rId14" Type="http://schemas.openxmlformats.org/officeDocument/2006/relationships/tags" Target="../tags/tag1479.xml"/><Relationship Id="rId30" Type="http://schemas.openxmlformats.org/officeDocument/2006/relationships/tags" Target="../tags/tag1495.xml"/><Relationship Id="rId35" Type="http://schemas.openxmlformats.org/officeDocument/2006/relationships/tags" Target="../tags/tag1500.xml"/><Relationship Id="rId56" Type="http://schemas.openxmlformats.org/officeDocument/2006/relationships/tags" Target="../tags/tag1521.xml"/><Relationship Id="rId77" Type="http://schemas.openxmlformats.org/officeDocument/2006/relationships/tags" Target="../tags/tag1542.xml"/><Relationship Id="rId100" Type="http://schemas.openxmlformats.org/officeDocument/2006/relationships/tags" Target="../tags/tag1565.xml"/><Relationship Id="rId105" Type="http://schemas.openxmlformats.org/officeDocument/2006/relationships/tags" Target="../tags/tag1570.xml"/><Relationship Id="rId126" Type="http://schemas.openxmlformats.org/officeDocument/2006/relationships/notesSlide" Target="../notesSlides/notesSlide34.xml"/><Relationship Id="rId8" Type="http://schemas.openxmlformats.org/officeDocument/2006/relationships/tags" Target="../tags/tag1473.xml"/><Relationship Id="rId51" Type="http://schemas.openxmlformats.org/officeDocument/2006/relationships/tags" Target="../tags/tag1516.xml"/><Relationship Id="rId72" Type="http://schemas.openxmlformats.org/officeDocument/2006/relationships/tags" Target="../tags/tag1537.xml"/><Relationship Id="rId93" Type="http://schemas.openxmlformats.org/officeDocument/2006/relationships/tags" Target="../tags/tag1558.xml"/><Relationship Id="rId98" Type="http://schemas.openxmlformats.org/officeDocument/2006/relationships/tags" Target="../tags/tag1563.xml"/><Relationship Id="rId121" Type="http://schemas.openxmlformats.org/officeDocument/2006/relationships/tags" Target="../tags/tag1586.xml"/><Relationship Id="rId3" Type="http://schemas.openxmlformats.org/officeDocument/2006/relationships/tags" Target="../tags/tag1468.xml"/><Relationship Id="rId25" Type="http://schemas.openxmlformats.org/officeDocument/2006/relationships/tags" Target="../tags/tag1490.xml"/><Relationship Id="rId46" Type="http://schemas.openxmlformats.org/officeDocument/2006/relationships/tags" Target="../tags/tag1511.xml"/><Relationship Id="rId67" Type="http://schemas.openxmlformats.org/officeDocument/2006/relationships/tags" Target="../tags/tag1532.xml"/><Relationship Id="rId116" Type="http://schemas.openxmlformats.org/officeDocument/2006/relationships/tags" Target="../tags/tag1581.xml"/><Relationship Id="rId20" Type="http://schemas.openxmlformats.org/officeDocument/2006/relationships/tags" Target="../tags/tag1485.xml"/><Relationship Id="rId41" Type="http://schemas.openxmlformats.org/officeDocument/2006/relationships/tags" Target="../tags/tag1506.xml"/><Relationship Id="rId62" Type="http://schemas.openxmlformats.org/officeDocument/2006/relationships/tags" Target="../tags/tag1527.xml"/><Relationship Id="rId83" Type="http://schemas.openxmlformats.org/officeDocument/2006/relationships/tags" Target="../tags/tag1548.xml"/><Relationship Id="rId88" Type="http://schemas.openxmlformats.org/officeDocument/2006/relationships/tags" Target="../tags/tag1553.xml"/><Relationship Id="rId111" Type="http://schemas.openxmlformats.org/officeDocument/2006/relationships/tags" Target="../tags/tag1576.xml"/><Relationship Id="rId15" Type="http://schemas.openxmlformats.org/officeDocument/2006/relationships/tags" Target="../tags/tag1480.xml"/><Relationship Id="rId36" Type="http://schemas.openxmlformats.org/officeDocument/2006/relationships/tags" Target="../tags/tag1501.xml"/><Relationship Id="rId57" Type="http://schemas.openxmlformats.org/officeDocument/2006/relationships/tags" Target="../tags/tag1522.xml"/><Relationship Id="rId106" Type="http://schemas.openxmlformats.org/officeDocument/2006/relationships/tags" Target="../tags/tag1571.xml"/><Relationship Id="rId10" Type="http://schemas.openxmlformats.org/officeDocument/2006/relationships/tags" Target="../tags/tag1475.xml"/><Relationship Id="rId31" Type="http://schemas.openxmlformats.org/officeDocument/2006/relationships/tags" Target="../tags/tag1496.xml"/><Relationship Id="rId52" Type="http://schemas.openxmlformats.org/officeDocument/2006/relationships/tags" Target="../tags/tag1517.xml"/><Relationship Id="rId73" Type="http://schemas.openxmlformats.org/officeDocument/2006/relationships/tags" Target="../tags/tag1538.xml"/><Relationship Id="rId78" Type="http://schemas.openxmlformats.org/officeDocument/2006/relationships/tags" Target="../tags/tag1543.xml"/><Relationship Id="rId94" Type="http://schemas.openxmlformats.org/officeDocument/2006/relationships/tags" Target="../tags/tag1559.xml"/><Relationship Id="rId99" Type="http://schemas.openxmlformats.org/officeDocument/2006/relationships/tags" Target="../tags/tag1564.xml"/><Relationship Id="rId101" Type="http://schemas.openxmlformats.org/officeDocument/2006/relationships/tags" Target="../tags/tag1566.xml"/><Relationship Id="rId122" Type="http://schemas.openxmlformats.org/officeDocument/2006/relationships/tags" Target="../tags/tag1587.xml"/><Relationship Id="rId4" Type="http://schemas.openxmlformats.org/officeDocument/2006/relationships/tags" Target="../tags/tag1469.xml"/><Relationship Id="rId9" Type="http://schemas.openxmlformats.org/officeDocument/2006/relationships/tags" Target="../tags/tag1474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tags" Target="../tags/tag1615.xml"/><Relationship Id="rId117" Type="http://schemas.openxmlformats.org/officeDocument/2006/relationships/tags" Target="../tags/tag1706.xml"/><Relationship Id="rId21" Type="http://schemas.openxmlformats.org/officeDocument/2006/relationships/tags" Target="../tags/tag1610.xml"/><Relationship Id="rId42" Type="http://schemas.openxmlformats.org/officeDocument/2006/relationships/tags" Target="../tags/tag1631.xml"/><Relationship Id="rId47" Type="http://schemas.openxmlformats.org/officeDocument/2006/relationships/tags" Target="../tags/tag1636.xml"/><Relationship Id="rId63" Type="http://schemas.openxmlformats.org/officeDocument/2006/relationships/tags" Target="../tags/tag1652.xml"/><Relationship Id="rId68" Type="http://schemas.openxmlformats.org/officeDocument/2006/relationships/tags" Target="../tags/tag1657.xml"/><Relationship Id="rId84" Type="http://schemas.openxmlformats.org/officeDocument/2006/relationships/tags" Target="../tags/tag1673.xml"/><Relationship Id="rId89" Type="http://schemas.openxmlformats.org/officeDocument/2006/relationships/tags" Target="../tags/tag1678.xml"/><Relationship Id="rId112" Type="http://schemas.openxmlformats.org/officeDocument/2006/relationships/tags" Target="../tags/tag1701.xml"/><Relationship Id="rId16" Type="http://schemas.openxmlformats.org/officeDocument/2006/relationships/tags" Target="../tags/tag1605.xml"/><Relationship Id="rId107" Type="http://schemas.openxmlformats.org/officeDocument/2006/relationships/tags" Target="../tags/tag1696.xml"/><Relationship Id="rId11" Type="http://schemas.openxmlformats.org/officeDocument/2006/relationships/tags" Target="../tags/tag1600.xml"/><Relationship Id="rId32" Type="http://schemas.openxmlformats.org/officeDocument/2006/relationships/tags" Target="../tags/tag1621.xml"/><Relationship Id="rId37" Type="http://schemas.openxmlformats.org/officeDocument/2006/relationships/tags" Target="../tags/tag1626.xml"/><Relationship Id="rId53" Type="http://schemas.openxmlformats.org/officeDocument/2006/relationships/tags" Target="../tags/tag1642.xml"/><Relationship Id="rId58" Type="http://schemas.openxmlformats.org/officeDocument/2006/relationships/tags" Target="../tags/tag1647.xml"/><Relationship Id="rId74" Type="http://schemas.openxmlformats.org/officeDocument/2006/relationships/tags" Target="../tags/tag1663.xml"/><Relationship Id="rId79" Type="http://schemas.openxmlformats.org/officeDocument/2006/relationships/tags" Target="../tags/tag1668.xml"/><Relationship Id="rId102" Type="http://schemas.openxmlformats.org/officeDocument/2006/relationships/tags" Target="../tags/tag1691.xml"/><Relationship Id="rId123" Type="http://schemas.openxmlformats.org/officeDocument/2006/relationships/tags" Target="../tags/tag1712.xml"/><Relationship Id="rId128" Type="http://schemas.openxmlformats.org/officeDocument/2006/relationships/notesSlide" Target="../notesSlides/notesSlide35.xml"/><Relationship Id="rId5" Type="http://schemas.openxmlformats.org/officeDocument/2006/relationships/tags" Target="../tags/tag1594.xml"/><Relationship Id="rId90" Type="http://schemas.openxmlformats.org/officeDocument/2006/relationships/tags" Target="../tags/tag1679.xml"/><Relationship Id="rId95" Type="http://schemas.openxmlformats.org/officeDocument/2006/relationships/tags" Target="../tags/tag1684.xml"/><Relationship Id="rId22" Type="http://schemas.openxmlformats.org/officeDocument/2006/relationships/tags" Target="../tags/tag1611.xml"/><Relationship Id="rId27" Type="http://schemas.openxmlformats.org/officeDocument/2006/relationships/tags" Target="../tags/tag1616.xml"/><Relationship Id="rId43" Type="http://schemas.openxmlformats.org/officeDocument/2006/relationships/tags" Target="../tags/tag1632.xml"/><Relationship Id="rId48" Type="http://schemas.openxmlformats.org/officeDocument/2006/relationships/tags" Target="../tags/tag1637.xml"/><Relationship Id="rId64" Type="http://schemas.openxmlformats.org/officeDocument/2006/relationships/tags" Target="../tags/tag1653.xml"/><Relationship Id="rId69" Type="http://schemas.openxmlformats.org/officeDocument/2006/relationships/tags" Target="../tags/tag1658.xml"/><Relationship Id="rId113" Type="http://schemas.openxmlformats.org/officeDocument/2006/relationships/tags" Target="../tags/tag1702.xml"/><Relationship Id="rId118" Type="http://schemas.openxmlformats.org/officeDocument/2006/relationships/tags" Target="../tags/tag1707.xml"/><Relationship Id="rId80" Type="http://schemas.openxmlformats.org/officeDocument/2006/relationships/tags" Target="../tags/tag1669.xml"/><Relationship Id="rId85" Type="http://schemas.openxmlformats.org/officeDocument/2006/relationships/tags" Target="../tags/tag1674.xml"/><Relationship Id="rId12" Type="http://schemas.openxmlformats.org/officeDocument/2006/relationships/tags" Target="../tags/tag1601.xml"/><Relationship Id="rId17" Type="http://schemas.openxmlformats.org/officeDocument/2006/relationships/tags" Target="../tags/tag1606.xml"/><Relationship Id="rId33" Type="http://schemas.openxmlformats.org/officeDocument/2006/relationships/tags" Target="../tags/tag1622.xml"/><Relationship Id="rId38" Type="http://schemas.openxmlformats.org/officeDocument/2006/relationships/tags" Target="../tags/tag1627.xml"/><Relationship Id="rId59" Type="http://schemas.openxmlformats.org/officeDocument/2006/relationships/tags" Target="../tags/tag1648.xml"/><Relationship Id="rId103" Type="http://schemas.openxmlformats.org/officeDocument/2006/relationships/tags" Target="../tags/tag1692.xml"/><Relationship Id="rId108" Type="http://schemas.openxmlformats.org/officeDocument/2006/relationships/tags" Target="../tags/tag1697.xml"/><Relationship Id="rId124" Type="http://schemas.openxmlformats.org/officeDocument/2006/relationships/tags" Target="../tags/tag1713.xml"/><Relationship Id="rId54" Type="http://schemas.openxmlformats.org/officeDocument/2006/relationships/tags" Target="../tags/tag1643.xml"/><Relationship Id="rId70" Type="http://schemas.openxmlformats.org/officeDocument/2006/relationships/tags" Target="../tags/tag1659.xml"/><Relationship Id="rId75" Type="http://schemas.openxmlformats.org/officeDocument/2006/relationships/tags" Target="../tags/tag1664.xml"/><Relationship Id="rId91" Type="http://schemas.openxmlformats.org/officeDocument/2006/relationships/tags" Target="../tags/tag1680.xml"/><Relationship Id="rId96" Type="http://schemas.openxmlformats.org/officeDocument/2006/relationships/tags" Target="../tags/tag1685.xml"/><Relationship Id="rId1" Type="http://schemas.openxmlformats.org/officeDocument/2006/relationships/tags" Target="../tags/tag1590.xml"/><Relationship Id="rId6" Type="http://schemas.openxmlformats.org/officeDocument/2006/relationships/tags" Target="../tags/tag1595.xml"/><Relationship Id="rId23" Type="http://schemas.openxmlformats.org/officeDocument/2006/relationships/tags" Target="../tags/tag1612.xml"/><Relationship Id="rId28" Type="http://schemas.openxmlformats.org/officeDocument/2006/relationships/tags" Target="../tags/tag1617.xml"/><Relationship Id="rId49" Type="http://schemas.openxmlformats.org/officeDocument/2006/relationships/tags" Target="../tags/tag1638.xml"/><Relationship Id="rId114" Type="http://schemas.openxmlformats.org/officeDocument/2006/relationships/tags" Target="../tags/tag1703.xml"/><Relationship Id="rId119" Type="http://schemas.openxmlformats.org/officeDocument/2006/relationships/tags" Target="../tags/tag1708.xml"/><Relationship Id="rId44" Type="http://schemas.openxmlformats.org/officeDocument/2006/relationships/tags" Target="../tags/tag1633.xml"/><Relationship Id="rId60" Type="http://schemas.openxmlformats.org/officeDocument/2006/relationships/tags" Target="../tags/tag1649.xml"/><Relationship Id="rId65" Type="http://schemas.openxmlformats.org/officeDocument/2006/relationships/tags" Target="../tags/tag1654.xml"/><Relationship Id="rId81" Type="http://schemas.openxmlformats.org/officeDocument/2006/relationships/tags" Target="../tags/tag1670.xml"/><Relationship Id="rId86" Type="http://schemas.openxmlformats.org/officeDocument/2006/relationships/tags" Target="../tags/tag1675.xml"/><Relationship Id="rId13" Type="http://schemas.openxmlformats.org/officeDocument/2006/relationships/tags" Target="../tags/tag1602.xml"/><Relationship Id="rId18" Type="http://schemas.openxmlformats.org/officeDocument/2006/relationships/tags" Target="../tags/tag1607.xml"/><Relationship Id="rId39" Type="http://schemas.openxmlformats.org/officeDocument/2006/relationships/tags" Target="../tags/tag1628.xml"/><Relationship Id="rId109" Type="http://schemas.openxmlformats.org/officeDocument/2006/relationships/tags" Target="../tags/tag1698.xml"/><Relationship Id="rId34" Type="http://schemas.openxmlformats.org/officeDocument/2006/relationships/tags" Target="../tags/tag1623.xml"/><Relationship Id="rId50" Type="http://schemas.openxmlformats.org/officeDocument/2006/relationships/tags" Target="../tags/tag1639.xml"/><Relationship Id="rId55" Type="http://schemas.openxmlformats.org/officeDocument/2006/relationships/tags" Target="../tags/tag1644.xml"/><Relationship Id="rId76" Type="http://schemas.openxmlformats.org/officeDocument/2006/relationships/tags" Target="../tags/tag1665.xml"/><Relationship Id="rId97" Type="http://schemas.openxmlformats.org/officeDocument/2006/relationships/tags" Target="../tags/tag1686.xml"/><Relationship Id="rId104" Type="http://schemas.openxmlformats.org/officeDocument/2006/relationships/tags" Target="../tags/tag1693.xml"/><Relationship Id="rId120" Type="http://schemas.openxmlformats.org/officeDocument/2006/relationships/tags" Target="../tags/tag1709.xml"/><Relationship Id="rId125" Type="http://schemas.openxmlformats.org/officeDocument/2006/relationships/tags" Target="../tags/tag1714.xml"/><Relationship Id="rId7" Type="http://schemas.openxmlformats.org/officeDocument/2006/relationships/tags" Target="../tags/tag1596.xml"/><Relationship Id="rId71" Type="http://schemas.openxmlformats.org/officeDocument/2006/relationships/tags" Target="../tags/tag1660.xml"/><Relationship Id="rId92" Type="http://schemas.openxmlformats.org/officeDocument/2006/relationships/tags" Target="../tags/tag1681.xml"/><Relationship Id="rId2" Type="http://schemas.openxmlformats.org/officeDocument/2006/relationships/tags" Target="../tags/tag1591.xml"/><Relationship Id="rId29" Type="http://schemas.openxmlformats.org/officeDocument/2006/relationships/tags" Target="../tags/tag1618.xml"/><Relationship Id="rId24" Type="http://schemas.openxmlformats.org/officeDocument/2006/relationships/tags" Target="../tags/tag1613.xml"/><Relationship Id="rId40" Type="http://schemas.openxmlformats.org/officeDocument/2006/relationships/tags" Target="../tags/tag1629.xml"/><Relationship Id="rId45" Type="http://schemas.openxmlformats.org/officeDocument/2006/relationships/tags" Target="../tags/tag1634.xml"/><Relationship Id="rId66" Type="http://schemas.openxmlformats.org/officeDocument/2006/relationships/tags" Target="../tags/tag1655.xml"/><Relationship Id="rId87" Type="http://schemas.openxmlformats.org/officeDocument/2006/relationships/tags" Target="../tags/tag1676.xml"/><Relationship Id="rId110" Type="http://schemas.openxmlformats.org/officeDocument/2006/relationships/tags" Target="../tags/tag1699.xml"/><Relationship Id="rId115" Type="http://schemas.openxmlformats.org/officeDocument/2006/relationships/tags" Target="../tags/tag1704.xml"/><Relationship Id="rId61" Type="http://schemas.openxmlformats.org/officeDocument/2006/relationships/tags" Target="../tags/tag1650.xml"/><Relationship Id="rId82" Type="http://schemas.openxmlformats.org/officeDocument/2006/relationships/tags" Target="../tags/tag1671.xml"/><Relationship Id="rId19" Type="http://schemas.openxmlformats.org/officeDocument/2006/relationships/tags" Target="../tags/tag1608.xml"/><Relationship Id="rId14" Type="http://schemas.openxmlformats.org/officeDocument/2006/relationships/tags" Target="../tags/tag1603.xml"/><Relationship Id="rId30" Type="http://schemas.openxmlformats.org/officeDocument/2006/relationships/tags" Target="../tags/tag1619.xml"/><Relationship Id="rId35" Type="http://schemas.openxmlformats.org/officeDocument/2006/relationships/tags" Target="../tags/tag1624.xml"/><Relationship Id="rId56" Type="http://schemas.openxmlformats.org/officeDocument/2006/relationships/tags" Target="../tags/tag1645.xml"/><Relationship Id="rId77" Type="http://schemas.openxmlformats.org/officeDocument/2006/relationships/tags" Target="../tags/tag1666.xml"/><Relationship Id="rId100" Type="http://schemas.openxmlformats.org/officeDocument/2006/relationships/tags" Target="../tags/tag1689.xml"/><Relationship Id="rId105" Type="http://schemas.openxmlformats.org/officeDocument/2006/relationships/tags" Target="../tags/tag1694.xml"/><Relationship Id="rId126" Type="http://schemas.openxmlformats.org/officeDocument/2006/relationships/tags" Target="../tags/tag1715.xml"/><Relationship Id="rId8" Type="http://schemas.openxmlformats.org/officeDocument/2006/relationships/tags" Target="../tags/tag1597.xml"/><Relationship Id="rId51" Type="http://schemas.openxmlformats.org/officeDocument/2006/relationships/tags" Target="../tags/tag1640.xml"/><Relationship Id="rId72" Type="http://schemas.openxmlformats.org/officeDocument/2006/relationships/tags" Target="../tags/tag1661.xml"/><Relationship Id="rId93" Type="http://schemas.openxmlformats.org/officeDocument/2006/relationships/tags" Target="../tags/tag1682.xml"/><Relationship Id="rId98" Type="http://schemas.openxmlformats.org/officeDocument/2006/relationships/tags" Target="../tags/tag1687.xml"/><Relationship Id="rId121" Type="http://schemas.openxmlformats.org/officeDocument/2006/relationships/tags" Target="../tags/tag1710.xml"/><Relationship Id="rId3" Type="http://schemas.openxmlformats.org/officeDocument/2006/relationships/tags" Target="../tags/tag1592.xml"/><Relationship Id="rId25" Type="http://schemas.openxmlformats.org/officeDocument/2006/relationships/tags" Target="../tags/tag1614.xml"/><Relationship Id="rId46" Type="http://schemas.openxmlformats.org/officeDocument/2006/relationships/tags" Target="../tags/tag1635.xml"/><Relationship Id="rId67" Type="http://schemas.openxmlformats.org/officeDocument/2006/relationships/tags" Target="../tags/tag1656.xml"/><Relationship Id="rId116" Type="http://schemas.openxmlformats.org/officeDocument/2006/relationships/tags" Target="../tags/tag1705.xml"/><Relationship Id="rId20" Type="http://schemas.openxmlformats.org/officeDocument/2006/relationships/tags" Target="../tags/tag1609.xml"/><Relationship Id="rId41" Type="http://schemas.openxmlformats.org/officeDocument/2006/relationships/tags" Target="../tags/tag1630.xml"/><Relationship Id="rId62" Type="http://schemas.openxmlformats.org/officeDocument/2006/relationships/tags" Target="../tags/tag1651.xml"/><Relationship Id="rId83" Type="http://schemas.openxmlformats.org/officeDocument/2006/relationships/tags" Target="../tags/tag1672.xml"/><Relationship Id="rId88" Type="http://schemas.openxmlformats.org/officeDocument/2006/relationships/tags" Target="../tags/tag1677.xml"/><Relationship Id="rId111" Type="http://schemas.openxmlformats.org/officeDocument/2006/relationships/tags" Target="../tags/tag1700.xml"/><Relationship Id="rId15" Type="http://schemas.openxmlformats.org/officeDocument/2006/relationships/tags" Target="../tags/tag1604.xml"/><Relationship Id="rId36" Type="http://schemas.openxmlformats.org/officeDocument/2006/relationships/tags" Target="../tags/tag1625.xml"/><Relationship Id="rId57" Type="http://schemas.openxmlformats.org/officeDocument/2006/relationships/tags" Target="../tags/tag1646.xml"/><Relationship Id="rId106" Type="http://schemas.openxmlformats.org/officeDocument/2006/relationships/tags" Target="../tags/tag1695.xml"/><Relationship Id="rId127" Type="http://schemas.openxmlformats.org/officeDocument/2006/relationships/slideLayout" Target="../slideLayouts/slideLayout7.xml"/><Relationship Id="rId10" Type="http://schemas.openxmlformats.org/officeDocument/2006/relationships/tags" Target="../tags/tag1599.xml"/><Relationship Id="rId31" Type="http://schemas.openxmlformats.org/officeDocument/2006/relationships/tags" Target="../tags/tag1620.xml"/><Relationship Id="rId52" Type="http://schemas.openxmlformats.org/officeDocument/2006/relationships/tags" Target="../tags/tag1641.xml"/><Relationship Id="rId73" Type="http://schemas.openxmlformats.org/officeDocument/2006/relationships/tags" Target="../tags/tag1662.xml"/><Relationship Id="rId78" Type="http://schemas.openxmlformats.org/officeDocument/2006/relationships/tags" Target="../tags/tag1667.xml"/><Relationship Id="rId94" Type="http://schemas.openxmlformats.org/officeDocument/2006/relationships/tags" Target="../tags/tag1683.xml"/><Relationship Id="rId99" Type="http://schemas.openxmlformats.org/officeDocument/2006/relationships/tags" Target="../tags/tag1688.xml"/><Relationship Id="rId101" Type="http://schemas.openxmlformats.org/officeDocument/2006/relationships/tags" Target="../tags/tag1690.xml"/><Relationship Id="rId122" Type="http://schemas.openxmlformats.org/officeDocument/2006/relationships/tags" Target="../tags/tag1711.xml"/><Relationship Id="rId4" Type="http://schemas.openxmlformats.org/officeDocument/2006/relationships/tags" Target="../tags/tag1593.xml"/><Relationship Id="rId9" Type="http://schemas.openxmlformats.org/officeDocument/2006/relationships/tags" Target="../tags/tag15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tags" Target="../tags/tag1741.xml"/><Relationship Id="rId117" Type="http://schemas.openxmlformats.org/officeDocument/2006/relationships/tags" Target="../tags/tag1832.xml"/><Relationship Id="rId21" Type="http://schemas.openxmlformats.org/officeDocument/2006/relationships/tags" Target="../tags/tag1736.xml"/><Relationship Id="rId42" Type="http://schemas.openxmlformats.org/officeDocument/2006/relationships/tags" Target="../tags/tag1757.xml"/><Relationship Id="rId47" Type="http://schemas.openxmlformats.org/officeDocument/2006/relationships/tags" Target="../tags/tag1762.xml"/><Relationship Id="rId63" Type="http://schemas.openxmlformats.org/officeDocument/2006/relationships/tags" Target="../tags/tag1778.xml"/><Relationship Id="rId68" Type="http://schemas.openxmlformats.org/officeDocument/2006/relationships/tags" Target="../tags/tag1783.xml"/><Relationship Id="rId84" Type="http://schemas.openxmlformats.org/officeDocument/2006/relationships/tags" Target="../tags/tag1799.xml"/><Relationship Id="rId89" Type="http://schemas.openxmlformats.org/officeDocument/2006/relationships/tags" Target="../tags/tag1804.xml"/><Relationship Id="rId112" Type="http://schemas.openxmlformats.org/officeDocument/2006/relationships/tags" Target="../tags/tag1827.xml"/><Relationship Id="rId16" Type="http://schemas.openxmlformats.org/officeDocument/2006/relationships/tags" Target="../tags/tag1731.xml"/><Relationship Id="rId107" Type="http://schemas.openxmlformats.org/officeDocument/2006/relationships/tags" Target="../tags/tag1822.xml"/><Relationship Id="rId11" Type="http://schemas.openxmlformats.org/officeDocument/2006/relationships/tags" Target="../tags/tag1726.xml"/><Relationship Id="rId32" Type="http://schemas.openxmlformats.org/officeDocument/2006/relationships/tags" Target="../tags/tag1747.xml"/><Relationship Id="rId37" Type="http://schemas.openxmlformats.org/officeDocument/2006/relationships/tags" Target="../tags/tag1752.xml"/><Relationship Id="rId53" Type="http://schemas.openxmlformats.org/officeDocument/2006/relationships/tags" Target="../tags/tag1768.xml"/><Relationship Id="rId58" Type="http://schemas.openxmlformats.org/officeDocument/2006/relationships/tags" Target="../tags/tag1773.xml"/><Relationship Id="rId74" Type="http://schemas.openxmlformats.org/officeDocument/2006/relationships/tags" Target="../tags/tag1789.xml"/><Relationship Id="rId79" Type="http://schemas.openxmlformats.org/officeDocument/2006/relationships/tags" Target="../tags/tag1794.xml"/><Relationship Id="rId102" Type="http://schemas.openxmlformats.org/officeDocument/2006/relationships/tags" Target="../tags/tag1817.xml"/><Relationship Id="rId123" Type="http://schemas.openxmlformats.org/officeDocument/2006/relationships/tags" Target="../tags/tag1838.xml"/><Relationship Id="rId5" Type="http://schemas.openxmlformats.org/officeDocument/2006/relationships/tags" Target="../tags/tag1720.xml"/><Relationship Id="rId90" Type="http://schemas.openxmlformats.org/officeDocument/2006/relationships/tags" Target="../tags/tag1805.xml"/><Relationship Id="rId95" Type="http://schemas.openxmlformats.org/officeDocument/2006/relationships/tags" Target="../tags/tag1810.xml"/><Relationship Id="rId22" Type="http://schemas.openxmlformats.org/officeDocument/2006/relationships/tags" Target="../tags/tag1737.xml"/><Relationship Id="rId27" Type="http://schemas.openxmlformats.org/officeDocument/2006/relationships/tags" Target="../tags/tag1742.xml"/><Relationship Id="rId43" Type="http://schemas.openxmlformats.org/officeDocument/2006/relationships/tags" Target="../tags/tag1758.xml"/><Relationship Id="rId48" Type="http://schemas.openxmlformats.org/officeDocument/2006/relationships/tags" Target="../tags/tag1763.xml"/><Relationship Id="rId64" Type="http://schemas.openxmlformats.org/officeDocument/2006/relationships/tags" Target="../tags/tag1779.xml"/><Relationship Id="rId69" Type="http://schemas.openxmlformats.org/officeDocument/2006/relationships/tags" Target="../tags/tag1784.xml"/><Relationship Id="rId113" Type="http://schemas.openxmlformats.org/officeDocument/2006/relationships/tags" Target="../tags/tag1828.xml"/><Relationship Id="rId118" Type="http://schemas.openxmlformats.org/officeDocument/2006/relationships/tags" Target="../tags/tag1833.xml"/><Relationship Id="rId80" Type="http://schemas.openxmlformats.org/officeDocument/2006/relationships/tags" Target="../tags/tag1795.xml"/><Relationship Id="rId85" Type="http://schemas.openxmlformats.org/officeDocument/2006/relationships/tags" Target="../tags/tag1800.xml"/><Relationship Id="rId12" Type="http://schemas.openxmlformats.org/officeDocument/2006/relationships/tags" Target="../tags/tag1727.xml"/><Relationship Id="rId17" Type="http://schemas.openxmlformats.org/officeDocument/2006/relationships/tags" Target="../tags/tag1732.xml"/><Relationship Id="rId33" Type="http://schemas.openxmlformats.org/officeDocument/2006/relationships/tags" Target="../tags/tag1748.xml"/><Relationship Id="rId38" Type="http://schemas.openxmlformats.org/officeDocument/2006/relationships/tags" Target="../tags/tag1753.xml"/><Relationship Id="rId59" Type="http://schemas.openxmlformats.org/officeDocument/2006/relationships/tags" Target="../tags/tag1774.xml"/><Relationship Id="rId103" Type="http://schemas.openxmlformats.org/officeDocument/2006/relationships/tags" Target="../tags/tag1818.xml"/><Relationship Id="rId108" Type="http://schemas.openxmlformats.org/officeDocument/2006/relationships/tags" Target="../tags/tag1823.xml"/><Relationship Id="rId124" Type="http://schemas.openxmlformats.org/officeDocument/2006/relationships/tags" Target="../tags/tag1839.xml"/><Relationship Id="rId54" Type="http://schemas.openxmlformats.org/officeDocument/2006/relationships/tags" Target="../tags/tag1769.xml"/><Relationship Id="rId70" Type="http://schemas.openxmlformats.org/officeDocument/2006/relationships/tags" Target="../tags/tag1785.xml"/><Relationship Id="rId75" Type="http://schemas.openxmlformats.org/officeDocument/2006/relationships/tags" Target="../tags/tag1790.xml"/><Relationship Id="rId91" Type="http://schemas.openxmlformats.org/officeDocument/2006/relationships/tags" Target="../tags/tag1806.xml"/><Relationship Id="rId96" Type="http://schemas.openxmlformats.org/officeDocument/2006/relationships/tags" Target="../tags/tag1811.xml"/><Relationship Id="rId1" Type="http://schemas.openxmlformats.org/officeDocument/2006/relationships/tags" Target="../tags/tag1716.xml"/><Relationship Id="rId6" Type="http://schemas.openxmlformats.org/officeDocument/2006/relationships/tags" Target="../tags/tag1721.xml"/><Relationship Id="rId23" Type="http://schemas.openxmlformats.org/officeDocument/2006/relationships/tags" Target="../tags/tag1738.xml"/><Relationship Id="rId28" Type="http://schemas.openxmlformats.org/officeDocument/2006/relationships/tags" Target="../tags/tag1743.xml"/><Relationship Id="rId49" Type="http://schemas.openxmlformats.org/officeDocument/2006/relationships/tags" Target="../tags/tag1764.xml"/><Relationship Id="rId114" Type="http://schemas.openxmlformats.org/officeDocument/2006/relationships/tags" Target="../tags/tag1829.xml"/><Relationship Id="rId119" Type="http://schemas.openxmlformats.org/officeDocument/2006/relationships/tags" Target="../tags/tag1834.xml"/><Relationship Id="rId44" Type="http://schemas.openxmlformats.org/officeDocument/2006/relationships/tags" Target="../tags/tag1759.xml"/><Relationship Id="rId60" Type="http://schemas.openxmlformats.org/officeDocument/2006/relationships/tags" Target="../tags/tag1775.xml"/><Relationship Id="rId65" Type="http://schemas.openxmlformats.org/officeDocument/2006/relationships/tags" Target="../tags/tag1780.xml"/><Relationship Id="rId81" Type="http://schemas.openxmlformats.org/officeDocument/2006/relationships/tags" Target="../tags/tag1796.xml"/><Relationship Id="rId86" Type="http://schemas.openxmlformats.org/officeDocument/2006/relationships/tags" Target="../tags/tag1801.xml"/><Relationship Id="rId13" Type="http://schemas.openxmlformats.org/officeDocument/2006/relationships/tags" Target="../tags/tag1728.xml"/><Relationship Id="rId18" Type="http://schemas.openxmlformats.org/officeDocument/2006/relationships/tags" Target="../tags/tag1733.xml"/><Relationship Id="rId39" Type="http://schemas.openxmlformats.org/officeDocument/2006/relationships/tags" Target="../tags/tag1754.xml"/><Relationship Id="rId109" Type="http://schemas.openxmlformats.org/officeDocument/2006/relationships/tags" Target="../tags/tag1824.xml"/><Relationship Id="rId34" Type="http://schemas.openxmlformats.org/officeDocument/2006/relationships/tags" Target="../tags/tag1749.xml"/><Relationship Id="rId50" Type="http://schemas.openxmlformats.org/officeDocument/2006/relationships/tags" Target="../tags/tag1765.xml"/><Relationship Id="rId55" Type="http://schemas.openxmlformats.org/officeDocument/2006/relationships/tags" Target="../tags/tag1770.xml"/><Relationship Id="rId76" Type="http://schemas.openxmlformats.org/officeDocument/2006/relationships/tags" Target="../tags/tag1791.xml"/><Relationship Id="rId97" Type="http://schemas.openxmlformats.org/officeDocument/2006/relationships/tags" Target="../tags/tag1812.xml"/><Relationship Id="rId104" Type="http://schemas.openxmlformats.org/officeDocument/2006/relationships/tags" Target="../tags/tag1819.xml"/><Relationship Id="rId120" Type="http://schemas.openxmlformats.org/officeDocument/2006/relationships/tags" Target="../tags/tag1835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722.xml"/><Relationship Id="rId71" Type="http://schemas.openxmlformats.org/officeDocument/2006/relationships/tags" Target="../tags/tag1786.xml"/><Relationship Id="rId92" Type="http://schemas.openxmlformats.org/officeDocument/2006/relationships/tags" Target="../tags/tag1807.xml"/><Relationship Id="rId2" Type="http://schemas.openxmlformats.org/officeDocument/2006/relationships/tags" Target="../tags/tag1717.xml"/><Relationship Id="rId29" Type="http://schemas.openxmlformats.org/officeDocument/2006/relationships/tags" Target="../tags/tag1744.xml"/><Relationship Id="rId24" Type="http://schemas.openxmlformats.org/officeDocument/2006/relationships/tags" Target="../tags/tag1739.xml"/><Relationship Id="rId40" Type="http://schemas.openxmlformats.org/officeDocument/2006/relationships/tags" Target="../tags/tag1755.xml"/><Relationship Id="rId45" Type="http://schemas.openxmlformats.org/officeDocument/2006/relationships/tags" Target="../tags/tag1760.xml"/><Relationship Id="rId66" Type="http://schemas.openxmlformats.org/officeDocument/2006/relationships/tags" Target="../tags/tag1781.xml"/><Relationship Id="rId87" Type="http://schemas.openxmlformats.org/officeDocument/2006/relationships/tags" Target="../tags/tag1802.xml"/><Relationship Id="rId110" Type="http://schemas.openxmlformats.org/officeDocument/2006/relationships/tags" Target="../tags/tag1825.xml"/><Relationship Id="rId115" Type="http://schemas.openxmlformats.org/officeDocument/2006/relationships/tags" Target="../tags/tag1830.xml"/><Relationship Id="rId61" Type="http://schemas.openxmlformats.org/officeDocument/2006/relationships/tags" Target="../tags/tag1776.xml"/><Relationship Id="rId82" Type="http://schemas.openxmlformats.org/officeDocument/2006/relationships/tags" Target="../tags/tag1797.xml"/><Relationship Id="rId19" Type="http://schemas.openxmlformats.org/officeDocument/2006/relationships/tags" Target="../tags/tag1734.xml"/><Relationship Id="rId14" Type="http://schemas.openxmlformats.org/officeDocument/2006/relationships/tags" Target="../tags/tag1729.xml"/><Relationship Id="rId30" Type="http://schemas.openxmlformats.org/officeDocument/2006/relationships/tags" Target="../tags/tag1745.xml"/><Relationship Id="rId35" Type="http://schemas.openxmlformats.org/officeDocument/2006/relationships/tags" Target="../tags/tag1750.xml"/><Relationship Id="rId56" Type="http://schemas.openxmlformats.org/officeDocument/2006/relationships/tags" Target="../tags/tag1771.xml"/><Relationship Id="rId77" Type="http://schemas.openxmlformats.org/officeDocument/2006/relationships/tags" Target="../tags/tag1792.xml"/><Relationship Id="rId100" Type="http://schemas.openxmlformats.org/officeDocument/2006/relationships/tags" Target="../tags/tag1815.xml"/><Relationship Id="rId105" Type="http://schemas.openxmlformats.org/officeDocument/2006/relationships/tags" Target="../tags/tag1820.xml"/><Relationship Id="rId126" Type="http://schemas.openxmlformats.org/officeDocument/2006/relationships/notesSlide" Target="../notesSlides/notesSlide36.xml"/><Relationship Id="rId8" Type="http://schemas.openxmlformats.org/officeDocument/2006/relationships/tags" Target="../tags/tag1723.xml"/><Relationship Id="rId51" Type="http://schemas.openxmlformats.org/officeDocument/2006/relationships/tags" Target="../tags/tag1766.xml"/><Relationship Id="rId72" Type="http://schemas.openxmlformats.org/officeDocument/2006/relationships/tags" Target="../tags/tag1787.xml"/><Relationship Id="rId93" Type="http://schemas.openxmlformats.org/officeDocument/2006/relationships/tags" Target="../tags/tag1808.xml"/><Relationship Id="rId98" Type="http://schemas.openxmlformats.org/officeDocument/2006/relationships/tags" Target="../tags/tag1813.xml"/><Relationship Id="rId121" Type="http://schemas.openxmlformats.org/officeDocument/2006/relationships/tags" Target="../tags/tag1836.xml"/><Relationship Id="rId3" Type="http://schemas.openxmlformats.org/officeDocument/2006/relationships/tags" Target="../tags/tag1718.xml"/><Relationship Id="rId25" Type="http://schemas.openxmlformats.org/officeDocument/2006/relationships/tags" Target="../tags/tag1740.xml"/><Relationship Id="rId46" Type="http://schemas.openxmlformats.org/officeDocument/2006/relationships/tags" Target="../tags/tag1761.xml"/><Relationship Id="rId67" Type="http://schemas.openxmlformats.org/officeDocument/2006/relationships/tags" Target="../tags/tag1782.xml"/><Relationship Id="rId116" Type="http://schemas.openxmlformats.org/officeDocument/2006/relationships/tags" Target="../tags/tag1831.xml"/><Relationship Id="rId20" Type="http://schemas.openxmlformats.org/officeDocument/2006/relationships/tags" Target="../tags/tag1735.xml"/><Relationship Id="rId41" Type="http://schemas.openxmlformats.org/officeDocument/2006/relationships/tags" Target="../tags/tag1756.xml"/><Relationship Id="rId62" Type="http://schemas.openxmlformats.org/officeDocument/2006/relationships/tags" Target="../tags/tag1777.xml"/><Relationship Id="rId83" Type="http://schemas.openxmlformats.org/officeDocument/2006/relationships/tags" Target="../tags/tag1798.xml"/><Relationship Id="rId88" Type="http://schemas.openxmlformats.org/officeDocument/2006/relationships/tags" Target="../tags/tag1803.xml"/><Relationship Id="rId111" Type="http://schemas.openxmlformats.org/officeDocument/2006/relationships/tags" Target="../tags/tag1826.xml"/><Relationship Id="rId15" Type="http://schemas.openxmlformats.org/officeDocument/2006/relationships/tags" Target="../tags/tag1730.xml"/><Relationship Id="rId36" Type="http://schemas.openxmlformats.org/officeDocument/2006/relationships/tags" Target="../tags/tag1751.xml"/><Relationship Id="rId57" Type="http://schemas.openxmlformats.org/officeDocument/2006/relationships/tags" Target="../tags/tag1772.xml"/><Relationship Id="rId106" Type="http://schemas.openxmlformats.org/officeDocument/2006/relationships/tags" Target="../tags/tag1821.xml"/><Relationship Id="rId10" Type="http://schemas.openxmlformats.org/officeDocument/2006/relationships/tags" Target="../tags/tag1725.xml"/><Relationship Id="rId31" Type="http://schemas.openxmlformats.org/officeDocument/2006/relationships/tags" Target="../tags/tag1746.xml"/><Relationship Id="rId52" Type="http://schemas.openxmlformats.org/officeDocument/2006/relationships/tags" Target="../tags/tag1767.xml"/><Relationship Id="rId73" Type="http://schemas.openxmlformats.org/officeDocument/2006/relationships/tags" Target="../tags/tag1788.xml"/><Relationship Id="rId78" Type="http://schemas.openxmlformats.org/officeDocument/2006/relationships/tags" Target="../tags/tag1793.xml"/><Relationship Id="rId94" Type="http://schemas.openxmlformats.org/officeDocument/2006/relationships/tags" Target="../tags/tag1809.xml"/><Relationship Id="rId99" Type="http://schemas.openxmlformats.org/officeDocument/2006/relationships/tags" Target="../tags/tag1814.xml"/><Relationship Id="rId101" Type="http://schemas.openxmlformats.org/officeDocument/2006/relationships/tags" Target="../tags/tag1816.xml"/><Relationship Id="rId122" Type="http://schemas.openxmlformats.org/officeDocument/2006/relationships/tags" Target="../tags/tag1837.xml"/><Relationship Id="rId4" Type="http://schemas.openxmlformats.org/officeDocument/2006/relationships/tags" Target="../tags/tag1719.xml"/><Relationship Id="rId9" Type="http://schemas.openxmlformats.org/officeDocument/2006/relationships/tags" Target="../tags/tag17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tags" Target="../tags/tag1865.xml"/><Relationship Id="rId117" Type="http://schemas.openxmlformats.org/officeDocument/2006/relationships/tags" Target="../tags/tag1956.xml"/><Relationship Id="rId21" Type="http://schemas.openxmlformats.org/officeDocument/2006/relationships/tags" Target="../tags/tag1860.xml"/><Relationship Id="rId42" Type="http://schemas.openxmlformats.org/officeDocument/2006/relationships/tags" Target="../tags/tag1881.xml"/><Relationship Id="rId47" Type="http://schemas.openxmlformats.org/officeDocument/2006/relationships/tags" Target="../tags/tag1886.xml"/><Relationship Id="rId63" Type="http://schemas.openxmlformats.org/officeDocument/2006/relationships/tags" Target="../tags/tag1902.xml"/><Relationship Id="rId68" Type="http://schemas.openxmlformats.org/officeDocument/2006/relationships/tags" Target="../tags/tag1907.xml"/><Relationship Id="rId84" Type="http://schemas.openxmlformats.org/officeDocument/2006/relationships/tags" Target="../tags/tag1923.xml"/><Relationship Id="rId89" Type="http://schemas.openxmlformats.org/officeDocument/2006/relationships/tags" Target="../tags/tag1928.xml"/><Relationship Id="rId112" Type="http://schemas.openxmlformats.org/officeDocument/2006/relationships/tags" Target="../tags/tag1951.xml"/><Relationship Id="rId16" Type="http://schemas.openxmlformats.org/officeDocument/2006/relationships/tags" Target="../tags/tag1855.xml"/><Relationship Id="rId107" Type="http://schemas.openxmlformats.org/officeDocument/2006/relationships/tags" Target="../tags/tag1946.xml"/><Relationship Id="rId11" Type="http://schemas.openxmlformats.org/officeDocument/2006/relationships/tags" Target="../tags/tag1850.xml"/><Relationship Id="rId32" Type="http://schemas.openxmlformats.org/officeDocument/2006/relationships/tags" Target="../tags/tag1871.xml"/><Relationship Id="rId37" Type="http://schemas.openxmlformats.org/officeDocument/2006/relationships/tags" Target="../tags/tag1876.xml"/><Relationship Id="rId53" Type="http://schemas.openxmlformats.org/officeDocument/2006/relationships/tags" Target="../tags/tag1892.xml"/><Relationship Id="rId58" Type="http://schemas.openxmlformats.org/officeDocument/2006/relationships/tags" Target="../tags/tag1897.xml"/><Relationship Id="rId74" Type="http://schemas.openxmlformats.org/officeDocument/2006/relationships/tags" Target="../tags/tag1913.xml"/><Relationship Id="rId79" Type="http://schemas.openxmlformats.org/officeDocument/2006/relationships/tags" Target="../tags/tag1918.xml"/><Relationship Id="rId102" Type="http://schemas.openxmlformats.org/officeDocument/2006/relationships/tags" Target="../tags/tag1941.xml"/><Relationship Id="rId123" Type="http://schemas.openxmlformats.org/officeDocument/2006/relationships/tags" Target="../tags/tag1962.xml"/><Relationship Id="rId5" Type="http://schemas.openxmlformats.org/officeDocument/2006/relationships/tags" Target="../tags/tag1844.xml"/><Relationship Id="rId90" Type="http://schemas.openxmlformats.org/officeDocument/2006/relationships/tags" Target="../tags/tag1929.xml"/><Relationship Id="rId95" Type="http://schemas.openxmlformats.org/officeDocument/2006/relationships/tags" Target="../tags/tag1934.xml"/><Relationship Id="rId22" Type="http://schemas.openxmlformats.org/officeDocument/2006/relationships/tags" Target="../tags/tag1861.xml"/><Relationship Id="rId27" Type="http://schemas.openxmlformats.org/officeDocument/2006/relationships/tags" Target="../tags/tag1866.xml"/><Relationship Id="rId43" Type="http://schemas.openxmlformats.org/officeDocument/2006/relationships/tags" Target="../tags/tag1882.xml"/><Relationship Id="rId48" Type="http://schemas.openxmlformats.org/officeDocument/2006/relationships/tags" Target="../tags/tag1887.xml"/><Relationship Id="rId64" Type="http://schemas.openxmlformats.org/officeDocument/2006/relationships/tags" Target="../tags/tag1903.xml"/><Relationship Id="rId69" Type="http://schemas.openxmlformats.org/officeDocument/2006/relationships/tags" Target="../tags/tag1908.xml"/><Relationship Id="rId113" Type="http://schemas.openxmlformats.org/officeDocument/2006/relationships/tags" Target="../tags/tag1952.xml"/><Relationship Id="rId118" Type="http://schemas.openxmlformats.org/officeDocument/2006/relationships/tags" Target="../tags/tag1957.xml"/><Relationship Id="rId80" Type="http://schemas.openxmlformats.org/officeDocument/2006/relationships/tags" Target="../tags/tag1919.xml"/><Relationship Id="rId85" Type="http://schemas.openxmlformats.org/officeDocument/2006/relationships/tags" Target="../tags/tag1924.xml"/><Relationship Id="rId12" Type="http://schemas.openxmlformats.org/officeDocument/2006/relationships/tags" Target="../tags/tag1851.xml"/><Relationship Id="rId17" Type="http://schemas.openxmlformats.org/officeDocument/2006/relationships/tags" Target="../tags/tag1856.xml"/><Relationship Id="rId33" Type="http://schemas.openxmlformats.org/officeDocument/2006/relationships/tags" Target="../tags/tag1872.xml"/><Relationship Id="rId38" Type="http://schemas.openxmlformats.org/officeDocument/2006/relationships/tags" Target="../tags/tag1877.xml"/><Relationship Id="rId59" Type="http://schemas.openxmlformats.org/officeDocument/2006/relationships/tags" Target="../tags/tag1898.xml"/><Relationship Id="rId103" Type="http://schemas.openxmlformats.org/officeDocument/2006/relationships/tags" Target="../tags/tag1942.xml"/><Relationship Id="rId108" Type="http://schemas.openxmlformats.org/officeDocument/2006/relationships/tags" Target="../tags/tag1947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893.xml"/><Relationship Id="rId70" Type="http://schemas.openxmlformats.org/officeDocument/2006/relationships/tags" Target="../tags/tag1909.xml"/><Relationship Id="rId75" Type="http://schemas.openxmlformats.org/officeDocument/2006/relationships/tags" Target="../tags/tag1914.xml"/><Relationship Id="rId91" Type="http://schemas.openxmlformats.org/officeDocument/2006/relationships/tags" Target="../tags/tag1930.xml"/><Relationship Id="rId96" Type="http://schemas.openxmlformats.org/officeDocument/2006/relationships/tags" Target="../tags/tag1935.xml"/><Relationship Id="rId1" Type="http://schemas.openxmlformats.org/officeDocument/2006/relationships/tags" Target="../tags/tag1840.xml"/><Relationship Id="rId6" Type="http://schemas.openxmlformats.org/officeDocument/2006/relationships/tags" Target="../tags/tag1845.xml"/><Relationship Id="rId23" Type="http://schemas.openxmlformats.org/officeDocument/2006/relationships/tags" Target="../tags/tag1862.xml"/><Relationship Id="rId28" Type="http://schemas.openxmlformats.org/officeDocument/2006/relationships/tags" Target="../tags/tag1867.xml"/><Relationship Id="rId49" Type="http://schemas.openxmlformats.org/officeDocument/2006/relationships/tags" Target="../tags/tag1888.xml"/><Relationship Id="rId114" Type="http://schemas.openxmlformats.org/officeDocument/2006/relationships/tags" Target="../tags/tag1953.xml"/><Relationship Id="rId119" Type="http://schemas.openxmlformats.org/officeDocument/2006/relationships/tags" Target="../tags/tag1958.xml"/><Relationship Id="rId44" Type="http://schemas.openxmlformats.org/officeDocument/2006/relationships/tags" Target="../tags/tag1883.xml"/><Relationship Id="rId60" Type="http://schemas.openxmlformats.org/officeDocument/2006/relationships/tags" Target="../tags/tag1899.xml"/><Relationship Id="rId65" Type="http://schemas.openxmlformats.org/officeDocument/2006/relationships/tags" Target="../tags/tag1904.xml"/><Relationship Id="rId81" Type="http://schemas.openxmlformats.org/officeDocument/2006/relationships/tags" Target="../tags/tag1920.xml"/><Relationship Id="rId86" Type="http://schemas.openxmlformats.org/officeDocument/2006/relationships/tags" Target="../tags/tag1925.xml"/><Relationship Id="rId13" Type="http://schemas.openxmlformats.org/officeDocument/2006/relationships/tags" Target="../tags/tag1852.xml"/><Relationship Id="rId18" Type="http://schemas.openxmlformats.org/officeDocument/2006/relationships/tags" Target="../tags/tag1857.xml"/><Relationship Id="rId39" Type="http://schemas.openxmlformats.org/officeDocument/2006/relationships/tags" Target="../tags/tag1878.xml"/><Relationship Id="rId109" Type="http://schemas.openxmlformats.org/officeDocument/2006/relationships/tags" Target="../tags/tag1948.xml"/><Relationship Id="rId34" Type="http://schemas.openxmlformats.org/officeDocument/2006/relationships/tags" Target="../tags/tag1873.xml"/><Relationship Id="rId50" Type="http://schemas.openxmlformats.org/officeDocument/2006/relationships/tags" Target="../tags/tag1889.xml"/><Relationship Id="rId55" Type="http://schemas.openxmlformats.org/officeDocument/2006/relationships/tags" Target="../tags/tag1894.xml"/><Relationship Id="rId76" Type="http://schemas.openxmlformats.org/officeDocument/2006/relationships/tags" Target="../tags/tag1915.xml"/><Relationship Id="rId97" Type="http://schemas.openxmlformats.org/officeDocument/2006/relationships/tags" Target="../tags/tag1936.xml"/><Relationship Id="rId104" Type="http://schemas.openxmlformats.org/officeDocument/2006/relationships/tags" Target="../tags/tag1943.xml"/><Relationship Id="rId120" Type="http://schemas.openxmlformats.org/officeDocument/2006/relationships/tags" Target="../tags/tag1959.xml"/><Relationship Id="rId125" Type="http://schemas.openxmlformats.org/officeDocument/2006/relationships/notesSlide" Target="../notesSlides/notesSlide37.xml"/><Relationship Id="rId7" Type="http://schemas.openxmlformats.org/officeDocument/2006/relationships/tags" Target="../tags/tag1846.xml"/><Relationship Id="rId71" Type="http://schemas.openxmlformats.org/officeDocument/2006/relationships/tags" Target="../tags/tag1910.xml"/><Relationship Id="rId92" Type="http://schemas.openxmlformats.org/officeDocument/2006/relationships/tags" Target="../tags/tag1931.xml"/><Relationship Id="rId2" Type="http://schemas.openxmlformats.org/officeDocument/2006/relationships/tags" Target="../tags/tag1841.xml"/><Relationship Id="rId29" Type="http://schemas.openxmlformats.org/officeDocument/2006/relationships/tags" Target="../tags/tag1868.xml"/><Relationship Id="rId24" Type="http://schemas.openxmlformats.org/officeDocument/2006/relationships/tags" Target="../tags/tag1863.xml"/><Relationship Id="rId40" Type="http://schemas.openxmlformats.org/officeDocument/2006/relationships/tags" Target="../tags/tag1879.xml"/><Relationship Id="rId45" Type="http://schemas.openxmlformats.org/officeDocument/2006/relationships/tags" Target="../tags/tag1884.xml"/><Relationship Id="rId66" Type="http://schemas.openxmlformats.org/officeDocument/2006/relationships/tags" Target="../tags/tag1905.xml"/><Relationship Id="rId87" Type="http://schemas.openxmlformats.org/officeDocument/2006/relationships/tags" Target="../tags/tag1926.xml"/><Relationship Id="rId110" Type="http://schemas.openxmlformats.org/officeDocument/2006/relationships/tags" Target="../tags/tag1949.xml"/><Relationship Id="rId115" Type="http://schemas.openxmlformats.org/officeDocument/2006/relationships/tags" Target="../tags/tag1954.xml"/><Relationship Id="rId61" Type="http://schemas.openxmlformats.org/officeDocument/2006/relationships/tags" Target="../tags/tag1900.xml"/><Relationship Id="rId82" Type="http://schemas.openxmlformats.org/officeDocument/2006/relationships/tags" Target="../tags/tag1921.xml"/><Relationship Id="rId19" Type="http://schemas.openxmlformats.org/officeDocument/2006/relationships/tags" Target="../tags/tag1858.xml"/><Relationship Id="rId14" Type="http://schemas.openxmlformats.org/officeDocument/2006/relationships/tags" Target="../tags/tag1853.xml"/><Relationship Id="rId30" Type="http://schemas.openxmlformats.org/officeDocument/2006/relationships/tags" Target="../tags/tag1869.xml"/><Relationship Id="rId35" Type="http://schemas.openxmlformats.org/officeDocument/2006/relationships/tags" Target="../tags/tag1874.xml"/><Relationship Id="rId56" Type="http://schemas.openxmlformats.org/officeDocument/2006/relationships/tags" Target="../tags/tag1895.xml"/><Relationship Id="rId77" Type="http://schemas.openxmlformats.org/officeDocument/2006/relationships/tags" Target="../tags/tag1916.xml"/><Relationship Id="rId100" Type="http://schemas.openxmlformats.org/officeDocument/2006/relationships/tags" Target="../tags/tag1939.xml"/><Relationship Id="rId105" Type="http://schemas.openxmlformats.org/officeDocument/2006/relationships/tags" Target="../tags/tag1944.xml"/><Relationship Id="rId8" Type="http://schemas.openxmlformats.org/officeDocument/2006/relationships/tags" Target="../tags/tag1847.xml"/><Relationship Id="rId51" Type="http://schemas.openxmlformats.org/officeDocument/2006/relationships/tags" Target="../tags/tag1890.xml"/><Relationship Id="rId72" Type="http://schemas.openxmlformats.org/officeDocument/2006/relationships/tags" Target="../tags/tag1911.xml"/><Relationship Id="rId93" Type="http://schemas.openxmlformats.org/officeDocument/2006/relationships/tags" Target="../tags/tag1932.xml"/><Relationship Id="rId98" Type="http://schemas.openxmlformats.org/officeDocument/2006/relationships/tags" Target="../tags/tag1937.xml"/><Relationship Id="rId121" Type="http://schemas.openxmlformats.org/officeDocument/2006/relationships/tags" Target="../tags/tag1960.xml"/><Relationship Id="rId3" Type="http://schemas.openxmlformats.org/officeDocument/2006/relationships/tags" Target="../tags/tag1842.xml"/><Relationship Id="rId25" Type="http://schemas.openxmlformats.org/officeDocument/2006/relationships/tags" Target="../tags/tag1864.xml"/><Relationship Id="rId46" Type="http://schemas.openxmlformats.org/officeDocument/2006/relationships/tags" Target="../tags/tag1885.xml"/><Relationship Id="rId67" Type="http://schemas.openxmlformats.org/officeDocument/2006/relationships/tags" Target="../tags/tag1906.xml"/><Relationship Id="rId116" Type="http://schemas.openxmlformats.org/officeDocument/2006/relationships/tags" Target="../tags/tag1955.xml"/><Relationship Id="rId20" Type="http://schemas.openxmlformats.org/officeDocument/2006/relationships/tags" Target="../tags/tag1859.xml"/><Relationship Id="rId41" Type="http://schemas.openxmlformats.org/officeDocument/2006/relationships/tags" Target="../tags/tag1880.xml"/><Relationship Id="rId62" Type="http://schemas.openxmlformats.org/officeDocument/2006/relationships/tags" Target="../tags/tag1901.xml"/><Relationship Id="rId83" Type="http://schemas.openxmlformats.org/officeDocument/2006/relationships/tags" Target="../tags/tag1922.xml"/><Relationship Id="rId88" Type="http://schemas.openxmlformats.org/officeDocument/2006/relationships/tags" Target="../tags/tag1927.xml"/><Relationship Id="rId111" Type="http://schemas.openxmlformats.org/officeDocument/2006/relationships/tags" Target="../tags/tag1950.xml"/><Relationship Id="rId15" Type="http://schemas.openxmlformats.org/officeDocument/2006/relationships/tags" Target="../tags/tag1854.xml"/><Relationship Id="rId36" Type="http://schemas.openxmlformats.org/officeDocument/2006/relationships/tags" Target="../tags/tag1875.xml"/><Relationship Id="rId57" Type="http://schemas.openxmlformats.org/officeDocument/2006/relationships/tags" Target="../tags/tag1896.xml"/><Relationship Id="rId106" Type="http://schemas.openxmlformats.org/officeDocument/2006/relationships/tags" Target="../tags/tag1945.xml"/><Relationship Id="rId10" Type="http://schemas.openxmlformats.org/officeDocument/2006/relationships/tags" Target="../tags/tag1849.xml"/><Relationship Id="rId31" Type="http://schemas.openxmlformats.org/officeDocument/2006/relationships/tags" Target="../tags/tag1870.xml"/><Relationship Id="rId52" Type="http://schemas.openxmlformats.org/officeDocument/2006/relationships/tags" Target="../tags/tag1891.xml"/><Relationship Id="rId73" Type="http://schemas.openxmlformats.org/officeDocument/2006/relationships/tags" Target="../tags/tag1912.xml"/><Relationship Id="rId78" Type="http://schemas.openxmlformats.org/officeDocument/2006/relationships/tags" Target="../tags/tag1917.xml"/><Relationship Id="rId94" Type="http://schemas.openxmlformats.org/officeDocument/2006/relationships/tags" Target="../tags/tag1933.xml"/><Relationship Id="rId99" Type="http://schemas.openxmlformats.org/officeDocument/2006/relationships/tags" Target="../tags/tag1938.xml"/><Relationship Id="rId101" Type="http://schemas.openxmlformats.org/officeDocument/2006/relationships/tags" Target="../tags/tag1940.xml"/><Relationship Id="rId122" Type="http://schemas.openxmlformats.org/officeDocument/2006/relationships/tags" Target="../tags/tag1961.xml"/><Relationship Id="rId4" Type="http://schemas.openxmlformats.org/officeDocument/2006/relationships/tags" Target="../tags/tag1843.xml"/><Relationship Id="rId9" Type="http://schemas.openxmlformats.org/officeDocument/2006/relationships/tags" Target="../tags/tag1848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tags" Target="../tags/tag1988.xml"/><Relationship Id="rId117" Type="http://schemas.openxmlformats.org/officeDocument/2006/relationships/tags" Target="../tags/tag2079.xml"/><Relationship Id="rId21" Type="http://schemas.openxmlformats.org/officeDocument/2006/relationships/tags" Target="../tags/tag1983.xml"/><Relationship Id="rId42" Type="http://schemas.openxmlformats.org/officeDocument/2006/relationships/tags" Target="../tags/tag2004.xml"/><Relationship Id="rId47" Type="http://schemas.openxmlformats.org/officeDocument/2006/relationships/tags" Target="../tags/tag2009.xml"/><Relationship Id="rId63" Type="http://schemas.openxmlformats.org/officeDocument/2006/relationships/tags" Target="../tags/tag2025.xml"/><Relationship Id="rId68" Type="http://schemas.openxmlformats.org/officeDocument/2006/relationships/tags" Target="../tags/tag2030.xml"/><Relationship Id="rId84" Type="http://schemas.openxmlformats.org/officeDocument/2006/relationships/tags" Target="../tags/tag2046.xml"/><Relationship Id="rId89" Type="http://schemas.openxmlformats.org/officeDocument/2006/relationships/tags" Target="../tags/tag2051.xml"/><Relationship Id="rId112" Type="http://schemas.openxmlformats.org/officeDocument/2006/relationships/tags" Target="../tags/tag2074.xml"/><Relationship Id="rId16" Type="http://schemas.openxmlformats.org/officeDocument/2006/relationships/tags" Target="../tags/tag1978.xml"/><Relationship Id="rId107" Type="http://schemas.openxmlformats.org/officeDocument/2006/relationships/tags" Target="../tags/tag2069.xml"/><Relationship Id="rId11" Type="http://schemas.openxmlformats.org/officeDocument/2006/relationships/tags" Target="../tags/tag1973.xml"/><Relationship Id="rId32" Type="http://schemas.openxmlformats.org/officeDocument/2006/relationships/tags" Target="../tags/tag1994.xml"/><Relationship Id="rId37" Type="http://schemas.openxmlformats.org/officeDocument/2006/relationships/tags" Target="../tags/tag1999.xml"/><Relationship Id="rId53" Type="http://schemas.openxmlformats.org/officeDocument/2006/relationships/tags" Target="../tags/tag2015.xml"/><Relationship Id="rId58" Type="http://schemas.openxmlformats.org/officeDocument/2006/relationships/tags" Target="../tags/tag2020.xml"/><Relationship Id="rId74" Type="http://schemas.openxmlformats.org/officeDocument/2006/relationships/tags" Target="../tags/tag2036.xml"/><Relationship Id="rId79" Type="http://schemas.openxmlformats.org/officeDocument/2006/relationships/tags" Target="../tags/tag2041.xml"/><Relationship Id="rId102" Type="http://schemas.openxmlformats.org/officeDocument/2006/relationships/tags" Target="../tags/tag2064.xml"/><Relationship Id="rId123" Type="http://schemas.openxmlformats.org/officeDocument/2006/relationships/tags" Target="../tags/tag2085.xml"/><Relationship Id="rId5" Type="http://schemas.openxmlformats.org/officeDocument/2006/relationships/tags" Target="../tags/tag1967.xml"/><Relationship Id="rId90" Type="http://schemas.openxmlformats.org/officeDocument/2006/relationships/tags" Target="../tags/tag2052.xml"/><Relationship Id="rId95" Type="http://schemas.openxmlformats.org/officeDocument/2006/relationships/tags" Target="../tags/tag2057.xml"/><Relationship Id="rId22" Type="http://schemas.openxmlformats.org/officeDocument/2006/relationships/tags" Target="../tags/tag1984.xml"/><Relationship Id="rId27" Type="http://schemas.openxmlformats.org/officeDocument/2006/relationships/tags" Target="../tags/tag1989.xml"/><Relationship Id="rId43" Type="http://schemas.openxmlformats.org/officeDocument/2006/relationships/tags" Target="../tags/tag2005.xml"/><Relationship Id="rId48" Type="http://schemas.openxmlformats.org/officeDocument/2006/relationships/tags" Target="../tags/tag2010.xml"/><Relationship Id="rId64" Type="http://schemas.openxmlformats.org/officeDocument/2006/relationships/tags" Target="../tags/tag2026.xml"/><Relationship Id="rId69" Type="http://schemas.openxmlformats.org/officeDocument/2006/relationships/tags" Target="../tags/tag2031.xml"/><Relationship Id="rId113" Type="http://schemas.openxmlformats.org/officeDocument/2006/relationships/tags" Target="../tags/tag2075.xml"/><Relationship Id="rId118" Type="http://schemas.openxmlformats.org/officeDocument/2006/relationships/tags" Target="../tags/tag2080.xml"/><Relationship Id="rId80" Type="http://schemas.openxmlformats.org/officeDocument/2006/relationships/tags" Target="../tags/tag2042.xml"/><Relationship Id="rId85" Type="http://schemas.openxmlformats.org/officeDocument/2006/relationships/tags" Target="../tags/tag2047.xml"/><Relationship Id="rId12" Type="http://schemas.openxmlformats.org/officeDocument/2006/relationships/tags" Target="../tags/tag1974.xml"/><Relationship Id="rId17" Type="http://schemas.openxmlformats.org/officeDocument/2006/relationships/tags" Target="../tags/tag1979.xml"/><Relationship Id="rId33" Type="http://schemas.openxmlformats.org/officeDocument/2006/relationships/tags" Target="../tags/tag1995.xml"/><Relationship Id="rId38" Type="http://schemas.openxmlformats.org/officeDocument/2006/relationships/tags" Target="../tags/tag2000.xml"/><Relationship Id="rId59" Type="http://schemas.openxmlformats.org/officeDocument/2006/relationships/tags" Target="../tags/tag2021.xml"/><Relationship Id="rId103" Type="http://schemas.openxmlformats.org/officeDocument/2006/relationships/tags" Target="../tags/tag2065.xml"/><Relationship Id="rId108" Type="http://schemas.openxmlformats.org/officeDocument/2006/relationships/tags" Target="../tags/tag2070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2016.xml"/><Relationship Id="rId70" Type="http://schemas.openxmlformats.org/officeDocument/2006/relationships/tags" Target="../tags/tag2032.xml"/><Relationship Id="rId75" Type="http://schemas.openxmlformats.org/officeDocument/2006/relationships/tags" Target="../tags/tag2037.xml"/><Relationship Id="rId91" Type="http://schemas.openxmlformats.org/officeDocument/2006/relationships/tags" Target="../tags/tag2053.xml"/><Relationship Id="rId96" Type="http://schemas.openxmlformats.org/officeDocument/2006/relationships/tags" Target="../tags/tag2058.xml"/><Relationship Id="rId1" Type="http://schemas.openxmlformats.org/officeDocument/2006/relationships/tags" Target="../tags/tag1963.xml"/><Relationship Id="rId6" Type="http://schemas.openxmlformats.org/officeDocument/2006/relationships/tags" Target="../tags/tag1968.xml"/><Relationship Id="rId23" Type="http://schemas.openxmlformats.org/officeDocument/2006/relationships/tags" Target="../tags/tag1985.xml"/><Relationship Id="rId28" Type="http://schemas.openxmlformats.org/officeDocument/2006/relationships/tags" Target="../tags/tag1990.xml"/><Relationship Id="rId49" Type="http://schemas.openxmlformats.org/officeDocument/2006/relationships/tags" Target="../tags/tag2011.xml"/><Relationship Id="rId114" Type="http://schemas.openxmlformats.org/officeDocument/2006/relationships/tags" Target="../tags/tag2076.xml"/><Relationship Id="rId119" Type="http://schemas.openxmlformats.org/officeDocument/2006/relationships/tags" Target="../tags/tag2081.xml"/><Relationship Id="rId44" Type="http://schemas.openxmlformats.org/officeDocument/2006/relationships/tags" Target="../tags/tag2006.xml"/><Relationship Id="rId60" Type="http://schemas.openxmlformats.org/officeDocument/2006/relationships/tags" Target="../tags/tag2022.xml"/><Relationship Id="rId65" Type="http://schemas.openxmlformats.org/officeDocument/2006/relationships/tags" Target="../tags/tag2027.xml"/><Relationship Id="rId81" Type="http://schemas.openxmlformats.org/officeDocument/2006/relationships/tags" Target="../tags/tag2043.xml"/><Relationship Id="rId86" Type="http://schemas.openxmlformats.org/officeDocument/2006/relationships/tags" Target="../tags/tag2048.xml"/><Relationship Id="rId13" Type="http://schemas.openxmlformats.org/officeDocument/2006/relationships/tags" Target="../tags/tag1975.xml"/><Relationship Id="rId18" Type="http://schemas.openxmlformats.org/officeDocument/2006/relationships/tags" Target="../tags/tag1980.xml"/><Relationship Id="rId39" Type="http://schemas.openxmlformats.org/officeDocument/2006/relationships/tags" Target="../tags/tag2001.xml"/><Relationship Id="rId109" Type="http://schemas.openxmlformats.org/officeDocument/2006/relationships/tags" Target="../tags/tag2071.xml"/><Relationship Id="rId34" Type="http://schemas.openxmlformats.org/officeDocument/2006/relationships/tags" Target="../tags/tag1996.xml"/><Relationship Id="rId50" Type="http://schemas.openxmlformats.org/officeDocument/2006/relationships/tags" Target="../tags/tag2012.xml"/><Relationship Id="rId55" Type="http://schemas.openxmlformats.org/officeDocument/2006/relationships/tags" Target="../tags/tag2017.xml"/><Relationship Id="rId76" Type="http://schemas.openxmlformats.org/officeDocument/2006/relationships/tags" Target="../tags/tag2038.xml"/><Relationship Id="rId97" Type="http://schemas.openxmlformats.org/officeDocument/2006/relationships/tags" Target="../tags/tag2059.xml"/><Relationship Id="rId104" Type="http://schemas.openxmlformats.org/officeDocument/2006/relationships/tags" Target="../tags/tag2066.xml"/><Relationship Id="rId120" Type="http://schemas.openxmlformats.org/officeDocument/2006/relationships/tags" Target="../tags/tag2082.xml"/><Relationship Id="rId125" Type="http://schemas.openxmlformats.org/officeDocument/2006/relationships/notesSlide" Target="../notesSlides/notesSlide38.xml"/><Relationship Id="rId7" Type="http://schemas.openxmlformats.org/officeDocument/2006/relationships/tags" Target="../tags/tag1969.xml"/><Relationship Id="rId71" Type="http://schemas.openxmlformats.org/officeDocument/2006/relationships/tags" Target="../tags/tag2033.xml"/><Relationship Id="rId92" Type="http://schemas.openxmlformats.org/officeDocument/2006/relationships/tags" Target="../tags/tag2054.xml"/><Relationship Id="rId2" Type="http://schemas.openxmlformats.org/officeDocument/2006/relationships/tags" Target="../tags/tag1964.xml"/><Relationship Id="rId29" Type="http://schemas.openxmlformats.org/officeDocument/2006/relationships/tags" Target="../tags/tag1991.xml"/><Relationship Id="rId24" Type="http://schemas.openxmlformats.org/officeDocument/2006/relationships/tags" Target="../tags/tag1986.xml"/><Relationship Id="rId40" Type="http://schemas.openxmlformats.org/officeDocument/2006/relationships/tags" Target="../tags/tag2002.xml"/><Relationship Id="rId45" Type="http://schemas.openxmlformats.org/officeDocument/2006/relationships/tags" Target="../tags/tag2007.xml"/><Relationship Id="rId66" Type="http://schemas.openxmlformats.org/officeDocument/2006/relationships/tags" Target="../tags/tag2028.xml"/><Relationship Id="rId87" Type="http://schemas.openxmlformats.org/officeDocument/2006/relationships/tags" Target="../tags/tag2049.xml"/><Relationship Id="rId110" Type="http://schemas.openxmlformats.org/officeDocument/2006/relationships/tags" Target="../tags/tag2072.xml"/><Relationship Id="rId115" Type="http://schemas.openxmlformats.org/officeDocument/2006/relationships/tags" Target="../tags/tag2077.xml"/><Relationship Id="rId61" Type="http://schemas.openxmlformats.org/officeDocument/2006/relationships/tags" Target="../tags/tag2023.xml"/><Relationship Id="rId82" Type="http://schemas.openxmlformats.org/officeDocument/2006/relationships/tags" Target="../tags/tag2044.xml"/><Relationship Id="rId19" Type="http://schemas.openxmlformats.org/officeDocument/2006/relationships/tags" Target="../tags/tag1981.xml"/><Relationship Id="rId14" Type="http://schemas.openxmlformats.org/officeDocument/2006/relationships/tags" Target="../tags/tag1976.xml"/><Relationship Id="rId30" Type="http://schemas.openxmlformats.org/officeDocument/2006/relationships/tags" Target="../tags/tag1992.xml"/><Relationship Id="rId35" Type="http://schemas.openxmlformats.org/officeDocument/2006/relationships/tags" Target="../tags/tag1997.xml"/><Relationship Id="rId56" Type="http://schemas.openxmlformats.org/officeDocument/2006/relationships/tags" Target="../tags/tag2018.xml"/><Relationship Id="rId77" Type="http://schemas.openxmlformats.org/officeDocument/2006/relationships/tags" Target="../tags/tag2039.xml"/><Relationship Id="rId100" Type="http://schemas.openxmlformats.org/officeDocument/2006/relationships/tags" Target="../tags/tag2062.xml"/><Relationship Id="rId105" Type="http://schemas.openxmlformats.org/officeDocument/2006/relationships/tags" Target="../tags/tag2067.xml"/><Relationship Id="rId8" Type="http://schemas.openxmlformats.org/officeDocument/2006/relationships/tags" Target="../tags/tag1970.xml"/><Relationship Id="rId51" Type="http://schemas.openxmlformats.org/officeDocument/2006/relationships/tags" Target="../tags/tag2013.xml"/><Relationship Id="rId72" Type="http://schemas.openxmlformats.org/officeDocument/2006/relationships/tags" Target="../tags/tag2034.xml"/><Relationship Id="rId93" Type="http://schemas.openxmlformats.org/officeDocument/2006/relationships/tags" Target="../tags/tag2055.xml"/><Relationship Id="rId98" Type="http://schemas.openxmlformats.org/officeDocument/2006/relationships/tags" Target="../tags/tag2060.xml"/><Relationship Id="rId121" Type="http://schemas.openxmlformats.org/officeDocument/2006/relationships/tags" Target="../tags/tag2083.xml"/><Relationship Id="rId3" Type="http://schemas.openxmlformats.org/officeDocument/2006/relationships/tags" Target="../tags/tag1965.xml"/><Relationship Id="rId25" Type="http://schemas.openxmlformats.org/officeDocument/2006/relationships/tags" Target="../tags/tag1987.xml"/><Relationship Id="rId46" Type="http://schemas.openxmlformats.org/officeDocument/2006/relationships/tags" Target="../tags/tag2008.xml"/><Relationship Id="rId67" Type="http://schemas.openxmlformats.org/officeDocument/2006/relationships/tags" Target="../tags/tag2029.xml"/><Relationship Id="rId116" Type="http://schemas.openxmlformats.org/officeDocument/2006/relationships/tags" Target="../tags/tag2078.xml"/><Relationship Id="rId20" Type="http://schemas.openxmlformats.org/officeDocument/2006/relationships/tags" Target="../tags/tag1982.xml"/><Relationship Id="rId41" Type="http://schemas.openxmlformats.org/officeDocument/2006/relationships/tags" Target="../tags/tag2003.xml"/><Relationship Id="rId62" Type="http://schemas.openxmlformats.org/officeDocument/2006/relationships/tags" Target="../tags/tag2024.xml"/><Relationship Id="rId83" Type="http://schemas.openxmlformats.org/officeDocument/2006/relationships/tags" Target="../tags/tag2045.xml"/><Relationship Id="rId88" Type="http://schemas.openxmlformats.org/officeDocument/2006/relationships/tags" Target="../tags/tag2050.xml"/><Relationship Id="rId111" Type="http://schemas.openxmlformats.org/officeDocument/2006/relationships/tags" Target="../tags/tag2073.xml"/><Relationship Id="rId15" Type="http://schemas.openxmlformats.org/officeDocument/2006/relationships/tags" Target="../tags/tag1977.xml"/><Relationship Id="rId36" Type="http://schemas.openxmlformats.org/officeDocument/2006/relationships/tags" Target="../tags/tag1998.xml"/><Relationship Id="rId57" Type="http://schemas.openxmlformats.org/officeDocument/2006/relationships/tags" Target="../tags/tag2019.xml"/><Relationship Id="rId106" Type="http://schemas.openxmlformats.org/officeDocument/2006/relationships/tags" Target="../tags/tag2068.xml"/><Relationship Id="rId10" Type="http://schemas.openxmlformats.org/officeDocument/2006/relationships/tags" Target="../tags/tag1972.xml"/><Relationship Id="rId31" Type="http://schemas.openxmlformats.org/officeDocument/2006/relationships/tags" Target="../tags/tag1993.xml"/><Relationship Id="rId52" Type="http://schemas.openxmlformats.org/officeDocument/2006/relationships/tags" Target="../tags/tag2014.xml"/><Relationship Id="rId73" Type="http://schemas.openxmlformats.org/officeDocument/2006/relationships/tags" Target="../tags/tag2035.xml"/><Relationship Id="rId78" Type="http://schemas.openxmlformats.org/officeDocument/2006/relationships/tags" Target="../tags/tag2040.xml"/><Relationship Id="rId94" Type="http://schemas.openxmlformats.org/officeDocument/2006/relationships/tags" Target="../tags/tag2056.xml"/><Relationship Id="rId99" Type="http://schemas.openxmlformats.org/officeDocument/2006/relationships/tags" Target="../tags/tag2061.xml"/><Relationship Id="rId101" Type="http://schemas.openxmlformats.org/officeDocument/2006/relationships/tags" Target="../tags/tag2063.xml"/><Relationship Id="rId122" Type="http://schemas.openxmlformats.org/officeDocument/2006/relationships/tags" Target="../tags/tag2084.xml"/><Relationship Id="rId4" Type="http://schemas.openxmlformats.org/officeDocument/2006/relationships/tags" Target="../tags/tag1966.xml"/><Relationship Id="rId9" Type="http://schemas.openxmlformats.org/officeDocument/2006/relationships/tags" Target="../tags/tag197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8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bix.com/games/ni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 dirty="0"/>
              <a:t>Adversarial Search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Spring 2025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  <p:extLst>
      <p:ext uri="{BB962C8B-B14F-4D97-AF65-F5344CB8AC3E}">
        <p14:creationId xmlns:p14="http://schemas.microsoft.com/office/powerpoint/2010/main" val="357052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sp>
        <p:nvSpPr>
          <p:cNvPr id="23561" name="Text 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567237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looking ahead in the game to find winning combinations of moves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26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1524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could you figure out how humans approach playing chess?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257800"/>
            <a:ext cx="6667501" cy="7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5603" name="Text 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07348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omic Sans MS" charset="0"/>
                <a:ea typeface="ＭＳ Ｐゴシック" charset="-128"/>
                <a:cs typeface="ＭＳ Ｐゴシック" charset="-128"/>
              </a:rPr>
              <a:t>Positions were shown to novice and expert players…</a:t>
            </a:r>
          </a:p>
        </p:txBody>
      </p:sp>
      <p:sp>
        <p:nvSpPr>
          <p:cNvPr id="25605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/>
              <a:t>How humans play games…</a:t>
            </a:r>
          </a:p>
        </p:txBody>
      </p:sp>
      <p:pic>
        <p:nvPicPr>
          <p:cNvPr id="6" name="Picture 9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94012" y="254417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47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317626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 dirty="0">
                <a:latin typeface="Comic Sans MS" charset="0"/>
                <a:ea typeface="ＭＳ Ｐゴシック" charset="-128"/>
                <a:cs typeface="ＭＳ Ｐゴシック" charset="-128"/>
              </a:rPr>
              <a:t>Random</a:t>
            </a:r>
            <a:r>
              <a:rPr lang="en-US" sz="2400" dirty="0">
                <a:latin typeface="Comic Sans MS" charset="0"/>
                <a:ea typeface="ＭＳ Ｐゴシック" charset="-128"/>
                <a:cs typeface="ＭＳ Ｐゴシック" charset="-128"/>
              </a:rPr>
              <a:t> chess positions (not legal ones) were then shown to the two groups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51054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experts and novices did just as badly at reconstructing them!</a:t>
            </a:r>
          </a:p>
        </p:txBody>
      </p:sp>
      <p:pic>
        <p:nvPicPr>
          <p:cNvPr id="27655" name="Picture 9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07993" y="2362200"/>
            <a:ext cx="2201863" cy="2201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7656" name="Rectangle 9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How humans play games…</a:t>
            </a:r>
          </a:p>
        </p:txBody>
      </p:sp>
    </p:spTree>
    <p:extLst>
      <p:ext uri="{BB962C8B-B14F-4D97-AF65-F5344CB8AC3E}">
        <p14:creationId xmlns:p14="http://schemas.microsoft.com/office/powerpoint/2010/main" val="375593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People are still working on this problem…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2600"/>
            <a:ext cx="8305800" cy="303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http://people.brunel.ac.uk/~hsstffg/frg-research/chess_expertise/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447800" y="38100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we want to write a program to play tic </a:t>
            </a:r>
            <a:r>
              <a:rPr lang="en-US" sz="2800" dirty="0" err="1">
                <a:solidFill>
                  <a:srgbClr val="FF0000"/>
                </a:solidFill>
              </a:rPr>
              <a:t>tac</a:t>
            </a:r>
            <a:r>
              <a:rPr lang="en-US" sz="2800" dirty="0">
                <a:solidFill>
                  <a:srgbClr val="FF0000"/>
                </a:solidFill>
              </a:rPr>
              <a:t> toe, what question are we trying to answer?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638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Given a state (i.e. board configuration), what move should we make!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0" y="4648200"/>
            <a:ext cx="1905000" cy="1828800"/>
            <a:chOff x="3200400" y="1219200"/>
            <a:chExt cx="1905000" cy="1828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505200" y="473458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7754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2800" y="4800600"/>
            <a:ext cx="1981200" cy="1828800"/>
            <a:chOff x="3352800" y="4800600"/>
            <a:chExt cx="1981200" cy="1828800"/>
          </a:xfrm>
        </p:grpSpPr>
        <p:grpSp>
          <p:nvGrpSpPr>
            <p:cNvPr id="34" name="Group 10"/>
            <p:cNvGrpSpPr/>
            <p:nvPr/>
          </p:nvGrpSpPr>
          <p:grpSpPr>
            <a:xfrm>
              <a:off x="3352800" y="48006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4290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5968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44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825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386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6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6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050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can we pose this as a search problem?</a:t>
            </a:r>
          </a:p>
        </p:txBody>
      </p:sp>
    </p:spTree>
    <p:extLst>
      <p:ext uri="{BB962C8B-B14F-4D97-AF65-F5344CB8AC3E}">
        <p14:creationId xmlns:p14="http://schemas.microsoft.com/office/powerpoint/2010/main" val="151134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Assignment 10</a:t>
            </a:r>
          </a:p>
        </p:txBody>
      </p:sp>
    </p:spTree>
    <p:extLst>
      <p:ext uri="{BB962C8B-B14F-4D97-AF65-F5344CB8AC3E}">
        <p14:creationId xmlns:p14="http://schemas.microsoft.com/office/powerpoint/2010/main" val="187575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F9C282-858C-324D-8B04-2AA99588B0F7}"/>
              </a:ext>
            </a:extLst>
          </p:cNvPr>
          <p:cNvSpPr txBox="1"/>
          <p:nvPr/>
        </p:nvSpPr>
        <p:spPr>
          <a:xfrm>
            <a:off x="3429000" y="4691391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Now what?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0" y="6096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0E29C-92C1-6940-BBAC-8046B68E31BF}"/>
              </a:ext>
            </a:extLst>
          </p:cNvPr>
          <p:cNvSpPr txBox="1"/>
          <p:nvPr/>
        </p:nvSpPr>
        <p:spPr>
          <a:xfrm>
            <a:off x="6409857" y="2142599"/>
            <a:ext cx="134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O’s turn!</a:t>
            </a:r>
          </a:p>
        </p:txBody>
      </p:sp>
    </p:spTree>
    <p:extLst>
      <p:ext uri="{BB962C8B-B14F-4D97-AF65-F5344CB8AC3E}">
        <p14:creationId xmlns:p14="http://schemas.microsoft.com/office/powerpoint/2010/main" val="404675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05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85900" y="158714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Eventually, we’ll get to an ending state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86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TIE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257800"/>
            <a:ext cx="336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help us?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06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Try and make moves that move us towards a win, i.e. where there are leaves with a WIN.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486400" y="10668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572000" y="21336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410200" y="21336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705600" y="21336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810000" y="32766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648200" y="32766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943600" y="32766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581400" y="52578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419600" y="52578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5334000" y="52578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6172200" y="52578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8153400" y="52578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6096000" y="2158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34000" y="3301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91200" y="42158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5206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95800" y="2069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167518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75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X’s turn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28800" y="2743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O’s turn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905000" y="3733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X’s turn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38400" y="429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5181600" y="14859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600700" y="19050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6248400" y="13335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4305300" y="26670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724400" y="30099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5372100" y="23622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7338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76718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8674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97156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52400" y="55698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Problem: we don’t know what O will do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X, </a:t>
            </a:r>
            <a:r>
              <a:rPr lang="en-US" dirty="0">
                <a:solidFill>
                  <a:srgbClr val="FF0000"/>
                </a:solidFill>
              </a:rPr>
              <a:t>what will ‘O’ do?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O’s turn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computer doesn’t know what move O (the opponent) will make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can </a:t>
            </a:r>
            <a:r>
              <a:rPr lang="en-US" sz="2400" i="1" dirty="0"/>
              <a:t>assume </a:t>
            </a:r>
            <a:r>
              <a:rPr lang="en-US" sz="2400" dirty="0"/>
              <a:t>that it will try and make the </a:t>
            </a:r>
            <a:r>
              <a:rPr lang="en-US" sz="2400" dirty="0">
                <a:solidFill>
                  <a:srgbClr val="FF6600"/>
                </a:solidFill>
              </a:rPr>
              <a:t>best move possible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Even if O actually makes a different move, we’re no worse off.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Optimal Strategy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Optimal Strategy</a:t>
            </a:r>
            <a:r>
              <a:rPr lang="en-US" dirty="0"/>
              <a:t> is one that is at least as good as any other, no matter what the opponent does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dirty="0"/>
              <a:t>If there's a way to force the win, it will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Will only lose if there's no other option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33400" y="1258669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178462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9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67" name="Group 10"/>
          <p:cNvGrpSpPr/>
          <p:nvPr/>
        </p:nvGrpSpPr>
        <p:grpSpPr>
          <a:xfrm>
            <a:off x="2819400" y="1258669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1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05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6858000" y="1258669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96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200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2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24778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3163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86600" y="3087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0" y="3163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TIE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464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Idea: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define a function that gives us a “score” for how good each state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higher scores mean better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30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+1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33800" y="3733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3733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828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38600" y="2768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44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625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482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34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+1: we can get to a win</a:t>
            </a:r>
          </a:p>
        </p:txBody>
      </p:sp>
    </p:spTree>
    <p:extLst>
      <p:ext uri="{BB962C8B-B14F-4D97-AF65-F5344CB8AC3E}">
        <p14:creationId xmlns:p14="http://schemas.microsoft.com/office/powerpoint/2010/main" val="1356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Opponent’s (O)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-1: opponent can get to a win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4038600" y="1651576"/>
            <a:ext cx="1905000" cy="1828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1148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6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06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28707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3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5844-4CB1-6A1E-DEF4-EFF932A5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9E4E-CF64-CBAE-04AC-9FB7B8BA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Recursion (2/25) through informed search (4/15)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bring 2-pages of notes (one double-sided or two singled-sided)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 sample </a:t>
            </a:r>
            <a:r>
              <a:rPr lang="en-US" sz="2400"/>
              <a:t>problems posted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72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Opponent’s (O) turn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59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68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77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85" name="Straight Arrow Connector 84"/>
            <p:cNvCxnSpPr>
              <a:stCxn id="87" idx="2"/>
              <a:endCxn id="72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7" idx="2"/>
              <a:endCxn id="6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5943600" y="60198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048000" y="60198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43600" y="1752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304949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</p:spTree>
    <p:extLst>
      <p:ext uri="{BB962C8B-B14F-4D97-AF65-F5344CB8AC3E}">
        <p14:creationId xmlns:p14="http://schemas.microsoft.com/office/powerpoint/2010/main" val="1553958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(X) turn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turn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turn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953000" y="28956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score of this state?</a:t>
            </a:r>
          </a:p>
        </p:txBody>
      </p:sp>
    </p:spTree>
    <p:extLst>
      <p:ext uri="{BB962C8B-B14F-4D97-AF65-F5344CB8AC3E}">
        <p14:creationId xmlns:p14="http://schemas.microsoft.com/office/powerpoint/2010/main" val="30695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(X) turn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turn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turn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904954" y="28194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906136" y="14478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score of this state?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95554" y="1524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6359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71600" y="53340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0: If we play perfectly and so does O, the best we can do is a tie (could do better if O makes a mistake)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329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How can X play optimally?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28600" y="1295400"/>
            <a:ext cx="838200" cy="3505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How can X play optimally?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971800"/>
            <a:ext cx="441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When it’s my turn, pick the highest scoring state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When it’s the opponent’s turn, assume the lowest scoring state (from my perspective)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FF"/>
                </a:solidFill>
              </a:rPr>
              <a:t> we can reach the end games, we can percolate these answers all the way back up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How can X play optimally?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Start from the bottom and propagate the score up:</a:t>
            </a:r>
          </a:p>
          <a:p>
            <a:pPr lvl="1"/>
            <a:r>
              <a:rPr lang="en-US" sz="2400" dirty="0"/>
              <a:t>if X’s turn, pick the move that maximizes the utility</a:t>
            </a:r>
          </a:p>
          <a:p>
            <a:pPr lvl="1"/>
            <a:r>
              <a:rPr lang="en-US" sz="2400" dirty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optimal?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An Optimal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534400" cy="2087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Uses recursion to compute the “value” of each state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Searches down to the leaves, then the values are “backed up” through the tree as the recursion finishes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type of search is this?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does this assume about how MIN will play?  What if this isn’t true?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4035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424613"/>
            <a:ext cx="76565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We can't always search all the way down to the bottom of the tree…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1430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9906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77863" y="914400"/>
            <a:ext cx="8466137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minimax(state</a:t>
            </a:r>
            <a:r>
              <a:rPr lang="en-US" sz="2000" dirty="0"/>
              <a:t>) = </a:t>
            </a:r>
          </a:p>
          <a:p>
            <a:r>
              <a:rPr lang="en-US" sz="2000" dirty="0"/>
              <a:t>     if state is a terminal state</a:t>
            </a:r>
          </a:p>
          <a:p>
            <a:r>
              <a:rPr lang="en-US" sz="2000" dirty="0"/>
              <a:t>          score(state)</a:t>
            </a:r>
          </a:p>
          <a:p>
            <a:r>
              <a:rPr lang="en-US" sz="2000" dirty="0"/>
              <a:t>     else if MY turn</a:t>
            </a:r>
          </a:p>
          <a:p>
            <a:r>
              <a:rPr lang="en-US" sz="2000" dirty="0"/>
              <a:t>          over all next states, s: return the </a:t>
            </a:r>
            <a:r>
              <a:rPr lang="en-US" sz="2000" i="1" dirty="0"/>
              <a:t>maximum</a:t>
            </a:r>
            <a:r>
              <a:rPr lang="en-US" sz="2000" dirty="0"/>
              <a:t> of minimax(s) </a:t>
            </a:r>
          </a:p>
          <a:p>
            <a:r>
              <a:rPr lang="en-US" sz="2000" dirty="0"/>
              <a:t>     else if OPPONENTS turn</a:t>
            </a:r>
          </a:p>
          <a:p>
            <a:r>
              <a:rPr lang="en-US" sz="2000" dirty="0"/>
              <a:t>          over all next states, s: return the </a:t>
            </a:r>
            <a:r>
              <a:rPr lang="en-US" sz="2000" i="1" dirty="0"/>
              <a:t>minimum </a:t>
            </a:r>
            <a:r>
              <a:rPr lang="en-US" sz="2000" dirty="0"/>
              <a:t> of minimax(s)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F897D-66CF-7D40-A098-2491C925313E}"/>
              </a:ext>
            </a:extLst>
          </p:cNvPr>
          <p:cNvCxnSpPr/>
          <p:nvPr/>
        </p:nvCxnSpPr>
        <p:spPr bwMode="auto">
          <a:xfrm>
            <a:off x="609600" y="3505200"/>
            <a:ext cx="807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move should I take?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quick review of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Problem solving via search:</a:t>
            </a:r>
          </a:p>
          <a:p>
            <a:pPr marL="0" indent="0" eaLnBrk="1" hangingPunct="1">
              <a:buNone/>
            </a:pPr>
            <a:r>
              <a:rPr lang="en-US" sz="2200" dirty="0"/>
              <a:t>To define the state space, define three things:</a:t>
            </a:r>
          </a:p>
          <a:p>
            <a:pPr lvl="1" eaLnBrk="1" hangingPunct="1"/>
            <a:r>
              <a:rPr lang="en-US" sz="1600" dirty="0" err="1"/>
              <a:t>is_goal</a:t>
            </a:r>
            <a:endParaRPr lang="en-US" sz="1600" dirty="0"/>
          </a:p>
          <a:p>
            <a:pPr lvl="1" eaLnBrk="1" hangingPunct="1"/>
            <a:r>
              <a:rPr lang="en-US" sz="1600" dirty="0" err="1"/>
              <a:t>next_states</a:t>
            </a:r>
            <a:endParaRPr lang="en-US" sz="1600" dirty="0"/>
          </a:p>
          <a:p>
            <a:pPr lvl="1" eaLnBrk="1" hangingPunct="1"/>
            <a:r>
              <a:rPr lang="en-US" sz="1600" dirty="0"/>
              <a:t>starting state </a:t>
            </a:r>
          </a:p>
          <a:p>
            <a:pPr lvl="1" eaLnBrk="1" hangingPunct="1"/>
            <a:endParaRPr lang="en-US" sz="1600" dirty="0"/>
          </a:p>
          <a:p>
            <a:pPr marL="0" indent="0" eaLnBrk="1" hangingPunct="1">
              <a:buNone/>
            </a:pPr>
            <a:r>
              <a:rPr lang="en-US" sz="2400" dirty="0"/>
              <a:t>Uninformed search vs. informed search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what’s the difference?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what are the techniques we’ve seen?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pluses and minuses?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786540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089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1205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568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634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0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481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8283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3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Clear success criteria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Important historically for AI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Fun </a:t>
            </a:r>
            <a:r>
              <a:rPr lang="en-US" sz="2400" dirty="0">
                <a:sym typeface="Wingdings"/>
              </a:rPr>
              <a:t></a:t>
            </a:r>
          </a:p>
          <a:p>
            <a:pPr marL="0" indent="0">
              <a:buNone/>
            </a:pP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Good application of search</a:t>
            </a:r>
          </a:p>
          <a:p>
            <a:pPr lvl="1"/>
            <a:r>
              <a:rPr lang="en-US" sz="2000" dirty="0">
                <a:sym typeface="Wingdings"/>
              </a:rPr>
              <a:t>hard problems (</a:t>
            </a:r>
            <a:r>
              <a:rPr lang="en-US" sz="2000" dirty="0"/>
              <a:t>chess 35</a:t>
            </a:r>
            <a:r>
              <a:rPr lang="en-US" sz="2000" baseline="30000" dirty="0"/>
              <a:t>100</a:t>
            </a:r>
            <a:r>
              <a:rPr lang="en-US" sz="2000" dirty="0"/>
              <a:t> states in search space, 10</a:t>
            </a:r>
            <a:r>
              <a:rPr lang="en-US" sz="2000" baseline="30000" dirty="0"/>
              <a:t>40</a:t>
            </a:r>
            <a:r>
              <a:rPr lang="en-US" sz="2000" dirty="0"/>
              <a:t> legal states)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 real-world problems fit this model</a:t>
            </a:r>
          </a:p>
          <a:p>
            <a:pPr lvl="1"/>
            <a:r>
              <a:rPr lang="en-US" sz="2000" dirty="0"/>
              <a:t>game theory (economics)</a:t>
            </a:r>
          </a:p>
          <a:p>
            <a:pPr lvl="1"/>
            <a:r>
              <a:rPr lang="en-US" sz="2000" dirty="0"/>
              <a:t>multi-agent problems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03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1805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move?</a:t>
            </a:r>
          </a:p>
        </p:txBody>
      </p:sp>
    </p:spTree>
    <p:extLst>
      <p:ext uri="{BB962C8B-B14F-4D97-AF65-F5344CB8AC3E}">
        <p14:creationId xmlns:p14="http://schemas.microsoft.com/office/powerpoint/2010/main" val="781224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could still win, but not optimal!!!</a:t>
            </a: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, A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or A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807779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318451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Minimax</a:t>
            </a:r>
            <a:r>
              <a:rPr lang="en-US" sz="2400" dirty="0"/>
              <a:t> is optimal!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Are we done?</a:t>
            </a: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416874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7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8722" y="3244334"/>
            <a:ext cx="82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17005</a:t>
            </a:r>
          </a:p>
        </p:txBody>
      </p:sp>
    </p:spTree>
    <p:extLst>
      <p:ext uri="{BB962C8B-B14F-4D97-AF65-F5344CB8AC3E}">
        <p14:creationId xmlns:p14="http://schemas.microsoft.com/office/powerpoint/2010/main" val="4075222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763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172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254" y="6320135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true?</a:t>
            </a:r>
          </a:p>
        </p:txBody>
      </p:sp>
    </p:spTree>
    <p:extLst>
      <p:ext uri="{BB962C8B-B14F-4D97-AF65-F5344CB8AC3E}">
        <p14:creationId xmlns:p14="http://schemas.microsoft.com/office/powerpoint/2010/main" val="154553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some of the games you’ve played?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65532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498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AlphaGo (created by Google), in April 2016 beat one of the best Go players:</a:t>
            </a:r>
          </a:p>
          <a:p>
            <a:endParaRPr lang="en-US" sz="2000" dirty="0"/>
          </a:p>
          <a:p>
            <a:r>
              <a:rPr lang="en-US" sz="2000" dirty="0"/>
              <a:t>http://</a:t>
            </a:r>
            <a:r>
              <a:rPr lang="en-US" sz="2000" dirty="0" err="1"/>
              <a:t>www.nytimes.com</a:t>
            </a:r>
            <a:r>
              <a:rPr lang="en-US" sz="2000" dirty="0"/>
              <a:t>/2016/04/05/science/</a:t>
            </a:r>
            <a:r>
              <a:rPr lang="en-US" sz="2000" dirty="0" err="1"/>
              <a:t>google</a:t>
            </a:r>
            <a:r>
              <a:rPr lang="en-US" sz="2000" dirty="0"/>
              <a:t>-</a:t>
            </a:r>
            <a:r>
              <a:rPr lang="en-US" sz="2000" dirty="0" err="1"/>
              <a:t>alphago</a:t>
            </a:r>
            <a:r>
              <a:rPr lang="en-US" sz="2000" dirty="0"/>
              <a:t>-artificial-</a:t>
            </a:r>
            <a:r>
              <a:rPr lang="en-US" sz="2000" dirty="0" err="1"/>
              <a:t>intelligence.html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77091" y="63246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426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 optimal pruning strategy</a:t>
            </a:r>
          </a:p>
          <a:p>
            <a:pPr lvl="1"/>
            <a:r>
              <a:rPr lang="en-US" sz="2400" dirty="0"/>
              <a:t>only prunes paths that are suboptimal (i.e. wouldn’t be chosen by an optimal playing player)</a:t>
            </a:r>
          </a:p>
          <a:p>
            <a:pPr lvl="1"/>
            <a:r>
              <a:rPr lang="en-US" sz="2400" dirty="0"/>
              <a:t>returns the </a:t>
            </a:r>
            <a:r>
              <a:rPr lang="en-US" sz="2400" i="1" dirty="0"/>
              <a:t>same</a:t>
            </a:r>
            <a:r>
              <a:rPr lang="en-US" sz="2400" dirty="0"/>
              <a:t> result as </a:t>
            </a:r>
            <a:r>
              <a:rPr lang="en-US" sz="2400" dirty="0" err="1"/>
              <a:t>minimax</a:t>
            </a:r>
            <a:r>
              <a:rPr lang="en-US" sz="2400" dirty="0"/>
              <a:t>, but faster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76600"/>
            <a:ext cx="38608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6397" y="6324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the movie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6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63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2454964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Go as deep as you can: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estimate</a:t>
            </a:r>
            <a:r>
              <a:rPr lang="en-US" sz="2400" dirty="0">
                <a:solidFill>
                  <a:srgbClr val="0000FF"/>
                </a:solidFill>
              </a:rPr>
              <a:t> the score/quality of the state (called an evaluation function)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use that instead of the real score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0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evaluation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3568700" y="1752600"/>
            <a:ext cx="1384300" cy="1384300"/>
            <a:chOff x="4368" y="3140"/>
            <a:chExt cx="872" cy="872"/>
          </a:xfrm>
        </p:grpSpPr>
        <p:grpSp>
          <p:nvGrpSpPr>
            <p:cNvPr id="6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11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15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13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9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633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7801"/>
            <a:ext cx="7772400" cy="736600"/>
          </a:xfrm>
        </p:spPr>
        <p:txBody>
          <a:bodyPr/>
          <a:lstStyle/>
          <a:p>
            <a:r>
              <a:rPr lang="en-US" dirty="0"/>
              <a:t>Example Tic </a:t>
            </a:r>
            <a:r>
              <a:rPr lang="en-US" dirty="0" err="1"/>
              <a:t>Tac</a:t>
            </a:r>
            <a:r>
              <a:rPr lang="en-US" dirty="0"/>
              <a:t> Toe EVAL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4025" y="1120775"/>
            <a:ext cx="26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Tic </a:t>
            </a:r>
            <a:r>
              <a:rPr lang="en-US" b="1" dirty="0" err="1"/>
              <a:t>Tac</a:t>
            </a:r>
            <a:r>
              <a:rPr lang="en-US" b="1" dirty="0"/>
              <a:t> Toe</a:t>
            </a:r>
            <a:endParaRPr lang="en-US" dirty="0"/>
          </a:p>
          <a:p>
            <a:r>
              <a:rPr lang="en-US" dirty="0"/>
              <a:t>Assume MAX is using “X”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15924" y="2238375"/>
            <a:ext cx="698182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EVAL</a:t>
            </a:r>
            <a:r>
              <a:rPr lang="en-US" dirty="0" err="1"/>
              <a:t>(</a:t>
            </a:r>
            <a:r>
              <a:rPr lang="en-US" i="1" dirty="0" err="1">
                <a:solidFill>
                  <a:srgbClr val="008000"/>
                </a:solidFill>
              </a:rPr>
              <a:t>state</a:t>
            </a:r>
            <a:r>
              <a:rPr lang="en-US" dirty="0"/>
              <a:t>) = 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MAX:</a:t>
            </a:r>
          </a:p>
          <a:p>
            <a:r>
              <a:rPr lang="en-US" dirty="0"/>
              <a:t>	+ </a:t>
            </a:r>
            <a:r>
              <a:rPr lang="en-US" dirty="0" err="1">
                <a:sym typeface="Symbol" charset="2"/>
              </a:rPr>
              <a:t></a:t>
            </a:r>
            <a:endParaRPr lang="en-US" dirty="0">
              <a:sym typeface="Symbol" charset="2"/>
            </a:endParaRPr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MIN:</a:t>
            </a:r>
          </a:p>
          <a:p>
            <a:r>
              <a:rPr lang="en-US" dirty="0"/>
              <a:t>	- </a:t>
            </a:r>
            <a:r>
              <a:rPr lang="en-US" dirty="0" err="1">
                <a:sym typeface="Symbol" charset="2"/>
              </a:rPr>
              <a:t></a:t>
            </a:r>
            <a:endParaRPr lang="en-US" dirty="0"/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(number of rows, columns and diagonals available to MAX) -</a:t>
            </a:r>
          </a:p>
          <a:p>
            <a:pPr lvl="1"/>
            <a:r>
              <a:rPr lang="en-US" dirty="0"/>
              <a:t>(number of rows, columns and diagonals available to MIN) 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946900" y="1771650"/>
            <a:ext cx="1384300" cy="1384300"/>
            <a:chOff x="4376" y="1116"/>
            <a:chExt cx="872" cy="8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376" y="1116"/>
              <a:ext cx="872" cy="872"/>
              <a:chOff x="3576" y="1860"/>
              <a:chExt cx="872" cy="872"/>
            </a:xfrm>
          </p:grpSpPr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507" name="Line 103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8" name="Line 103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3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505" name="Line 103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6" name="Line 103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501" name="Text Box 1037"/>
            <p:cNvSpPr txBox="1">
              <a:spLocks noChangeArrowheads="1"/>
            </p:cNvSpPr>
            <p:nvPr/>
          </p:nvSpPr>
          <p:spPr bwMode="auto">
            <a:xfrm>
              <a:off x="4694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502" name="Text Box 1038"/>
            <p:cNvSpPr txBox="1">
              <a:spLocks noChangeArrowheads="1"/>
            </p:cNvSpPr>
            <p:nvPr/>
          </p:nvSpPr>
          <p:spPr bwMode="auto">
            <a:xfrm>
              <a:off x="4990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6985000" y="4502150"/>
            <a:ext cx="1384300" cy="1384300"/>
            <a:chOff x="4368" y="3140"/>
            <a:chExt cx="872" cy="872"/>
          </a:xfrm>
        </p:grpSpPr>
        <p:grpSp>
          <p:nvGrpSpPr>
            <p:cNvPr id="7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8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498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9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496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7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90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1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0492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3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20487" name="Rectangle 1051"/>
          <p:cNvSpPr>
            <a:spLocks noChangeArrowheads="1"/>
          </p:cNvSpPr>
          <p:nvPr/>
        </p:nvSpPr>
        <p:spPr bwMode="auto">
          <a:xfrm>
            <a:off x="6756400" y="3321050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6 - 4 = 2</a:t>
            </a:r>
          </a:p>
        </p:txBody>
      </p:sp>
      <p:sp>
        <p:nvSpPr>
          <p:cNvPr id="20488" name="Rectangle 1052"/>
          <p:cNvSpPr>
            <a:spLocks noChangeArrowheads="1"/>
          </p:cNvSpPr>
          <p:nvPr/>
        </p:nvSpPr>
        <p:spPr bwMode="auto">
          <a:xfrm>
            <a:off x="6858000" y="5939135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4 - 3 = 1</a:t>
            </a:r>
          </a:p>
        </p:txBody>
      </p:sp>
    </p:spTree>
    <p:extLst>
      <p:ext uri="{BB962C8B-B14F-4D97-AF65-F5344CB8AC3E}">
        <p14:creationId xmlns:p14="http://schemas.microsoft.com/office/powerpoint/2010/main" val="7834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Chess evaluation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pic>
        <p:nvPicPr>
          <p:cNvPr id="6" name="Picture 8" descr="chess-evaluation3"/>
          <p:cNvPicPr>
            <a:picLocks noGrp="1" noChangeAspect="1" noChangeArrowheads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2438400" y="838200"/>
            <a:ext cx="3733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533279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8" name="Rectangle 1051"/>
          <p:cNvSpPr>
            <a:spLocks noChangeArrowheads="1"/>
          </p:cNvSpPr>
          <p:nvPr/>
        </p:nvSpPr>
        <p:spPr bwMode="auto">
          <a:xfrm>
            <a:off x="6010958" y="4953000"/>
            <a:ext cx="194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31 - 36 = -5</a:t>
            </a:r>
          </a:p>
        </p:txBody>
      </p:sp>
    </p:spTree>
    <p:extLst>
      <p:ext uri="{BB962C8B-B14F-4D97-AF65-F5344CB8AC3E}">
        <p14:creationId xmlns:p14="http://schemas.microsoft.com/office/powerpoint/2010/main" val="217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52863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games: game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single-player vs. 2-player vs. multiplayer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Fully observable (perfect information) vs. partially observable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Discrete vs. continuous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real-time vs. turn-based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deterministic vs. non-deterministic (chance)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2508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Ignores actual positions!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Actual heuristic functions are often</a:t>
            </a:r>
            <a:br>
              <a:rPr lang="en-US" dirty="0"/>
            </a:br>
            <a:r>
              <a:rPr lang="en-US" dirty="0"/>
              <a:t>a weighted combination of features</a:t>
            </a:r>
          </a:p>
        </p:txBody>
      </p:sp>
      <p:pic>
        <p:nvPicPr>
          <p:cNvPr id="22533" name="Picture 7" descr="C:\WINNT\Profiles\eamonn\Desktop\cs170\knight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102235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eamonn\Desktop\cs170\knight1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3881438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eamonn\Desktop\cs170\knight1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875" y="5124450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4191747"/>
          <a:ext cx="5562600" cy="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90800" imgH="177800" progId="Equation.3">
                  <p:embed/>
                </p:oleObj>
              </mc:Choice>
              <mc:Fallback>
                <p:oleObj name="Equation" r:id="rId5" imgW="2590800" imgH="177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747"/>
                        <a:ext cx="5562600" cy="38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80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feature can be any numerical information about the board</a:t>
            </a:r>
          </a:p>
          <a:p>
            <a:pPr lvl="1"/>
            <a:r>
              <a:rPr lang="en-US" sz="2400" dirty="0"/>
              <a:t>as general as the number of pawns</a:t>
            </a:r>
          </a:p>
          <a:p>
            <a:pPr lvl="1"/>
            <a:r>
              <a:rPr lang="en-US" sz="2400" dirty="0"/>
              <a:t>to specific board configurations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Deep Blue: 8000 features!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1371600"/>
          <a:ext cx="5562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177800" progId="Equation.3">
                  <p:embed/>
                </p:oleObj>
              </mc:Choice>
              <mc:Fallback>
                <p:oleObj name="Equation" r:id="rId2" imgW="2590800" imgH="17780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5626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3124994" y="1829594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41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95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243681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pawns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41631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attacked knights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2413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1 if king has knighted, 0 otherwise</a:t>
            </a:r>
          </a:p>
        </p:txBody>
      </p:sp>
    </p:spTree>
    <p:extLst>
      <p:ext uri="{BB962C8B-B14F-4D97-AF65-F5344CB8AC3E}">
        <p14:creationId xmlns:p14="http://schemas.microsoft.com/office/powerpoint/2010/main" val="7708311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history/end-game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History</a:t>
            </a:r>
          </a:p>
          <a:p>
            <a:pPr lvl="1"/>
            <a:r>
              <a:rPr lang="en-US" sz="2000" dirty="0"/>
              <a:t>keep track of the quality of moves from previous games</a:t>
            </a:r>
          </a:p>
          <a:p>
            <a:pPr lvl="1"/>
            <a:r>
              <a:rPr lang="en-US" sz="2000" dirty="0"/>
              <a:t>use these instead of search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end-game tables</a:t>
            </a:r>
          </a:p>
          <a:p>
            <a:pPr lvl="1"/>
            <a:r>
              <a:rPr lang="en-US" sz="2000" dirty="0"/>
              <a:t>do a reverse search of certain game configurations, for example all board configurations with king, rook and king</a:t>
            </a:r>
          </a:p>
          <a:p>
            <a:pPr lvl="1"/>
            <a:r>
              <a:rPr lang="en-US" sz="2000" dirty="0"/>
              <a:t>tells you what to do in </a:t>
            </a:r>
            <a:r>
              <a:rPr lang="en-US" sz="2000" b="1" i="1" dirty="0"/>
              <a:t>any</a:t>
            </a:r>
            <a:r>
              <a:rPr lang="en-US" sz="2000" dirty="0"/>
              <a:t> configuration meeting this criterion</a:t>
            </a:r>
          </a:p>
          <a:p>
            <a:pPr lvl="1"/>
            <a:r>
              <a:rPr lang="en-US" sz="2000" dirty="0"/>
              <a:t>if you ever see one of these during search, you lookup exactly what to do</a:t>
            </a:r>
          </a:p>
        </p:txBody>
      </p:sp>
    </p:spTree>
    <p:extLst>
      <p:ext uri="{BB962C8B-B14F-4D97-AF65-F5344CB8AC3E}">
        <p14:creationId xmlns:p14="http://schemas.microsoft.com/office/powerpoint/2010/main" val="25822360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Devastatingly good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Allows much deeper branching </a:t>
            </a:r>
          </a:p>
          <a:p>
            <a:pPr lvl="1"/>
            <a:r>
              <a:rPr lang="en-US" sz="2000" dirty="0"/>
              <a:t>for example, if the end-game table encodes a 20-move finish and we can search up to 14</a:t>
            </a:r>
          </a:p>
          <a:p>
            <a:pPr lvl="1"/>
            <a:r>
              <a:rPr lang="en-US" sz="2000" dirty="0"/>
              <a:t>can search up to depth 34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Stiller (1996) explored all end-games with 5 pieces</a:t>
            </a:r>
          </a:p>
          <a:p>
            <a:pPr lvl="1"/>
            <a:r>
              <a:rPr lang="en-US" sz="2000" dirty="0"/>
              <a:t>one case check-mate required 262 moves!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Knoval</a:t>
            </a:r>
            <a:r>
              <a:rPr lang="en-US" sz="2400" dirty="0"/>
              <a:t> (2006) explored all end-games with 6 pieces</a:t>
            </a:r>
          </a:p>
          <a:p>
            <a:pPr lvl="1"/>
            <a:r>
              <a:rPr lang="en-US" sz="2000" dirty="0"/>
              <a:t>one case check-mate required 517 moves!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Traditional rules of chess require a capture or pawn move within 50 or it’s a stalemate</a:t>
            </a:r>
          </a:p>
        </p:txBody>
      </p:sp>
    </p:spTree>
    <p:extLst>
      <p:ext uri="{BB962C8B-B14F-4D97-AF65-F5344CB8AC3E}">
        <p14:creationId xmlns:p14="http://schemas.microsoft.com/office/powerpoint/2010/main" val="3973023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very beginning, we’re the farthest possible from any goal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are good with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Tons of books, etc. on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chess programs use a database of opening moves rather than search</a:t>
            </a:r>
          </a:p>
        </p:txBody>
      </p:sp>
    </p:spTree>
    <p:extLst>
      <p:ext uri="{BB962C8B-B14F-4D97-AF65-F5344CB8AC3E}">
        <p14:creationId xmlns:p14="http://schemas.microsoft.com/office/powerpoint/2010/main" val="35585964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E29A-B390-CA4F-B196-87446024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94C6-E222-9145-A0FD-FB363ACB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 piles of coins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your turn you must take one or more coins from one pile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Player that takes the last coin wins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>
                <a:hlinkClick r:id="rId3"/>
              </a:rPr>
              <a:t>https://www.goobix.com/games/nim/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8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7400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Two-player games have been a focus of AI since its inception…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76600"/>
            <a:ext cx="1371600" cy="1765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3657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Important question: </a:t>
            </a:r>
            <a:r>
              <a:rPr lang="en-US" sz="3200" dirty="0">
                <a:solidFill>
                  <a:srgbClr val="FF0000"/>
                </a:solidFill>
              </a:rPr>
              <a:t>Is strategic thinking the same as intelligence?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8921" y="4716959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47244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13236</TotalTime>
  <Words>3967</Words>
  <Application>Microsoft Macintosh PowerPoint</Application>
  <PresentationFormat>On-screen Show (4:3)</PresentationFormat>
  <Paragraphs>1866</Paragraphs>
  <Slides>75</Slides>
  <Notes>39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ＭＳ Ｐゴシック</vt:lpstr>
      <vt:lpstr>Arial</vt:lpstr>
      <vt:lpstr>Comic Sans MS</vt:lpstr>
      <vt:lpstr>Symbol</vt:lpstr>
      <vt:lpstr>Times</vt:lpstr>
      <vt:lpstr>Times New Roman</vt:lpstr>
      <vt:lpstr>Wingdings</vt:lpstr>
      <vt:lpstr>Default Design</vt:lpstr>
      <vt:lpstr>Equation</vt:lpstr>
      <vt:lpstr>Adversarial Search</vt:lpstr>
      <vt:lpstr>Admin</vt:lpstr>
      <vt:lpstr>Midterm 2</vt:lpstr>
      <vt:lpstr>A quick review of search</vt:lpstr>
      <vt:lpstr>Why should we study games?</vt:lpstr>
      <vt:lpstr>Types of games</vt:lpstr>
      <vt:lpstr>Types of games: game properties</vt:lpstr>
      <vt:lpstr>Strategic thinking = intelligence</vt:lpstr>
      <vt:lpstr>Strategic thinking = intelligence</vt:lpstr>
      <vt:lpstr>Strategic thinking = intelligence</vt:lpstr>
      <vt:lpstr>Strategic thinking = intelligence</vt:lpstr>
      <vt:lpstr>PowerPoint Presentation</vt:lpstr>
      <vt:lpstr>How humans play games…</vt:lpstr>
      <vt:lpstr>People are still working on this problem…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</vt:lpstr>
      <vt:lpstr>I’m X, what will ‘O’ do?</vt:lpstr>
      <vt:lpstr>Minimizing risk</vt:lpstr>
      <vt:lpstr>Optimal Strategy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How can X play optimally?</vt:lpstr>
      <vt:lpstr>How can X play optimally?</vt:lpstr>
      <vt:lpstr>How can X play optimally?</vt:lpstr>
      <vt:lpstr>Minimax Algorithm: An Optimal Strategy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PowerPoint Presentation</vt:lpstr>
      <vt:lpstr>PowerPoint Presentation</vt:lpstr>
      <vt:lpstr>PowerPoint Presentation</vt:lpstr>
      <vt:lpstr>PowerPoint Presentation</vt:lpstr>
      <vt:lpstr>Alpha-Beta pruning</vt:lpstr>
      <vt:lpstr>Alpha-Beta pruning</vt:lpstr>
      <vt:lpstr>PowerPoint Presentation</vt:lpstr>
      <vt:lpstr>PowerPoint Presentation</vt:lpstr>
      <vt:lpstr>Tic Tac Toe evaluation functions</vt:lpstr>
      <vt:lpstr>Example Tic Tac Toe EVAL</vt:lpstr>
      <vt:lpstr>Chess evaluation functions</vt:lpstr>
      <vt:lpstr>Chess EVAL</vt:lpstr>
      <vt:lpstr>Chess EVAL</vt:lpstr>
      <vt:lpstr>Chess EVAL</vt:lpstr>
      <vt:lpstr>Chess EVAL</vt:lpstr>
      <vt:lpstr>history/end-game tables</vt:lpstr>
      <vt:lpstr>end-game tables</vt:lpstr>
      <vt:lpstr>Opening moves</vt:lpstr>
      <vt:lpstr>Nim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572</cp:revision>
  <cp:lastPrinted>2025-04-17T17:05:55Z</cp:lastPrinted>
  <dcterms:created xsi:type="dcterms:W3CDTF">2010-09-13T20:18:01Z</dcterms:created>
  <dcterms:modified xsi:type="dcterms:W3CDTF">2025-04-17T17:30:56Z</dcterms:modified>
</cp:coreProperties>
</file>