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9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10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11.xml" ContentType="application/vnd.openxmlformats-officedocument.presentationml.notesSl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notesSlides/notesSlide12.xml" ContentType="application/vnd.openxmlformats-officedocument.presentationml.notesSlide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notesSlides/notesSlide13.xml" ContentType="application/vnd.openxmlformats-officedocument.presentationml.notesSlide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notesSlides/notesSlide14.xml" ContentType="application/vnd.openxmlformats-officedocument.presentationml.notesSlide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notesSlides/notesSlide15.xml" ContentType="application/vnd.openxmlformats-officedocument.presentationml.notesSlide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notesSlides/notesSlide16.xml" ContentType="application/vnd.openxmlformats-officedocument.presentationml.notesSlide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notesSlides/notesSlide17.xml" ContentType="application/vnd.openxmlformats-officedocument.presentationml.notesSlide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notesSlides/notesSlide18.xml" ContentType="application/vnd.openxmlformats-officedocument.presentationml.notesSlide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notesSlides/notesSlide19.xml" ContentType="application/vnd.openxmlformats-officedocument.presentationml.notesSlide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notesSlides/notesSlide20.xml" ContentType="application/vnd.openxmlformats-officedocument.presentationml.notesSlide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notesSlides/notesSlide21.xml" ContentType="application/vnd.openxmlformats-officedocument.presentationml.notesSlide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notesSlides/notesSlide22.xml" ContentType="application/vnd.openxmlformats-officedocument.presentationml.notesSlide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notesSlides/notesSlide25.xml" ContentType="application/vnd.openxmlformats-officedocument.presentationml.notesSlide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notesSlides/notesSlide26.xml" ContentType="application/vnd.openxmlformats-officedocument.presentationml.notesSlide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notesSlides/notesSlide27.xml" ContentType="application/vnd.openxmlformats-officedocument.presentationml.notesSlide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notesSlides/notesSlide28.xml" ContentType="application/vnd.openxmlformats-officedocument.presentationml.notesSlide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notesSlides/notesSlide29.xml" ContentType="application/vnd.openxmlformats-officedocument.presentationml.notesSlide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tags/tag1898.xml" ContentType="application/vnd.openxmlformats-officedocument.presentationml.tags+xml"/>
  <Override PartName="/ppt/tags/tag1899.xml" ContentType="application/vnd.openxmlformats-officedocument.presentationml.tags+xml"/>
  <Override PartName="/ppt/tags/tag1900.xml" ContentType="application/vnd.openxmlformats-officedocument.presentationml.tags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tags/tag1913.xml" ContentType="application/vnd.openxmlformats-officedocument.presentationml.tags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19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notesSlides/notesSlide30.xml" ContentType="application/vnd.openxmlformats-officedocument.presentationml.notesSlide+xml"/>
  <Override PartName="/ppt/tags/tag1929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tags/tag1936.xml" ContentType="application/vnd.openxmlformats-officedocument.presentationml.tags+xml"/>
  <Override PartName="/ppt/tags/tag1937.xml" ContentType="application/vnd.openxmlformats-officedocument.presentationml.tags+xml"/>
  <Override PartName="/ppt/tags/tag1938.xml" ContentType="application/vnd.openxmlformats-officedocument.presentationml.tags+xml"/>
  <Override PartName="/ppt/tags/tag1939.xml" ContentType="application/vnd.openxmlformats-officedocument.presentationml.tags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ppt/tags/tag1942.xml" ContentType="application/vnd.openxmlformats-officedocument.presentationml.tags+xml"/>
  <Override PartName="/ppt/tags/tag1943.xml" ContentType="application/vnd.openxmlformats-officedocument.presentationml.tags+xml"/>
  <Override PartName="/ppt/tags/tag1944.xml" ContentType="application/vnd.openxmlformats-officedocument.presentationml.tags+xml"/>
  <Override PartName="/ppt/tags/tag1945.xml" ContentType="application/vnd.openxmlformats-officedocument.presentationml.tags+xml"/>
  <Override PartName="/ppt/tags/tag1946.xml" ContentType="application/vnd.openxmlformats-officedocument.presentationml.tags+xml"/>
  <Override PartName="/ppt/tags/tag1947.xml" ContentType="application/vnd.openxmlformats-officedocument.presentationml.tags+xml"/>
  <Override PartName="/ppt/tags/tag1948.xml" ContentType="application/vnd.openxmlformats-officedocument.presentationml.tags+xml"/>
  <Override PartName="/ppt/tags/tag1949.xml" ContentType="application/vnd.openxmlformats-officedocument.presentationml.tags+xml"/>
  <Override PartName="/ppt/tags/tag1950.xml" ContentType="application/vnd.openxmlformats-officedocument.presentationml.tags+xml"/>
  <Override PartName="/ppt/tags/tag1951.xml" ContentType="application/vnd.openxmlformats-officedocument.presentationml.tags+xml"/>
  <Override PartName="/ppt/tags/tag1952.xml" ContentType="application/vnd.openxmlformats-officedocument.presentationml.tags+xml"/>
  <Override PartName="/ppt/tags/tag1953.xml" ContentType="application/vnd.openxmlformats-officedocument.presentationml.tags+xml"/>
  <Override PartName="/ppt/tags/tag1954.xml" ContentType="application/vnd.openxmlformats-officedocument.presentationml.tags+xml"/>
  <Override PartName="/ppt/tags/tag1955.xml" ContentType="application/vnd.openxmlformats-officedocument.presentationml.tags+xml"/>
  <Override PartName="/ppt/tags/tag1956.xml" ContentType="application/vnd.openxmlformats-officedocument.presentationml.tags+xml"/>
  <Override PartName="/ppt/tags/tag1957.xml" ContentType="application/vnd.openxmlformats-officedocument.presentationml.tags+xml"/>
  <Override PartName="/ppt/tags/tag1958.xml" ContentType="application/vnd.openxmlformats-officedocument.presentationml.tags+xml"/>
  <Override PartName="/ppt/tags/tag1959.xml" ContentType="application/vnd.openxmlformats-officedocument.presentationml.tags+xml"/>
  <Override PartName="/ppt/tags/tag1960.xml" ContentType="application/vnd.openxmlformats-officedocument.presentationml.tags+xml"/>
  <Override PartName="/ppt/tags/tag1961.xml" ContentType="application/vnd.openxmlformats-officedocument.presentationml.tags+xml"/>
  <Override PartName="/ppt/tags/tag1962.xml" ContentType="application/vnd.openxmlformats-officedocument.presentationml.tags+xml"/>
  <Override PartName="/ppt/tags/tag1963.xml" ContentType="application/vnd.openxmlformats-officedocument.presentationml.tags+xml"/>
  <Override PartName="/ppt/tags/tag1964.xml" ContentType="application/vnd.openxmlformats-officedocument.presentationml.tags+xml"/>
  <Override PartName="/ppt/tags/tag1965.xml" ContentType="application/vnd.openxmlformats-officedocument.presentationml.tags+xml"/>
  <Override PartName="/ppt/tags/tag1966.xml" ContentType="application/vnd.openxmlformats-officedocument.presentationml.tags+xml"/>
  <Override PartName="/ppt/tags/tag1967.xml" ContentType="application/vnd.openxmlformats-officedocument.presentationml.tags+xml"/>
  <Override PartName="/ppt/tags/tag1968.xml" ContentType="application/vnd.openxmlformats-officedocument.presentationml.tags+xml"/>
  <Override PartName="/ppt/tags/tag1969.xml" ContentType="application/vnd.openxmlformats-officedocument.presentationml.tags+xml"/>
  <Override PartName="/ppt/tags/tag1970.xml" ContentType="application/vnd.openxmlformats-officedocument.presentationml.tags+xml"/>
  <Override PartName="/ppt/tags/tag1971.xml" ContentType="application/vnd.openxmlformats-officedocument.presentationml.tags+xml"/>
  <Override PartName="/ppt/tags/tag1972.xml" ContentType="application/vnd.openxmlformats-officedocument.presentationml.tags+xml"/>
  <Override PartName="/ppt/tags/tag1973.xml" ContentType="application/vnd.openxmlformats-officedocument.presentationml.tags+xml"/>
  <Override PartName="/ppt/tags/tag1974.xml" ContentType="application/vnd.openxmlformats-officedocument.presentationml.tags+xml"/>
  <Override PartName="/ppt/tags/tag1975.xml" ContentType="application/vnd.openxmlformats-officedocument.presentationml.tags+xml"/>
  <Override PartName="/ppt/tags/tag1976.xml" ContentType="application/vnd.openxmlformats-officedocument.presentationml.tags+xml"/>
  <Override PartName="/ppt/tags/tag1977.xml" ContentType="application/vnd.openxmlformats-officedocument.presentationml.tags+xml"/>
  <Override PartName="/ppt/tags/tag1978.xml" ContentType="application/vnd.openxmlformats-officedocument.presentationml.tags+xml"/>
  <Override PartName="/ppt/tags/tag1979.xml" ContentType="application/vnd.openxmlformats-officedocument.presentationml.tags+xml"/>
  <Override PartName="/ppt/tags/tag1980.xml" ContentType="application/vnd.openxmlformats-officedocument.presentationml.tags+xml"/>
  <Override PartName="/ppt/tags/tag1981.xml" ContentType="application/vnd.openxmlformats-officedocument.presentationml.tags+xml"/>
  <Override PartName="/ppt/tags/tag1982.xml" ContentType="application/vnd.openxmlformats-officedocument.presentationml.tags+xml"/>
  <Override PartName="/ppt/tags/tag1983.xml" ContentType="application/vnd.openxmlformats-officedocument.presentationml.tags+xml"/>
  <Override PartName="/ppt/tags/tag1984.xml" ContentType="application/vnd.openxmlformats-officedocument.presentationml.tags+xml"/>
  <Override PartName="/ppt/tags/tag1985.xml" ContentType="application/vnd.openxmlformats-officedocument.presentationml.tags+xml"/>
  <Override PartName="/ppt/tags/tag1986.xml" ContentType="application/vnd.openxmlformats-officedocument.presentationml.tags+xml"/>
  <Override PartName="/ppt/tags/tag1987.xml" ContentType="application/vnd.openxmlformats-officedocument.presentationml.tags+xml"/>
  <Override PartName="/ppt/tags/tag1988.xml" ContentType="application/vnd.openxmlformats-officedocument.presentationml.tags+xml"/>
  <Override PartName="/ppt/tags/tag1989.xml" ContentType="application/vnd.openxmlformats-officedocument.presentationml.tags+xml"/>
  <Override PartName="/ppt/tags/tag1990.xml" ContentType="application/vnd.openxmlformats-officedocument.presentationml.tags+xml"/>
  <Override PartName="/ppt/tags/tag1991.xml" ContentType="application/vnd.openxmlformats-officedocument.presentationml.tags+xml"/>
  <Override PartName="/ppt/tags/tag1992.xml" ContentType="application/vnd.openxmlformats-officedocument.presentationml.tags+xml"/>
  <Override PartName="/ppt/tags/tag1993.xml" ContentType="application/vnd.openxmlformats-officedocument.presentationml.tags+xml"/>
  <Override PartName="/ppt/tags/tag1994.xml" ContentType="application/vnd.openxmlformats-officedocument.presentationml.tags+xml"/>
  <Override PartName="/ppt/tags/tag1995.xml" ContentType="application/vnd.openxmlformats-officedocument.presentationml.tags+xml"/>
  <Override PartName="/ppt/tags/tag1996.xml" ContentType="application/vnd.openxmlformats-officedocument.presentationml.tags+xml"/>
  <Override PartName="/ppt/tags/tag1997.xml" ContentType="application/vnd.openxmlformats-officedocument.presentationml.tags+xml"/>
  <Override PartName="/ppt/tags/tag1998.xml" ContentType="application/vnd.openxmlformats-officedocument.presentationml.tags+xml"/>
  <Override PartName="/ppt/tags/tag1999.xml" ContentType="application/vnd.openxmlformats-officedocument.presentationml.tags+xml"/>
  <Override PartName="/ppt/tags/tag2000.xml" ContentType="application/vnd.openxmlformats-officedocument.presentationml.tags+xml"/>
  <Override PartName="/ppt/tags/tag2001.xml" ContentType="application/vnd.openxmlformats-officedocument.presentationml.tags+xml"/>
  <Override PartName="/ppt/tags/tag2002.xml" ContentType="application/vnd.openxmlformats-officedocument.presentationml.tags+xml"/>
  <Override PartName="/ppt/tags/tag2003.xml" ContentType="application/vnd.openxmlformats-officedocument.presentationml.tags+xml"/>
  <Override PartName="/ppt/tags/tag2004.xml" ContentType="application/vnd.openxmlformats-officedocument.presentationml.tags+xml"/>
  <Override PartName="/ppt/tags/tag2005.xml" ContentType="application/vnd.openxmlformats-officedocument.presentationml.tags+xml"/>
  <Override PartName="/ppt/tags/tag2006.xml" ContentType="application/vnd.openxmlformats-officedocument.presentationml.tags+xml"/>
  <Override PartName="/ppt/tags/tag2007.xml" ContentType="application/vnd.openxmlformats-officedocument.presentationml.tags+xml"/>
  <Override PartName="/ppt/tags/tag2008.xml" ContentType="application/vnd.openxmlformats-officedocument.presentationml.tags+xml"/>
  <Override PartName="/ppt/tags/tag2009.xml" ContentType="application/vnd.openxmlformats-officedocument.presentationml.tags+xml"/>
  <Override PartName="/ppt/tags/tag2010.xml" ContentType="application/vnd.openxmlformats-officedocument.presentationml.tags+xml"/>
  <Override PartName="/ppt/tags/tag2011.xml" ContentType="application/vnd.openxmlformats-officedocument.presentationml.tags+xml"/>
  <Override PartName="/ppt/tags/tag2012.xml" ContentType="application/vnd.openxmlformats-officedocument.presentationml.tags+xml"/>
  <Override PartName="/ppt/tags/tag2013.xml" ContentType="application/vnd.openxmlformats-officedocument.presentationml.tags+xml"/>
  <Override PartName="/ppt/tags/tag2014.xml" ContentType="application/vnd.openxmlformats-officedocument.presentationml.tags+xml"/>
  <Override PartName="/ppt/tags/tag2015.xml" ContentType="application/vnd.openxmlformats-officedocument.presentationml.tags+xml"/>
  <Override PartName="/ppt/tags/tag2016.xml" ContentType="application/vnd.openxmlformats-officedocument.presentationml.tags+xml"/>
  <Override PartName="/ppt/tags/tag2017.xml" ContentType="application/vnd.openxmlformats-officedocument.presentationml.tags+xml"/>
  <Override PartName="/ppt/tags/tag2018.xml" ContentType="application/vnd.openxmlformats-officedocument.presentationml.tags+xml"/>
  <Override PartName="/ppt/tags/tag2019.xml" ContentType="application/vnd.openxmlformats-officedocument.presentationml.tags+xml"/>
  <Override PartName="/ppt/tags/tag2020.xml" ContentType="application/vnd.openxmlformats-officedocument.presentationml.tags+xml"/>
  <Override PartName="/ppt/tags/tag2021.xml" ContentType="application/vnd.openxmlformats-officedocument.presentationml.tags+xml"/>
  <Override PartName="/ppt/tags/tag2022.xml" ContentType="application/vnd.openxmlformats-officedocument.presentationml.tags+xml"/>
  <Override PartName="/ppt/tags/tag2023.xml" ContentType="application/vnd.openxmlformats-officedocument.presentationml.tags+xml"/>
  <Override PartName="/ppt/tags/tag2024.xml" ContentType="application/vnd.openxmlformats-officedocument.presentationml.tags+xml"/>
  <Override PartName="/ppt/tags/tag2025.xml" ContentType="application/vnd.openxmlformats-officedocument.presentationml.tags+xml"/>
  <Override PartName="/ppt/tags/tag2026.xml" ContentType="application/vnd.openxmlformats-officedocument.presentationml.tags+xml"/>
  <Override PartName="/ppt/tags/tag2027.xml" ContentType="application/vnd.openxmlformats-officedocument.presentationml.tags+xml"/>
  <Override PartName="/ppt/tags/tag2028.xml" ContentType="application/vnd.openxmlformats-officedocument.presentationml.tags+xml"/>
  <Override PartName="/ppt/tags/tag2029.xml" ContentType="application/vnd.openxmlformats-officedocument.presentationml.tags+xml"/>
  <Override PartName="/ppt/tags/tag2030.xml" ContentType="application/vnd.openxmlformats-officedocument.presentationml.tags+xml"/>
  <Override PartName="/ppt/tags/tag2031.xml" ContentType="application/vnd.openxmlformats-officedocument.presentationml.tags+xml"/>
  <Override PartName="/ppt/tags/tag2032.xml" ContentType="application/vnd.openxmlformats-officedocument.presentationml.tags+xml"/>
  <Override PartName="/ppt/tags/tag2033.xml" ContentType="application/vnd.openxmlformats-officedocument.presentationml.tags+xml"/>
  <Override PartName="/ppt/tags/tag2034.xml" ContentType="application/vnd.openxmlformats-officedocument.presentationml.tags+xml"/>
  <Override PartName="/ppt/tags/tag2035.xml" ContentType="application/vnd.openxmlformats-officedocument.presentationml.tags+xml"/>
  <Override PartName="/ppt/tags/tag2036.xml" ContentType="application/vnd.openxmlformats-officedocument.presentationml.tags+xml"/>
  <Override PartName="/ppt/tags/tag2037.xml" ContentType="application/vnd.openxmlformats-officedocument.presentationml.tags+xml"/>
  <Override PartName="/ppt/tags/tag2038.xml" ContentType="application/vnd.openxmlformats-officedocument.presentationml.tags+xml"/>
  <Override PartName="/ppt/tags/tag2039.xml" ContentType="application/vnd.openxmlformats-officedocument.presentationml.tags+xml"/>
  <Override PartName="/ppt/tags/tag2040.xml" ContentType="application/vnd.openxmlformats-officedocument.presentationml.tags+xml"/>
  <Override PartName="/ppt/tags/tag2041.xml" ContentType="application/vnd.openxmlformats-officedocument.presentationml.tags+xml"/>
  <Override PartName="/ppt/tags/tag2042.xml" ContentType="application/vnd.openxmlformats-officedocument.presentationml.tags+xml"/>
  <Override PartName="/ppt/tags/tag2043.xml" ContentType="application/vnd.openxmlformats-officedocument.presentationml.tags+xml"/>
  <Override PartName="/ppt/tags/tag2044.xml" ContentType="application/vnd.openxmlformats-officedocument.presentationml.tags+xml"/>
  <Override PartName="/ppt/tags/tag2045.xml" ContentType="application/vnd.openxmlformats-officedocument.presentationml.tags+xml"/>
  <Override PartName="/ppt/tags/tag2046.xml" ContentType="application/vnd.openxmlformats-officedocument.presentationml.tags+xml"/>
  <Override PartName="/ppt/tags/tag2047.xml" ContentType="application/vnd.openxmlformats-officedocument.presentationml.tags+xml"/>
  <Override PartName="/ppt/tags/tag2048.xml" ContentType="application/vnd.openxmlformats-officedocument.presentationml.tags+xml"/>
  <Override PartName="/ppt/tags/tag2049.xml" ContentType="application/vnd.openxmlformats-officedocument.presentationml.tags+xml"/>
  <Override PartName="/ppt/tags/tag2050.xml" ContentType="application/vnd.openxmlformats-officedocument.presentationml.tags+xml"/>
  <Override PartName="/ppt/tags/tag2051.xml" ContentType="application/vnd.openxmlformats-officedocument.presentationml.tags+xml"/>
  <Override PartName="/ppt/notesSlides/notesSlide31.xml" ContentType="application/vnd.openxmlformats-officedocument.presentationml.notesSlide+xml"/>
  <Override PartName="/ppt/tags/tag2052.xml" ContentType="application/vnd.openxmlformats-officedocument.presentationml.tags+xml"/>
  <Override PartName="/ppt/tags/tag2053.xml" ContentType="application/vnd.openxmlformats-officedocument.presentationml.tags+xml"/>
  <Override PartName="/ppt/tags/tag2054.xml" ContentType="application/vnd.openxmlformats-officedocument.presentationml.tag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65"/>
  </p:notesMasterIdLst>
  <p:handoutMasterIdLst>
    <p:handoutMasterId r:id="rId66"/>
  </p:handoutMasterIdLst>
  <p:sldIdLst>
    <p:sldId id="501" r:id="rId2"/>
    <p:sldId id="502" r:id="rId3"/>
    <p:sldId id="368" r:id="rId4"/>
    <p:sldId id="461" r:id="rId5"/>
    <p:sldId id="462" r:id="rId6"/>
    <p:sldId id="460" r:id="rId7"/>
    <p:sldId id="369" r:id="rId8"/>
    <p:sldId id="370" r:id="rId9"/>
    <p:sldId id="503" r:id="rId10"/>
    <p:sldId id="371" r:id="rId11"/>
    <p:sldId id="374" r:id="rId12"/>
    <p:sldId id="375" r:id="rId13"/>
    <p:sldId id="376" r:id="rId14"/>
    <p:sldId id="314" r:id="rId15"/>
    <p:sldId id="463" r:id="rId16"/>
    <p:sldId id="464" r:id="rId17"/>
    <p:sldId id="465" r:id="rId18"/>
    <p:sldId id="466" r:id="rId19"/>
    <p:sldId id="469" r:id="rId20"/>
    <p:sldId id="467" r:id="rId21"/>
    <p:sldId id="470" r:id="rId22"/>
    <p:sldId id="468" r:id="rId23"/>
    <p:sldId id="378" r:id="rId24"/>
    <p:sldId id="471" r:id="rId25"/>
    <p:sldId id="379" r:id="rId26"/>
    <p:sldId id="340" r:id="rId27"/>
    <p:sldId id="342" r:id="rId28"/>
    <p:sldId id="429" r:id="rId29"/>
    <p:sldId id="430" r:id="rId30"/>
    <p:sldId id="431" r:id="rId31"/>
    <p:sldId id="381" r:id="rId32"/>
    <p:sldId id="423" r:id="rId33"/>
    <p:sldId id="424" r:id="rId34"/>
    <p:sldId id="383" r:id="rId35"/>
    <p:sldId id="384" r:id="rId36"/>
    <p:sldId id="385" r:id="rId37"/>
    <p:sldId id="422" r:id="rId38"/>
    <p:sldId id="425" r:id="rId39"/>
    <p:sldId id="426" r:id="rId40"/>
    <p:sldId id="386" r:id="rId41"/>
    <p:sldId id="472" r:id="rId42"/>
    <p:sldId id="477" r:id="rId43"/>
    <p:sldId id="478" r:id="rId44"/>
    <p:sldId id="317" r:id="rId45"/>
    <p:sldId id="474" r:id="rId46"/>
    <p:sldId id="475" r:id="rId47"/>
    <p:sldId id="499" r:id="rId48"/>
    <p:sldId id="476" r:id="rId49"/>
    <p:sldId id="396" r:id="rId50"/>
    <p:sldId id="479" r:id="rId51"/>
    <p:sldId id="481" r:id="rId52"/>
    <p:sldId id="482" r:id="rId53"/>
    <p:sldId id="483" r:id="rId54"/>
    <p:sldId id="484" r:id="rId55"/>
    <p:sldId id="485" r:id="rId56"/>
    <p:sldId id="486" r:id="rId57"/>
    <p:sldId id="487" r:id="rId58"/>
    <p:sldId id="488" r:id="rId59"/>
    <p:sldId id="489" r:id="rId60"/>
    <p:sldId id="496" r:id="rId61"/>
    <p:sldId id="497" r:id="rId62"/>
    <p:sldId id="498" r:id="rId63"/>
    <p:sldId id="504" r:id="rId64"/>
  </p:sldIdLst>
  <p:sldSz cx="9144000" cy="6858000" type="screen4x3"/>
  <p:notesSz cx="6985000" cy="9271000"/>
  <p:custDataLst>
    <p:tags r:id="rId6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996633"/>
    <a:srgbClr val="FF0000"/>
    <a:srgbClr val="33CC33"/>
    <a:srgbClr val="CC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8912" autoAdjust="0"/>
  </p:normalViewPr>
  <p:slideViewPr>
    <p:cSldViewPr>
      <p:cViewPr varScale="1">
        <p:scale>
          <a:sx n="100" d="100"/>
          <a:sy n="100" d="100"/>
        </p:scale>
        <p:origin x="1296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6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6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5207E62-C1F5-7E4E-B657-563952DFB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0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8" rIns="92875" bIns="46438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8" rIns="92875" bIns="46438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8" rIns="92875" bIns="464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8" rIns="92875" bIns="46438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8" rIns="92875" bIns="46438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CCC63ED1-5788-5E4F-9E63-7388C6610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7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43CF4B-B8D2-A141-BB5E-33864D4A5601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472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03659-C9AA-7E4B-9364-834A54F1538C}" type="slidenum">
              <a:rPr lang="en-US"/>
              <a:pPr/>
              <a:t>28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427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552AA-6A02-1C46-AF68-F41D7EDD232C}" type="slidenum">
              <a:rPr lang="en-US"/>
              <a:pPr/>
              <a:t>29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319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552AA-6A02-1C46-AF68-F41D7EDD232C}" type="slidenum">
              <a:rPr lang="en-US"/>
              <a:pPr/>
              <a:t>30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814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552AA-6A02-1C46-AF68-F41D7EDD232C}" type="slidenum">
              <a:rPr lang="en-US"/>
              <a:pPr/>
              <a:t>31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243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552AA-6A02-1C46-AF68-F41D7EDD232C}" type="slidenum">
              <a:rPr lang="en-US"/>
              <a:pPr/>
              <a:t>32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014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552AA-6A02-1C46-AF68-F41D7EDD232C}" type="slidenum">
              <a:rPr lang="en-US"/>
              <a:pPr/>
              <a:t>33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259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86CED8-C8E1-D74C-BD4B-62EA1759E1BB}" type="slidenum">
              <a:rPr lang="en-US"/>
              <a:pPr/>
              <a:t>34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23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86CED8-C8E1-D74C-BD4B-62EA1759E1BB}" type="slidenum">
              <a:rPr lang="en-US"/>
              <a:pPr/>
              <a:t>35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908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FC0B9-1056-B545-9B30-F62251DFDA8A}" type="slidenum">
              <a:rPr lang="en-US"/>
              <a:pPr/>
              <a:t>36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3184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FC0B9-1056-B545-9B30-F62251DFDA8A}" type="slidenum">
              <a:rPr lang="en-US"/>
              <a:pPr/>
              <a:t>37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158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C63ED1-5788-5E4F-9E63-7388C6610CF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037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FC0B9-1056-B545-9B30-F62251DFDA8A}" type="slidenum">
              <a:rPr lang="en-US"/>
              <a:pPr/>
              <a:t>38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0225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FC0B9-1056-B545-9B30-F62251DFDA8A}" type="slidenum">
              <a:rPr lang="en-US"/>
              <a:pPr/>
              <a:t>39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7445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87E185-8C82-A94A-9610-3DA6E27A5943}" type="slidenum">
              <a:rPr lang="en-US"/>
              <a:pPr/>
              <a:t>40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1589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87E185-8C82-A94A-9610-3DA6E27A5943}" type="slidenum">
              <a:rPr lang="en-US"/>
              <a:pPr/>
              <a:t>41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6289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C63ED1-5788-5E4F-9E63-7388C6610CF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883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CD086-6781-834F-9A1E-2A3929DBC97F}" type="slidenum">
              <a:rPr lang="en-US"/>
              <a:pPr/>
              <a:t>44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2789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7C369-9A90-1844-A8C5-DC9CC57DE20F}" type="slidenum">
              <a:rPr lang="en-US"/>
              <a:pPr/>
              <a:t>45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5295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59E35E-D854-5349-9AF0-05ADE86A1924}" type="slidenum">
              <a:rPr lang="en-US"/>
              <a:pPr/>
              <a:t>46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4199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ABC07-8B1F-B54D-A0B5-8333D0002B97}" type="slidenum">
              <a:rPr lang="en-US"/>
              <a:pPr/>
              <a:t>47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6721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ABC07-8B1F-B54D-A0B5-8333D0002B97}" type="slidenum">
              <a:rPr lang="en-US"/>
              <a:pPr/>
              <a:t>48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922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29BF3C-79CC-5846-8F8C-9C19207D44EB}" type="slidenum">
              <a:rPr lang="en-US"/>
              <a:pPr/>
              <a:t>14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7C369-9A90-1844-A8C5-DC9CC57DE20F}" type="slidenum">
              <a:rPr lang="en-US"/>
              <a:pPr/>
              <a:t>51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6865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7C369-9A90-1844-A8C5-DC9CC57DE20F}" type="slidenum">
              <a:rPr lang="en-US"/>
              <a:pPr/>
              <a:t>52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8325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C63ED1-5788-5E4F-9E63-7388C6610CF4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46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C63ED1-5788-5E4F-9E63-7388C6610CF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19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EEDED-3C61-9240-A859-A30F2823911D}" type="slidenum">
              <a:rPr lang="en-US"/>
              <a:pPr/>
              <a:t>23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EEDED-3C61-9240-A859-A30F2823911D}" type="slidenum">
              <a:rPr lang="en-US"/>
              <a:pPr/>
              <a:t>24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EEDED-3C61-9240-A859-A30F2823911D}" type="slidenum">
              <a:rPr lang="en-US"/>
              <a:pPr/>
              <a:t>25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6C7AB6-07DA-8D49-B07F-0D4B649DC9F8}" type="slidenum">
              <a:rPr lang="en-US"/>
              <a:pPr/>
              <a:t>26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 typeface="Times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Times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03659-C9AA-7E4B-9364-834A54F1538C}" type="slidenum">
              <a:rPr lang="en-US"/>
              <a:pPr/>
              <a:t>27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5400000">
            <a:off x="3314700" y="723900"/>
            <a:ext cx="228600" cy="5486400"/>
          </a:xfrm>
          <a:prstGeom prst="triangle">
            <a:avLst>
              <a:gd name="adj" fmla="val 100000"/>
            </a:avLst>
          </a:prstGeom>
          <a:solidFill>
            <a:srgbClr val="CC3300"/>
          </a:solidFill>
          <a:ln w="254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AutoShape 9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 rot="16200000" flipH="1">
            <a:off x="5829300" y="952500"/>
            <a:ext cx="228600" cy="5029200"/>
          </a:xfrm>
          <a:prstGeom prst="triangle">
            <a:avLst>
              <a:gd name="adj" fmla="val 100000"/>
            </a:avLst>
          </a:prstGeom>
          <a:solidFill>
            <a:srgbClr val="CC3300"/>
          </a:solidFill>
          <a:ln w="254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" name="Line 8"/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685800" y="3581400"/>
            <a:ext cx="777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4F33-214F-C946-BF0D-58C0F18A5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F7EC8-C4A1-1D4B-B8E4-A2C84BE38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3F404-6444-9945-A400-10330739B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3BCE0-9D8E-8446-BA8D-BDDA9C050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532CB-FE5E-3E4E-9792-AB2663A29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9B4FE-F75D-AA48-B25F-304080C4B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B46B7-D90E-B84D-A638-9B3F904FE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3F426-8E75-5D45-B6B1-76B3DB225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D6FAD-BF65-6247-BD18-3466A9E11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1726C-8148-2942-B95D-E09ADD8D5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9DF33-46AB-1146-908B-87553FF47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152400"/>
            <a:ext cx="8229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C838DEA-108C-A747-B8C6-D02DB7EFF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5783" name="Line 7"/>
          <p:cNvSpPr>
            <a:spLocks noChangeShapeType="1"/>
          </p:cNvSpPr>
          <p:nvPr userDrawn="1">
            <p:custDataLst>
              <p:tags r:id="rId15"/>
            </p:custDataLst>
          </p:nvPr>
        </p:nvSpPr>
        <p:spPr bwMode="auto">
          <a:xfrm>
            <a:off x="473075" y="881063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75785" name="AutoShape 9"/>
          <p:cNvSpPr>
            <a:spLocks noChangeArrowheads="1"/>
          </p:cNvSpPr>
          <p:nvPr userDrawn="1">
            <p:custDataLst>
              <p:tags r:id="rId16"/>
            </p:custDataLst>
          </p:nvPr>
        </p:nvSpPr>
        <p:spPr bwMode="auto">
          <a:xfrm rot="5400000">
            <a:off x="3216275" y="-1893887"/>
            <a:ext cx="76200" cy="5562600"/>
          </a:xfrm>
          <a:prstGeom prst="triangle">
            <a:avLst>
              <a:gd name="adj" fmla="val 41667"/>
            </a:avLst>
          </a:prstGeom>
          <a:solidFill>
            <a:srgbClr val="CC3300"/>
          </a:solidFill>
          <a:ln w="254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3" Type="http://schemas.openxmlformats.org/officeDocument/2006/relationships/tags" Target="../tags/tag22.xml"/><Relationship Id="rId21" Type="http://schemas.openxmlformats.org/officeDocument/2006/relationships/tags" Target="../tags/tag40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tags" Target="../tags/tag39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notesSlide" Target="../notesSlides/notesSlide9.xml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tags" Target="../tags/tag41.xml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tags" Target="../tags/tag67.xml"/><Relationship Id="rId21" Type="http://schemas.openxmlformats.org/officeDocument/2006/relationships/tags" Target="../tags/tag62.xml"/><Relationship Id="rId42" Type="http://schemas.openxmlformats.org/officeDocument/2006/relationships/tags" Target="../tags/tag83.xml"/><Relationship Id="rId47" Type="http://schemas.openxmlformats.org/officeDocument/2006/relationships/tags" Target="../tags/tag88.xml"/><Relationship Id="rId63" Type="http://schemas.openxmlformats.org/officeDocument/2006/relationships/tags" Target="../tags/tag104.xml"/><Relationship Id="rId68" Type="http://schemas.openxmlformats.org/officeDocument/2006/relationships/tags" Target="../tags/tag109.xml"/><Relationship Id="rId84" Type="http://schemas.openxmlformats.org/officeDocument/2006/relationships/tags" Target="../tags/tag125.xml"/><Relationship Id="rId89" Type="http://schemas.openxmlformats.org/officeDocument/2006/relationships/tags" Target="../tags/tag130.xml"/><Relationship Id="rId16" Type="http://schemas.openxmlformats.org/officeDocument/2006/relationships/tags" Target="../tags/tag57.xml"/><Relationship Id="rId11" Type="http://schemas.openxmlformats.org/officeDocument/2006/relationships/tags" Target="../tags/tag52.xml"/><Relationship Id="rId32" Type="http://schemas.openxmlformats.org/officeDocument/2006/relationships/tags" Target="../tags/tag73.xml"/><Relationship Id="rId37" Type="http://schemas.openxmlformats.org/officeDocument/2006/relationships/tags" Target="../tags/tag78.xml"/><Relationship Id="rId53" Type="http://schemas.openxmlformats.org/officeDocument/2006/relationships/tags" Target="../tags/tag94.xml"/><Relationship Id="rId58" Type="http://schemas.openxmlformats.org/officeDocument/2006/relationships/tags" Target="../tags/tag99.xml"/><Relationship Id="rId74" Type="http://schemas.openxmlformats.org/officeDocument/2006/relationships/tags" Target="../tags/tag115.xml"/><Relationship Id="rId79" Type="http://schemas.openxmlformats.org/officeDocument/2006/relationships/tags" Target="../tags/tag120.xml"/><Relationship Id="rId5" Type="http://schemas.openxmlformats.org/officeDocument/2006/relationships/tags" Target="../tags/tag46.xml"/><Relationship Id="rId90" Type="http://schemas.openxmlformats.org/officeDocument/2006/relationships/tags" Target="../tags/tag131.xml"/><Relationship Id="rId14" Type="http://schemas.openxmlformats.org/officeDocument/2006/relationships/tags" Target="../tags/tag55.xml"/><Relationship Id="rId22" Type="http://schemas.openxmlformats.org/officeDocument/2006/relationships/tags" Target="../tags/tag63.xml"/><Relationship Id="rId27" Type="http://schemas.openxmlformats.org/officeDocument/2006/relationships/tags" Target="../tags/tag68.xml"/><Relationship Id="rId30" Type="http://schemas.openxmlformats.org/officeDocument/2006/relationships/tags" Target="../tags/tag71.xml"/><Relationship Id="rId35" Type="http://schemas.openxmlformats.org/officeDocument/2006/relationships/tags" Target="../tags/tag76.xml"/><Relationship Id="rId43" Type="http://schemas.openxmlformats.org/officeDocument/2006/relationships/tags" Target="../tags/tag84.xml"/><Relationship Id="rId48" Type="http://schemas.openxmlformats.org/officeDocument/2006/relationships/tags" Target="../tags/tag89.xml"/><Relationship Id="rId56" Type="http://schemas.openxmlformats.org/officeDocument/2006/relationships/tags" Target="../tags/tag97.xml"/><Relationship Id="rId64" Type="http://schemas.openxmlformats.org/officeDocument/2006/relationships/tags" Target="../tags/tag105.xml"/><Relationship Id="rId69" Type="http://schemas.openxmlformats.org/officeDocument/2006/relationships/tags" Target="../tags/tag110.xml"/><Relationship Id="rId77" Type="http://schemas.openxmlformats.org/officeDocument/2006/relationships/tags" Target="../tags/tag118.xml"/><Relationship Id="rId8" Type="http://schemas.openxmlformats.org/officeDocument/2006/relationships/tags" Target="../tags/tag49.xml"/><Relationship Id="rId51" Type="http://schemas.openxmlformats.org/officeDocument/2006/relationships/tags" Target="../tags/tag92.xml"/><Relationship Id="rId72" Type="http://schemas.openxmlformats.org/officeDocument/2006/relationships/tags" Target="../tags/tag113.xml"/><Relationship Id="rId80" Type="http://schemas.openxmlformats.org/officeDocument/2006/relationships/tags" Target="../tags/tag121.xml"/><Relationship Id="rId85" Type="http://schemas.openxmlformats.org/officeDocument/2006/relationships/tags" Target="../tags/tag126.xml"/><Relationship Id="rId3" Type="http://schemas.openxmlformats.org/officeDocument/2006/relationships/tags" Target="../tags/tag44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5" Type="http://schemas.openxmlformats.org/officeDocument/2006/relationships/tags" Target="../tags/tag66.xml"/><Relationship Id="rId33" Type="http://schemas.openxmlformats.org/officeDocument/2006/relationships/tags" Target="../tags/tag74.xml"/><Relationship Id="rId38" Type="http://schemas.openxmlformats.org/officeDocument/2006/relationships/tags" Target="../tags/tag79.xml"/><Relationship Id="rId46" Type="http://schemas.openxmlformats.org/officeDocument/2006/relationships/tags" Target="../tags/tag87.xml"/><Relationship Id="rId59" Type="http://schemas.openxmlformats.org/officeDocument/2006/relationships/tags" Target="../tags/tag100.xml"/><Relationship Id="rId67" Type="http://schemas.openxmlformats.org/officeDocument/2006/relationships/tags" Target="../tags/tag108.xml"/><Relationship Id="rId20" Type="http://schemas.openxmlformats.org/officeDocument/2006/relationships/tags" Target="../tags/tag61.xml"/><Relationship Id="rId41" Type="http://schemas.openxmlformats.org/officeDocument/2006/relationships/tags" Target="../tags/tag82.xml"/><Relationship Id="rId54" Type="http://schemas.openxmlformats.org/officeDocument/2006/relationships/tags" Target="../tags/tag95.xml"/><Relationship Id="rId62" Type="http://schemas.openxmlformats.org/officeDocument/2006/relationships/tags" Target="../tags/tag103.xml"/><Relationship Id="rId70" Type="http://schemas.openxmlformats.org/officeDocument/2006/relationships/tags" Target="../tags/tag111.xml"/><Relationship Id="rId75" Type="http://schemas.openxmlformats.org/officeDocument/2006/relationships/tags" Target="../tags/tag116.xml"/><Relationship Id="rId83" Type="http://schemas.openxmlformats.org/officeDocument/2006/relationships/tags" Target="../tags/tag124.xml"/><Relationship Id="rId88" Type="http://schemas.openxmlformats.org/officeDocument/2006/relationships/tags" Target="../tags/tag129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5" Type="http://schemas.openxmlformats.org/officeDocument/2006/relationships/tags" Target="../tags/tag56.xml"/><Relationship Id="rId23" Type="http://schemas.openxmlformats.org/officeDocument/2006/relationships/tags" Target="../tags/tag64.xml"/><Relationship Id="rId28" Type="http://schemas.openxmlformats.org/officeDocument/2006/relationships/tags" Target="../tags/tag69.xml"/><Relationship Id="rId36" Type="http://schemas.openxmlformats.org/officeDocument/2006/relationships/tags" Target="../tags/tag77.xml"/><Relationship Id="rId49" Type="http://schemas.openxmlformats.org/officeDocument/2006/relationships/tags" Target="../tags/tag90.xml"/><Relationship Id="rId57" Type="http://schemas.openxmlformats.org/officeDocument/2006/relationships/tags" Target="../tags/tag98.xml"/><Relationship Id="rId10" Type="http://schemas.openxmlformats.org/officeDocument/2006/relationships/tags" Target="../tags/tag51.xml"/><Relationship Id="rId31" Type="http://schemas.openxmlformats.org/officeDocument/2006/relationships/tags" Target="../tags/tag72.xml"/><Relationship Id="rId44" Type="http://schemas.openxmlformats.org/officeDocument/2006/relationships/tags" Target="../tags/tag85.xml"/><Relationship Id="rId52" Type="http://schemas.openxmlformats.org/officeDocument/2006/relationships/tags" Target="../tags/tag93.xml"/><Relationship Id="rId60" Type="http://schemas.openxmlformats.org/officeDocument/2006/relationships/tags" Target="../tags/tag101.xml"/><Relationship Id="rId65" Type="http://schemas.openxmlformats.org/officeDocument/2006/relationships/tags" Target="../tags/tag106.xml"/><Relationship Id="rId73" Type="http://schemas.openxmlformats.org/officeDocument/2006/relationships/tags" Target="../tags/tag114.xml"/><Relationship Id="rId78" Type="http://schemas.openxmlformats.org/officeDocument/2006/relationships/tags" Target="../tags/tag119.xml"/><Relationship Id="rId81" Type="http://schemas.openxmlformats.org/officeDocument/2006/relationships/tags" Target="../tags/tag122.xml"/><Relationship Id="rId86" Type="http://schemas.openxmlformats.org/officeDocument/2006/relationships/tags" Target="../tags/tag127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39" Type="http://schemas.openxmlformats.org/officeDocument/2006/relationships/tags" Target="../tags/tag80.xml"/><Relationship Id="rId34" Type="http://schemas.openxmlformats.org/officeDocument/2006/relationships/tags" Target="../tags/tag75.xml"/><Relationship Id="rId50" Type="http://schemas.openxmlformats.org/officeDocument/2006/relationships/tags" Target="../tags/tag91.xml"/><Relationship Id="rId55" Type="http://schemas.openxmlformats.org/officeDocument/2006/relationships/tags" Target="../tags/tag96.xml"/><Relationship Id="rId76" Type="http://schemas.openxmlformats.org/officeDocument/2006/relationships/tags" Target="../tags/tag117.xml"/><Relationship Id="rId7" Type="http://schemas.openxmlformats.org/officeDocument/2006/relationships/tags" Target="../tags/tag48.xml"/><Relationship Id="rId71" Type="http://schemas.openxmlformats.org/officeDocument/2006/relationships/tags" Target="../tags/tag112.xml"/><Relationship Id="rId92" Type="http://schemas.openxmlformats.org/officeDocument/2006/relationships/notesSlide" Target="../notesSlides/notesSlide10.xml"/><Relationship Id="rId2" Type="http://schemas.openxmlformats.org/officeDocument/2006/relationships/tags" Target="../tags/tag43.xml"/><Relationship Id="rId29" Type="http://schemas.openxmlformats.org/officeDocument/2006/relationships/tags" Target="../tags/tag70.xml"/><Relationship Id="rId24" Type="http://schemas.openxmlformats.org/officeDocument/2006/relationships/tags" Target="../tags/tag65.xml"/><Relationship Id="rId40" Type="http://schemas.openxmlformats.org/officeDocument/2006/relationships/tags" Target="../tags/tag81.xml"/><Relationship Id="rId45" Type="http://schemas.openxmlformats.org/officeDocument/2006/relationships/tags" Target="../tags/tag86.xml"/><Relationship Id="rId66" Type="http://schemas.openxmlformats.org/officeDocument/2006/relationships/tags" Target="../tags/tag107.xml"/><Relationship Id="rId87" Type="http://schemas.openxmlformats.org/officeDocument/2006/relationships/tags" Target="../tags/tag128.xml"/><Relationship Id="rId61" Type="http://schemas.openxmlformats.org/officeDocument/2006/relationships/tags" Target="../tags/tag102.xml"/><Relationship Id="rId82" Type="http://schemas.openxmlformats.org/officeDocument/2006/relationships/tags" Target="../tags/tag123.xml"/><Relationship Id="rId19" Type="http://schemas.openxmlformats.org/officeDocument/2006/relationships/tags" Target="../tags/tag60.xml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tags" Target="../tags/tag157.xml"/><Relationship Id="rId21" Type="http://schemas.openxmlformats.org/officeDocument/2006/relationships/tags" Target="../tags/tag152.xml"/><Relationship Id="rId42" Type="http://schemas.openxmlformats.org/officeDocument/2006/relationships/tags" Target="../tags/tag173.xml"/><Relationship Id="rId47" Type="http://schemas.openxmlformats.org/officeDocument/2006/relationships/tags" Target="../tags/tag178.xml"/><Relationship Id="rId63" Type="http://schemas.openxmlformats.org/officeDocument/2006/relationships/tags" Target="../tags/tag194.xml"/><Relationship Id="rId68" Type="http://schemas.openxmlformats.org/officeDocument/2006/relationships/tags" Target="../tags/tag199.xml"/><Relationship Id="rId84" Type="http://schemas.openxmlformats.org/officeDocument/2006/relationships/tags" Target="../tags/tag215.xml"/><Relationship Id="rId89" Type="http://schemas.openxmlformats.org/officeDocument/2006/relationships/tags" Target="../tags/tag220.xml"/><Relationship Id="rId16" Type="http://schemas.openxmlformats.org/officeDocument/2006/relationships/tags" Target="../tags/tag147.xml"/><Relationship Id="rId11" Type="http://schemas.openxmlformats.org/officeDocument/2006/relationships/tags" Target="../tags/tag142.xml"/><Relationship Id="rId32" Type="http://schemas.openxmlformats.org/officeDocument/2006/relationships/tags" Target="../tags/tag163.xml"/><Relationship Id="rId37" Type="http://schemas.openxmlformats.org/officeDocument/2006/relationships/tags" Target="../tags/tag168.xml"/><Relationship Id="rId53" Type="http://schemas.openxmlformats.org/officeDocument/2006/relationships/tags" Target="../tags/tag184.xml"/><Relationship Id="rId58" Type="http://schemas.openxmlformats.org/officeDocument/2006/relationships/tags" Target="../tags/tag189.xml"/><Relationship Id="rId74" Type="http://schemas.openxmlformats.org/officeDocument/2006/relationships/tags" Target="../tags/tag205.xml"/><Relationship Id="rId79" Type="http://schemas.openxmlformats.org/officeDocument/2006/relationships/tags" Target="../tags/tag210.xml"/><Relationship Id="rId5" Type="http://schemas.openxmlformats.org/officeDocument/2006/relationships/tags" Target="../tags/tag136.xml"/><Relationship Id="rId90" Type="http://schemas.openxmlformats.org/officeDocument/2006/relationships/tags" Target="../tags/tag221.xml"/><Relationship Id="rId14" Type="http://schemas.openxmlformats.org/officeDocument/2006/relationships/tags" Target="../tags/tag145.xml"/><Relationship Id="rId22" Type="http://schemas.openxmlformats.org/officeDocument/2006/relationships/tags" Target="../tags/tag153.xml"/><Relationship Id="rId27" Type="http://schemas.openxmlformats.org/officeDocument/2006/relationships/tags" Target="../tags/tag158.xml"/><Relationship Id="rId30" Type="http://schemas.openxmlformats.org/officeDocument/2006/relationships/tags" Target="../tags/tag161.xml"/><Relationship Id="rId35" Type="http://schemas.openxmlformats.org/officeDocument/2006/relationships/tags" Target="../tags/tag166.xml"/><Relationship Id="rId43" Type="http://schemas.openxmlformats.org/officeDocument/2006/relationships/tags" Target="../tags/tag174.xml"/><Relationship Id="rId48" Type="http://schemas.openxmlformats.org/officeDocument/2006/relationships/tags" Target="../tags/tag179.xml"/><Relationship Id="rId56" Type="http://schemas.openxmlformats.org/officeDocument/2006/relationships/tags" Target="../tags/tag187.xml"/><Relationship Id="rId64" Type="http://schemas.openxmlformats.org/officeDocument/2006/relationships/tags" Target="../tags/tag195.xml"/><Relationship Id="rId69" Type="http://schemas.openxmlformats.org/officeDocument/2006/relationships/tags" Target="../tags/tag200.xml"/><Relationship Id="rId77" Type="http://schemas.openxmlformats.org/officeDocument/2006/relationships/tags" Target="../tags/tag208.xml"/><Relationship Id="rId8" Type="http://schemas.openxmlformats.org/officeDocument/2006/relationships/tags" Target="../tags/tag139.xml"/><Relationship Id="rId51" Type="http://schemas.openxmlformats.org/officeDocument/2006/relationships/tags" Target="../tags/tag182.xml"/><Relationship Id="rId72" Type="http://schemas.openxmlformats.org/officeDocument/2006/relationships/tags" Target="../tags/tag203.xml"/><Relationship Id="rId80" Type="http://schemas.openxmlformats.org/officeDocument/2006/relationships/tags" Target="../tags/tag211.xml"/><Relationship Id="rId85" Type="http://schemas.openxmlformats.org/officeDocument/2006/relationships/tags" Target="../tags/tag216.xml"/><Relationship Id="rId3" Type="http://schemas.openxmlformats.org/officeDocument/2006/relationships/tags" Target="../tags/tag134.xml"/><Relationship Id="rId12" Type="http://schemas.openxmlformats.org/officeDocument/2006/relationships/tags" Target="../tags/tag143.xml"/><Relationship Id="rId17" Type="http://schemas.openxmlformats.org/officeDocument/2006/relationships/tags" Target="../tags/tag148.xml"/><Relationship Id="rId25" Type="http://schemas.openxmlformats.org/officeDocument/2006/relationships/tags" Target="../tags/tag156.xml"/><Relationship Id="rId33" Type="http://schemas.openxmlformats.org/officeDocument/2006/relationships/tags" Target="../tags/tag164.xml"/><Relationship Id="rId38" Type="http://schemas.openxmlformats.org/officeDocument/2006/relationships/tags" Target="../tags/tag169.xml"/><Relationship Id="rId46" Type="http://schemas.openxmlformats.org/officeDocument/2006/relationships/tags" Target="../tags/tag177.xml"/><Relationship Id="rId59" Type="http://schemas.openxmlformats.org/officeDocument/2006/relationships/tags" Target="../tags/tag190.xml"/><Relationship Id="rId67" Type="http://schemas.openxmlformats.org/officeDocument/2006/relationships/tags" Target="../tags/tag198.xml"/><Relationship Id="rId20" Type="http://schemas.openxmlformats.org/officeDocument/2006/relationships/tags" Target="../tags/tag151.xml"/><Relationship Id="rId41" Type="http://schemas.openxmlformats.org/officeDocument/2006/relationships/tags" Target="../tags/tag172.xml"/><Relationship Id="rId54" Type="http://schemas.openxmlformats.org/officeDocument/2006/relationships/tags" Target="../tags/tag185.xml"/><Relationship Id="rId62" Type="http://schemas.openxmlformats.org/officeDocument/2006/relationships/tags" Target="../tags/tag193.xml"/><Relationship Id="rId70" Type="http://schemas.openxmlformats.org/officeDocument/2006/relationships/tags" Target="../tags/tag201.xml"/><Relationship Id="rId75" Type="http://schemas.openxmlformats.org/officeDocument/2006/relationships/tags" Target="../tags/tag206.xml"/><Relationship Id="rId83" Type="http://schemas.openxmlformats.org/officeDocument/2006/relationships/tags" Target="../tags/tag214.xml"/><Relationship Id="rId88" Type="http://schemas.openxmlformats.org/officeDocument/2006/relationships/tags" Target="../tags/tag219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5" Type="http://schemas.openxmlformats.org/officeDocument/2006/relationships/tags" Target="../tags/tag146.xml"/><Relationship Id="rId23" Type="http://schemas.openxmlformats.org/officeDocument/2006/relationships/tags" Target="../tags/tag154.xml"/><Relationship Id="rId28" Type="http://schemas.openxmlformats.org/officeDocument/2006/relationships/tags" Target="../tags/tag159.xml"/><Relationship Id="rId36" Type="http://schemas.openxmlformats.org/officeDocument/2006/relationships/tags" Target="../tags/tag167.xml"/><Relationship Id="rId49" Type="http://schemas.openxmlformats.org/officeDocument/2006/relationships/tags" Target="../tags/tag180.xml"/><Relationship Id="rId57" Type="http://schemas.openxmlformats.org/officeDocument/2006/relationships/tags" Target="../tags/tag188.xml"/><Relationship Id="rId10" Type="http://schemas.openxmlformats.org/officeDocument/2006/relationships/tags" Target="../tags/tag141.xml"/><Relationship Id="rId31" Type="http://schemas.openxmlformats.org/officeDocument/2006/relationships/tags" Target="../tags/tag162.xml"/><Relationship Id="rId44" Type="http://schemas.openxmlformats.org/officeDocument/2006/relationships/tags" Target="../tags/tag175.xml"/><Relationship Id="rId52" Type="http://schemas.openxmlformats.org/officeDocument/2006/relationships/tags" Target="../tags/tag183.xml"/><Relationship Id="rId60" Type="http://schemas.openxmlformats.org/officeDocument/2006/relationships/tags" Target="../tags/tag191.xml"/><Relationship Id="rId65" Type="http://schemas.openxmlformats.org/officeDocument/2006/relationships/tags" Target="../tags/tag196.xml"/><Relationship Id="rId73" Type="http://schemas.openxmlformats.org/officeDocument/2006/relationships/tags" Target="../tags/tag204.xml"/><Relationship Id="rId78" Type="http://schemas.openxmlformats.org/officeDocument/2006/relationships/tags" Target="../tags/tag209.xml"/><Relationship Id="rId81" Type="http://schemas.openxmlformats.org/officeDocument/2006/relationships/tags" Target="../tags/tag212.xml"/><Relationship Id="rId86" Type="http://schemas.openxmlformats.org/officeDocument/2006/relationships/tags" Target="../tags/tag217.xml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3" Type="http://schemas.openxmlformats.org/officeDocument/2006/relationships/tags" Target="../tags/tag144.xml"/><Relationship Id="rId18" Type="http://schemas.openxmlformats.org/officeDocument/2006/relationships/tags" Target="../tags/tag149.xml"/><Relationship Id="rId39" Type="http://schemas.openxmlformats.org/officeDocument/2006/relationships/tags" Target="../tags/tag170.xml"/><Relationship Id="rId34" Type="http://schemas.openxmlformats.org/officeDocument/2006/relationships/tags" Target="../tags/tag165.xml"/><Relationship Id="rId50" Type="http://schemas.openxmlformats.org/officeDocument/2006/relationships/tags" Target="../tags/tag181.xml"/><Relationship Id="rId55" Type="http://schemas.openxmlformats.org/officeDocument/2006/relationships/tags" Target="../tags/tag186.xml"/><Relationship Id="rId76" Type="http://schemas.openxmlformats.org/officeDocument/2006/relationships/tags" Target="../tags/tag207.xml"/><Relationship Id="rId7" Type="http://schemas.openxmlformats.org/officeDocument/2006/relationships/tags" Target="../tags/tag138.xml"/><Relationship Id="rId71" Type="http://schemas.openxmlformats.org/officeDocument/2006/relationships/tags" Target="../tags/tag202.xml"/><Relationship Id="rId92" Type="http://schemas.openxmlformats.org/officeDocument/2006/relationships/notesSlide" Target="../notesSlides/notesSlide11.xml"/><Relationship Id="rId2" Type="http://schemas.openxmlformats.org/officeDocument/2006/relationships/tags" Target="../tags/tag133.xml"/><Relationship Id="rId29" Type="http://schemas.openxmlformats.org/officeDocument/2006/relationships/tags" Target="../tags/tag160.xml"/><Relationship Id="rId24" Type="http://schemas.openxmlformats.org/officeDocument/2006/relationships/tags" Target="../tags/tag155.xml"/><Relationship Id="rId40" Type="http://schemas.openxmlformats.org/officeDocument/2006/relationships/tags" Target="../tags/tag171.xml"/><Relationship Id="rId45" Type="http://schemas.openxmlformats.org/officeDocument/2006/relationships/tags" Target="../tags/tag176.xml"/><Relationship Id="rId66" Type="http://schemas.openxmlformats.org/officeDocument/2006/relationships/tags" Target="../tags/tag197.xml"/><Relationship Id="rId87" Type="http://schemas.openxmlformats.org/officeDocument/2006/relationships/tags" Target="../tags/tag218.xml"/><Relationship Id="rId61" Type="http://schemas.openxmlformats.org/officeDocument/2006/relationships/tags" Target="../tags/tag192.xml"/><Relationship Id="rId82" Type="http://schemas.openxmlformats.org/officeDocument/2006/relationships/tags" Target="../tags/tag213.xml"/><Relationship Id="rId19" Type="http://schemas.openxmlformats.org/officeDocument/2006/relationships/tags" Target="../tags/tag1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tags" Target="../tags/tag247.xml"/><Relationship Id="rId21" Type="http://schemas.openxmlformats.org/officeDocument/2006/relationships/tags" Target="../tags/tag242.xml"/><Relationship Id="rId42" Type="http://schemas.openxmlformats.org/officeDocument/2006/relationships/tags" Target="../tags/tag263.xml"/><Relationship Id="rId47" Type="http://schemas.openxmlformats.org/officeDocument/2006/relationships/tags" Target="../tags/tag268.xml"/><Relationship Id="rId63" Type="http://schemas.openxmlformats.org/officeDocument/2006/relationships/tags" Target="../tags/tag284.xml"/><Relationship Id="rId68" Type="http://schemas.openxmlformats.org/officeDocument/2006/relationships/tags" Target="../tags/tag289.xml"/><Relationship Id="rId84" Type="http://schemas.openxmlformats.org/officeDocument/2006/relationships/tags" Target="../tags/tag305.xml"/><Relationship Id="rId89" Type="http://schemas.openxmlformats.org/officeDocument/2006/relationships/tags" Target="../tags/tag310.xml"/><Relationship Id="rId16" Type="http://schemas.openxmlformats.org/officeDocument/2006/relationships/tags" Target="../tags/tag237.xml"/><Relationship Id="rId11" Type="http://schemas.openxmlformats.org/officeDocument/2006/relationships/tags" Target="../tags/tag232.xml"/><Relationship Id="rId32" Type="http://schemas.openxmlformats.org/officeDocument/2006/relationships/tags" Target="../tags/tag253.xml"/><Relationship Id="rId37" Type="http://schemas.openxmlformats.org/officeDocument/2006/relationships/tags" Target="../tags/tag258.xml"/><Relationship Id="rId53" Type="http://schemas.openxmlformats.org/officeDocument/2006/relationships/tags" Target="../tags/tag274.xml"/><Relationship Id="rId58" Type="http://schemas.openxmlformats.org/officeDocument/2006/relationships/tags" Target="../tags/tag279.xml"/><Relationship Id="rId74" Type="http://schemas.openxmlformats.org/officeDocument/2006/relationships/tags" Target="../tags/tag295.xml"/><Relationship Id="rId79" Type="http://schemas.openxmlformats.org/officeDocument/2006/relationships/tags" Target="../tags/tag300.xml"/><Relationship Id="rId5" Type="http://schemas.openxmlformats.org/officeDocument/2006/relationships/tags" Target="../tags/tag226.xml"/><Relationship Id="rId90" Type="http://schemas.openxmlformats.org/officeDocument/2006/relationships/tags" Target="../tags/tag311.xml"/><Relationship Id="rId14" Type="http://schemas.openxmlformats.org/officeDocument/2006/relationships/tags" Target="../tags/tag235.xml"/><Relationship Id="rId22" Type="http://schemas.openxmlformats.org/officeDocument/2006/relationships/tags" Target="../tags/tag243.xml"/><Relationship Id="rId27" Type="http://schemas.openxmlformats.org/officeDocument/2006/relationships/tags" Target="../tags/tag248.xml"/><Relationship Id="rId30" Type="http://schemas.openxmlformats.org/officeDocument/2006/relationships/tags" Target="../tags/tag251.xml"/><Relationship Id="rId35" Type="http://schemas.openxmlformats.org/officeDocument/2006/relationships/tags" Target="../tags/tag256.xml"/><Relationship Id="rId43" Type="http://schemas.openxmlformats.org/officeDocument/2006/relationships/tags" Target="../tags/tag264.xml"/><Relationship Id="rId48" Type="http://schemas.openxmlformats.org/officeDocument/2006/relationships/tags" Target="../tags/tag269.xml"/><Relationship Id="rId56" Type="http://schemas.openxmlformats.org/officeDocument/2006/relationships/tags" Target="../tags/tag277.xml"/><Relationship Id="rId64" Type="http://schemas.openxmlformats.org/officeDocument/2006/relationships/tags" Target="../tags/tag285.xml"/><Relationship Id="rId69" Type="http://schemas.openxmlformats.org/officeDocument/2006/relationships/tags" Target="../tags/tag290.xml"/><Relationship Id="rId77" Type="http://schemas.openxmlformats.org/officeDocument/2006/relationships/tags" Target="../tags/tag298.xml"/><Relationship Id="rId8" Type="http://schemas.openxmlformats.org/officeDocument/2006/relationships/tags" Target="../tags/tag229.xml"/><Relationship Id="rId51" Type="http://schemas.openxmlformats.org/officeDocument/2006/relationships/tags" Target="../tags/tag272.xml"/><Relationship Id="rId72" Type="http://schemas.openxmlformats.org/officeDocument/2006/relationships/tags" Target="../tags/tag293.xml"/><Relationship Id="rId80" Type="http://schemas.openxmlformats.org/officeDocument/2006/relationships/tags" Target="../tags/tag301.xml"/><Relationship Id="rId85" Type="http://schemas.openxmlformats.org/officeDocument/2006/relationships/tags" Target="../tags/tag306.xml"/><Relationship Id="rId3" Type="http://schemas.openxmlformats.org/officeDocument/2006/relationships/tags" Target="../tags/tag224.xml"/><Relationship Id="rId12" Type="http://schemas.openxmlformats.org/officeDocument/2006/relationships/tags" Target="../tags/tag233.xml"/><Relationship Id="rId17" Type="http://schemas.openxmlformats.org/officeDocument/2006/relationships/tags" Target="../tags/tag238.xml"/><Relationship Id="rId25" Type="http://schemas.openxmlformats.org/officeDocument/2006/relationships/tags" Target="../tags/tag246.xml"/><Relationship Id="rId33" Type="http://schemas.openxmlformats.org/officeDocument/2006/relationships/tags" Target="../tags/tag254.xml"/><Relationship Id="rId38" Type="http://schemas.openxmlformats.org/officeDocument/2006/relationships/tags" Target="../tags/tag259.xml"/><Relationship Id="rId46" Type="http://schemas.openxmlformats.org/officeDocument/2006/relationships/tags" Target="../tags/tag267.xml"/><Relationship Id="rId59" Type="http://schemas.openxmlformats.org/officeDocument/2006/relationships/tags" Target="../tags/tag280.xml"/><Relationship Id="rId67" Type="http://schemas.openxmlformats.org/officeDocument/2006/relationships/tags" Target="../tags/tag288.xml"/><Relationship Id="rId20" Type="http://schemas.openxmlformats.org/officeDocument/2006/relationships/tags" Target="../tags/tag241.xml"/><Relationship Id="rId41" Type="http://schemas.openxmlformats.org/officeDocument/2006/relationships/tags" Target="../tags/tag262.xml"/><Relationship Id="rId54" Type="http://schemas.openxmlformats.org/officeDocument/2006/relationships/tags" Target="../tags/tag275.xml"/><Relationship Id="rId62" Type="http://schemas.openxmlformats.org/officeDocument/2006/relationships/tags" Target="../tags/tag283.xml"/><Relationship Id="rId70" Type="http://schemas.openxmlformats.org/officeDocument/2006/relationships/tags" Target="../tags/tag291.xml"/><Relationship Id="rId75" Type="http://schemas.openxmlformats.org/officeDocument/2006/relationships/tags" Target="../tags/tag296.xml"/><Relationship Id="rId83" Type="http://schemas.openxmlformats.org/officeDocument/2006/relationships/tags" Target="../tags/tag304.xml"/><Relationship Id="rId88" Type="http://schemas.openxmlformats.org/officeDocument/2006/relationships/tags" Target="../tags/tag309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15" Type="http://schemas.openxmlformats.org/officeDocument/2006/relationships/tags" Target="../tags/tag236.xml"/><Relationship Id="rId23" Type="http://schemas.openxmlformats.org/officeDocument/2006/relationships/tags" Target="../tags/tag244.xml"/><Relationship Id="rId28" Type="http://schemas.openxmlformats.org/officeDocument/2006/relationships/tags" Target="../tags/tag249.xml"/><Relationship Id="rId36" Type="http://schemas.openxmlformats.org/officeDocument/2006/relationships/tags" Target="../tags/tag257.xml"/><Relationship Id="rId49" Type="http://schemas.openxmlformats.org/officeDocument/2006/relationships/tags" Target="../tags/tag270.xml"/><Relationship Id="rId57" Type="http://schemas.openxmlformats.org/officeDocument/2006/relationships/tags" Target="../tags/tag278.xml"/><Relationship Id="rId10" Type="http://schemas.openxmlformats.org/officeDocument/2006/relationships/tags" Target="../tags/tag231.xml"/><Relationship Id="rId31" Type="http://schemas.openxmlformats.org/officeDocument/2006/relationships/tags" Target="../tags/tag252.xml"/><Relationship Id="rId44" Type="http://schemas.openxmlformats.org/officeDocument/2006/relationships/tags" Target="../tags/tag265.xml"/><Relationship Id="rId52" Type="http://schemas.openxmlformats.org/officeDocument/2006/relationships/tags" Target="../tags/tag273.xml"/><Relationship Id="rId60" Type="http://schemas.openxmlformats.org/officeDocument/2006/relationships/tags" Target="../tags/tag281.xml"/><Relationship Id="rId65" Type="http://schemas.openxmlformats.org/officeDocument/2006/relationships/tags" Target="../tags/tag286.xml"/><Relationship Id="rId73" Type="http://schemas.openxmlformats.org/officeDocument/2006/relationships/tags" Target="../tags/tag294.xml"/><Relationship Id="rId78" Type="http://schemas.openxmlformats.org/officeDocument/2006/relationships/tags" Target="../tags/tag299.xml"/><Relationship Id="rId81" Type="http://schemas.openxmlformats.org/officeDocument/2006/relationships/tags" Target="../tags/tag302.xml"/><Relationship Id="rId86" Type="http://schemas.openxmlformats.org/officeDocument/2006/relationships/tags" Target="../tags/tag307.xml"/><Relationship Id="rId4" Type="http://schemas.openxmlformats.org/officeDocument/2006/relationships/tags" Target="../tags/tag225.xml"/><Relationship Id="rId9" Type="http://schemas.openxmlformats.org/officeDocument/2006/relationships/tags" Target="../tags/tag230.xml"/><Relationship Id="rId13" Type="http://schemas.openxmlformats.org/officeDocument/2006/relationships/tags" Target="../tags/tag234.xml"/><Relationship Id="rId18" Type="http://schemas.openxmlformats.org/officeDocument/2006/relationships/tags" Target="../tags/tag239.xml"/><Relationship Id="rId39" Type="http://schemas.openxmlformats.org/officeDocument/2006/relationships/tags" Target="../tags/tag260.xml"/><Relationship Id="rId34" Type="http://schemas.openxmlformats.org/officeDocument/2006/relationships/tags" Target="../tags/tag255.xml"/><Relationship Id="rId50" Type="http://schemas.openxmlformats.org/officeDocument/2006/relationships/tags" Target="../tags/tag271.xml"/><Relationship Id="rId55" Type="http://schemas.openxmlformats.org/officeDocument/2006/relationships/tags" Target="../tags/tag276.xml"/><Relationship Id="rId76" Type="http://schemas.openxmlformats.org/officeDocument/2006/relationships/tags" Target="../tags/tag297.xml"/><Relationship Id="rId7" Type="http://schemas.openxmlformats.org/officeDocument/2006/relationships/tags" Target="../tags/tag228.xml"/><Relationship Id="rId71" Type="http://schemas.openxmlformats.org/officeDocument/2006/relationships/tags" Target="../tags/tag292.xml"/><Relationship Id="rId92" Type="http://schemas.openxmlformats.org/officeDocument/2006/relationships/notesSlide" Target="../notesSlides/notesSlide12.xml"/><Relationship Id="rId2" Type="http://schemas.openxmlformats.org/officeDocument/2006/relationships/tags" Target="../tags/tag223.xml"/><Relationship Id="rId29" Type="http://schemas.openxmlformats.org/officeDocument/2006/relationships/tags" Target="../tags/tag250.xml"/><Relationship Id="rId24" Type="http://schemas.openxmlformats.org/officeDocument/2006/relationships/tags" Target="../tags/tag245.xml"/><Relationship Id="rId40" Type="http://schemas.openxmlformats.org/officeDocument/2006/relationships/tags" Target="../tags/tag261.xml"/><Relationship Id="rId45" Type="http://schemas.openxmlformats.org/officeDocument/2006/relationships/tags" Target="../tags/tag266.xml"/><Relationship Id="rId66" Type="http://schemas.openxmlformats.org/officeDocument/2006/relationships/tags" Target="../tags/tag287.xml"/><Relationship Id="rId87" Type="http://schemas.openxmlformats.org/officeDocument/2006/relationships/tags" Target="../tags/tag308.xml"/><Relationship Id="rId61" Type="http://schemas.openxmlformats.org/officeDocument/2006/relationships/tags" Target="../tags/tag282.xml"/><Relationship Id="rId82" Type="http://schemas.openxmlformats.org/officeDocument/2006/relationships/tags" Target="../tags/tag303.xml"/><Relationship Id="rId19" Type="http://schemas.openxmlformats.org/officeDocument/2006/relationships/tags" Target="../tags/tag240.xml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tags" Target="../tags/tag337.xml"/><Relationship Id="rId21" Type="http://schemas.openxmlformats.org/officeDocument/2006/relationships/tags" Target="../tags/tag332.xml"/><Relationship Id="rId42" Type="http://schemas.openxmlformats.org/officeDocument/2006/relationships/tags" Target="../tags/tag353.xml"/><Relationship Id="rId47" Type="http://schemas.openxmlformats.org/officeDocument/2006/relationships/tags" Target="../tags/tag358.xml"/><Relationship Id="rId63" Type="http://schemas.openxmlformats.org/officeDocument/2006/relationships/tags" Target="../tags/tag374.xml"/><Relationship Id="rId68" Type="http://schemas.openxmlformats.org/officeDocument/2006/relationships/tags" Target="../tags/tag379.xml"/><Relationship Id="rId84" Type="http://schemas.openxmlformats.org/officeDocument/2006/relationships/tags" Target="../tags/tag395.xml"/><Relationship Id="rId89" Type="http://schemas.openxmlformats.org/officeDocument/2006/relationships/tags" Target="../tags/tag400.xml"/><Relationship Id="rId16" Type="http://schemas.openxmlformats.org/officeDocument/2006/relationships/tags" Target="../tags/tag327.xml"/><Relationship Id="rId11" Type="http://schemas.openxmlformats.org/officeDocument/2006/relationships/tags" Target="../tags/tag322.xml"/><Relationship Id="rId32" Type="http://schemas.openxmlformats.org/officeDocument/2006/relationships/tags" Target="../tags/tag343.xml"/><Relationship Id="rId37" Type="http://schemas.openxmlformats.org/officeDocument/2006/relationships/tags" Target="../tags/tag348.xml"/><Relationship Id="rId53" Type="http://schemas.openxmlformats.org/officeDocument/2006/relationships/tags" Target="../tags/tag364.xml"/><Relationship Id="rId58" Type="http://schemas.openxmlformats.org/officeDocument/2006/relationships/tags" Target="../tags/tag369.xml"/><Relationship Id="rId74" Type="http://schemas.openxmlformats.org/officeDocument/2006/relationships/tags" Target="../tags/tag385.xml"/><Relationship Id="rId79" Type="http://schemas.openxmlformats.org/officeDocument/2006/relationships/tags" Target="../tags/tag390.xml"/><Relationship Id="rId5" Type="http://schemas.openxmlformats.org/officeDocument/2006/relationships/tags" Target="../tags/tag316.xml"/><Relationship Id="rId90" Type="http://schemas.openxmlformats.org/officeDocument/2006/relationships/tags" Target="../tags/tag401.xml"/><Relationship Id="rId14" Type="http://schemas.openxmlformats.org/officeDocument/2006/relationships/tags" Target="../tags/tag325.xml"/><Relationship Id="rId22" Type="http://schemas.openxmlformats.org/officeDocument/2006/relationships/tags" Target="../tags/tag333.xml"/><Relationship Id="rId27" Type="http://schemas.openxmlformats.org/officeDocument/2006/relationships/tags" Target="../tags/tag338.xml"/><Relationship Id="rId30" Type="http://schemas.openxmlformats.org/officeDocument/2006/relationships/tags" Target="../tags/tag341.xml"/><Relationship Id="rId35" Type="http://schemas.openxmlformats.org/officeDocument/2006/relationships/tags" Target="../tags/tag346.xml"/><Relationship Id="rId43" Type="http://schemas.openxmlformats.org/officeDocument/2006/relationships/tags" Target="../tags/tag354.xml"/><Relationship Id="rId48" Type="http://schemas.openxmlformats.org/officeDocument/2006/relationships/tags" Target="../tags/tag359.xml"/><Relationship Id="rId56" Type="http://schemas.openxmlformats.org/officeDocument/2006/relationships/tags" Target="../tags/tag367.xml"/><Relationship Id="rId64" Type="http://schemas.openxmlformats.org/officeDocument/2006/relationships/tags" Target="../tags/tag375.xml"/><Relationship Id="rId69" Type="http://schemas.openxmlformats.org/officeDocument/2006/relationships/tags" Target="../tags/tag380.xml"/><Relationship Id="rId77" Type="http://schemas.openxmlformats.org/officeDocument/2006/relationships/tags" Target="../tags/tag388.xml"/><Relationship Id="rId8" Type="http://schemas.openxmlformats.org/officeDocument/2006/relationships/tags" Target="../tags/tag319.xml"/><Relationship Id="rId51" Type="http://schemas.openxmlformats.org/officeDocument/2006/relationships/tags" Target="../tags/tag362.xml"/><Relationship Id="rId72" Type="http://schemas.openxmlformats.org/officeDocument/2006/relationships/tags" Target="../tags/tag383.xml"/><Relationship Id="rId80" Type="http://schemas.openxmlformats.org/officeDocument/2006/relationships/tags" Target="../tags/tag391.xml"/><Relationship Id="rId85" Type="http://schemas.openxmlformats.org/officeDocument/2006/relationships/tags" Target="../tags/tag396.xml"/><Relationship Id="rId3" Type="http://schemas.openxmlformats.org/officeDocument/2006/relationships/tags" Target="../tags/tag314.xml"/><Relationship Id="rId12" Type="http://schemas.openxmlformats.org/officeDocument/2006/relationships/tags" Target="../tags/tag323.xml"/><Relationship Id="rId17" Type="http://schemas.openxmlformats.org/officeDocument/2006/relationships/tags" Target="../tags/tag328.xml"/><Relationship Id="rId25" Type="http://schemas.openxmlformats.org/officeDocument/2006/relationships/tags" Target="../tags/tag336.xml"/><Relationship Id="rId33" Type="http://schemas.openxmlformats.org/officeDocument/2006/relationships/tags" Target="../tags/tag344.xml"/><Relationship Id="rId38" Type="http://schemas.openxmlformats.org/officeDocument/2006/relationships/tags" Target="../tags/tag349.xml"/><Relationship Id="rId46" Type="http://schemas.openxmlformats.org/officeDocument/2006/relationships/tags" Target="../tags/tag357.xml"/><Relationship Id="rId59" Type="http://schemas.openxmlformats.org/officeDocument/2006/relationships/tags" Target="../tags/tag370.xml"/><Relationship Id="rId67" Type="http://schemas.openxmlformats.org/officeDocument/2006/relationships/tags" Target="../tags/tag378.xml"/><Relationship Id="rId20" Type="http://schemas.openxmlformats.org/officeDocument/2006/relationships/tags" Target="../tags/tag331.xml"/><Relationship Id="rId41" Type="http://schemas.openxmlformats.org/officeDocument/2006/relationships/tags" Target="../tags/tag352.xml"/><Relationship Id="rId54" Type="http://schemas.openxmlformats.org/officeDocument/2006/relationships/tags" Target="../tags/tag365.xml"/><Relationship Id="rId62" Type="http://schemas.openxmlformats.org/officeDocument/2006/relationships/tags" Target="../tags/tag373.xml"/><Relationship Id="rId70" Type="http://schemas.openxmlformats.org/officeDocument/2006/relationships/tags" Target="../tags/tag381.xml"/><Relationship Id="rId75" Type="http://schemas.openxmlformats.org/officeDocument/2006/relationships/tags" Target="../tags/tag386.xml"/><Relationship Id="rId83" Type="http://schemas.openxmlformats.org/officeDocument/2006/relationships/tags" Target="../tags/tag394.xml"/><Relationship Id="rId88" Type="http://schemas.openxmlformats.org/officeDocument/2006/relationships/tags" Target="../tags/tag399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312.xml"/><Relationship Id="rId6" Type="http://schemas.openxmlformats.org/officeDocument/2006/relationships/tags" Target="../tags/tag317.xml"/><Relationship Id="rId15" Type="http://schemas.openxmlformats.org/officeDocument/2006/relationships/tags" Target="../tags/tag326.xml"/><Relationship Id="rId23" Type="http://schemas.openxmlformats.org/officeDocument/2006/relationships/tags" Target="../tags/tag334.xml"/><Relationship Id="rId28" Type="http://schemas.openxmlformats.org/officeDocument/2006/relationships/tags" Target="../tags/tag339.xml"/><Relationship Id="rId36" Type="http://schemas.openxmlformats.org/officeDocument/2006/relationships/tags" Target="../tags/tag347.xml"/><Relationship Id="rId49" Type="http://schemas.openxmlformats.org/officeDocument/2006/relationships/tags" Target="../tags/tag360.xml"/><Relationship Id="rId57" Type="http://schemas.openxmlformats.org/officeDocument/2006/relationships/tags" Target="../tags/tag368.xml"/><Relationship Id="rId10" Type="http://schemas.openxmlformats.org/officeDocument/2006/relationships/tags" Target="../tags/tag321.xml"/><Relationship Id="rId31" Type="http://schemas.openxmlformats.org/officeDocument/2006/relationships/tags" Target="../tags/tag342.xml"/><Relationship Id="rId44" Type="http://schemas.openxmlformats.org/officeDocument/2006/relationships/tags" Target="../tags/tag355.xml"/><Relationship Id="rId52" Type="http://schemas.openxmlformats.org/officeDocument/2006/relationships/tags" Target="../tags/tag363.xml"/><Relationship Id="rId60" Type="http://schemas.openxmlformats.org/officeDocument/2006/relationships/tags" Target="../tags/tag371.xml"/><Relationship Id="rId65" Type="http://schemas.openxmlformats.org/officeDocument/2006/relationships/tags" Target="../tags/tag376.xml"/><Relationship Id="rId73" Type="http://schemas.openxmlformats.org/officeDocument/2006/relationships/tags" Target="../tags/tag384.xml"/><Relationship Id="rId78" Type="http://schemas.openxmlformats.org/officeDocument/2006/relationships/tags" Target="../tags/tag389.xml"/><Relationship Id="rId81" Type="http://schemas.openxmlformats.org/officeDocument/2006/relationships/tags" Target="../tags/tag392.xml"/><Relationship Id="rId86" Type="http://schemas.openxmlformats.org/officeDocument/2006/relationships/tags" Target="../tags/tag397.xml"/><Relationship Id="rId4" Type="http://schemas.openxmlformats.org/officeDocument/2006/relationships/tags" Target="../tags/tag315.xml"/><Relationship Id="rId9" Type="http://schemas.openxmlformats.org/officeDocument/2006/relationships/tags" Target="../tags/tag320.xml"/><Relationship Id="rId13" Type="http://schemas.openxmlformats.org/officeDocument/2006/relationships/tags" Target="../tags/tag324.xml"/><Relationship Id="rId18" Type="http://schemas.openxmlformats.org/officeDocument/2006/relationships/tags" Target="../tags/tag329.xml"/><Relationship Id="rId39" Type="http://schemas.openxmlformats.org/officeDocument/2006/relationships/tags" Target="../tags/tag350.xml"/><Relationship Id="rId34" Type="http://schemas.openxmlformats.org/officeDocument/2006/relationships/tags" Target="../tags/tag345.xml"/><Relationship Id="rId50" Type="http://schemas.openxmlformats.org/officeDocument/2006/relationships/tags" Target="../tags/tag361.xml"/><Relationship Id="rId55" Type="http://schemas.openxmlformats.org/officeDocument/2006/relationships/tags" Target="../tags/tag366.xml"/><Relationship Id="rId76" Type="http://schemas.openxmlformats.org/officeDocument/2006/relationships/tags" Target="../tags/tag387.xml"/><Relationship Id="rId7" Type="http://schemas.openxmlformats.org/officeDocument/2006/relationships/tags" Target="../tags/tag318.xml"/><Relationship Id="rId71" Type="http://schemas.openxmlformats.org/officeDocument/2006/relationships/tags" Target="../tags/tag382.xml"/><Relationship Id="rId92" Type="http://schemas.openxmlformats.org/officeDocument/2006/relationships/notesSlide" Target="../notesSlides/notesSlide13.xml"/><Relationship Id="rId2" Type="http://schemas.openxmlformats.org/officeDocument/2006/relationships/tags" Target="../tags/tag313.xml"/><Relationship Id="rId29" Type="http://schemas.openxmlformats.org/officeDocument/2006/relationships/tags" Target="../tags/tag340.xml"/><Relationship Id="rId24" Type="http://schemas.openxmlformats.org/officeDocument/2006/relationships/tags" Target="../tags/tag335.xml"/><Relationship Id="rId40" Type="http://schemas.openxmlformats.org/officeDocument/2006/relationships/tags" Target="../tags/tag351.xml"/><Relationship Id="rId45" Type="http://schemas.openxmlformats.org/officeDocument/2006/relationships/tags" Target="../tags/tag356.xml"/><Relationship Id="rId66" Type="http://schemas.openxmlformats.org/officeDocument/2006/relationships/tags" Target="../tags/tag377.xml"/><Relationship Id="rId87" Type="http://schemas.openxmlformats.org/officeDocument/2006/relationships/tags" Target="../tags/tag398.xml"/><Relationship Id="rId61" Type="http://schemas.openxmlformats.org/officeDocument/2006/relationships/tags" Target="../tags/tag372.xml"/><Relationship Id="rId82" Type="http://schemas.openxmlformats.org/officeDocument/2006/relationships/tags" Target="../tags/tag393.xml"/><Relationship Id="rId19" Type="http://schemas.openxmlformats.org/officeDocument/2006/relationships/tags" Target="../tags/tag330.xml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tags" Target="../tags/tag427.xml"/><Relationship Id="rId21" Type="http://schemas.openxmlformats.org/officeDocument/2006/relationships/tags" Target="../tags/tag422.xml"/><Relationship Id="rId42" Type="http://schemas.openxmlformats.org/officeDocument/2006/relationships/tags" Target="../tags/tag443.xml"/><Relationship Id="rId47" Type="http://schemas.openxmlformats.org/officeDocument/2006/relationships/tags" Target="../tags/tag448.xml"/><Relationship Id="rId63" Type="http://schemas.openxmlformats.org/officeDocument/2006/relationships/tags" Target="../tags/tag464.xml"/><Relationship Id="rId68" Type="http://schemas.openxmlformats.org/officeDocument/2006/relationships/tags" Target="../tags/tag469.xml"/><Relationship Id="rId84" Type="http://schemas.openxmlformats.org/officeDocument/2006/relationships/tags" Target="../tags/tag485.xml"/><Relationship Id="rId89" Type="http://schemas.openxmlformats.org/officeDocument/2006/relationships/tags" Target="../tags/tag490.xml"/><Relationship Id="rId16" Type="http://schemas.openxmlformats.org/officeDocument/2006/relationships/tags" Target="../tags/tag417.xml"/><Relationship Id="rId11" Type="http://schemas.openxmlformats.org/officeDocument/2006/relationships/tags" Target="../tags/tag412.xml"/><Relationship Id="rId32" Type="http://schemas.openxmlformats.org/officeDocument/2006/relationships/tags" Target="../tags/tag433.xml"/><Relationship Id="rId37" Type="http://schemas.openxmlformats.org/officeDocument/2006/relationships/tags" Target="../tags/tag438.xml"/><Relationship Id="rId53" Type="http://schemas.openxmlformats.org/officeDocument/2006/relationships/tags" Target="../tags/tag454.xml"/><Relationship Id="rId58" Type="http://schemas.openxmlformats.org/officeDocument/2006/relationships/tags" Target="../tags/tag459.xml"/><Relationship Id="rId74" Type="http://schemas.openxmlformats.org/officeDocument/2006/relationships/tags" Target="../tags/tag475.xml"/><Relationship Id="rId79" Type="http://schemas.openxmlformats.org/officeDocument/2006/relationships/tags" Target="../tags/tag480.xml"/><Relationship Id="rId5" Type="http://schemas.openxmlformats.org/officeDocument/2006/relationships/tags" Target="../tags/tag406.xml"/><Relationship Id="rId90" Type="http://schemas.openxmlformats.org/officeDocument/2006/relationships/tags" Target="../tags/tag491.xml"/><Relationship Id="rId14" Type="http://schemas.openxmlformats.org/officeDocument/2006/relationships/tags" Target="../tags/tag415.xml"/><Relationship Id="rId22" Type="http://schemas.openxmlformats.org/officeDocument/2006/relationships/tags" Target="../tags/tag423.xml"/><Relationship Id="rId27" Type="http://schemas.openxmlformats.org/officeDocument/2006/relationships/tags" Target="../tags/tag428.xml"/><Relationship Id="rId30" Type="http://schemas.openxmlformats.org/officeDocument/2006/relationships/tags" Target="../tags/tag431.xml"/><Relationship Id="rId35" Type="http://schemas.openxmlformats.org/officeDocument/2006/relationships/tags" Target="../tags/tag436.xml"/><Relationship Id="rId43" Type="http://schemas.openxmlformats.org/officeDocument/2006/relationships/tags" Target="../tags/tag444.xml"/><Relationship Id="rId48" Type="http://schemas.openxmlformats.org/officeDocument/2006/relationships/tags" Target="../tags/tag449.xml"/><Relationship Id="rId56" Type="http://schemas.openxmlformats.org/officeDocument/2006/relationships/tags" Target="../tags/tag457.xml"/><Relationship Id="rId64" Type="http://schemas.openxmlformats.org/officeDocument/2006/relationships/tags" Target="../tags/tag465.xml"/><Relationship Id="rId69" Type="http://schemas.openxmlformats.org/officeDocument/2006/relationships/tags" Target="../tags/tag470.xml"/><Relationship Id="rId77" Type="http://schemas.openxmlformats.org/officeDocument/2006/relationships/tags" Target="../tags/tag478.xml"/><Relationship Id="rId8" Type="http://schemas.openxmlformats.org/officeDocument/2006/relationships/tags" Target="../tags/tag409.xml"/><Relationship Id="rId51" Type="http://schemas.openxmlformats.org/officeDocument/2006/relationships/tags" Target="../tags/tag452.xml"/><Relationship Id="rId72" Type="http://schemas.openxmlformats.org/officeDocument/2006/relationships/tags" Target="../tags/tag473.xml"/><Relationship Id="rId80" Type="http://schemas.openxmlformats.org/officeDocument/2006/relationships/tags" Target="../tags/tag481.xml"/><Relationship Id="rId85" Type="http://schemas.openxmlformats.org/officeDocument/2006/relationships/tags" Target="../tags/tag486.xml"/><Relationship Id="rId3" Type="http://schemas.openxmlformats.org/officeDocument/2006/relationships/tags" Target="../tags/tag404.xml"/><Relationship Id="rId12" Type="http://schemas.openxmlformats.org/officeDocument/2006/relationships/tags" Target="../tags/tag413.xml"/><Relationship Id="rId17" Type="http://schemas.openxmlformats.org/officeDocument/2006/relationships/tags" Target="../tags/tag418.xml"/><Relationship Id="rId25" Type="http://schemas.openxmlformats.org/officeDocument/2006/relationships/tags" Target="../tags/tag426.xml"/><Relationship Id="rId33" Type="http://schemas.openxmlformats.org/officeDocument/2006/relationships/tags" Target="../tags/tag434.xml"/><Relationship Id="rId38" Type="http://schemas.openxmlformats.org/officeDocument/2006/relationships/tags" Target="../tags/tag439.xml"/><Relationship Id="rId46" Type="http://schemas.openxmlformats.org/officeDocument/2006/relationships/tags" Target="../tags/tag447.xml"/><Relationship Id="rId59" Type="http://schemas.openxmlformats.org/officeDocument/2006/relationships/tags" Target="../tags/tag460.xml"/><Relationship Id="rId67" Type="http://schemas.openxmlformats.org/officeDocument/2006/relationships/tags" Target="../tags/tag468.xml"/><Relationship Id="rId20" Type="http://schemas.openxmlformats.org/officeDocument/2006/relationships/tags" Target="../tags/tag421.xml"/><Relationship Id="rId41" Type="http://schemas.openxmlformats.org/officeDocument/2006/relationships/tags" Target="../tags/tag442.xml"/><Relationship Id="rId54" Type="http://schemas.openxmlformats.org/officeDocument/2006/relationships/tags" Target="../tags/tag455.xml"/><Relationship Id="rId62" Type="http://schemas.openxmlformats.org/officeDocument/2006/relationships/tags" Target="../tags/tag463.xml"/><Relationship Id="rId70" Type="http://schemas.openxmlformats.org/officeDocument/2006/relationships/tags" Target="../tags/tag471.xml"/><Relationship Id="rId75" Type="http://schemas.openxmlformats.org/officeDocument/2006/relationships/tags" Target="../tags/tag476.xml"/><Relationship Id="rId83" Type="http://schemas.openxmlformats.org/officeDocument/2006/relationships/tags" Target="../tags/tag484.xml"/><Relationship Id="rId88" Type="http://schemas.openxmlformats.org/officeDocument/2006/relationships/tags" Target="../tags/tag489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402.xml"/><Relationship Id="rId6" Type="http://schemas.openxmlformats.org/officeDocument/2006/relationships/tags" Target="../tags/tag407.xml"/><Relationship Id="rId15" Type="http://schemas.openxmlformats.org/officeDocument/2006/relationships/tags" Target="../tags/tag416.xml"/><Relationship Id="rId23" Type="http://schemas.openxmlformats.org/officeDocument/2006/relationships/tags" Target="../tags/tag424.xml"/><Relationship Id="rId28" Type="http://schemas.openxmlformats.org/officeDocument/2006/relationships/tags" Target="../tags/tag429.xml"/><Relationship Id="rId36" Type="http://schemas.openxmlformats.org/officeDocument/2006/relationships/tags" Target="../tags/tag437.xml"/><Relationship Id="rId49" Type="http://schemas.openxmlformats.org/officeDocument/2006/relationships/tags" Target="../tags/tag450.xml"/><Relationship Id="rId57" Type="http://schemas.openxmlformats.org/officeDocument/2006/relationships/tags" Target="../tags/tag458.xml"/><Relationship Id="rId10" Type="http://schemas.openxmlformats.org/officeDocument/2006/relationships/tags" Target="../tags/tag411.xml"/><Relationship Id="rId31" Type="http://schemas.openxmlformats.org/officeDocument/2006/relationships/tags" Target="../tags/tag432.xml"/><Relationship Id="rId44" Type="http://schemas.openxmlformats.org/officeDocument/2006/relationships/tags" Target="../tags/tag445.xml"/><Relationship Id="rId52" Type="http://schemas.openxmlformats.org/officeDocument/2006/relationships/tags" Target="../tags/tag453.xml"/><Relationship Id="rId60" Type="http://schemas.openxmlformats.org/officeDocument/2006/relationships/tags" Target="../tags/tag461.xml"/><Relationship Id="rId65" Type="http://schemas.openxmlformats.org/officeDocument/2006/relationships/tags" Target="../tags/tag466.xml"/><Relationship Id="rId73" Type="http://schemas.openxmlformats.org/officeDocument/2006/relationships/tags" Target="../tags/tag474.xml"/><Relationship Id="rId78" Type="http://schemas.openxmlformats.org/officeDocument/2006/relationships/tags" Target="../tags/tag479.xml"/><Relationship Id="rId81" Type="http://schemas.openxmlformats.org/officeDocument/2006/relationships/tags" Target="../tags/tag482.xml"/><Relationship Id="rId86" Type="http://schemas.openxmlformats.org/officeDocument/2006/relationships/tags" Target="../tags/tag487.xml"/><Relationship Id="rId4" Type="http://schemas.openxmlformats.org/officeDocument/2006/relationships/tags" Target="../tags/tag405.xml"/><Relationship Id="rId9" Type="http://schemas.openxmlformats.org/officeDocument/2006/relationships/tags" Target="../tags/tag410.xml"/><Relationship Id="rId13" Type="http://schemas.openxmlformats.org/officeDocument/2006/relationships/tags" Target="../tags/tag414.xml"/><Relationship Id="rId18" Type="http://schemas.openxmlformats.org/officeDocument/2006/relationships/tags" Target="../tags/tag419.xml"/><Relationship Id="rId39" Type="http://schemas.openxmlformats.org/officeDocument/2006/relationships/tags" Target="../tags/tag440.xml"/><Relationship Id="rId34" Type="http://schemas.openxmlformats.org/officeDocument/2006/relationships/tags" Target="../tags/tag435.xml"/><Relationship Id="rId50" Type="http://schemas.openxmlformats.org/officeDocument/2006/relationships/tags" Target="../tags/tag451.xml"/><Relationship Id="rId55" Type="http://schemas.openxmlformats.org/officeDocument/2006/relationships/tags" Target="../tags/tag456.xml"/><Relationship Id="rId76" Type="http://schemas.openxmlformats.org/officeDocument/2006/relationships/tags" Target="../tags/tag477.xml"/><Relationship Id="rId7" Type="http://schemas.openxmlformats.org/officeDocument/2006/relationships/tags" Target="../tags/tag408.xml"/><Relationship Id="rId71" Type="http://schemas.openxmlformats.org/officeDocument/2006/relationships/tags" Target="../tags/tag472.xml"/><Relationship Id="rId92" Type="http://schemas.openxmlformats.org/officeDocument/2006/relationships/notesSlide" Target="../notesSlides/notesSlide14.xml"/><Relationship Id="rId2" Type="http://schemas.openxmlformats.org/officeDocument/2006/relationships/tags" Target="../tags/tag403.xml"/><Relationship Id="rId29" Type="http://schemas.openxmlformats.org/officeDocument/2006/relationships/tags" Target="../tags/tag430.xml"/><Relationship Id="rId24" Type="http://schemas.openxmlformats.org/officeDocument/2006/relationships/tags" Target="../tags/tag425.xml"/><Relationship Id="rId40" Type="http://schemas.openxmlformats.org/officeDocument/2006/relationships/tags" Target="../tags/tag441.xml"/><Relationship Id="rId45" Type="http://schemas.openxmlformats.org/officeDocument/2006/relationships/tags" Target="../tags/tag446.xml"/><Relationship Id="rId66" Type="http://schemas.openxmlformats.org/officeDocument/2006/relationships/tags" Target="../tags/tag467.xml"/><Relationship Id="rId87" Type="http://schemas.openxmlformats.org/officeDocument/2006/relationships/tags" Target="../tags/tag488.xml"/><Relationship Id="rId61" Type="http://schemas.openxmlformats.org/officeDocument/2006/relationships/tags" Target="../tags/tag462.xml"/><Relationship Id="rId82" Type="http://schemas.openxmlformats.org/officeDocument/2006/relationships/tags" Target="../tags/tag483.xml"/><Relationship Id="rId19" Type="http://schemas.openxmlformats.org/officeDocument/2006/relationships/tags" Target="../tags/tag420.xml"/></Relationships>
</file>

<file path=ppt/slides/_rels/slide33.xml.rels><?xml version="1.0" encoding="UTF-8" standalone="yes"?>
<Relationships xmlns="http://schemas.openxmlformats.org/package/2006/relationships"><Relationship Id="rId26" Type="http://schemas.openxmlformats.org/officeDocument/2006/relationships/tags" Target="../tags/tag517.xml"/><Relationship Id="rId21" Type="http://schemas.openxmlformats.org/officeDocument/2006/relationships/tags" Target="../tags/tag512.xml"/><Relationship Id="rId42" Type="http://schemas.openxmlformats.org/officeDocument/2006/relationships/tags" Target="../tags/tag533.xml"/><Relationship Id="rId47" Type="http://schemas.openxmlformats.org/officeDocument/2006/relationships/tags" Target="../tags/tag538.xml"/><Relationship Id="rId63" Type="http://schemas.openxmlformats.org/officeDocument/2006/relationships/tags" Target="../tags/tag554.xml"/><Relationship Id="rId68" Type="http://schemas.openxmlformats.org/officeDocument/2006/relationships/tags" Target="../tags/tag559.xml"/><Relationship Id="rId84" Type="http://schemas.openxmlformats.org/officeDocument/2006/relationships/tags" Target="../tags/tag575.xml"/><Relationship Id="rId89" Type="http://schemas.openxmlformats.org/officeDocument/2006/relationships/tags" Target="../tags/tag580.xml"/><Relationship Id="rId16" Type="http://schemas.openxmlformats.org/officeDocument/2006/relationships/tags" Target="../tags/tag507.xml"/><Relationship Id="rId11" Type="http://schemas.openxmlformats.org/officeDocument/2006/relationships/tags" Target="../tags/tag502.xml"/><Relationship Id="rId32" Type="http://schemas.openxmlformats.org/officeDocument/2006/relationships/tags" Target="../tags/tag523.xml"/><Relationship Id="rId37" Type="http://schemas.openxmlformats.org/officeDocument/2006/relationships/tags" Target="../tags/tag528.xml"/><Relationship Id="rId53" Type="http://schemas.openxmlformats.org/officeDocument/2006/relationships/tags" Target="../tags/tag544.xml"/><Relationship Id="rId58" Type="http://schemas.openxmlformats.org/officeDocument/2006/relationships/tags" Target="../tags/tag549.xml"/><Relationship Id="rId74" Type="http://schemas.openxmlformats.org/officeDocument/2006/relationships/tags" Target="../tags/tag565.xml"/><Relationship Id="rId79" Type="http://schemas.openxmlformats.org/officeDocument/2006/relationships/tags" Target="../tags/tag570.xml"/><Relationship Id="rId5" Type="http://schemas.openxmlformats.org/officeDocument/2006/relationships/tags" Target="../tags/tag496.xml"/><Relationship Id="rId90" Type="http://schemas.openxmlformats.org/officeDocument/2006/relationships/tags" Target="../tags/tag581.xml"/><Relationship Id="rId14" Type="http://schemas.openxmlformats.org/officeDocument/2006/relationships/tags" Target="../tags/tag505.xml"/><Relationship Id="rId22" Type="http://schemas.openxmlformats.org/officeDocument/2006/relationships/tags" Target="../tags/tag513.xml"/><Relationship Id="rId27" Type="http://schemas.openxmlformats.org/officeDocument/2006/relationships/tags" Target="../tags/tag518.xml"/><Relationship Id="rId30" Type="http://schemas.openxmlformats.org/officeDocument/2006/relationships/tags" Target="../tags/tag521.xml"/><Relationship Id="rId35" Type="http://schemas.openxmlformats.org/officeDocument/2006/relationships/tags" Target="../tags/tag526.xml"/><Relationship Id="rId43" Type="http://schemas.openxmlformats.org/officeDocument/2006/relationships/tags" Target="../tags/tag534.xml"/><Relationship Id="rId48" Type="http://schemas.openxmlformats.org/officeDocument/2006/relationships/tags" Target="../tags/tag539.xml"/><Relationship Id="rId56" Type="http://schemas.openxmlformats.org/officeDocument/2006/relationships/tags" Target="../tags/tag547.xml"/><Relationship Id="rId64" Type="http://schemas.openxmlformats.org/officeDocument/2006/relationships/tags" Target="../tags/tag555.xml"/><Relationship Id="rId69" Type="http://schemas.openxmlformats.org/officeDocument/2006/relationships/tags" Target="../tags/tag560.xml"/><Relationship Id="rId77" Type="http://schemas.openxmlformats.org/officeDocument/2006/relationships/tags" Target="../tags/tag568.xml"/><Relationship Id="rId8" Type="http://schemas.openxmlformats.org/officeDocument/2006/relationships/tags" Target="../tags/tag499.xml"/><Relationship Id="rId51" Type="http://schemas.openxmlformats.org/officeDocument/2006/relationships/tags" Target="../tags/tag542.xml"/><Relationship Id="rId72" Type="http://schemas.openxmlformats.org/officeDocument/2006/relationships/tags" Target="../tags/tag563.xml"/><Relationship Id="rId80" Type="http://schemas.openxmlformats.org/officeDocument/2006/relationships/tags" Target="../tags/tag571.xml"/><Relationship Id="rId85" Type="http://schemas.openxmlformats.org/officeDocument/2006/relationships/tags" Target="../tags/tag576.xml"/><Relationship Id="rId3" Type="http://schemas.openxmlformats.org/officeDocument/2006/relationships/tags" Target="../tags/tag494.xml"/><Relationship Id="rId12" Type="http://schemas.openxmlformats.org/officeDocument/2006/relationships/tags" Target="../tags/tag503.xml"/><Relationship Id="rId17" Type="http://schemas.openxmlformats.org/officeDocument/2006/relationships/tags" Target="../tags/tag508.xml"/><Relationship Id="rId25" Type="http://schemas.openxmlformats.org/officeDocument/2006/relationships/tags" Target="../tags/tag516.xml"/><Relationship Id="rId33" Type="http://schemas.openxmlformats.org/officeDocument/2006/relationships/tags" Target="../tags/tag524.xml"/><Relationship Id="rId38" Type="http://schemas.openxmlformats.org/officeDocument/2006/relationships/tags" Target="../tags/tag529.xml"/><Relationship Id="rId46" Type="http://schemas.openxmlformats.org/officeDocument/2006/relationships/tags" Target="../tags/tag537.xml"/><Relationship Id="rId59" Type="http://schemas.openxmlformats.org/officeDocument/2006/relationships/tags" Target="../tags/tag550.xml"/><Relationship Id="rId67" Type="http://schemas.openxmlformats.org/officeDocument/2006/relationships/tags" Target="../tags/tag558.xml"/><Relationship Id="rId20" Type="http://schemas.openxmlformats.org/officeDocument/2006/relationships/tags" Target="../tags/tag511.xml"/><Relationship Id="rId41" Type="http://schemas.openxmlformats.org/officeDocument/2006/relationships/tags" Target="../tags/tag532.xml"/><Relationship Id="rId54" Type="http://schemas.openxmlformats.org/officeDocument/2006/relationships/tags" Target="../tags/tag545.xml"/><Relationship Id="rId62" Type="http://schemas.openxmlformats.org/officeDocument/2006/relationships/tags" Target="../tags/tag553.xml"/><Relationship Id="rId70" Type="http://schemas.openxmlformats.org/officeDocument/2006/relationships/tags" Target="../tags/tag561.xml"/><Relationship Id="rId75" Type="http://schemas.openxmlformats.org/officeDocument/2006/relationships/tags" Target="../tags/tag566.xml"/><Relationship Id="rId83" Type="http://schemas.openxmlformats.org/officeDocument/2006/relationships/tags" Target="../tags/tag574.xml"/><Relationship Id="rId88" Type="http://schemas.openxmlformats.org/officeDocument/2006/relationships/tags" Target="../tags/tag579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492.xml"/><Relationship Id="rId6" Type="http://schemas.openxmlformats.org/officeDocument/2006/relationships/tags" Target="../tags/tag497.xml"/><Relationship Id="rId15" Type="http://schemas.openxmlformats.org/officeDocument/2006/relationships/tags" Target="../tags/tag506.xml"/><Relationship Id="rId23" Type="http://schemas.openxmlformats.org/officeDocument/2006/relationships/tags" Target="../tags/tag514.xml"/><Relationship Id="rId28" Type="http://schemas.openxmlformats.org/officeDocument/2006/relationships/tags" Target="../tags/tag519.xml"/><Relationship Id="rId36" Type="http://schemas.openxmlformats.org/officeDocument/2006/relationships/tags" Target="../tags/tag527.xml"/><Relationship Id="rId49" Type="http://schemas.openxmlformats.org/officeDocument/2006/relationships/tags" Target="../tags/tag540.xml"/><Relationship Id="rId57" Type="http://schemas.openxmlformats.org/officeDocument/2006/relationships/tags" Target="../tags/tag548.xml"/><Relationship Id="rId10" Type="http://schemas.openxmlformats.org/officeDocument/2006/relationships/tags" Target="../tags/tag501.xml"/><Relationship Id="rId31" Type="http://schemas.openxmlformats.org/officeDocument/2006/relationships/tags" Target="../tags/tag522.xml"/><Relationship Id="rId44" Type="http://schemas.openxmlformats.org/officeDocument/2006/relationships/tags" Target="../tags/tag535.xml"/><Relationship Id="rId52" Type="http://schemas.openxmlformats.org/officeDocument/2006/relationships/tags" Target="../tags/tag543.xml"/><Relationship Id="rId60" Type="http://schemas.openxmlformats.org/officeDocument/2006/relationships/tags" Target="../tags/tag551.xml"/><Relationship Id="rId65" Type="http://schemas.openxmlformats.org/officeDocument/2006/relationships/tags" Target="../tags/tag556.xml"/><Relationship Id="rId73" Type="http://schemas.openxmlformats.org/officeDocument/2006/relationships/tags" Target="../tags/tag564.xml"/><Relationship Id="rId78" Type="http://schemas.openxmlformats.org/officeDocument/2006/relationships/tags" Target="../tags/tag569.xml"/><Relationship Id="rId81" Type="http://schemas.openxmlformats.org/officeDocument/2006/relationships/tags" Target="../tags/tag572.xml"/><Relationship Id="rId86" Type="http://schemas.openxmlformats.org/officeDocument/2006/relationships/tags" Target="../tags/tag577.xml"/><Relationship Id="rId4" Type="http://schemas.openxmlformats.org/officeDocument/2006/relationships/tags" Target="../tags/tag495.xml"/><Relationship Id="rId9" Type="http://schemas.openxmlformats.org/officeDocument/2006/relationships/tags" Target="../tags/tag500.xml"/><Relationship Id="rId13" Type="http://schemas.openxmlformats.org/officeDocument/2006/relationships/tags" Target="../tags/tag504.xml"/><Relationship Id="rId18" Type="http://schemas.openxmlformats.org/officeDocument/2006/relationships/tags" Target="../tags/tag509.xml"/><Relationship Id="rId39" Type="http://schemas.openxmlformats.org/officeDocument/2006/relationships/tags" Target="../tags/tag530.xml"/><Relationship Id="rId34" Type="http://schemas.openxmlformats.org/officeDocument/2006/relationships/tags" Target="../tags/tag525.xml"/><Relationship Id="rId50" Type="http://schemas.openxmlformats.org/officeDocument/2006/relationships/tags" Target="../tags/tag541.xml"/><Relationship Id="rId55" Type="http://schemas.openxmlformats.org/officeDocument/2006/relationships/tags" Target="../tags/tag546.xml"/><Relationship Id="rId76" Type="http://schemas.openxmlformats.org/officeDocument/2006/relationships/tags" Target="../tags/tag567.xml"/><Relationship Id="rId7" Type="http://schemas.openxmlformats.org/officeDocument/2006/relationships/tags" Target="../tags/tag498.xml"/><Relationship Id="rId71" Type="http://schemas.openxmlformats.org/officeDocument/2006/relationships/tags" Target="../tags/tag562.xml"/><Relationship Id="rId92" Type="http://schemas.openxmlformats.org/officeDocument/2006/relationships/notesSlide" Target="../notesSlides/notesSlide15.xml"/><Relationship Id="rId2" Type="http://schemas.openxmlformats.org/officeDocument/2006/relationships/tags" Target="../tags/tag493.xml"/><Relationship Id="rId29" Type="http://schemas.openxmlformats.org/officeDocument/2006/relationships/tags" Target="../tags/tag520.xml"/><Relationship Id="rId24" Type="http://schemas.openxmlformats.org/officeDocument/2006/relationships/tags" Target="../tags/tag515.xml"/><Relationship Id="rId40" Type="http://schemas.openxmlformats.org/officeDocument/2006/relationships/tags" Target="../tags/tag531.xml"/><Relationship Id="rId45" Type="http://schemas.openxmlformats.org/officeDocument/2006/relationships/tags" Target="../tags/tag536.xml"/><Relationship Id="rId66" Type="http://schemas.openxmlformats.org/officeDocument/2006/relationships/tags" Target="../tags/tag557.xml"/><Relationship Id="rId87" Type="http://schemas.openxmlformats.org/officeDocument/2006/relationships/tags" Target="../tags/tag578.xml"/><Relationship Id="rId61" Type="http://schemas.openxmlformats.org/officeDocument/2006/relationships/tags" Target="../tags/tag552.xml"/><Relationship Id="rId82" Type="http://schemas.openxmlformats.org/officeDocument/2006/relationships/tags" Target="../tags/tag573.xml"/><Relationship Id="rId19" Type="http://schemas.openxmlformats.org/officeDocument/2006/relationships/tags" Target="../tags/tag510.xml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tags" Target="../tags/tag607.xml"/><Relationship Id="rId21" Type="http://schemas.openxmlformats.org/officeDocument/2006/relationships/tags" Target="../tags/tag602.xml"/><Relationship Id="rId42" Type="http://schemas.openxmlformats.org/officeDocument/2006/relationships/tags" Target="../tags/tag623.xml"/><Relationship Id="rId47" Type="http://schemas.openxmlformats.org/officeDocument/2006/relationships/tags" Target="../tags/tag628.xml"/><Relationship Id="rId63" Type="http://schemas.openxmlformats.org/officeDocument/2006/relationships/tags" Target="../tags/tag644.xml"/><Relationship Id="rId68" Type="http://schemas.openxmlformats.org/officeDocument/2006/relationships/tags" Target="../tags/tag649.xml"/><Relationship Id="rId84" Type="http://schemas.openxmlformats.org/officeDocument/2006/relationships/tags" Target="../tags/tag665.xml"/><Relationship Id="rId89" Type="http://schemas.openxmlformats.org/officeDocument/2006/relationships/tags" Target="../tags/tag670.xml"/><Relationship Id="rId16" Type="http://schemas.openxmlformats.org/officeDocument/2006/relationships/tags" Target="../tags/tag597.xml"/><Relationship Id="rId11" Type="http://schemas.openxmlformats.org/officeDocument/2006/relationships/tags" Target="../tags/tag592.xml"/><Relationship Id="rId32" Type="http://schemas.openxmlformats.org/officeDocument/2006/relationships/tags" Target="../tags/tag613.xml"/><Relationship Id="rId37" Type="http://schemas.openxmlformats.org/officeDocument/2006/relationships/tags" Target="../tags/tag618.xml"/><Relationship Id="rId53" Type="http://schemas.openxmlformats.org/officeDocument/2006/relationships/tags" Target="../tags/tag634.xml"/><Relationship Id="rId58" Type="http://schemas.openxmlformats.org/officeDocument/2006/relationships/tags" Target="../tags/tag639.xml"/><Relationship Id="rId74" Type="http://schemas.openxmlformats.org/officeDocument/2006/relationships/tags" Target="../tags/tag655.xml"/><Relationship Id="rId79" Type="http://schemas.openxmlformats.org/officeDocument/2006/relationships/tags" Target="../tags/tag660.xml"/><Relationship Id="rId5" Type="http://schemas.openxmlformats.org/officeDocument/2006/relationships/tags" Target="../tags/tag586.xml"/><Relationship Id="rId90" Type="http://schemas.openxmlformats.org/officeDocument/2006/relationships/tags" Target="../tags/tag671.xml"/><Relationship Id="rId14" Type="http://schemas.openxmlformats.org/officeDocument/2006/relationships/tags" Target="../tags/tag595.xml"/><Relationship Id="rId22" Type="http://schemas.openxmlformats.org/officeDocument/2006/relationships/tags" Target="../tags/tag603.xml"/><Relationship Id="rId27" Type="http://schemas.openxmlformats.org/officeDocument/2006/relationships/tags" Target="../tags/tag608.xml"/><Relationship Id="rId30" Type="http://schemas.openxmlformats.org/officeDocument/2006/relationships/tags" Target="../tags/tag611.xml"/><Relationship Id="rId35" Type="http://schemas.openxmlformats.org/officeDocument/2006/relationships/tags" Target="../tags/tag616.xml"/><Relationship Id="rId43" Type="http://schemas.openxmlformats.org/officeDocument/2006/relationships/tags" Target="../tags/tag624.xml"/><Relationship Id="rId48" Type="http://schemas.openxmlformats.org/officeDocument/2006/relationships/tags" Target="../tags/tag629.xml"/><Relationship Id="rId56" Type="http://schemas.openxmlformats.org/officeDocument/2006/relationships/tags" Target="../tags/tag637.xml"/><Relationship Id="rId64" Type="http://schemas.openxmlformats.org/officeDocument/2006/relationships/tags" Target="../tags/tag645.xml"/><Relationship Id="rId69" Type="http://schemas.openxmlformats.org/officeDocument/2006/relationships/tags" Target="../tags/tag650.xml"/><Relationship Id="rId77" Type="http://schemas.openxmlformats.org/officeDocument/2006/relationships/tags" Target="../tags/tag658.xml"/><Relationship Id="rId8" Type="http://schemas.openxmlformats.org/officeDocument/2006/relationships/tags" Target="../tags/tag589.xml"/><Relationship Id="rId51" Type="http://schemas.openxmlformats.org/officeDocument/2006/relationships/tags" Target="../tags/tag632.xml"/><Relationship Id="rId72" Type="http://schemas.openxmlformats.org/officeDocument/2006/relationships/tags" Target="../tags/tag653.xml"/><Relationship Id="rId80" Type="http://schemas.openxmlformats.org/officeDocument/2006/relationships/tags" Target="../tags/tag661.xml"/><Relationship Id="rId85" Type="http://schemas.openxmlformats.org/officeDocument/2006/relationships/tags" Target="../tags/tag666.xml"/><Relationship Id="rId3" Type="http://schemas.openxmlformats.org/officeDocument/2006/relationships/tags" Target="../tags/tag584.xml"/><Relationship Id="rId12" Type="http://schemas.openxmlformats.org/officeDocument/2006/relationships/tags" Target="../tags/tag593.xml"/><Relationship Id="rId17" Type="http://schemas.openxmlformats.org/officeDocument/2006/relationships/tags" Target="../tags/tag598.xml"/><Relationship Id="rId25" Type="http://schemas.openxmlformats.org/officeDocument/2006/relationships/tags" Target="../tags/tag606.xml"/><Relationship Id="rId33" Type="http://schemas.openxmlformats.org/officeDocument/2006/relationships/tags" Target="../tags/tag614.xml"/><Relationship Id="rId38" Type="http://schemas.openxmlformats.org/officeDocument/2006/relationships/tags" Target="../tags/tag619.xml"/><Relationship Id="rId46" Type="http://schemas.openxmlformats.org/officeDocument/2006/relationships/tags" Target="../tags/tag627.xml"/><Relationship Id="rId59" Type="http://schemas.openxmlformats.org/officeDocument/2006/relationships/tags" Target="../tags/tag640.xml"/><Relationship Id="rId67" Type="http://schemas.openxmlformats.org/officeDocument/2006/relationships/tags" Target="../tags/tag648.xml"/><Relationship Id="rId20" Type="http://schemas.openxmlformats.org/officeDocument/2006/relationships/tags" Target="../tags/tag601.xml"/><Relationship Id="rId41" Type="http://schemas.openxmlformats.org/officeDocument/2006/relationships/tags" Target="../tags/tag622.xml"/><Relationship Id="rId54" Type="http://schemas.openxmlformats.org/officeDocument/2006/relationships/tags" Target="../tags/tag635.xml"/><Relationship Id="rId62" Type="http://schemas.openxmlformats.org/officeDocument/2006/relationships/tags" Target="../tags/tag643.xml"/><Relationship Id="rId70" Type="http://schemas.openxmlformats.org/officeDocument/2006/relationships/tags" Target="../tags/tag651.xml"/><Relationship Id="rId75" Type="http://schemas.openxmlformats.org/officeDocument/2006/relationships/tags" Target="../tags/tag656.xml"/><Relationship Id="rId83" Type="http://schemas.openxmlformats.org/officeDocument/2006/relationships/tags" Target="../tags/tag664.xml"/><Relationship Id="rId88" Type="http://schemas.openxmlformats.org/officeDocument/2006/relationships/tags" Target="../tags/tag669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582.xml"/><Relationship Id="rId6" Type="http://schemas.openxmlformats.org/officeDocument/2006/relationships/tags" Target="../tags/tag587.xml"/><Relationship Id="rId15" Type="http://schemas.openxmlformats.org/officeDocument/2006/relationships/tags" Target="../tags/tag596.xml"/><Relationship Id="rId23" Type="http://schemas.openxmlformats.org/officeDocument/2006/relationships/tags" Target="../tags/tag604.xml"/><Relationship Id="rId28" Type="http://schemas.openxmlformats.org/officeDocument/2006/relationships/tags" Target="../tags/tag609.xml"/><Relationship Id="rId36" Type="http://schemas.openxmlformats.org/officeDocument/2006/relationships/tags" Target="../tags/tag617.xml"/><Relationship Id="rId49" Type="http://schemas.openxmlformats.org/officeDocument/2006/relationships/tags" Target="../tags/tag630.xml"/><Relationship Id="rId57" Type="http://schemas.openxmlformats.org/officeDocument/2006/relationships/tags" Target="../tags/tag638.xml"/><Relationship Id="rId10" Type="http://schemas.openxmlformats.org/officeDocument/2006/relationships/tags" Target="../tags/tag591.xml"/><Relationship Id="rId31" Type="http://schemas.openxmlformats.org/officeDocument/2006/relationships/tags" Target="../tags/tag612.xml"/><Relationship Id="rId44" Type="http://schemas.openxmlformats.org/officeDocument/2006/relationships/tags" Target="../tags/tag625.xml"/><Relationship Id="rId52" Type="http://schemas.openxmlformats.org/officeDocument/2006/relationships/tags" Target="../tags/tag633.xml"/><Relationship Id="rId60" Type="http://schemas.openxmlformats.org/officeDocument/2006/relationships/tags" Target="../tags/tag641.xml"/><Relationship Id="rId65" Type="http://schemas.openxmlformats.org/officeDocument/2006/relationships/tags" Target="../tags/tag646.xml"/><Relationship Id="rId73" Type="http://schemas.openxmlformats.org/officeDocument/2006/relationships/tags" Target="../tags/tag654.xml"/><Relationship Id="rId78" Type="http://schemas.openxmlformats.org/officeDocument/2006/relationships/tags" Target="../tags/tag659.xml"/><Relationship Id="rId81" Type="http://schemas.openxmlformats.org/officeDocument/2006/relationships/tags" Target="../tags/tag662.xml"/><Relationship Id="rId86" Type="http://schemas.openxmlformats.org/officeDocument/2006/relationships/tags" Target="../tags/tag667.xml"/><Relationship Id="rId4" Type="http://schemas.openxmlformats.org/officeDocument/2006/relationships/tags" Target="../tags/tag585.xml"/><Relationship Id="rId9" Type="http://schemas.openxmlformats.org/officeDocument/2006/relationships/tags" Target="../tags/tag590.xml"/><Relationship Id="rId13" Type="http://schemas.openxmlformats.org/officeDocument/2006/relationships/tags" Target="../tags/tag594.xml"/><Relationship Id="rId18" Type="http://schemas.openxmlformats.org/officeDocument/2006/relationships/tags" Target="../tags/tag599.xml"/><Relationship Id="rId39" Type="http://schemas.openxmlformats.org/officeDocument/2006/relationships/tags" Target="../tags/tag620.xml"/><Relationship Id="rId34" Type="http://schemas.openxmlformats.org/officeDocument/2006/relationships/tags" Target="../tags/tag615.xml"/><Relationship Id="rId50" Type="http://schemas.openxmlformats.org/officeDocument/2006/relationships/tags" Target="../tags/tag631.xml"/><Relationship Id="rId55" Type="http://schemas.openxmlformats.org/officeDocument/2006/relationships/tags" Target="../tags/tag636.xml"/><Relationship Id="rId76" Type="http://schemas.openxmlformats.org/officeDocument/2006/relationships/tags" Target="../tags/tag657.xml"/><Relationship Id="rId7" Type="http://schemas.openxmlformats.org/officeDocument/2006/relationships/tags" Target="../tags/tag588.xml"/><Relationship Id="rId71" Type="http://schemas.openxmlformats.org/officeDocument/2006/relationships/tags" Target="../tags/tag652.xml"/><Relationship Id="rId92" Type="http://schemas.openxmlformats.org/officeDocument/2006/relationships/notesSlide" Target="../notesSlides/notesSlide16.xml"/><Relationship Id="rId2" Type="http://schemas.openxmlformats.org/officeDocument/2006/relationships/tags" Target="../tags/tag583.xml"/><Relationship Id="rId29" Type="http://schemas.openxmlformats.org/officeDocument/2006/relationships/tags" Target="../tags/tag610.xml"/><Relationship Id="rId24" Type="http://schemas.openxmlformats.org/officeDocument/2006/relationships/tags" Target="../tags/tag605.xml"/><Relationship Id="rId40" Type="http://schemas.openxmlformats.org/officeDocument/2006/relationships/tags" Target="../tags/tag621.xml"/><Relationship Id="rId45" Type="http://schemas.openxmlformats.org/officeDocument/2006/relationships/tags" Target="../tags/tag626.xml"/><Relationship Id="rId66" Type="http://schemas.openxmlformats.org/officeDocument/2006/relationships/tags" Target="../tags/tag647.xml"/><Relationship Id="rId87" Type="http://schemas.openxmlformats.org/officeDocument/2006/relationships/tags" Target="../tags/tag668.xml"/><Relationship Id="rId61" Type="http://schemas.openxmlformats.org/officeDocument/2006/relationships/tags" Target="../tags/tag642.xml"/><Relationship Id="rId82" Type="http://schemas.openxmlformats.org/officeDocument/2006/relationships/tags" Target="../tags/tag663.xml"/><Relationship Id="rId19" Type="http://schemas.openxmlformats.org/officeDocument/2006/relationships/tags" Target="../tags/tag600.xml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tags" Target="../tags/tag697.xml"/><Relationship Id="rId21" Type="http://schemas.openxmlformats.org/officeDocument/2006/relationships/tags" Target="../tags/tag692.xml"/><Relationship Id="rId42" Type="http://schemas.openxmlformats.org/officeDocument/2006/relationships/tags" Target="../tags/tag713.xml"/><Relationship Id="rId47" Type="http://schemas.openxmlformats.org/officeDocument/2006/relationships/tags" Target="../tags/tag718.xml"/><Relationship Id="rId63" Type="http://schemas.openxmlformats.org/officeDocument/2006/relationships/tags" Target="../tags/tag734.xml"/><Relationship Id="rId68" Type="http://schemas.openxmlformats.org/officeDocument/2006/relationships/tags" Target="../tags/tag739.xml"/><Relationship Id="rId84" Type="http://schemas.openxmlformats.org/officeDocument/2006/relationships/tags" Target="../tags/tag755.xml"/><Relationship Id="rId89" Type="http://schemas.openxmlformats.org/officeDocument/2006/relationships/tags" Target="../tags/tag760.xml"/><Relationship Id="rId16" Type="http://schemas.openxmlformats.org/officeDocument/2006/relationships/tags" Target="../tags/tag687.xml"/><Relationship Id="rId11" Type="http://schemas.openxmlformats.org/officeDocument/2006/relationships/tags" Target="../tags/tag682.xml"/><Relationship Id="rId32" Type="http://schemas.openxmlformats.org/officeDocument/2006/relationships/tags" Target="../tags/tag703.xml"/><Relationship Id="rId37" Type="http://schemas.openxmlformats.org/officeDocument/2006/relationships/tags" Target="../tags/tag708.xml"/><Relationship Id="rId53" Type="http://schemas.openxmlformats.org/officeDocument/2006/relationships/tags" Target="../tags/tag724.xml"/><Relationship Id="rId58" Type="http://schemas.openxmlformats.org/officeDocument/2006/relationships/tags" Target="../tags/tag729.xml"/><Relationship Id="rId74" Type="http://schemas.openxmlformats.org/officeDocument/2006/relationships/tags" Target="../tags/tag745.xml"/><Relationship Id="rId79" Type="http://schemas.openxmlformats.org/officeDocument/2006/relationships/tags" Target="../tags/tag750.xml"/><Relationship Id="rId5" Type="http://schemas.openxmlformats.org/officeDocument/2006/relationships/tags" Target="../tags/tag676.xml"/><Relationship Id="rId90" Type="http://schemas.openxmlformats.org/officeDocument/2006/relationships/tags" Target="../tags/tag761.xml"/><Relationship Id="rId14" Type="http://schemas.openxmlformats.org/officeDocument/2006/relationships/tags" Target="../tags/tag685.xml"/><Relationship Id="rId22" Type="http://schemas.openxmlformats.org/officeDocument/2006/relationships/tags" Target="../tags/tag693.xml"/><Relationship Id="rId27" Type="http://schemas.openxmlformats.org/officeDocument/2006/relationships/tags" Target="../tags/tag698.xml"/><Relationship Id="rId30" Type="http://schemas.openxmlformats.org/officeDocument/2006/relationships/tags" Target="../tags/tag701.xml"/><Relationship Id="rId35" Type="http://schemas.openxmlformats.org/officeDocument/2006/relationships/tags" Target="../tags/tag706.xml"/><Relationship Id="rId43" Type="http://schemas.openxmlformats.org/officeDocument/2006/relationships/tags" Target="../tags/tag714.xml"/><Relationship Id="rId48" Type="http://schemas.openxmlformats.org/officeDocument/2006/relationships/tags" Target="../tags/tag719.xml"/><Relationship Id="rId56" Type="http://schemas.openxmlformats.org/officeDocument/2006/relationships/tags" Target="../tags/tag727.xml"/><Relationship Id="rId64" Type="http://schemas.openxmlformats.org/officeDocument/2006/relationships/tags" Target="../tags/tag735.xml"/><Relationship Id="rId69" Type="http://schemas.openxmlformats.org/officeDocument/2006/relationships/tags" Target="../tags/tag740.xml"/><Relationship Id="rId77" Type="http://schemas.openxmlformats.org/officeDocument/2006/relationships/tags" Target="../tags/tag748.xml"/><Relationship Id="rId8" Type="http://schemas.openxmlformats.org/officeDocument/2006/relationships/tags" Target="../tags/tag679.xml"/><Relationship Id="rId51" Type="http://schemas.openxmlformats.org/officeDocument/2006/relationships/tags" Target="../tags/tag722.xml"/><Relationship Id="rId72" Type="http://schemas.openxmlformats.org/officeDocument/2006/relationships/tags" Target="../tags/tag743.xml"/><Relationship Id="rId80" Type="http://schemas.openxmlformats.org/officeDocument/2006/relationships/tags" Target="../tags/tag751.xml"/><Relationship Id="rId85" Type="http://schemas.openxmlformats.org/officeDocument/2006/relationships/tags" Target="../tags/tag756.xml"/><Relationship Id="rId3" Type="http://schemas.openxmlformats.org/officeDocument/2006/relationships/tags" Target="../tags/tag674.xml"/><Relationship Id="rId12" Type="http://schemas.openxmlformats.org/officeDocument/2006/relationships/tags" Target="../tags/tag683.xml"/><Relationship Id="rId17" Type="http://schemas.openxmlformats.org/officeDocument/2006/relationships/tags" Target="../tags/tag688.xml"/><Relationship Id="rId25" Type="http://schemas.openxmlformats.org/officeDocument/2006/relationships/tags" Target="../tags/tag696.xml"/><Relationship Id="rId33" Type="http://schemas.openxmlformats.org/officeDocument/2006/relationships/tags" Target="../tags/tag704.xml"/><Relationship Id="rId38" Type="http://schemas.openxmlformats.org/officeDocument/2006/relationships/tags" Target="../tags/tag709.xml"/><Relationship Id="rId46" Type="http://schemas.openxmlformats.org/officeDocument/2006/relationships/tags" Target="../tags/tag717.xml"/><Relationship Id="rId59" Type="http://schemas.openxmlformats.org/officeDocument/2006/relationships/tags" Target="../tags/tag730.xml"/><Relationship Id="rId67" Type="http://schemas.openxmlformats.org/officeDocument/2006/relationships/tags" Target="../tags/tag738.xml"/><Relationship Id="rId20" Type="http://schemas.openxmlformats.org/officeDocument/2006/relationships/tags" Target="../tags/tag691.xml"/><Relationship Id="rId41" Type="http://schemas.openxmlformats.org/officeDocument/2006/relationships/tags" Target="../tags/tag712.xml"/><Relationship Id="rId54" Type="http://schemas.openxmlformats.org/officeDocument/2006/relationships/tags" Target="../tags/tag725.xml"/><Relationship Id="rId62" Type="http://schemas.openxmlformats.org/officeDocument/2006/relationships/tags" Target="../tags/tag733.xml"/><Relationship Id="rId70" Type="http://schemas.openxmlformats.org/officeDocument/2006/relationships/tags" Target="../tags/tag741.xml"/><Relationship Id="rId75" Type="http://schemas.openxmlformats.org/officeDocument/2006/relationships/tags" Target="../tags/tag746.xml"/><Relationship Id="rId83" Type="http://schemas.openxmlformats.org/officeDocument/2006/relationships/tags" Target="../tags/tag754.xml"/><Relationship Id="rId88" Type="http://schemas.openxmlformats.org/officeDocument/2006/relationships/tags" Target="../tags/tag759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672.xml"/><Relationship Id="rId6" Type="http://schemas.openxmlformats.org/officeDocument/2006/relationships/tags" Target="../tags/tag677.xml"/><Relationship Id="rId15" Type="http://schemas.openxmlformats.org/officeDocument/2006/relationships/tags" Target="../tags/tag686.xml"/><Relationship Id="rId23" Type="http://schemas.openxmlformats.org/officeDocument/2006/relationships/tags" Target="../tags/tag694.xml"/><Relationship Id="rId28" Type="http://schemas.openxmlformats.org/officeDocument/2006/relationships/tags" Target="../tags/tag699.xml"/><Relationship Id="rId36" Type="http://schemas.openxmlformats.org/officeDocument/2006/relationships/tags" Target="../tags/tag707.xml"/><Relationship Id="rId49" Type="http://schemas.openxmlformats.org/officeDocument/2006/relationships/tags" Target="../tags/tag720.xml"/><Relationship Id="rId57" Type="http://schemas.openxmlformats.org/officeDocument/2006/relationships/tags" Target="../tags/tag728.xml"/><Relationship Id="rId10" Type="http://schemas.openxmlformats.org/officeDocument/2006/relationships/tags" Target="../tags/tag681.xml"/><Relationship Id="rId31" Type="http://schemas.openxmlformats.org/officeDocument/2006/relationships/tags" Target="../tags/tag702.xml"/><Relationship Id="rId44" Type="http://schemas.openxmlformats.org/officeDocument/2006/relationships/tags" Target="../tags/tag715.xml"/><Relationship Id="rId52" Type="http://schemas.openxmlformats.org/officeDocument/2006/relationships/tags" Target="../tags/tag723.xml"/><Relationship Id="rId60" Type="http://schemas.openxmlformats.org/officeDocument/2006/relationships/tags" Target="../tags/tag731.xml"/><Relationship Id="rId65" Type="http://schemas.openxmlformats.org/officeDocument/2006/relationships/tags" Target="../tags/tag736.xml"/><Relationship Id="rId73" Type="http://schemas.openxmlformats.org/officeDocument/2006/relationships/tags" Target="../tags/tag744.xml"/><Relationship Id="rId78" Type="http://schemas.openxmlformats.org/officeDocument/2006/relationships/tags" Target="../tags/tag749.xml"/><Relationship Id="rId81" Type="http://schemas.openxmlformats.org/officeDocument/2006/relationships/tags" Target="../tags/tag752.xml"/><Relationship Id="rId86" Type="http://schemas.openxmlformats.org/officeDocument/2006/relationships/tags" Target="../tags/tag757.xml"/><Relationship Id="rId4" Type="http://schemas.openxmlformats.org/officeDocument/2006/relationships/tags" Target="../tags/tag675.xml"/><Relationship Id="rId9" Type="http://schemas.openxmlformats.org/officeDocument/2006/relationships/tags" Target="../tags/tag680.xml"/><Relationship Id="rId13" Type="http://schemas.openxmlformats.org/officeDocument/2006/relationships/tags" Target="../tags/tag684.xml"/><Relationship Id="rId18" Type="http://schemas.openxmlformats.org/officeDocument/2006/relationships/tags" Target="../tags/tag689.xml"/><Relationship Id="rId39" Type="http://schemas.openxmlformats.org/officeDocument/2006/relationships/tags" Target="../tags/tag710.xml"/><Relationship Id="rId34" Type="http://schemas.openxmlformats.org/officeDocument/2006/relationships/tags" Target="../tags/tag705.xml"/><Relationship Id="rId50" Type="http://schemas.openxmlformats.org/officeDocument/2006/relationships/tags" Target="../tags/tag721.xml"/><Relationship Id="rId55" Type="http://schemas.openxmlformats.org/officeDocument/2006/relationships/tags" Target="../tags/tag726.xml"/><Relationship Id="rId76" Type="http://schemas.openxmlformats.org/officeDocument/2006/relationships/tags" Target="../tags/tag747.xml"/><Relationship Id="rId7" Type="http://schemas.openxmlformats.org/officeDocument/2006/relationships/tags" Target="../tags/tag678.xml"/><Relationship Id="rId71" Type="http://schemas.openxmlformats.org/officeDocument/2006/relationships/tags" Target="../tags/tag742.xml"/><Relationship Id="rId92" Type="http://schemas.openxmlformats.org/officeDocument/2006/relationships/notesSlide" Target="../notesSlides/notesSlide17.xml"/><Relationship Id="rId2" Type="http://schemas.openxmlformats.org/officeDocument/2006/relationships/tags" Target="../tags/tag673.xml"/><Relationship Id="rId29" Type="http://schemas.openxmlformats.org/officeDocument/2006/relationships/tags" Target="../tags/tag700.xml"/><Relationship Id="rId24" Type="http://schemas.openxmlformats.org/officeDocument/2006/relationships/tags" Target="../tags/tag695.xml"/><Relationship Id="rId40" Type="http://schemas.openxmlformats.org/officeDocument/2006/relationships/tags" Target="../tags/tag711.xml"/><Relationship Id="rId45" Type="http://schemas.openxmlformats.org/officeDocument/2006/relationships/tags" Target="../tags/tag716.xml"/><Relationship Id="rId66" Type="http://schemas.openxmlformats.org/officeDocument/2006/relationships/tags" Target="../tags/tag737.xml"/><Relationship Id="rId87" Type="http://schemas.openxmlformats.org/officeDocument/2006/relationships/tags" Target="../tags/tag758.xml"/><Relationship Id="rId61" Type="http://schemas.openxmlformats.org/officeDocument/2006/relationships/tags" Target="../tags/tag732.xml"/><Relationship Id="rId82" Type="http://schemas.openxmlformats.org/officeDocument/2006/relationships/tags" Target="../tags/tag753.xml"/><Relationship Id="rId19" Type="http://schemas.openxmlformats.org/officeDocument/2006/relationships/tags" Target="../tags/tag690.xml"/></Relationships>
</file>

<file path=ppt/slides/_rels/slide36.xml.rels><?xml version="1.0" encoding="UTF-8" standalone="yes"?>
<Relationships xmlns="http://schemas.openxmlformats.org/package/2006/relationships"><Relationship Id="rId26" Type="http://schemas.openxmlformats.org/officeDocument/2006/relationships/tags" Target="../tags/tag787.xml"/><Relationship Id="rId21" Type="http://schemas.openxmlformats.org/officeDocument/2006/relationships/tags" Target="../tags/tag782.xml"/><Relationship Id="rId42" Type="http://schemas.openxmlformats.org/officeDocument/2006/relationships/tags" Target="../tags/tag803.xml"/><Relationship Id="rId47" Type="http://schemas.openxmlformats.org/officeDocument/2006/relationships/tags" Target="../tags/tag808.xml"/><Relationship Id="rId63" Type="http://schemas.openxmlformats.org/officeDocument/2006/relationships/tags" Target="../tags/tag824.xml"/><Relationship Id="rId68" Type="http://schemas.openxmlformats.org/officeDocument/2006/relationships/tags" Target="../tags/tag829.xml"/><Relationship Id="rId84" Type="http://schemas.openxmlformats.org/officeDocument/2006/relationships/tags" Target="../tags/tag845.xml"/><Relationship Id="rId89" Type="http://schemas.openxmlformats.org/officeDocument/2006/relationships/tags" Target="../tags/tag850.xml"/><Relationship Id="rId16" Type="http://schemas.openxmlformats.org/officeDocument/2006/relationships/tags" Target="../tags/tag777.xml"/><Relationship Id="rId11" Type="http://schemas.openxmlformats.org/officeDocument/2006/relationships/tags" Target="../tags/tag772.xml"/><Relationship Id="rId32" Type="http://schemas.openxmlformats.org/officeDocument/2006/relationships/tags" Target="../tags/tag793.xml"/><Relationship Id="rId37" Type="http://schemas.openxmlformats.org/officeDocument/2006/relationships/tags" Target="../tags/tag798.xml"/><Relationship Id="rId53" Type="http://schemas.openxmlformats.org/officeDocument/2006/relationships/tags" Target="../tags/tag814.xml"/><Relationship Id="rId58" Type="http://schemas.openxmlformats.org/officeDocument/2006/relationships/tags" Target="../tags/tag819.xml"/><Relationship Id="rId74" Type="http://schemas.openxmlformats.org/officeDocument/2006/relationships/tags" Target="../tags/tag835.xml"/><Relationship Id="rId79" Type="http://schemas.openxmlformats.org/officeDocument/2006/relationships/tags" Target="../tags/tag840.xml"/><Relationship Id="rId5" Type="http://schemas.openxmlformats.org/officeDocument/2006/relationships/tags" Target="../tags/tag766.xml"/><Relationship Id="rId90" Type="http://schemas.openxmlformats.org/officeDocument/2006/relationships/tags" Target="../tags/tag851.xml"/><Relationship Id="rId14" Type="http://schemas.openxmlformats.org/officeDocument/2006/relationships/tags" Target="../tags/tag775.xml"/><Relationship Id="rId22" Type="http://schemas.openxmlformats.org/officeDocument/2006/relationships/tags" Target="../tags/tag783.xml"/><Relationship Id="rId27" Type="http://schemas.openxmlformats.org/officeDocument/2006/relationships/tags" Target="../tags/tag788.xml"/><Relationship Id="rId30" Type="http://schemas.openxmlformats.org/officeDocument/2006/relationships/tags" Target="../tags/tag791.xml"/><Relationship Id="rId35" Type="http://schemas.openxmlformats.org/officeDocument/2006/relationships/tags" Target="../tags/tag796.xml"/><Relationship Id="rId43" Type="http://schemas.openxmlformats.org/officeDocument/2006/relationships/tags" Target="../tags/tag804.xml"/><Relationship Id="rId48" Type="http://schemas.openxmlformats.org/officeDocument/2006/relationships/tags" Target="../tags/tag809.xml"/><Relationship Id="rId56" Type="http://schemas.openxmlformats.org/officeDocument/2006/relationships/tags" Target="../tags/tag817.xml"/><Relationship Id="rId64" Type="http://schemas.openxmlformats.org/officeDocument/2006/relationships/tags" Target="../tags/tag825.xml"/><Relationship Id="rId69" Type="http://schemas.openxmlformats.org/officeDocument/2006/relationships/tags" Target="../tags/tag830.xml"/><Relationship Id="rId77" Type="http://schemas.openxmlformats.org/officeDocument/2006/relationships/tags" Target="../tags/tag838.xml"/><Relationship Id="rId8" Type="http://schemas.openxmlformats.org/officeDocument/2006/relationships/tags" Target="../tags/tag769.xml"/><Relationship Id="rId51" Type="http://schemas.openxmlformats.org/officeDocument/2006/relationships/tags" Target="../tags/tag812.xml"/><Relationship Id="rId72" Type="http://schemas.openxmlformats.org/officeDocument/2006/relationships/tags" Target="../tags/tag833.xml"/><Relationship Id="rId80" Type="http://schemas.openxmlformats.org/officeDocument/2006/relationships/tags" Target="../tags/tag841.xml"/><Relationship Id="rId85" Type="http://schemas.openxmlformats.org/officeDocument/2006/relationships/tags" Target="../tags/tag846.xml"/><Relationship Id="rId3" Type="http://schemas.openxmlformats.org/officeDocument/2006/relationships/tags" Target="../tags/tag764.xml"/><Relationship Id="rId12" Type="http://schemas.openxmlformats.org/officeDocument/2006/relationships/tags" Target="../tags/tag773.xml"/><Relationship Id="rId17" Type="http://schemas.openxmlformats.org/officeDocument/2006/relationships/tags" Target="../tags/tag778.xml"/><Relationship Id="rId25" Type="http://schemas.openxmlformats.org/officeDocument/2006/relationships/tags" Target="../tags/tag786.xml"/><Relationship Id="rId33" Type="http://schemas.openxmlformats.org/officeDocument/2006/relationships/tags" Target="../tags/tag794.xml"/><Relationship Id="rId38" Type="http://schemas.openxmlformats.org/officeDocument/2006/relationships/tags" Target="../tags/tag799.xml"/><Relationship Id="rId46" Type="http://schemas.openxmlformats.org/officeDocument/2006/relationships/tags" Target="../tags/tag807.xml"/><Relationship Id="rId59" Type="http://schemas.openxmlformats.org/officeDocument/2006/relationships/tags" Target="../tags/tag820.xml"/><Relationship Id="rId67" Type="http://schemas.openxmlformats.org/officeDocument/2006/relationships/tags" Target="../tags/tag828.xml"/><Relationship Id="rId20" Type="http://schemas.openxmlformats.org/officeDocument/2006/relationships/tags" Target="../tags/tag781.xml"/><Relationship Id="rId41" Type="http://schemas.openxmlformats.org/officeDocument/2006/relationships/tags" Target="../tags/tag802.xml"/><Relationship Id="rId54" Type="http://schemas.openxmlformats.org/officeDocument/2006/relationships/tags" Target="../tags/tag815.xml"/><Relationship Id="rId62" Type="http://schemas.openxmlformats.org/officeDocument/2006/relationships/tags" Target="../tags/tag823.xml"/><Relationship Id="rId70" Type="http://schemas.openxmlformats.org/officeDocument/2006/relationships/tags" Target="../tags/tag831.xml"/><Relationship Id="rId75" Type="http://schemas.openxmlformats.org/officeDocument/2006/relationships/tags" Target="../tags/tag836.xml"/><Relationship Id="rId83" Type="http://schemas.openxmlformats.org/officeDocument/2006/relationships/tags" Target="../tags/tag844.xml"/><Relationship Id="rId88" Type="http://schemas.openxmlformats.org/officeDocument/2006/relationships/tags" Target="../tags/tag849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762.xml"/><Relationship Id="rId6" Type="http://schemas.openxmlformats.org/officeDocument/2006/relationships/tags" Target="../tags/tag767.xml"/><Relationship Id="rId15" Type="http://schemas.openxmlformats.org/officeDocument/2006/relationships/tags" Target="../tags/tag776.xml"/><Relationship Id="rId23" Type="http://schemas.openxmlformats.org/officeDocument/2006/relationships/tags" Target="../tags/tag784.xml"/><Relationship Id="rId28" Type="http://schemas.openxmlformats.org/officeDocument/2006/relationships/tags" Target="../tags/tag789.xml"/><Relationship Id="rId36" Type="http://schemas.openxmlformats.org/officeDocument/2006/relationships/tags" Target="../tags/tag797.xml"/><Relationship Id="rId49" Type="http://schemas.openxmlformats.org/officeDocument/2006/relationships/tags" Target="../tags/tag810.xml"/><Relationship Id="rId57" Type="http://schemas.openxmlformats.org/officeDocument/2006/relationships/tags" Target="../tags/tag818.xml"/><Relationship Id="rId10" Type="http://schemas.openxmlformats.org/officeDocument/2006/relationships/tags" Target="../tags/tag771.xml"/><Relationship Id="rId31" Type="http://schemas.openxmlformats.org/officeDocument/2006/relationships/tags" Target="../tags/tag792.xml"/><Relationship Id="rId44" Type="http://schemas.openxmlformats.org/officeDocument/2006/relationships/tags" Target="../tags/tag805.xml"/><Relationship Id="rId52" Type="http://schemas.openxmlformats.org/officeDocument/2006/relationships/tags" Target="../tags/tag813.xml"/><Relationship Id="rId60" Type="http://schemas.openxmlformats.org/officeDocument/2006/relationships/tags" Target="../tags/tag821.xml"/><Relationship Id="rId65" Type="http://schemas.openxmlformats.org/officeDocument/2006/relationships/tags" Target="../tags/tag826.xml"/><Relationship Id="rId73" Type="http://schemas.openxmlformats.org/officeDocument/2006/relationships/tags" Target="../tags/tag834.xml"/><Relationship Id="rId78" Type="http://schemas.openxmlformats.org/officeDocument/2006/relationships/tags" Target="../tags/tag839.xml"/><Relationship Id="rId81" Type="http://schemas.openxmlformats.org/officeDocument/2006/relationships/tags" Target="../tags/tag842.xml"/><Relationship Id="rId86" Type="http://schemas.openxmlformats.org/officeDocument/2006/relationships/tags" Target="../tags/tag847.xml"/><Relationship Id="rId4" Type="http://schemas.openxmlformats.org/officeDocument/2006/relationships/tags" Target="../tags/tag765.xml"/><Relationship Id="rId9" Type="http://schemas.openxmlformats.org/officeDocument/2006/relationships/tags" Target="../tags/tag770.xml"/><Relationship Id="rId13" Type="http://schemas.openxmlformats.org/officeDocument/2006/relationships/tags" Target="../tags/tag774.xml"/><Relationship Id="rId18" Type="http://schemas.openxmlformats.org/officeDocument/2006/relationships/tags" Target="../tags/tag779.xml"/><Relationship Id="rId39" Type="http://schemas.openxmlformats.org/officeDocument/2006/relationships/tags" Target="../tags/tag800.xml"/><Relationship Id="rId34" Type="http://schemas.openxmlformats.org/officeDocument/2006/relationships/tags" Target="../tags/tag795.xml"/><Relationship Id="rId50" Type="http://schemas.openxmlformats.org/officeDocument/2006/relationships/tags" Target="../tags/tag811.xml"/><Relationship Id="rId55" Type="http://schemas.openxmlformats.org/officeDocument/2006/relationships/tags" Target="../tags/tag816.xml"/><Relationship Id="rId76" Type="http://schemas.openxmlformats.org/officeDocument/2006/relationships/tags" Target="../tags/tag837.xml"/><Relationship Id="rId7" Type="http://schemas.openxmlformats.org/officeDocument/2006/relationships/tags" Target="../tags/tag768.xml"/><Relationship Id="rId71" Type="http://schemas.openxmlformats.org/officeDocument/2006/relationships/tags" Target="../tags/tag832.xml"/><Relationship Id="rId92" Type="http://schemas.openxmlformats.org/officeDocument/2006/relationships/notesSlide" Target="../notesSlides/notesSlide18.xml"/><Relationship Id="rId2" Type="http://schemas.openxmlformats.org/officeDocument/2006/relationships/tags" Target="../tags/tag763.xml"/><Relationship Id="rId29" Type="http://schemas.openxmlformats.org/officeDocument/2006/relationships/tags" Target="../tags/tag790.xml"/><Relationship Id="rId24" Type="http://schemas.openxmlformats.org/officeDocument/2006/relationships/tags" Target="../tags/tag785.xml"/><Relationship Id="rId40" Type="http://schemas.openxmlformats.org/officeDocument/2006/relationships/tags" Target="../tags/tag801.xml"/><Relationship Id="rId45" Type="http://schemas.openxmlformats.org/officeDocument/2006/relationships/tags" Target="../tags/tag806.xml"/><Relationship Id="rId66" Type="http://schemas.openxmlformats.org/officeDocument/2006/relationships/tags" Target="../tags/tag827.xml"/><Relationship Id="rId87" Type="http://schemas.openxmlformats.org/officeDocument/2006/relationships/tags" Target="../tags/tag848.xml"/><Relationship Id="rId61" Type="http://schemas.openxmlformats.org/officeDocument/2006/relationships/tags" Target="../tags/tag822.xml"/><Relationship Id="rId82" Type="http://schemas.openxmlformats.org/officeDocument/2006/relationships/tags" Target="../tags/tag843.xml"/><Relationship Id="rId19" Type="http://schemas.openxmlformats.org/officeDocument/2006/relationships/tags" Target="../tags/tag780.xml"/></Relationships>
</file>

<file path=ppt/slides/_rels/slide37.xml.rels><?xml version="1.0" encoding="UTF-8" standalone="yes"?>
<Relationships xmlns="http://schemas.openxmlformats.org/package/2006/relationships"><Relationship Id="rId26" Type="http://schemas.openxmlformats.org/officeDocument/2006/relationships/tags" Target="../tags/tag877.xml"/><Relationship Id="rId21" Type="http://schemas.openxmlformats.org/officeDocument/2006/relationships/tags" Target="../tags/tag872.xml"/><Relationship Id="rId42" Type="http://schemas.openxmlformats.org/officeDocument/2006/relationships/tags" Target="../tags/tag893.xml"/><Relationship Id="rId47" Type="http://schemas.openxmlformats.org/officeDocument/2006/relationships/tags" Target="../tags/tag898.xml"/><Relationship Id="rId63" Type="http://schemas.openxmlformats.org/officeDocument/2006/relationships/tags" Target="../tags/tag914.xml"/><Relationship Id="rId68" Type="http://schemas.openxmlformats.org/officeDocument/2006/relationships/tags" Target="../tags/tag919.xml"/><Relationship Id="rId84" Type="http://schemas.openxmlformats.org/officeDocument/2006/relationships/tags" Target="../tags/tag935.xml"/><Relationship Id="rId89" Type="http://schemas.openxmlformats.org/officeDocument/2006/relationships/tags" Target="../tags/tag940.xml"/><Relationship Id="rId16" Type="http://schemas.openxmlformats.org/officeDocument/2006/relationships/tags" Target="../tags/tag867.xml"/><Relationship Id="rId11" Type="http://schemas.openxmlformats.org/officeDocument/2006/relationships/tags" Target="../tags/tag862.xml"/><Relationship Id="rId32" Type="http://schemas.openxmlformats.org/officeDocument/2006/relationships/tags" Target="../tags/tag883.xml"/><Relationship Id="rId37" Type="http://schemas.openxmlformats.org/officeDocument/2006/relationships/tags" Target="../tags/tag888.xml"/><Relationship Id="rId53" Type="http://schemas.openxmlformats.org/officeDocument/2006/relationships/tags" Target="../tags/tag904.xml"/><Relationship Id="rId58" Type="http://schemas.openxmlformats.org/officeDocument/2006/relationships/tags" Target="../tags/tag909.xml"/><Relationship Id="rId74" Type="http://schemas.openxmlformats.org/officeDocument/2006/relationships/tags" Target="../tags/tag925.xml"/><Relationship Id="rId79" Type="http://schemas.openxmlformats.org/officeDocument/2006/relationships/tags" Target="../tags/tag930.xml"/><Relationship Id="rId5" Type="http://schemas.openxmlformats.org/officeDocument/2006/relationships/tags" Target="../tags/tag856.xml"/><Relationship Id="rId90" Type="http://schemas.openxmlformats.org/officeDocument/2006/relationships/tags" Target="../tags/tag941.xml"/><Relationship Id="rId14" Type="http://schemas.openxmlformats.org/officeDocument/2006/relationships/tags" Target="../tags/tag865.xml"/><Relationship Id="rId22" Type="http://schemas.openxmlformats.org/officeDocument/2006/relationships/tags" Target="../tags/tag873.xml"/><Relationship Id="rId27" Type="http://schemas.openxmlformats.org/officeDocument/2006/relationships/tags" Target="../tags/tag878.xml"/><Relationship Id="rId30" Type="http://schemas.openxmlformats.org/officeDocument/2006/relationships/tags" Target="../tags/tag881.xml"/><Relationship Id="rId35" Type="http://schemas.openxmlformats.org/officeDocument/2006/relationships/tags" Target="../tags/tag886.xml"/><Relationship Id="rId43" Type="http://schemas.openxmlformats.org/officeDocument/2006/relationships/tags" Target="../tags/tag894.xml"/><Relationship Id="rId48" Type="http://schemas.openxmlformats.org/officeDocument/2006/relationships/tags" Target="../tags/tag899.xml"/><Relationship Id="rId56" Type="http://schemas.openxmlformats.org/officeDocument/2006/relationships/tags" Target="../tags/tag907.xml"/><Relationship Id="rId64" Type="http://schemas.openxmlformats.org/officeDocument/2006/relationships/tags" Target="../tags/tag915.xml"/><Relationship Id="rId69" Type="http://schemas.openxmlformats.org/officeDocument/2006/relationships/tags" Target="../tags/tag920.xml"/><Relationship Id="rId77" Type="http://schemas.openxmlformats.org/officeDocument/2006/relationships/tags" Target="../tags/tag928.xml"/><Relationship Id="rId8" Type="http://schemas.openxmlformats.org/officeDocument/2006/relationships/tags" Target="../tags/tag859.xml"/><Relationship Id="rId51" Type="http://schemas.openxmlformats.org/officeDocument/2006/relationships/tags" Target="../tags/tag902.xml"/><Relationship Id="rId72" Type="http://schemas.openxmlformats.org/officeDocument/2006/relationships/tags" Target="../tags/tag923.xml"/><Relationship Id="rId80" Type="http://schemas.openxmlformats.org/officeDocument/2006/relationships/tags" Target="../tags/tag931.xml"/><Relationship Id="rId85" Type="http://schemas.openxmlformats.org/officeDocument/2006/relationships/tags" Target="../tags/tag936.xml"/><Relationship Id="rId3" Type="http://schemas.openxmlformats.org/officeDocument/2006/relationships/tags" Target="../tags/tag854.xml"/><Relationship Id="rId12" Type="http://schemas.openxmlformats.org/officeDocument/2006/relationships/tags" Target="../tags/tag863.xml"/><Relationship Id="rId17" Type="http://schemas.openxmlformats.org/officeDocument/2006/relationships/tags" Target="../tags/tag868.xml"/><Relationship Id="rId25" Type="http://schemas.openxmlformats.org/officeDocument/2006/relationships/tags" Target="../tags/tag876.xml"/><Relationship Id="rId33" Type="http://schemas.openxmlformats.org/officeDocument/2006/relationships/tags" Target="../tags/tag884.xml"/><Relationship Id="rId38" Type="http://schemas.openxmlformats.org/officeDocument/2006/relationships/tags" Target="../tags/tag889.xml"/><Relationship Id="rId46" Type="http://schemas.openxmlformats.org/officeDocument/2006/relationships/tags" Target="../tags/tag897.xml"/><Relationship Id="rId59" Type="http://schemas.openxmlformats.org/officeDocument/2006/relationships/tags" Target="../tags/tag910.xml"/><Relationship Id="rId67" Type="http://schemas.openxmlformats.org/officeDocument/2006/relationships/tags" Target="../tags/tag918.xml"/><Relationship Id="rId20" Type="http://schemas.openxmlformats.org/officeDocument/2006/relationships/tags" Target="../tags/tag871.xml"/><Relationship Id="rId41" Type="http://schemas.openxmlformats.org/officeDocument/2006/relationships/tags" Target="../tags/tag892.xml"/><Relationship Id="rId54" Type="http://schemas.openxmlformats.org/officeDocument/2006/relationships/tags" Target="../tags/tag905.xml"/><Relationship Id="rId62" Type="http://schemas.openxmlformats.org/officeDocument/2006/relationships/tags" Target="../tags/tag913.xml"/><Relationship Id="rId70" Type="http://schemas.openxmlformats.org/officeDocument/2006/relationships/tags" Target="../tags/tag921.xml"/><Relationship Id="rId75" Type="http://schemas.openxmlformats.org/officeDocument/2006/relationships/tags" Target="../tags/tag926.xml"/><Relationship Id="rId83" Type="http://schemas.openxmlformats.org/officeDocument/2006/relationships/tags" Target="../tags/tag934.xml"/><Relationship Id="rId88" Type="http://schemas.openxmlformats.org/officeDocument/2006/relationships/tags" Target="../tags/tag939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852.xml"/><Relationship Id="rId6" Type="http://schemas.openxmlformats.org/officeDocument/2006/relationships/tags" Target="../tags/tag857.xml"/><Relationship Id="rId15" Type="http://schemas.openxmlformats.org/officeDocument/2006/relationships/tags" Target="../tags/tag866.xml"/><Relationship Id="rId23" Type="http://schemas.openxmlformats.org/officeDocument/2006/relationships/tags" Target="../tags/tag874.xml"/><Relationship Id="rId28" Type="http://schemas.openxmlformats.org/officeDocument/2006/relationships/tags" Target="../tags/tag879.xml"/><Relationship Id="rId36" Type="http://schemas.openxmlformats.org/officeDocument/2006/relationships/tags" Target="../tags/tag887.xml"/><Relationship Id="rId49" Type="http://schemas.openxmlformats.org/officeDocument/2006/relationships/tags" Target="../tags/tag900.xml"/><Relationship Id="rId57" Type="http://schemas.openxmlformats.org/officeDocument/2006/relationships/tags" Target="../tags/tag908.xml"/><Relationship Id="rId10" Type="http://schemas.openxmlformats.org/officeDocument/2006/relationships/tags" Target="../tags/tag861.xml"/><Relationship Id="rId31" Type="http://schemas.openxmlformats.org/officeDocument/2006/relationships/tags" Target="../tags/tag882.xml"/><Relationship Id="rId44" Type="http://schemas.openxmlformats.org/officeDocument/2006/relationships/tags" Target="../tags/tag895.xml"/><Relationship Id="rId52" Type="http://schemas.openxmlformats.org/officeDocument/2006/relationships/tags" Target="../tags/tag903.xml"/><Relationship Id="rId60" Type="http://schemas.openxmlformats.org/officeDocument/2006/relationships/tags" Target="../tags/tag911.xml"/><Relationship Id="rId65" Type="http://schemas.openxmlformats.org/officeDocument/2006/relationships/tags" Target="../tags/tag916.xml"/><Relationship Id="rId73" Type="http://schemas.openxmlformats.org/officeDocument/2006/relationships/tags" Target="../tags/tag924.xml"/><Relationship Id="rId78" Type="http://schemas.openxmlformats.org/officeDocument/2006/relationships/tags" Target="../tags/tag929.xml"/><Relationship Id="rId81" Type="http://schemas.openxmlformats.org/officeDocument/2006/relationships/tags" Target="../tags/tag932.xml"/><Relationship Id="rId86" Type="http://schemas.openxmlformats.org/officeDocument/2006/relationships/tags" Target="../tags/tag937.xml"/><Relationship Id="rId4" Type="http://schemas.openxmlformats.org/officeDocument/2006/relationships/tags" Target="../tags/tag855.xml"/><Relationship Id="rId9" Type="http://schemas.openxmlformats.org/officeDocument/2006/relationships/tags" Target="../tags/tag860.xml"/><Relationship Id="rId13" Type="http://schemas.openxmlformats.org/officeDocument/2006/relationships/tags" Target="../tags/tag864.xml"/><Relationship Id="rId18" Type="http://schemas.openxmlformats.org/officeDocument/2006/relationships/tags" Target="../tags/tag869.xml"/><Relationship Id="rId39" Type="http://schemas.openxmlformats.org/officeDocument/2006/relationships/tags" Target="../tags/tag890.xml"/><Relationship Id="rId34" Type="http://schemas.openxmlformats.org/officeDocument/2006/relationships/tags" Target="../tags/tag885.xml"/><Relationship Id="rId50" Type="http://schemas.openxmlformats.org/officeDocument/2006/relationships/tags" Target="../tags/tag901.xml"/><Relationship Id="rId55" Type="http://schemas.openxmlformats.org/officeDocument/2006/relationships/tags" Target="../tags/tag906.xml"/><Relationship Id="rId76" Type="http://schemas.openxmlformats.org/officeDocument/2006/relationships/tags" Target="../tags/tag927.xml"/><Relationship Id="rId7" Type="http://schemas.openxmlformats.org/officeDocument/2006/relationships/tags" Target="../tags/tag858.xml"/><Relationship Id="rId71" Type="http://schemas.openxmlformats.org/officeDocument/2006/relationships/tags" Target="../tags/tag922.xml"/><Relationship Id="rId92" Type="http://schemas.openxmlformats.org/officeDocument/2006/relationships/notesSlide" Target="../notesSlides/notesSlide19.xml"/><Relationship Id="rId2" Type="http://schemas.openxmlformats.org/officeDocument/2006/relationships/tags" Target="../tags/tag853.xml"/><Relationship Id="rId29" Type="http://schemas.openxmlformats.org/officeDocument/2006/relationships/tags" Target="../tags/tag880.xml"/><Relationship Id="rId24" Type="http://schemas.openxmlformats.org/officeDocument/2006/relationships/tags" Target="../tags/tag875.xml"/><Relationship Id="rId40" Type="http://schemas.openxmlformats.org/officeDocument/2006/relationships/tags" Target="../tags/tag891.xml"/><Relationship Id="rId45" Type="http://schemas.openxmlformats.org/officeDocument/2006/relationships/tags" Target="../tags/tag896.xml"/><Relationship Id="rId66" Type="http://schemas.openxmlformats.org/officeDocument/2006/relationships/tags" Target="../tags/tag917.xml"/><Relationship Id="rId87" Type="http://schemas.openxmlformats.org/officeDocument/2006/relationships/tags" Target="../tags/tag938.xml"/><Relationship Id="rId61" Type="http://schemas.openxmlformats.org/officeDocument/2006/relationships/tags" Target="../tags/tag912.xml"/><Relationship Id="rId82" Type="http://schemas.openxmlformats.org/officeDocument/2006/relationships/tags" Target="../tags/tag933.xml"/><Relationship Id="rId19" Type="http://schemas.openxmlformats.org/officeDocument/2006/relationships/tags" Target="../tags/tag870.xml"/></Relationships>
</file>

<file path=ppt/slides/_rels/slide38.xml.rels><?xml version="1.0" encoding="UTF-8" standalone="yes"?>
<Relationships xmlns="http://schemas.openxmlformats.org/package/2006/relationships"><Relationship Id="rId26" Type="http://schemas.openxmlformats.org/officeDocument/2006/relationships/tags" Target="../tags/tag967.xml"/><Relationship Id="rId21" Type="http://schemas.openxmlformats.org/officeDocument/2006/relationships/tags" Target="../tags/tag962.xml"/><Relationship Id="rId42" Type="http://schemas.openxmlformats.org/officeDocument/2006/relationships/tags" Target="../tags/tag983.xml"/><Relationship Id="rId47" Type="http://schemas.openxmlformats.org/officeDocument/2006/relationships/tags" Target="../tags/tag988.xml"/><Relationship Id="rId63" Type="http://schemas.openxmlformats.org/officeDocument/2006/relationships/tags" Target="../tags/tag1004.xml"/><Relationship Id="rId68" Type="http://schemas.openxmlformats.org/officeDocument/2006/relationships/tags" Target="../tags/tag1009.xml"/><Relationship Id="rId84" Type="http://schemas.openxmlformats.org/officeDocument/2006/relationships/tags" Target="../tags/tag1025.xml"/><Relationship Id="rId89" Type="http://schemas.openxmlformats.org/officeDocument/2006/relationships/tags" Target="../tags/tag1030.xml"/><Relationship Id="rId16" Type="http://schemas.openxmlformats.org/officeDocument/2006/relationships/tags" Target="../tags/tag957.xml"/><Relationship Id="rId11" Type="http://schemas.openxmlformats.org/officeDocument/2006/relationships/tags" Target="../tags/tag952.xml"/><Relationship Id="rId32" Type="http://schemas.openxmlformats.org/officeDocument/2006/relationships/tags" Target="../tags/tag973.xml"/><Relationship Id="rId37" Type="http://schemas.openxmlformats.org/officeDocument/2006/relationships/tags" Target="../tags/tag978.xml"/><Relationship Id="rId53" Type="http://schemas.openxmlformats.org/officeDocument/2006/relationships/tags" Target="../tags/tag994.xml"/><Relationship Id="rId58" Type="http://schemas.openxmlformats.org/officeDocument/2006/relationships/tags" Target="../tags/tag999.xml"/><Relationship Id="rId74" Type="http://schemas.openxmlformats.org/officeDocument/2006/relationships/tags" Target="../tags/tag1015.xml"/><Relationship Id="rId79" Type="http://schemas.openxmlformats.org/officeDocument/2006/relationships/tags" Target="../tags/tag1020.xml"/><Relationship Id="rId5" Type="http://schemas.openxmlformats.org/officeDocument/2006/relationships/tags" Target="../tags/tag946.xml"/><Relationship Id="rId90" Type="http://schemas.openxmlformats.org/officeDocument/2006/relationships/tags" Target="../tags/tag1031.xml"/><Relationship Id="rId14" Type="http://schemas.openxmlformats.org/officeDocument/2006/relationships/tags" Target="../tags/tag955.xml"/><Relationship Id="rId22" Type="http://schemas.openxmlformats.org/officeDocument/2006/relationships/tags" Target="../tags/tag963.xml"/><Relationship Id="rId27" Type="http://schemas.openxmlformats.org/officeDocument/2006/relationships/tags" Target="../tags/tag968.xml"/><Relationship Id="rId30" Type="http://schemas.openxmlformats.org/officeDocument/2006/relationships/tags" Target="../tags/tag971.xml"/><Relationship Id="rId35" Type="http://schemas.openxmlformats.org/officeDocument/2006/relationships/tags" Target="../tags/tag976.xml"/><Relationship Id="rId43" Type="http://schemas.openxmlformats.org/officeDocument/2006/relationships/tags" Target="../tags/tag984.xml"/><Relationship Id="rId48" Type="http://schemas.openxmlformats.org/officeDocument/2006/relationships/tags" Target="../tags/tag989.xml"/><Relationship Id="rId56" Type="http://schemas.openxmlformats.org/officeDocument/2006/relationships/tags" Target="../tags/tag997.xml"/><Relationship Id="rId64" Type="http://schemas.openxmlformats.org/officeDocument/2006/relationships/tags" Target="../tags/tag1005.xml"/><Relationship Id="rId69" Type="http://schemas.openxmlformats.org/officeDocument/2006/relationships/tags" Target="../tags/tag1010.xml"/><Relationship Id="rId77" Type="http://schemas.openxmlformats.org/officeDocument/2006/relationships/tags" Target="../tags/tag1018.xml"/><Relationship Id="rId8" Type="http://schemas.openxmlformats.org/officeDocument/2006/relationships/tags" Target="../tags/tag949.xml"/><Relationship Id="rId51" Type="http://schemas.openxmlformats.org/officeDocument/2006/relationships/tags" Target="../tags/tag992.xml"/><Relationship Id="rId72" Type="http://schemas.openxmlformats.org/officeDocument/2006/relationships/tags" Target="../tags/tag1013.xml"/><Relationship Id="rId80" Type="http://schemas.openxmlformats.org/officeDocument/2006/relationships/tags" Target="../tags/tag1021.xml"/><Relationship Id="rId85" Type="http://schemas.openxmlformats.org/officeDocument/2006/relationships/tags" Target="../tags/tag1026.xml"/><Relationship Id="rId3" Type="http://schemas.openxmlformats.org/officeDocument/2006/relationships/tags" Target="../tags/tag944.xml"/><Relationship Id="rId12" Type="http://schemas.openxmlformats.org/officeDocument/2006/relationships/tags" Target="../tags/tag953.xml"/><Relationship Id="rId17" Type="http://schemas.openxmlformats.org/officeDocument/2006/relationships/tags" Target="../tags/tag958.xml"/><Relationship Id="rId25" Type="http://schemas.openxmlformats.org/officeDocument/2006/relationships/tags" Target="../tags/tag966.xml"/><Relationship Id="rId33" Type="http://schemas.openxmlformats.org/officeDocument/2006/relationships/tags" Target="../tags/tag974.xml"/><Relationship Id="rId38" Type="http://schemas.openxmlformats.org/officeDocument/2006/relationships/tags" Target="../tags/tag979.xml"/><Relationship Id="rId46" Type="http://schemas.openxmlformats.org/officeDocument/2006/relationships/tags" Target="../tags/tag987.xml"/><Relationship Id="rId59" Type="http://schemas.openxmlformats.org/officeDocument/2006/relationships/tags" Target="../tags/tag1000.xml"/><Relationship Id="rId67" Type="http://schemas.openxmlformats.org/officeDocument/2006/relationships/tags" Target="../tags/tag1008.xml"/><Relationship Id="rId20" Type="http://schemas.openxmlformats.org/officeDocument/2006/relationships/tags" Target="../tags/tag961.xml"/><Relationship Id="rId41" Type="http://schemas.openxmlformats.org/officeDocument/2006/relationships/tags" Target="../tags/tag982.xml"/><Relationship Id="rId54" Type="http://schemas.openxmlformats.org/officeDocument/2006/relationships/tags" Target="../tags/tag995.xml"/><Relationship Id="rId62" Type="http://schemas.openxmlformats.org/officeDocument/2006/relationships/tags" Target="../tags/tag1003.xml"/><Relationship Id="rId70" Type="http://schemas.openxmlformats.org/officeDocument/2006/relationships/tags" Target="../tags/tag1011.xml"/><Relationship Id="rId75" Type="http://schemas.openxmlformats.org/officeDocument/2006/relationships/tags" Target="../tags/tag1016.xml"/><Relationship Id="rId83" Type="http://schemas.openxmlformats.org/officeDocument/2006/relationships/tags" Target="../tags/tag1024.xml"/><Relationship Id="rId88" Type="http://schemas.openxmlformats.org/officeDocument/2006/relationships/tags" Target="../tags/tag1029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942.xml"/><Relationship Id="rId6" Type="http://schemas.openxmlformats.org/officeDocument/2006/relationships/tags" Target="../tags/tag947.xml"/><Relationship Id="rId15" Type="http://schemas.openxmlformats.org/officeDocument/2006/relationships/tags" Target="../tags/tag956.xml"/><Relationship Id="rId23" Type="http://schemas.openxmlformats.org/officeDocument/2006/relationships/tags" Target="../tags/tag964.xml"/><Relationship Id="rId28" Type="http://schemas.openxmlformats.org/officeDocument/2006/relationships/tags" Target="../tags/tag969.xml"/><Relationship Id="rId36" Type="http://schemas.openxmlformats.org/officeDocument/2006/relationships/tags" Target="../tags/tag977.xml"/><Relationship Id="rId49" Type="http://schemas.openxmlformats.org/officeDocument/2006/relationships/tags" Target="../tags/tag990.xml"/><Relationship Id="rId57" Type="http://schemas.openxmlformats.org/officeDocument/2006/relationships/tags" Target="../tags/tag998.xml"/><Relationship Id="rId10" Type="http://schemas.openxmlformats.org/officeDocument/2006/relationships/tags" Target="../tags/tag951.xml"/><Relationship Id="rId31" Type="http://schemas.openxmlformats.org/officeDocument/2006/relationships/tags" Target="../tags/tag972.xml"/><Relationship Id="rId44" Type="http://schemas.openxmlformats.org/officeDocument/2006/relationships/tags" Target="../tags/tag985.xml"/><Relationship Id="rId52" Type="http://schemas.openxmlformats.org/officeDocument/2006/relationships/tags" Target="../tags/tag993.xml"/><Relationship Id="rId60" Type="http://schemas.openxmlformats.org/officeDocument/2006/relationships/tags" Target="../tags/tag1001.xml"/><Relationship Id="rId65" Type="http://schemas.openxmlformats.org/officeDocument/2006/relationships/tags" Target="../tags/tag1006.xml"/><Relationship Id="rId73" Type="http://schemas.openxmlformats.org/officeDocument/2006/relationships/tags" Target="../tags/tag1014.xml"/><Relationship Id="rId78" Type="http://schemas.openxmlformats.org/officeDocument/2006/relationships/tags" Target="../tags/tag1019.xml"/><Relationship Id="rId81" Type="http://schemas.openxmlformats.org/officeDocument/2006/relationships/tags" Target="../tags/tag1022.xml"/><Relationship Id="rId86" Type="http://schemas.openxmlformats.org/officeDocument/2006/relationships/tags" Target="../tags/tag1027.xml"/><Relationship Id="rId4" Type="http://schemas.openxmlformats.org/officeDocument/2006/relationships/tags" Target="../tags/tag945.xml"/><Relationship Id="rId9" Type="http://schemas.openxmlformats.org/officeDocument/2006/relationships/tags" Target="../tags/tag950.xml"/><Relationship Id="rId13" Type="http://schemas.openxmlformats.org/officeDocument/2006/relationships/tags" Target="../tags/tag954.xml"/><Relationship Id="rId18" Type="http://schemas.openxmlformats.org/officeDocument/2006/relationships/tags" Target="../tags/tag959.xml"/><Relationship Id="rId39" Type="http://schemas.openxmlformats.org/officeDocument/2006/relationships/tags" Target="../tags/tag980.xml"/><Relationship Id="rId34" Type="http://schemas.openxmlformats.org/officeDocument/2006/relationships/tags" Target="../tags/tag975.xml"/><Relationship Id="rId50" Type="http://schemas.openxmlformats.org/officeDocument/2006/relationships/tags" Target="../tags/tag991.xml"/><Relationship Id="rId55" Type="http://schemas.openxmlformats.org/officeDocument/2006/relationships/tags" Target="../tags/tag996.xml"/><Relationship Id="rId76" Type="http://schemas.openxmlformats.org/officeDocument/2006/relationships/tags" Target="../tags/tag1017.xml"/><Relationship Id="rId7" Type="http://schemas.openxmlformats.org/officeDocument/2006/relationships/tags" Target="../tags/tag948.xml"/><Relationship Id="rId71" Type="http://schemas.openxmlformats.org/officeDocument/2006/relationships/tags" Target="../tags/tag1012.xml"/><Relationship Id="rId92" Type="http://schemas.openxmlformats.org/officeDocument/2006/relationships/notesSlide" Target="../notesSlides/notesSlide20.xml"/><Relationship Id="rId2" Type="http://schemas.openxmlformats.org/officeDocument/2006/relationships/tags" Target="../tags/tag943.xml"/><Relationship Id="rId29" Type="http://schemas.openxmlformats.org/officeDocument/2006/relationships/tags" Target="../tags/tag970.xml"/><Relationship Id="rId24" Type="http://schemas.openxmlformats.org/officeDocument/2006/relationships/tags" Target="../tags/tag965.xml"/><Relationship Id="rId40" Type="http://schemas.openxmlformats.org/officeDocument/2006/relationships/tags" Target="../tags/tag981.xml"/><Relationship Id="rId45" Type="http://schemas.openxmlformats.org/officeDocument/2006/relationships/tags" Target="../tags/tag986.xml"/><Relationship Id="rId66" Type="http://schemas.openxmlformats.org/officeDocument/2006/relationships/tags" Target="../tags/tag1007.xml"/><Relationship Id="rId87" Type="http://schemas.openxmlformats.org/officeDocument/2006/relationships/tags" Target="../tags/tag1028.xml"/><Relationship Id="rId61" Type="http://schemas.openxmlformats.org/officeDocument/2006/relationships/tags" Target="../tags/tag1002.xml"/><Relationship Id="rId82" Type="http://schemas.openxmlformats.org/officeDocument/2006/relationships/tags" Target="../tags/tag1023.xml"/><Relationship Id="rId19" Type="http://schemas.openxmlformats.org/officeDocument/2006/relationships/tags" Target="../tags/tag960.xml"/></Relationships>
</file>

<file path=ppt/slides/_rels/slide39.xml.rels><?xml version="1.0" encoding="UTF-8" standalone="yes"?>
<Relationships xmlns="http://schemas.openxmlformats.org/package/2006/relationships"><Relationship Id="rId26" Type="http://schemas.openxmlformats.org/officeDocument/2006/relationships/tags" Target="../tags/tag1057.xml"/><Relationship Id="rId21" Type="http://schemas.openxmlformats.org/officeDocument/2006/relationships/tags" Target="../tags/tag1052.xml"/><Relationship Id="rId42" Type="http://schemas.openxmlformats.org/officeDocument/2006/relationships/tags" Target="../tags/tag1073.xml"/><Relationship Id="rId47" Type="http://schemas.openxmlformats.org/officeDocument/2006/relationships/tags" Target="../tags/tag1078.xml"/><Relationship Id="rId63" Type="http://schemas.openxmlformats.org/officeDocument/2006/relationships/tags" Target="../tags/tag1094.xml"/><Relationship Id="rId68" Type="http://schemas.openxmlformats.org/officeDocument/2006/relationships/tags" Target="../tags/tag1099.xml"/><Relationship Id="rId84" Type="http://schemas.openxmlformats.org/officeDocument/2006/relationships/tags" Target="../tags/tag1115.xml"/><Relationship Id="rId89" Type="http://schemas.openxmlformats.org/officeDocument/2006/relationships/tags" Target="../tags/tag1120.xml"/><Relationship Id="rId16" Type="http://schemas.openxmlformats.org/officeDocument/2006/relationships/tags" Target="../tags/tag1047.xml"/><Relationship Id="rId11" Type="http://schemas.openxmlformats.org/officeDocument/2006/relationships/tags" Target="../tags/tag1042.xml"/><Relationship Id="rId32" Type="http://schemas.openxmlformats.org/officeDocument/2006/relationships/tags" Target="../tags/tag1063.xml"/><Relationship Id="rId37" Type="http://schemas.openxmlformats.org/officeDocument/2006/relationships/tags" Target="../tags/tag1068.xml"/><Relationship Id="rId53" Type="http://schemas.openxmlformats.org/officeDocument/2006/relationships/tags" Target="../tags/tag1084.xml"/><Relationship Id="rId58" Type="http://schemas.openxmlformats.org/officeDocument/2006/relationships/tags" Target="../tags/tag1089.xml"/><Relationship Id="rId74" Type="http://schemas.openxmlformats.org/officeDocument/2006/relationships/tags" Target="../tags/tag1105.xml"/><Relationship Id="rId79" Type="http://schemas.openxmlformats.org/officeDocument/2006/relationships/tags" Target="../tags/tag1110.xml"/><Relationship Id="rId5" Type="http://schemas.openxmlformats.org/officeDocument/2006/relationships/tags" Target="../tags/tag1036.xml"/><Relationship Id="rId90" Type="http://schemas.openxmlformats.org/officeDocument/2006/relationships/tags" Target="../tags/tag1121.xml"/><Relationship Id="rId14" Type="http://schemas.openxmlformats.org/officeDocument/2006/relationships/tags" Target="../tags/tag1045.xml"/><Relationship Id="rId22" Type="http://schemas.openxmlformats.org/officeDocument/2006/relationships/tags" Target="../tags/tag1053.xml"/><Relationship Id="rId27" Type="http://schemas.openxmlformats.org/officeDocument/2006/relationships/tags" Target="../tags/tag1058.xml"/><Relationship Id="rId30" Type="http://schemas.openxmlformats.org/officeDocument/2006/relationships/tags" Target="../tags/tag1061.xml"/><Relationship Id="rId35" Type="http://schemas.openxmlformats.org/officeDocument/2006/relationships/tags" Target="../tags/tag1066.xml"/><Relationship Id="rId43" Type="http://schemas.openxmlformats.org/officeDocument/2006/relationships/tags" Target="../tags/tag1074.xml"/><Relationship Id="rId48" Type="http://schemas.openxmlformats.org/officeDocument/2006/relationships/tags" Target="../tags/tag1079.xml"/><Relationship Id="rId56" Type="http://schemas.openxmlformats.org/officeDocument/2006/relationships/tags" Target="../tags/tag1087.xml"/><Relationship Id="rId64" Type="http://schemas.openxmlformats.org/officeDocument/2006/relationships/tags" Target="../tags/tag1095.xml"/><Relationship Id="rId69" Type="http://schemas.openxmlformats.org/officeDocument/2006/relationships/tags" Target="../tags/tag1100.xml"/><Relationship Id="rId77" Type="http://schemas.openxmlformats.org/officeDocument/2006/relationships/tags" Target="../tags/tag1108.xml"/><Relationship Id="rId8" Type="http://schemas.openxmlformats.org/officeDocument/2006/relationships/tags" Target="../tags/tag1039.xml"/><Relationship Id="rId51" Type="http://schemas.openxmlformats.org/officeDocument/2006/relationships/tags" Target="../tags/tag1082.xml"/><Relationship Id="rId72" Type="http://schemas.openxmlformats.org/officeDocument/2006/relationships/tags" Target="../tags/tag1103.xml"/><Relationship Id="rId80" Type="http://schemas.openxmlformats.org/officeDocument/2006/relationships/tags" Target="../tags/tag1111.xml"/><Relationship Id="rId85" Type="http://schemas.openxmlformats.org/officeDocument/2006/relationships/tags" Target="../tags/tag1116.xml"/><Relationship Id="rId3" Type="http://schemas.openxmlformats.org/officeDocument/2006/relationships/tags" Target="../tags/tag1034.xml"/><Relationship Id="rId12" Type="http://schemas.openxmlformats.org/officeDocument/2006/relationships/tags" Target="../tags/tag1043.xml"/><Relationship Id="rId17" Type="http://schemas.openxmlformats.org/officeDocument/2006/relationships/tags" Target="../tags/tag1048.xml"/><Relationship Id="rId25" Type="http://schemas.openxmlformats.org/officeDocument/2006/relationships/tags" Target="../tags/tag1056.xml"/><Relationship Id="rId33" Type="http://schemas.openxmlformats.org/officeDocument/2006/relationships/tags" Target="../tags/tag1064.xml"/><Relationship Id="rId38" Type="http://schemas.openxmlformats.org/officeDocument/2006/relationships/tags" Target="../tags/tag1069.xml"/><Relationship Id="rId46" Type="http://schemas.openxmlformats.org/officeDocument/2006/relationships/tags" Target="../tags/tag1077.xml"/><Relationship Id="rId59" Type="http://schemas.openxmlformats.org/officeDocument/2006/relationships/tags" Target="../tags/tag1090.xml"/><Relationship Id="rId67" Type="http://schemas.openxmlformats.org/officeDocument/2006/relationships/tags" Target="../tags/tag1098.xml"/><Relationship Id="rId20" Type="http://schemas.openxmlformats.org/officeDocument/2006/relationships/tags" Target="../tags/tag1051.xml"/><Relationship Id="rId41" Type="http://schemas.openxmlformats.org/officeDocument/2006/relationships/tags" Target="../tags/tag1072.xml"/><Relationship Id="rId54" Type="http://schemas.openxmlformats.org/officeDocument/2006/relationships/tags" Target="../tags/tag1085.xml"/><Relationship Id="rId62" Type="http://schemas.openxmlformats.org/officeDocument/2006/relationships/tags" Target="../tags/tag1093.xml"/><Relationship Id="rId70" Type="http://schemas.openxmlformats.org/officeDocument/2006/relationships/tags" Target="../tags/tag1101.xml"/><Relationship Id="rId75" Type="http://schemas.openxmlformats.org/officeDocument/2006/relationships/tags" Target="../tags/tag1106.xml"/><Relationship Id="rId83" Type="http://schemas.openxmlformats.org/officeDocument/2006/relationships/tags" Target="../tags/tag1114.xml"/><Relationship Id="rId88" Type="http://schemas.openxmlformats.org/officeDocument/2006/relationships/tags" Target="../tags/tag1119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1032.xml"/><Relationship Id="rId6" Type="http://schemas.openxmlformats.org/officeDocument/2006/relationships/tags" Target="../tags/tag1037.xml"/><Relationship Id="rId15" Type="http://schemas.openxmlformats.org/officeDocument/2006/relationships/tags" Target="../tags/tag1046.xml"/><Relationship Id="rId23" Type="http://schemas.openxmlformats.org/officeDocument/2006/relationships/tags" Target="../tags/tag1054.xml"/><Relationship Id="rId28" Type="http://schemas.openxmlformats.org/officeDocument/2006/relationships/tags" Target="../tags/tag1059.xml"/><Relationship Id="rId36" Type="http://schemas.openxmlformats.org/officeDocument/2006/relationships/tags" Target="../tags/tag1067.xml"/><Relationship Id="rId49" Type="http://schemas.openxmlformats.org/officeDocument/2006/relationships/tags" Target="../tags/tag1080.xml"/><Relationship Id="rId57" Type="http://schemas.openxmlformats.org/officeDocument/2006/relationships/tags" Target="../tags/tag1088.xml"/><Relationship Id="rId10" Type="http://schemas.openxmlformats.org/officeDocument/2006/relationships/tags" Target="../tags/tag1041.xml"/><Relationship Id="rId31" Type="http://schemas.openxmlformats.org/officeDocument/2006/relationships/tags" Target="../tags/tag1062.xml"/><Relationship Id="rId44" Type="http://schemas.openxmlformats.org/officeDocument/2006/relationships/tags" Target="../tags/tag1075.xml"/><Relationship Id="rId52" Type="http://schemas.openxmlformats.org/officeDocument/2006/relationships/tags" Target="../tags/tag1083.xml"/><Relationship Id="rId60" Type="http://schemas.openxmlformats.org/officeDocument/2006/relationships/tags" Target="../tags/tag1091.xml"/><Relationship Id="rId65" Type="http://schemas.openxmlformats.org/officeDocument/2006/relationships/tags" Target="../tags/tag1096.xml"/><Relationship Id="rId73" Type="http://schemas.openxmlformats.org/officeDocument/2006/relationships/tags" Target="../tags/tag1104.xml"/><Relationship Id="rId78" Type="http://schemas.openxmlformats.org/officeDocument/2006/relationships/tags" Target="../tags/tag1109.xml"/><Relationship Id="rId81" Type="http://schemas.openxmlformats.org/officeDocument/2006/relationships/tags" Target="../tags/tag1112.xml"/><Relationship Id="rId86" Type="http://schemas.openxmlformats.org/officeDocument/2006/relationships/tags" Target="../tags/tag1117.xml"/><Relationship Id="rId4" Type="http://schemas.openxmlformats.org/officeDocument/2006/relationships/tags" Target="../tags/tag1035.xml"/><Relationship Id="rId9" Type="http://schemas.openxmlformats.org/officeDocument/2006/relationships/tags" Target="../tags/tag1040.xml"/><Relationship Id="rId13" Type="http://schemas.openxmlformats.org/officeDocument/2006/relationships/tags" Target="../tags/tag1044.xml"/><Relationship Id="rId18" Type="http://schemas.openxmlformats.org/officeDocument/2006/relationships/tags" Target="../tags/tag1049.xml"/><Relationship Id="rId39" Type="http://schemas.openxmlformats.org/officeDocument/2006/relationships/tags" Target="../tags/tag1070.xml"/><Relationship Id="rId34" Type="http://schemas.openxmlformats.org/officeDocument/2006/relationships/tags" Target="../tags/tag1065.xml"/><Relationship Id="rId50" Type="http://schemas.openxmlformats.org/officeDocument/2006/relationships/tags" Target="../tags/tag1081.xml"/><Relationship Id="rId55" Type="http://schemas.openxmlformats.org/officeDocument/2006/relationships/tags" Target="../tags/tag1086.xml"/><Relationship Id="rId76" Type="http://schemas.openxmlformats.org/officeDocument/2006/relationships/tags" Target="../tags/tag1107.xml"/><Relationship Id="rId7" Type="http://schemas.openxmlformats.org/officeDocument/2006/relationships/tags" Target="../tags/tag1038.xml"/><Relationship Id="rId71" Type="http://schemas.openxmlformats.org/officeDocument/2006/relationships/tags" Target="../tags/tag1102.xml"/><Relationship Id="rId92" Type="http://schemas.openxmlformats.org/officeDocument/2006/relationships/notesSlide" Target="../notesSlides/notesSlide21.xml"/><Relationship Id="rId2" Type="http://schemas.openxmlformats.org/officeDocument/2006/relationships/tags" Target="../tags/tag1033.xml"/><Relationship Id="rId29" Type="http://schemas.openxmlformats.org/officeDocument/2006/relationships/tags" Target="../tags/tag1060.xml"/><Relationship Id="rId24" Type="http://schemas.openxmlformats.org/officeDocument/2006/relationships/tags" Target="../tags/tag1055.xml"/><Relationship Id="rId40" Type="http://schemas.openxmlformats.org/officeDocument/2006/relationships/tags" Target="../tags/tag1071.xml"/><Relationship Id="rId45" Type="http://schemas.openxmlformats.org/officeDocument/2006/relationships/tags" Target="../tags/tag1076.xml"/><Relationship Id="rId66" Type="http://schemas.openxmlformats.org/officeDocument/2006/relationships/tags" Target="../tags/tag1097.xml"/><Relationship Id="rId87" Type="http://schemas.openxmlformats.org/officeDocument/2006/relationships/tags" Target="../tags/tag1118.xml"/><Relationship Id="rId61" Type="http://schemas.openxmlformats.org/officeDocument/2006/relationships/tags" Target="../tags/tag1092.xml"/><Relationship Id="rId82" Type="http://schemas.openxmlformats.org/officeDocument/2006/relationships/tags" Target="../tags/tag1113.xml"/><Relationship Id="rId19" Type="http://schemas.openxmlformats.org/officeDocument/2006/relationships/tags" Target="../tags/tag10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6" Type="http://schemas.openxmlformats.org/officeDocument/2006/relationships/tags" Target="../tags/tag1147.xml"/><Relationship Id="rId21" Type="http://schemas.openxmlformats.org/officeDocument/2006/relationships/tags" Target="../tags/tag1142.xml"/><Relationship Id="rId42" Type="http://schemas.openxmlformats.org/officeDocument/2006/relationships/tags" Target="../tags/tag1163.xml"/><Relationship Id="rId47" Type="http://schemas.openxmlformats.org/officeDocument/2006/relationships/tags" Target="../tags/tag1168.xml"/><Relationship Id="rId63" Type="http://schemas.openxmlformats.org/officeDocument/2006/relationships/tags" Target="../tags/tag1184.xml"/><Relationship Id="rId68" Type="http://schemas.openxmlformats.org/officeDocument/2006/relationships/tags" Target="../tags/tag1189.xml"/><Relationship Id="rId84" Type="http://schemas.openxmlformats.org/officeDocument/2006/relationships/tags" Target="../tags/tag1205.xml"/><Relationship Id="rId89" Type="http://schemas.openxmlformats.org/officeDocument/2006/relationships/tags" Target="../tags/tag1210.xml"/><Relationship Id="rId16" Type="http://schemas.openxmlformats.org/officeDocument/2006/relationships/tags" Target="../tags/tag1137.xml"/><Relationship Id="rId11" Type="http://schemas.openxmlformats.org/officeDocument/2006/relationships/tags" Target="../tags/tag1132.xml"/><Relationship Id="rId32" Type="http://schemas.openxmlformats.org/officeDocument/2006/relationships/tags" Target="../tags/tag1153.xml"/><Relationship Id="rId37" Type="http://schemas.openxmlformats.org/officeDocument/2006/relationships/tags" Target="../tags/tag1158.xml"/><Relationship Id="rId53" Type="http://schemas.openxmlformats.org/officeDocument/2006/relationships/tags" Target="../tags/tag1174.xml"/><Relationship Id="rId58" Type="http://schemas.openxmlformats.org/officeDocument/2006/relationships/tags" Target="../tags/tag1179.xml"/><Relationship Id="rId74" Type="http://schemas.openxmlformats.org/officeDocument/2006/relationships/tags" Target="../tags/tag1195.xml"/><Relationship Id="rId79" Type="http://schemas.openxmlformats.org/officeDocument/2006/relationships/tags" Target="../tags/tag1200.xml"/><Relationship Id="rId5" Type="http://schemas.openxmlformats.org/officeDocument/2006/relationships/tags" Target="../tags/tag1126.xml"/><Relationship Id="rId90" Type="http://schemas.openxmlformats.org/officeDocument/2006/relationships/tags" Target="../tags/tag1211.xml"/><Relationship Id="rId14" Type="http://schemas.openxmlformats.org/officeDocument/2006/relationships/tags" Target="../tags/tag1135.xml"/><Relationship Id="rId22" Type="http://schemas.openxmlformats.org/officeDocument/2006/relationships/tags" Target="../tags/tag1143.xml"/><Relationship Id="rId27" Type="http://schemas.openxmlformats.org/officeDocument/2006/relationships/tags" Target="../tags/tag1148.xml"/><Relationship Id="rId30" Type="http://schemas.openxmlformats.org/officeDocument/2006/relationships/tags" Target="../tags/tag1151.xml"/><Relationship Id="rId35" Type="http://schemas.openxmlformats.org/officeDocument/2006/relationships/tags" Target="../tags/tag1156.xml"/><Relationship Id="rId43" Type="http://schemas.openxmlformats.org/officeDocument/2006/relationships/tags" Target="../tags/tag1164.xml"/><Relationship Id="rId48" Type="http://schemas.openxmlformats.org/officeDocument/2006/relationships/tags" Target="../tags/tag1169.xml"/><Relationship Id="rId56" Type="http://schemas.openxmlformats.org/officeDocument/2006/relationships/tags" Target="../tags/tag1177.xml"/><Relationship Id="rId64" Type="http://schemas.openxmlformats.org/officeDocument/2006/relationships/tags" Target="../tags/tag1185.xml"/><Relationship Id="rId69" Type="http://schemas.openxmlformats.org/officeDocument/2006/relationships/tags" Target="../tags/tag1190.xml"/><Relationship Id="rId77" Type="http://schemas.openxmlformats.org/officeDocument/2006/relationships/tags" Target="../tags/tag1198.xml"/><Relationship Id="rId8" Type="http://schemas.openxmlformats.org/officeDocument/2006/relationships/tags" Target="../tags/tag1129.xml"/><Relationship Id="rId51" Type="http://schemas.openxmlformats.org/officeDocument/2006/relationships/tags" Target="../tags/tag1172.xml"/><Relationship Id="rId72" Type="http://schemas.openxmlformats.org/officeDocument/2006/relationships/tags" Target="../tags/tag1193.xml"/><Relationship Id="rId80" Type="http://schemas.openxmlformats.org/officeDocument/2006/relationships/tags" Target="../tags/tag1201.xml"/><Relationship Id="rId85" Type="http://schemas.openxmlformats.org/officeDocument/2006/relationships/tags" Target="../tags/tag1206.xml"/><Relationship Id="rId3" Type="http://schemas.openxmlformats.org/officeDocument/2006/relationships/tags" Target="../tags/tag1124.xml"/><Relationship Id="rId12" Type="http://schemas.openxmlformats.org/officeDocument/2006/relationships/tags" Target="../tags/tag1133.xml"/><Relationship Id="rId17" Type="http://schemas.openxmlformats.org/officeDocument/2006/relationships/tags" Target="../tags/tag1138.xml"/><Relationship Id="rId25" Type="http://schemas.openxmlformats.org/officeDocument/2006/relationships/tags" Target="../tags/tag1146.xml"/><Relationship Id="rId33" Type="http://schemas.openxmlformats.org/officeDocument/2006/relationships/tags" Target="../tags/tag1154.xml"/><Relationship Id="rId38" Type="http://schemas.openxmlformats.org/officeDocument/2006/relationships/tags" Target="../tags/tag1159.xml"/><Relationship Id="rId46" Type="http://schemas.openxmlformats.org/officeDocument/2006/relationships/tags" Target="../tags/tag1167.xml"/><Relationship Id="rId59" Type="http://schemas.openxmlformats.org/officeDocument/2006/relationships/tags" Target="../tags/tag1180.xml"/><Relationship Id="rId67" Type="http://schemas.openxmlformats.org/officeDocument/2006/relationships/tags" Target="../tags/tag1188.xml"/><Relationship Id="rId20" Type="http://schemas.openxmlformats.org/officeDocument/2006/relationships/tags" Target="../tags/tag1141.xml"/><Relationship Id="rId41" Type="http://schemas.openxmlformats.org/officeDocument/2006/relationships/tags" Target="../tags/tag1162.xml"/><Relationship Id="rId54" Type="http://schemas.openxmlformats.org/officeDocument/2006/relationships/tags" Target="../tags/tag1175.xml"/><Relationship Id="rId62" Type="http://schemas.openxmlformats.org/officeDocument/2006/relationships/tags" Target="../tags/tag1183.xml"/><Relationship Id="rId70" Type="http://schemas.openxmlformats.org/officeDocument/2006/relationships/tags" Target="../tags/tag1191.xml"/><Relationship Id="rId75" Type="http://schemas.openxmlformats.org/officeDocument/2006/relationships/tags" Target="../tags/tag1196.xml"/><Relationship Id="rId83" Type="http://schemas.openxmlformats.org/officeDocument/2006/relationships/tags" Target="../tags/tag1204.xml"/><Relationship Id="rId88" Type="http://schemas.openxmlformats.org/officeDocument/2006/relationships/tags" Target="../tags/tag1209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1122.xml"/><Relationship Id="rId6" Type="http://schemas.openxmlformats.org/officeDocument/2006/relationships/tags" Target="../tags/tag1127.xml"/><Relationship Id="rId15" Type="http://schemas.openxmlformats.org/officeDocument/2006/relationships/tags" Target="../tags/tag1136.xml"/><Relationship Id="rId23" Type="http://schemas.openxmlformats.org/officeDocument/2006/relationships/tags" Target="../tags/tag1144.xml"/><Relationship Id="rId28" Type="http://schemas.openxmlformats.org/officeDocument/2006/relationships/tags" Target="../tags/tag1149.xml"/><Relationship Id="rId36" Type="http://schemas.openxmlformats.org/officeDocument/2006/relationships/tags" Target="../tags/tag1157.xml"/><Relationship Id="rId49" Type="http://schemas.openxmlformats.org/officeDocument/2006/relationships/tags" Target="../tags/tag1170.xml"/><Relationship Id="rId57" Type="http://schemas.openxmlformats.org/officeDocument/2006/relationships/tags" Target="../tags/tag1178.xml"/><Relationship Id="rId10" Type="http://schemas.openxmlformats.org/officeDocument/2006/relationships/tags" Target="../tags/tag1131.xml"/><Relationship Id="rId31" Type="http://schemas.openxmlformats.org/officeDocument/2006/relationships/tags" Target="../tags/tag1152.xml"/><Relationship Id="rId44" Type="http://schemas.openxmlformats.org/officeDocument/2006/relationships/tags" Target="../tags/tag1165.xml"/><Relationship Id="rId52" Type="http://schemas.openxmlformats.org/officeDocument/2006/relationships/tags" Target="../tags/tag1173.xml"/><Relationship Id="rId60" Type="http://schemas.openxmlformats.org/officeDocument/2006/relationships/tags" Target="../tags/tag1181.xml"/><Relationship Id="rId65" Type="http://schemas.openxmlformats.org/officeDocument/2006/relationships/tags" Target="../tags/tag1186.xml"/><Relationship Id="rId73" Type="http://schemas.openxmlformats.org/officeDocument/2006/relationships/tags" Target="../tags/tag1194.xml"/><Relationship Id="rId78" Type="http://schemas.openxmlformats.org/officeDocument/2006/relationships/tags" Target="../tags/tag1199.xml"/><Relationship Id="rId81" Type="http://schemas.openxmlformats.org/officeDocument/2006/relationships/tags" Target="../tags/tag1202.xml"/><Relationship Id="rId86" Type="http://schemas.openxmlformats.org/officeDocument/2006/relationships/tags" Target="../tags/tag1207.xml"/><Relationship Id="rId4" Type="http://schemas.openxmlformats.org/officeDocument/2006/relationships/tags" Target="../tags/tag1125.xml"/><Relationship Id="rId9" Type="http://schemas.openxmlformats.org/officeDocument/2006/relationships/tags" Target="../tags/tag1130.xml"/><Relationship Id="rId13" Type="http://schemas.openxmlformats.org/officeDocument/2006/relationships/tags" Target="../tags/tag1134.xml"/><Relationship Id="rId18" Type="http://schemas.openxmlformats.org/officeDocument/2006/relationships/tags" Target="../tags/tag1139.xml"/><Relationship Id="rId39" Type="http://schemas.openxmlformats.org/officeDocument/2006/relationships/tags" Target="../tags/tag1160.xml"/><Relationship Id="rId34" Type="http://schemas.openxmlformats.org/officeDocument/2006/relationships/tags" Target="../tags/tag1155.xml"/><Relationship Id="rId50" Type="http://schemas.openxmlformats.org/officeDocument/2006/relationships/tags" Target="../tags/tag1171.xml"/><Relationship Id="rId55" Type="http://schemas.openxmlformats.org/officeDocument/2006/relationships/tags" Target="../tags/tag1176.xml"/><Relationship Id="rId76" Type="http://schemas.openxmlformats.org/officeDocument/2006/relationships/tags" Target="../tags/tag1197.xml"/><Relationship Id="rId7" Type="http://schemas.openxmlformats.org/officeDocument/2006/relationships/tags" Target="../tags/tag1128.xml"/><Relationship Id="rId71" Type="http://schemas.openxmlformats.org/officeDocument/2006/relationships/tags" Target="../tags/tag1192.xml"/><Relationship Id="rId92" Type="http://schemas.openxmlformats.org/officeDocument/2006/relationships/notesSlide" Target="../notesSlides/notesSlide22.xml"/><Relationship Id="rId2" Type="http://schemas.openxmlformats.org/officeDocument/2006/relationships/tags" Target="../tags/tag1123.xml"/><Relationship Id="rId29" Type="http://schemas.openxmlformats.org/officeDocument/2006/relationships/tags" Target="../tags/tag1150.xml"/><Relationship Id="rId24" Type="http://schemas.openxmlformats.org/officeDocument/2006/relationships/tags" Target="../tags/tag1145.xml"/><Relationship Id="rId40" Type="http://schemas.openxmlformats.org/officeDocument/2006/relationships/tags" Target="../tags/tag1161.xml"/><Relationship Id="rId45" Type="http://schemas.openxmlformats.org/officeDocument/2006/relationships/tags" Target="../tags/tag1166.xml"/><Relationship Id="rId66" Type="http://schemas.openxmlformats.org/officeDocument/2006/relationships/tags" Target="../tags/tag1187.xml"/><Relationship Id="rId87" Type="http://schemas.openxmlformats.org/officeDocument/2006/relationships/tags" Target="../tags/tag1208.xml"/><Relationship Id="rId61" Type="http://schemas.openxmlformats.org/officeDocument/2006/relationships/tags" Target="../tags/tag1182.xml"/><Relationship Id="rId82" Type="http://schemas.openxmlformats.org/officeDocument/2006/relationships/tags" Target="../tags/tag1203.xml"/><Relationship Id="rId19" Type="http://schemas.openxmlformats.org/officeDocument/2006/relationships/tags" Target="../tags/tag1140.xml"/></Relationships>
</file>

<file path=ppt/slides/_rels/slide41.xml.rels><?xml version="1.0" encoding="UTF-8" standalone="yes"?>
<Relationships xmlns="http://schemas.openxmlformats.org/package/2006/relationships"><Relationship Id="rId26" Type="http://schemas.openxmlformats.org/officeDocument/2006/relationships/tags" Target="../tags/tag1237.xml"/><Relationship Id="rId21" Type="http://schemas.openxmlformats.org/officeDocument/2006/relationships/tags" Target="../tags/tag1232.xml"/><Relationship Id="rId42" Type="http://schemas.openxmlformats.org/officeDocument/2006/relationships/tags" Target="../tags/tag1253.xml"/><Relationship Id="rId47" Type="http://schemas.openxmlformats.org/officeDocument/2006/relationships/tags" Target="../tags/tag1258.xml"/><Relationship Id="rId63" Type="http://schemas.openxmlformats.org/officeDocument/2006/relationships/tags" Target="../tags/tag1274.xml"/><Relationship Id="rId68" Type="http://schemas.openxmlformats.org/officeDocument/2006/relationships/tags" Target="../tags/tag1279.xml"/><Relationship Id="rId84" Type="http://schemas.openxmlformats.org/officeDocument/2006/relationships/tags" Target="../tags/tag1295.xml"/><Relationship Id="rId89" Type="http://schemas.openxmlformats.org/officeDocument/2006/relationships/tags" Target="../tags/tag1300.xml"/><Relationship Id="rId16" Type="http://schemas.openxmlformats.org/officeDocument/2006/relationships/tags" Target="../tags/tag1227.xml"/><Relationship Id="rId11" Type="http://schemas.openxmlformats.org/officeDocument/2006/relationships/tags" Target="../tags/tag1222.xml"/><Relationship Id="rId32" Type="http://schemas.openxmlformats.org/officeDocument/2006/relationships/tags" Target="../tags/tag1243.xml"/><Relationship Id="rId37" Type="http://schemas.openxmlformats.org/officeDocument/2006/relationships/tags" Target="../tags/tag1248.xml"/><Relationship Id="rId53" Type="http://schemas.openxmlformats.org/officeDocument/2006/relationships/tags" Target="../tags/tag1264.xml"/><Relationship Id="rId58" Type="http://schemas.openxmlformats.org/officeDocument/2006/relationships/tags" Target="../tags/tag1269.xml"/><Relationship Id="rId74" Type="http://schemas.openxmlformats.org/officeDocument/2006/relationships/tags" Target="../tags/tag1285.xml"/><Relationship Id="rId79" Type="http://schemas.openxmlformats.org/officeDocument/2006/relationships/tags" Target="../tags/tag1290.xml"/><Relationship Id="rId5" Type="http://schemas.openxmlformats.org/officeDocument/2006/relationships/tags" Target="../tags/tag1216.xml"/><Relationship Id="rId90" Type="http://schemas.openxmlformats.org/officeDocument/2006/relationships/tags" Target="../tags/tag1301.xml"/><Relationship Id="rId14" Type="http://schemas.openxmlformats.org/officeDocument/2006/relationships/tags" Target="../tags/tag1225.xml"/><Relationship Id="rId22" Type="http://schemas.openxmlformats.org/officeDocument/2006/relationships/tags" Target="../tags/tag1233.xml"/><Relationship Id="rId27" Type="http://schemas.openxmlformats.org/officeDocument/2006/relationships/tags" Target="../tags/tag1238.xml"/><Relationship Id="rId30" Type="http://schemas.openxmlformats.org/officeDocument/2006/relationships/tags" Target="../tags/tag1241.xml"/><Relationship Id="rId35" Type="http://schemas.openxmlformats.org/officeDocument/2006/relationships/tags" Target="../tags/tag1246.xml"/><Relationship Id="rId43" Type="http://schemas.openxmlformats.org/officeDocument/2006/relationships/tags" Target="../tags/tag1254.xml"/><Relationship Id="rId48" Type="http://schemas.openxmlformats.org/officeDocument/2006/relationships/tags" Target="../tags/tag1259.xml"/><Relationship Id="rId56" Type="http://schemas.openxmlformats.org/officeDocument/2006/relationships/tags" Target="../tags/tag1267.xml"/><Relationship Id="rId64" Type="http://schemas.openxmlformats.org/officeDocument/2006/relationships/tags" Target="../tags/tag1275.xml"/><Relationship Id="rId69" Type="http://schemas.openxmlformats.org/officeDocument/2006/relationships/tags" Target="../tags/tag1280.xml"/><Relationship Id="rId77" Type="http://schemas.openxmlformats.org/officeDocument/2006/relationships/tags" Target="../tags/tag1288.xml"/><Relationship Id="rId8" Type="http://schemas.openxmlformats.org/officeDocument/2006/relationships/tags" Target="../tags/tag1219.xml"/><Relationship Id="rId51" Type="http://schemas.openxmlformats.org/officeDocument/2006/relationships/tags" Target="../tags/tag1262.xml"/><Relationship Id="rId72" Type="http://schemas.openxmlformats.org/officeDocument/2006/relationships/tags" Target="../tags/tag1283.xml"/><Relationship Id="rId80" Type="http://schemas.openxmlformats.org/officeDocument/2006/relationships/tags" Target="../tags/tag1291.xml"/><Relationship Id="rId85" Type="http://schemas.openxmlformats.org/officeDocument/2006/relationships/tags" Target="../tags/tag1296.xml"/><Relationship Id="rId3" Type="http://schemas.openxmlformats.org/officeDocument/2006/relationships/tags" Target="../tags/tag1214.xml"/><Relationship Id="rId12" Type="http://schemas.openxmlformats.org/officeDocument/2006/relationships/tags" Target="../tags/tag1223.xml"/><Relationship Id="rId17" Type="http://schemas.openxmlformats.org/officeDocument/2006/relationships/tags" Target="../tags/tag1228.xml"/><Relationship Id="rId25" Type="http://schemas.openxmlformats.org/officeDocument/2006/relationships/tags" Target="../tags/tag1236.xml"/><Relationship Id="rId33" Type="http://schemas.openxmlformats.org/officeDocument/2006/relationships/tags" Target="../tags/tag1244.xml"/><Relationship Id="rId38" Type="http://schemas.openxmlformats.org/officeDocument/2006/relationships/tags" Target="../tags/tag1249.xml"/><Relationship Id="rId46" Type="http://schemas.openxmlformats.org/officeDocument/2006/relationships/tags" Target="../tags/tag1257.xml"/><Relationship Id="rId59" Type="http://schemas.openxmlformats.org/officeDocument/2006/relationships/tags" Target="../tags/tag1270.xml"/><Relationship Id="rId67" Type="http://schemas.openxmlformats.org/officeDocument/2006/relationships/tags" Target="../tags/tag1278.xml"/><Relationship Id="rId20" Type="http://schemas.openxmlformats.org/officeDocument/2006/relationships/tags" Target="../tags/tag1231.xml"/><Relationship Id="rId41" Type="http://schemas.openxmlformats.org/officeDocument/2006/relationships/tags" Target="../tags/tag1252.xml"/><Relationship Id="rId54" Type="http://schemas.openxmlformats.org/officeDocument/2006/relationships/tags" Target="../tags/tag1265.xml"/><Relationship Id="rId62" Type="http://schemas.openxmlformats.org/officeDocument/2006/relationships/tags" Target="../tags/tag1273.xml"/><Relationship Id="rId70" Type="http://schemas.openxmlformats.org/officeDocument/2006/relationships/tags" Target="../tags/tag1281.xml"/><Relationship Id="rId75" Type="http://schemas.openxmlformats.org/officeDocument/2006/relationships/tags" Target="../tags/tag1286.xml"/><Relationship Id="rId83" Type="http://schemas.openxmlformats.org/officeDocument/2006/relationships/tags" Target="../tags/tag1294.xml"/><Relationship Id="rId88" Type="http://schemas.openxmlformats.org/officeDocument/2006/relationships/tags" Target="../tags/tag1299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1212.xml"/><Relationship Id="rId6" Type="http://schemas.openxmlformats.org/officeDocument/2006/relationships/tags" Target="../tags/tag1217.xml"/><Relationship Id="rId15" Type="http://schemas.openxmlformats.org/officeDocument/2006/relationships/tags" Target="../tags/tag1226.xml"/><Relationship Id="rId23" Type="http://schemas.openxmlformats.org/officeDocument/2006/relationships/tags" Target="../tags/tag1234.xml"/><Relationship Id="rId28" Type="http://schemas.openxmlformats.org/officeDocument/2006/relationships/tags" Target="../tags/tag1239.xml"/><Relationship Id="rId36" Type="http://schemas.openxmlformats.org/officeDocument/2006/relationships/tags" Target="../tags/tag1247.xml"/><Relationship Id="rId49" Type="http://schemas.openxmlformats.org/officeDocument/2006/relationships/tags" Target="../tags/tag1260.xml"/><Relationship Id="rId57" Type="http://schemas.openxmlformats.org/officeDocument/2006/relationships/tags" Target="../tags/tag1268.xml"/><Relationship Id="rId10" Type="http://schemas.openxmlformats.org/officeDocument/2006/relationships/tags" Target="../tags/tag1221.xml"/><Relationship Id="rId31" Type="http://schemas.openxmlformats.org/officeDocument/2006/relationships/tags" Target="../tags/tag1242.xml"/><Relationship Id="rId44" Type="http://schemas.openxmlformats.org/officeDocument/2006/relationships/tags" Target="../tags/tag1255.xml"/><Relationship Id="rId52" Type="http://schemas.openxmlformats.org/officeDocument/2006/relationships/tags" Target="../tags/tag1263.xml"/><Relationship Id="rId60" Type="http://schemas.openxmlformats.org/officeDocument/2006/relationships/tags" Target="../tags/tag1271.xml"/><Relationship Id="rId65" Type="http://schemas.openxmlformats.org/officeDocument/2006/relationships/tags" Target="../tags/tag1276.xml"/><Relationship Id="rId73" Type="http://schemas.openxmlformats.org/officeDocument/2006/relationships/tags" Target="../tags/tag1284.xml"/><Relationship Id="rId78" Type="http://schemas.openxmlformats.org/officeDocument/2006/relationships/tags" Target="../tags/tag1289.xml"/><Relationship Id="rId81" Type="http://schemas.openxmlformats.org/officeDocument/2006/relationships/tags" Target="../tags/tag1292.xml"/><Relationship Id="rId86" Type="http://schemas.openxmlformats.org/officeDocument/2006/relationships/tags" Target="../tags/tag1297.xml"/><Relationship Id="rId4" Type="http://schemas.openxmlformats.org/officeDocument/2006/relationships/tags" Target="../tags/tag1215.xml"/><Relationship Id="rId9" Type="http://schemas.openxmlformats.org/officeDocument/2006/relationships/tags" Target="../tags/tag1220.xml"/><Relationship Id="rId13" Type="http://schemas.openxmlformats.org/officeDocument/2006/relationships/tags" Target="../tags/tag1224.xml"/><Relationship Id="rId18" Type="http://schemas.openxmlformats.org/officeDocument/2006/relationships/tags" Target="../tags/tag1229.xml"/><Relationship Id="rId39" Type="http://schemas.openxmlformats.org/officeDocument/2006/relationships/tags" Target="../tags/tag1250.xml"/><Relationship Id="rId34" Type="http://schemas.openxmlformats.org/officeDocument/2006/relationships/tags" Target="../tags/tag1245.xml"/><Relationship Id="rId50" Type="http://schemas.openxmlformats.org/officeDocument/2006/relationships/tags" Target="../tags/tag1261.xml"/><Relationship Id="rId55" Type="http://schemas.openxmlformats.org/officeDocument/2006/relationships/tags" Target="../tags/tag1266.xml"/><Relationship Id="rId76" Type="http://schemas.openxmlformats.org/officeDocument/2006/relationships/tags" Target="../tags/tag1287.xml"/><Relationship Id="rId7" Type="http://schemas.openxmlformats.org/officeDocument/2006/relationships/tags" Target="../tags/tag1218.xml"/><Relationship Id="rId71" Type="http://schemas.openxmlformats.org/officeDocument/2006/relationships/tags" Target="../tags/tag1282.xml"/><Relationship Id="rId92" Type="http://schemas.openxmlformats.org/officeDocument/2006/relationships/notesSlide" Target="../notesSlides/notesSlide23.xml"/><Relationship Id="rId2" Type="http://schemas.openxmlformats.org/officeDocument/2006/relationships/tags" Target="../tags/tag1213.xml"/><Relationship Id="rId29" Type="http://schemas.openxmlformats.org/officeDocument/2006/relationships/tags" Target="../tags/tag1240.xml"/><Relationship Id="rId24" Type="http://schemas.openxmlformats.org/officeDocument/2006/relationships/tags" Target="../tags/tag1235.xml"/><Relationship Id="rId40" Type="http://schemas.openxmlformats.org/officeDocument/2006/relationships/tags" Target="../tags/tag1251.xml"/><Relationship Id="rId45" Type="http://schemas.openxmlformats.org/officeDocument/2006/relationships/tags" Target="../tags/tag1256.xml"/><Relationship Id="rId66" Type="http://schemas.openxmlformats.org/officeDocument/2006/relationships/tags" Target="../tags/tag1277.xml"/><Relationship Id="rId87" Type="http://schemas.openxmlformats.org/officeDocument/2006/relationships/tags" Target="../tags/tag1298.xml"/><Relationship Id="rId61" Type="http://schemas.openxmlformats.org/officeDocument/2006/relationships/tags" Target="../tags/tag1272.xml"/><Relationship Id="rId82" Type="http://schemas.openxmlformats.org/officeDocument/2006/relationships/tags" Target="../tags/tag1293.xml"/><Relationship Id="rId19" Type="http://schemas.openxmlformats.org/officeDocument/2006/relationships/tags" Target="../tags/tag12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5.xml"/><Relationship Id="rId3" Type="http://schemas.openxmlformats.org/officeDocument/2006/relationships/tags" Target="../tags/tag130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03.xml"/><Relationship Id="rId1" Type="http://schemas.openxmlformats.org/officeDocument/2006/relationships/tags" Target="../tags/tag1302.xml"/><Relationship Id="rId6" Type="http://schemas.openxmlformats.org/officeDocument/2006/relationships/tags" Target="../tags/tag1307.xml"/><Relationship Id="rId5" Type="http://schemas.openxmlformats.org/officeDocument/2006/relationships/tags" Target="../tags/tag1306.xml"/><Relationship Id="rId4" Type="http://schemas.openxmlformats.org/officeDocument/2006/relationships/tags" Target="../tags/tag1305.xml"/><Relationship Id="rId9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26" Type="http://schemas.openxmlformats.org/officeDocument/2006/relationships/tags" Target="../tags/tag1333.xml"/><Relationship Id="rId117" Type="http://schemas.openxmlformats.org/officeDocument/2006/relationships/tags" Target="../tags/tag1424.xml"/><Relationship Id="rId21" Type="http://schemas.openxmlformats.org/officeDocument/2006/relationships/tags" Target="../tags/tag1328.xml"/><Relationship Id="rId42" Type="http://schemas.openxmlformats.org/officeDocument/2006/relationships/tags" Target="../tags/tag1349.xml"/><Relationship Id="rId47" Type="http://schemas.openxmlformats.org/officeDocument/2006/relationships/tags" Target="../tags/tag1354.xml"/><Relationship Id="rId63" Type="http://schemas.openxmlformats.org/officeDocument/2006/relationships/tags" Target="../tags/tag1370.xml"/><Relationship Id="rId68" Type="http://schemas.openxmlformats.org/officeDocument/2006/relationships/tags" Target="../tags/tag1375.xml"/><Relationship Id="rId84" Type="http://schemas.openxmlformats.org/officeDocument/2006/relationships/tags" Target="../tags/tag1391.xml"/><Relationship Id="rId89" Type="http://schemas.openxmlformats.org/officeDocument/2006/relationships/tags" Target="../tags/tag1396.xml"/><Relationship Id="rId112" Type="http://schemas.openxmlformats.org/officeDocument/2006/relationships/tags" Target="../tags/tag1419.xml"/><Relationship Id="rId16" Type="http://schemas.openxmlformats.org/officeDocument/2006/relationships/tags" Target="../tags/tag1323.xml"/><Relationship Id="rId107" Type="http://schemas.openxmlformats.org/officeDocument/2006/relationships/tags" Target="../tags/tag1414.xml"/><Relationship Id="rId11" Type="http://schemas.openxmlformats.org/officeDocument/2006/relationships/tags" Target="../tags/tag1318.xml"/><Relationship Id="rId32" Type="http://schemas.openxmlformats.org/officeDocument/2006/relationships/tags" Target="../tags/tag1339.xml"/><Relationship Id="rId37" Type="http://schemas.openxmlformats.org/officeDocument/2006/relationships/tags" Target="../tags/tag1344.xml"/><Relationship Id="rId53" Type="http://schemas.openxmlformats.org/officeDocument/2006/relationships/tags" Target="../tags/tag1360.xml"/><Relationship Id="rId58" Type="http://schemas.openxmlformats.org/officeDocument/2006/relationships/tags" Target="../tags/tag1365.xml"/><Relationship Id="rId74" Type="http://schemas.openxmlformats.org/officeDocument/2006/relationships/tags" Target="../tags/tag1381.xml"/><Relationship Id="rId79" Type="http://schemas.openxmlformats.org/officeDocument/2006/relationships/tags" Target="../tags/tag1386.xml"/><Relationship Id="rId102" Type="http://schemas.openxmlformats.org/officeDocument/2006/relationships/tags" Target="../tags/tag1409.xml"/><Relationship Id="rId123" Type="http://schemas.openxmlformats.org/officeDocument/2006/relationships/tags" Target="../tags/tag1430.xml"/><Relationship Id="rId5" Type="http://schemas.openxmlformats.org/officeDocument/2006/relationships/tags" Target="../tags/tag1312.xml"/><Relationship Id="rId90" Type="http://schemas.openxmlformats.org/officeDocument/2006/relationships/tags" Target="../tags/tag1397.xml"/><Relationship Id="rId95" Type="http://schemas.openxmlformats.org/officeDocument/2006/relationships/tags" Target="../tags/tag1402.xml"/><Relationship Id="rId22" Type="http://schemas.openxmlformats.org/officeDocument/2006/relationships/tags" Target="../tags/tag1329.xml"/><Relationship Id="rId27" Type="http://schemas.openxmlformats.org/officeDocument/2006/relationships/tags" Target="../tags/tag1334.xml"/><Relationship Id="rId43" Type="http://schemas.openxmlformats.org/officeDocument/2006/relationships/tags" Target="../tags/tag1350.xml"/><Relationship Id="rId48" Type="http://schemas.openxmlformats.org/officeDocument/2006/relationships/tags" Target="../tags/tag1355.xml"/><Relationship Id="rId64" Type="http://schemas.openxmlformats.org/officeDocument/2006/relationships/tags" Target="../tags/tag1371.xml"/><Relationship Id="rId69" Type="http://schemas.openxmlformats.org/officeDocument/2006/relationships/tags" Target="../tags/tag1376.xml"/><Relationship Id="rId113" Type="http://schemas.openxmlformats.org/officeDocument/2006/relationships/tags" Target="../tags/tag1420.xml"/><Relationship Id="rId118" Type="http://schemas.openxmlformats.org/officeDocument/2006/relationships/tags" Target="../tags/tag1425.xml"/><Relationship Id="rId80" Type="http://schemas.openxmlformats.org/officeDocument/2006/relationships/tags" Target="../tags/tag1387.xml"/><Relationship Id="rId85" Type="http://schemas.openxmlformats.org/officeDocument/2006/relationships/tags" Target="../tags/tag1392.xml"/><Relationship Id="rId12" Type="http://schemas.openxmlformats.org/officeDocument/2006/relationships/tags" Target="../tags/tag1319.xml"/><Relationship Id="rId17" Type="http://schemas.openxmlformats.org/officeDocument/2006/relationships/tags" Target="../tags/tag1324.xml"/><Relationship Id="rId33" Type="http://schemas.openxmlformats.org/officeDocument/2006/relationships/tags" Target="../tags/tag1340.xml"/><Relationship Id="rId38" Type="http://schemas.openxmlformats.org/officeDocument/2006/relationships/tags" Target="../tags/tag1345.xml"/><Relationship Id="rId59" Type="http://schemas.openxmlformats.org/officeDocument/2006/relationships/tags" Target="../tags/tag1366.xml"/><Relationship Id="rId103" Type="http://schemas.openxmlformats.org/officeDocument/2006/relationships/tags" Target="../tags/tag1410.xml"/><Relationship Id="rId108" Type="http://schemas.openxmlformats.org/officeDocument/2006/relationships/tags" Target="../tags/tag1415.xml"/><Relationship Id="rId124" Type="http://schemas.openxmlformats.org/officeDocument/2006/relationships/tags" Target="../tags/tag1431.xml"/><Relationship Id="rId54" Type="http://schemas.openxmlformats.org/officeDocument/2006/relationships/tags" Target="../tags/tag1361.xml"/><Relationship Id="rId70" Type="http://schemas.openxmlformats.org/officeDocument/2006/relationships/tags" Target="../tags/tag1377.xml"/><Relationship Id="rId75" Type="http://schemas.openxmlformats.org/officeDocument/2006/relationships/tags" Target="../tags/tag1382.xml"/><Relationship Id="rId91" Type="http://schemas.openxmlformats.org/officeDocument/2006/relationships/tags" Target="../tags/tag1398.xml"/><Relationship Id="rId96" Type="http://schemas.openxmlformats.org/officeDocument/2006/relationships/tags" Target="../tags/tag1403.xml"/><Relationship Id="rId1" Type="http://schemas.openxmlformats.org/officeDocument/2006/relationships/tags" Target="../tags/tag1308.xml"/><Relationship Id="rId6" Type="http://schemas.openxmlformats.org/officeDocument/2006/relationships/tags" Target="../tags/tag1313.xml"/><Relationship Id="rId23" Type="http://schemas.openxmlformats.org/officeDocument/2006/relationships/tags" Target="../tags/tag1330.xml"/><Relationship Id="rId28" Type="http://schemas.openxmlformats.org/officeDocument/2006/relationships/tags" Target="../tags/tag1335.xml"/><Relationship Id="rId49" Type="http://schemas.openxmlformats.org/officeDocument/2006/relationships/tags" Target="../tags/tag1356.xml"/><Relationship Id="rId114" Type="http://schemas.openxmlformats.org/officeDocument/2006/relationships/tags" Target="../tags/tag1421.xml"/><Relationship Id="rId119" Type="http://schemas.openxmlformats.org/officeDocument/2006/relationships/tags" Target="../tags/tag1426.xml"/><Relationship Id="rId44" Type="http://schemas.openxmlformats.org/officeDocument/2006/relationships/tags" Target="../tags/tag1351.xml"/><Relationship Id="rId60" Type="http://schemas.openxmlformats.org/officeDocument/2006/relationships/tags" Target="../tags/tag1367.xml"/><Relationship Id="rId65" Type="http://schemas.openxmlformats.org/officeDocument/2006/relationships/tags" Target="../tags/tag1372.xml"/><Relationship Id="rId81" Type="http://schemas.openxmlformats.org/officeDocument/2006/relationships/tags" Target="../tags/tag1388.xml"/><Relationship Id="rId86" Type="http://schemas.openxmlformats.org/officeDocument/2006/relationships/tags" Target="../tags/tag1393.xml"/><Relationship Id="rId13" Type="http://schemas.openxmlformats.org/officeDocument/2006/relationships/tags" Target="../tags/tag1320.xml"/><Relationship Id="rId18" Type="http://schemas.openxmlformats.org/officeDocument/2006/relationships/tags" Target="../tags/tag1325.xml"/><Relationship Id="rId39" Type="http://schemas.openxmlformats.org/officeDocument/2006/relationships/tags" Target="../tags/tag1346.xml"/><Relationship Id="rId109" Type="http://schemas.openxmlformats.org/officeDocument/2006/relationships/tags" Target="../tags/tag1416.xml"/><Relationship Id="rId34" Type="http://schemas.openxmlformats.org/officeDocument/2006/relationships/tags" Target="../tags/tag1341.xml"/><Relationship Id="rId50" Type="http://schemas.openxmlformats.org/officeDocument/2006/relationships/tags" Target="../tags/tag1357.xml"/><Relationship Id="rId55" Type="http://schemas.openxmlformats.org/officeDocument/2006/relationships/tags" Target="../tags/tag1362.xml"/><Relationship Id="rId76" Type="http://schemas.openxmlformats.org/officeDocument/2006/relationships/tags" Target="../tags/tag1383.xml"/><Relationship Id="rId97" Type="http://schemas.openxmlformats.org/officeDocument/2006/relationships/tags" Target="../tags/tag1404.xml"/><Relationship Id="rId104" Type="http://schemas.openxmlformats.org/officeDocument/2006/relationships/tags" Target="../tags/tag1411.xml"/><Relationship Id="rId120" Type="http://schemas.openxmlformats.org/officeDocument/2006/relationships/tags" Target="../tags/tag1427.xml"/><Relationship Id="rId125" Type="http://schemas.openxmlformats.org/officeDocument/2006/relationships/slideLayout" Target="../slideLayouts/slideLayout7.xml"/><Relationship Id="rId7" Type="http://schemas.openxmlformats.org/officeDocument/2006/relationships/tags" Target="../tags/tag1314.xml"/><Relationship Id="rId71" Type="http://schemas.openxmlformats.org/officeDocument/2006/relationships/tags" Target="../tags/tag1378.xml"/><Relationship Id="rId92" Type="http://schemas.openxmlformats.org/officeDocument/2006/relationships/tags" Target="../tags/tag1399.xml"/><Relationship Id="rId2" Type="http://schemas.openxmlformats.org/officeDocument/2006/relationships/tags" Target="../tags/tag1309.xml"/><Relationship Id="rId29" Type="http://schemas.openxmlformats.org/officeDocument/2006/relationships/tags" Target="../tags/tag1336.xml"/><Relationship Id="rId24" Type="http://schemas.openxmlformats.org/officeDocument/2006/relationships/tags" Target="../tags/tag1331.xml"/><Relationship Id="rId40" Type="http://schemas.openxmlformats.org/officeDocument/2006/relationships/tags" Target="../tags/tag1347.xml"/><Relationship Id="rId45" Type="http://schemas.openxmlformats.org/officeDocument/2006/relationships/tags" Target="../tags/tag1352.xml"/><Relationship Id="rId66" Type="http://schemas.openxmlformats.org/officeDocument/2006/relationships/tags" Target="../tags/tag1373.xml"/><Relationship Id="rId87" Type="http://schemas.openxmlformats.org/officeDocument/2006/relationships/tags" Target="../tags/tag1394.xml"/><Relationship Id="rId110" Type="http://schemas.openxmlformats.org/officeDocument/2006/relationships/tags" Target="../tags/tag1417.xml"/><Relationship Id="rId115" Type="http://schemas.openxmlformats.org/officeDocument/2006/relationships/tags" Target="../tags/tag1422.xml"/><Relationship Id="rId61" Type="http://schemas.openxmlformats.org/officeDocument/2006/relationships/tags" Target="../tags/tag1368.xml"/><Relationship Id="rId82" Type="http://schemas.openxmlformats.org/officeDocument/2006/relationships/tags" Target="../tags/tag1389.xml"/><Relationship Id="rId19" Type="http://schemas.openxmlformats.org/officeDocument/2006/relationships/tags" Target="../tags/tag1326.xml"/><Relationship Id="rId14" Type="http://schemas.openxmlformats.org/officeDocument/2006/relationships/tags" Target="../tags/tag1321.xml"/><Relationship Id="rId30" Type="http://schemas.openxmlformats.org/officeDocument/2006/relationships/tags" Target="../tags/tag1337.xml"/><Relationship Id="rId35" Type="http://schemas.openxmlformats.org/officeDocument/2006/relationships/tags" Target="../tags/tag1342.xml"/><Relationship Id="rId56" Type="http://schemas.openxmlformats.org/officeDocument/2006/relationships/tags" Target="../tags/tag1363.xml"/><Relationship Id="rId77" Type="http://schemas.openxmlformats.org/officeDocument/2006/relationships/tags" Target="../tags/tag1384.xml"/><Relationship Id="rId100" Type="http://schemas.openxmlformats.org/officeDocument/2006/relationships/tags" Target="../tags/tag1407.xml"/><Relationship Id="rId105" Type="http://schemas.openxmlformats.org/officeDocument/2006/relationships/tags" Target="../tags/tag1412.xml"/><Relationship Id="rId126" Type="http://schemas.openxmlformats.org/officeDocument/2006/relationships/notesSlide" Target="../notesSlides/notesSlide26.xml"/><Relationship Id="rId8" Type="http://schemas.openxmlformats.org/officeDocument/2006/relationships/tags" Target="../tags/tag1315.xml"/><Relationship Id="rId51" Type="http://schemas.openxmlformats.org/officeDocument/2006/relationships/tags" Target="../tags/tag1358.xml"/><Relationship Id="rId72" Type="http://schemas.openxmlformats.org/officeDocument/2006/relationships/tags" Target="../tags/tag1379.xml"/><Relationship Id="rId93" Type="http://schemas.openxmlformats.org/officeDocument/2006/relationships/tags" Target="../tags/tag1400.xml"/><Relationship Id="rId98" Type="http://schemas.openxmlformats.org/officeDocument/2006/relationships/tags" Target="../tags/tag1405.xml"/><Relationship Id="rId121" Type="http://schemas.openxmlformats.org/officeDocument/2006/relationships/tags" Target="../tags/tag1428.xml"/><Relationship Id="rId3" Type="http://schemas.openxmlformats.org/officeDocument/2006/relationships/tags" Target="../tags/tag1310.xml"/><Relationship Id="rId25" Type="http://schemas.openxmlformats.org/officeDocument/2006/relationships/tags" Target="../tags/tag1332.xml"/><Relationship Id="rId46" Type="http://schemas.openxmlformats.org/officeDocument/2006/relationships/tags" Target="../tags/tag1353.xml"/><Relationship Id="rId67" Type="http://schemas.openxmlformats.org/officeDocument/2006/relationships/tags" Target="../tags/tag1374.xml"/><Relationship Id="rId116" Type="http://schemas.openxmlformats.org/officeDocument/2006/relationships/tags" Target="../tags/tag1423.xml"/><Relationship Id="rId20" Type="http://schemas.openxmlformats.org/officeDocument/2006/relationships/tags" Target="../tags/tag1327.xml"/><Relationship Id="rId41" Type="http://schemas.openxmlformats.org/officeDocument/2006/relationships/tags" Target="../tags/tag1348.xml"/><Relationship Id="rId62" Type="http://schemas.openxmlformats.org/officeDocument/2006/relationships/tags" Target="../tags/tag1369.xml"/><Relationship Id="rId83" Type="http://schemas.openxmlformats.org/officeDocument/2006/relationships/tags" Target="../tags/tag1390.xml"/><Relationship Id="rId88" Type="http://schemas.openxmlformats.org/officeDocument/2006/relationships/tags" Target="../tags/tag1395.xml"/><Relationship Id="rId111" Type="http://schemas.openxmlformats.org/officeDocument/2006/relationships/tags" Target="../tags/tag1418.xml"/><Relationship Id="rId15" Type="http://schemas.openxmlformats.org/officeDocument/2006/relationships/tags" Target="../tags/tag1322.xml"/><Relationship Id="rId36" Type="http://schemas.openxmlformats.org/officeDocument/2006/relationships/tags" Target="../tags/tag1343.xml"/><Relationship Id="rId57" Type="http://schemas.openxmlformats.org/officeDocument/2006/relationships/tags" Target="../tags/tag1364.xml"/><Relationship Id="rId106" Type="http://schemas.openxmlformats.org/officeDocument/2006/relationships/tags" Target="../tags/tag1413.xml"/><Relationship Id="rId127" Type="http://schemas.openxmlformats.org/officeDocument/2006/relationships/image" Target="../media/image3.png"/><Relationship Id="rId10" Type="http://schemas.openxmlformats.org/officeDocument/2006/relationships/tags" Target="../tags/tag1317.xml"/><Relationship Id="rId31" Type="http://schemas.openxmlformats.org/officeDocument/2006/relationships/tags" Target="../tags/tag1338.xml"/><Relationship Id="rId52" Type="http://schemas.openxmlformats.org/officeDocument/2006/relationships/tags" Target="../tags/tag1359.xml"/><Relationship Id="rId73" Type="http://schemas.openxmlformats.org/officeDocument/2006/relationships/tags" Target="../tags/tag1380.xml"/><Relationship Id="rId78" Type="http://schemas.openxmlformats.org/officeDocument/2006/relationships/tags" Target="../tags/tag1385.xml"/><Relationship Id="rId94" Type="http://schemas.openxmlformats.org/officeDocument/2006/relationships/tags" Target="../tags/tag1401.xml"/><Relationship Id="rId99" Type="http://schemas.openxmlformats.org/officeDocument/2006/relationships/tags" Target="../tags/tag1406.xml"/><Relationship Id="rId101" Type="http://schemas.openxmlformats.org/officeDocument/2006/relationships/tags" Target="../tags/tag1408.xml"/><Relationship Id="rId122" Type="http://schemas.openxmlformats.org/officeDocument/2006/relationships/tags" Target="../tags/tag1429.xml"/><Relationship Id="rId4" Type="http://schemas.openxmlformats.org/officeDocument/2006/relationships/tags" Target="../tags/tag1311.xml"/><Relationship Id="rId9" Type="http://schemas.openxmlformats.org/officeDocument/2006/relationships/tags" Target="../tags/tag1316.xml"/></Relationships>
</file>

<file path=ppt/slides/_rels/slide46.xml.rels><?xml version="1.0" encoding="UTF-8" standalone="yes"?>
<Relationships xmlns="http://schemas.openxmlformats.org/package/2006/relationships"><Relationship Id="rId26" Type="http://schemas.openxmlformats.org/officeDocument/2006/relationships/tags" Target="../tags/tag1457.xml"/><Relationship Id="rId117" Type="http://schemas.openxmlformats.org/officeDocument/2006/relationships/tags" Target="../tags/tag1548.xml"/><Relationship Id="rId21" Type="http://schemas.openxmlformats.org/officeDocument/2006/relationships/tags" Target="../tags/tag1452.xml"/><Relationship Id="rId42" Type="http://schemas.openxmlformats.org/officeDocument/2006/relationships/tags" Target="../tags/tag1473.xml"/><Relationship Id="rId47" Type="http://schemas.openxmlformats.org/officeDocument/2006/relationships/tags" Target="../tags/tag1478.xml"/><Relationship Id="rId63" Type="http://schemas.openxmlformats.org/officeDocument/2006/relationships/tags" Target="../tags/tag1494.xml"/><Relationship Id="rId68" Type="http://schemas.openxmlformats.org/officeDocument/2006/relationships/tags" Target="../tags/tag1499.xml"/><Relationship Id="rId84" Type="http://schemas.openxmlformats.org/officeDocument/2006/relationships/tags" Target="../tags/tag1515.xml"/><Relationship Id="rId89" Type="http://schemas.openxmlformats.org/officeDocument/2006/relationships/tags" Target="../tags/tag1520.xml"/><Relationship Id="rId112" Type="http://schemas.openxmlformats.org/officeDocument/2006/relationships/tags" Target="../tags/tag1543.xml"/><Relationship Id="rId16" Type="http://schemas.openxmlformats.org/officeDocument/2006/relationships/tags" Target="../tags/tag1447.xml"/><Relationship Id="rId107" Type="http://schemas.openxmlformats.org/officeDocument/2006/relationships/tags" Target="../tags/tag1538.xml"/><Relationship Id="rId11" Type="http://schemas.openxmlformats.org/officeDocument/2006/relationships/tags" Target="../tags/tag1442.xml"/><Relationship Id="rId32" Type="http://schemas.openxmlformats.org/officeDocument/2006/relationships/tags" Target="../tags/tag1463.xml"/><Relationship Id="rId37" Type="http://schemas.openxmlformats.org/officeDocument/2006/relationships/tags" Target="../tags/tag1468.xml"/><Relationship Id="rId53" Type="http://schemas.openxmlformats.org/officeDocument/2006/relationships/tags" Target="../tags/tag1484.xml"/><Relationship Id="rId58" Type="http://schemas.openxmlformats.org/officeDocument/2006/relationships/tags" Target="../tags/tag1489.xml"/><Relationship Id="rId74" Type="http://schemas.openxmlformats.org/officeDocument/2006/relationships/tags" Target="../tags/tag1505.xml"/><Relationship Id="rId79" Type="http://schemas.openxmlformats.org/officeDocument/2006/relationships/tags" Target="../tags/tag1510.xml"/><Relationship Id="rId102" Type="http://schemas.openxmlformats.org/officeDocument/2006/relationships/tags" Target="../tags/tag1533.xml"/><Relationship Id="rId123" Type="http://schemas.openxmlformats.org/officeDocument/2006/relationships/tags" Target="../tags/tag1554.xml"/><Relationship Id="rId5" Type="http://schemas.openxmlformats.org/officeDocument/2006/relationships/tags" Target="../tags/tag1436.xml"/><Relationship Id="rId90" Type="http://schemas.openxmlformats.org/officeDocument/2006/relationships/tags" Target="../tags/tag1521.xml"/><Relationship Id="rId95" Type="http://schemas.openxmlformats.org/officeDocument/2006/relationships/tags" Target="../tags/tag1526.xml"/><Relationship Id="rId22" Type="http://schemas.openxmlformats.org/officeDocument/2006/relationships/tags" Target="../tags/tag1453.xml"/><Relationship Id="rId27" Type="http://schemas.openxmlformats.org/officeDocument/2006/relationships/tags" Target="../tags/tag1458.xml"/><Relationship Id="rId43" Type="http://schemas.openxmlformats.org/officeDocument/2006/relationships/tags" Target="../tags/tag1474.xml"/><Relationship Id="rId48" Type="http://schemas.openxmlformats.org/officeDocument/2006/relationships/tags" Target="../tags/tag1479.xml"/><Relationship Id="rId64" Type="http://schemas.openxmlformats.org/officeDocument/2006/relationships/tags" Target="../tags/tag1495.xml"/><Relationship Id="rId69" Type="http://schemas.openxmlformats.org/officeDocument/2006/relationships/tags" Target="../tags/tag1500.xml"/><Relationship Id="rId113" Type="http://schemas.openxmlformats.org/officeDocument/2006/relationships/tags" Target="../tags/tag1544.xml"/><Relationship Id="rId118" Type="http://schemas.openxmlformats.org/officeDocument/2006/relationships/tags" Target="../tags/tag1549.xml"/><Relationship Id="rId80" Type="http://schemas.openxmlformats.org/officeDocument/2006/relationships/tags" Target="../tags/tag1511.xml"/><Relationship Id="rId85" Type="http://schemas.openxmlformats.org/officeDocument/2006/relationships/tags" Target="../tags/tag1516.xml"/><Relationship Id="rId12" Type="http://schemas.openxmlformats.org/officeDocument/2006/relationships/tags" Target="../tags/tag1443.xml"/><Relationship Id="rId17" Type="http://schemas.openxmlformats.org/officeDocument/2006/relationships/tags" Target="../tags/tag1448.xml"/><Relationship Id="rId33" Type="http://schemas.openxmlformats.org/officeDocument/2006/relationships/tags" Target="../tags/tag1464.xml"/><Relationship Id="rId38" Type="http://schemas.openxmlformats.org/officeDocument/2006/relationships/tags" Target="../tags/tag1469.xml"/><Relationship Id="rId59" Type="http://schemas.openxmlformats.org/officeDocument/2006/relationships/tags" Target="../tags/tag1490.xml"/><Relationship Id="rId103" Type="http://schemas.openxmlformats.org/officeDocument/2006/relationships/tags" Target="../tags/tag1534.xml"/><Relationship Id="rId108" Type="http://schemas.openxmlformats.org/officeDocument/2006/relationships/tags" Target="../tags/tag1539.xml"/><Relationship Id="rId124" Type="http://schemas.openxmlformats.org/officeDocument/2006/relationships/tags" Target="../tags/tag1555.xml"/><Relationship Id="rId54" Type="http://schemas.openxmlformats.org/officeDocument/2006/relationships/tags" Target="../tags/tag1485.xml"/><Relationship Id="rId70" Type="http://schemas.openxmlformats.org/officeDocument/2006/relationships/tags" Target="../tags/tag1501.xml"/><Relationship Id="rId75" Type="http://schemas.openxmlformats.org/officeDocument/2006/relationships/tags" Target="../tags/tag1506.xml"/><Relationship Id="rId91" Type="http://schemas.openxmlformats.org/officeDocument/2006/relationships/tags" Target="../tags/tag1522.xml"/><Relationship Id="rId96" Type="http://schemas.openxmlformats.org/officeDocument/2006/relationships/tags" Target="../tags/tag1527.xml"/><Relationship Id="rId1" Type="http://schemas.openxmlformats.org/officeDocument/2006/relationships/tags" Target="../tags/tag1432.xml"/><Relationship Id="rId6" Type="http://schemas.openxmlformats.org/officeDocument/2006/relationships/tags" Target="../tags/tag1437.xml"/><Relationship Id="rId23" Type="http://schemas.openxmlformats.org/officeDocument/2006/relationships/tags" Target="../tags/tag1454.xml"/><Relationship Id="rId28" Type="http://schemas.openxmlformats.org/officeDocument/2006/relationships/tags" Target="../tags/tag1459.xml"/><Relationship Id="rId49" Type="http://schemas.openxmlformats.org/officeDocument/2006/relationships/tags" Target="../tags/tag1480.xml"/><Relationship Id="rId114" Type="http://schemas.openxmlformats.org/officeDocument/2006/relationships/tags" Target="../tags/tag1545.xml"/><Relationship Id="rId119" Type="http://schemas.openxmlformats.org/officeDocument/2006/relationships/tags" Target="../tags/tag1550.xml"/><Relationship Id="rId44" Type="http://schemas.openxmlformats.org/officeDocument/2006/relationships/tags" Target="../tags/tag1475.xml"/><Relationship Id="rId60" Type="http://schemas.openxmlformats.org/officeDocument/2006/relationships/tags" Target="../tags/tag1491.xml"/><Relationship Id="rId65" Type="http://schemas.openxmlformats.org/officeDocument/2006/relationships/tags" Target="../tags/tag1496.xml"/><Relationship Id="rId81" Type="http://schemas.openxmlformats.org/officeDocument/2006/relationships/tags" Target="../tags/tag1512.xml"/><Relationship Id="rId86" Type="http://schemas.openxmlformats.org/officeDocument/2006/relationships/tags" Target="../tags/tag1517.xml"/><Relationship Id="rId13" Type="http://schemas.openxmlformats.org/officeDocument/2006/relationships/tags" Target="../tags/tag1444.xml"/><Relationship Id="rId18" Type="http://schemas.openxmlformats.org/officeDocument/2006/relationships/tags" Target="../tags/tag1449.xml"/><Relationship Id="rId39" Type="http://schemas.openxmlformats.org/officeDocument/2006/relationships/tags" Target="../tags/tag1470.xml"/><Relationship Id="rId109" Type="http://schemas.openxmlformats.org/officeDocument/2006/relationships/tags" Target="../tags/tag1540.xml"/><Relationship Id="rId34" Type="http://schemas.openxmlformats.org/officeDocument/2006/relationships/tags" Target="../tags/tag1465.xml"/><Relationship Id="rId50" Type="http://schemas.openxmlformats.org/officeDocument/2006/relationships/tags" Target="../tags/tag1481.xml"/><Relationship Id="rId55" Type="http://schemas.openxmlformats.org/officeDocument/2006/relationships/tags" Target="../tags/tag1486.xml"/><Relationship Id="rId76" Type="http://schemas.openxmlformats.org/officeDocument/2006/relationships/tags" Target="../tags/tag1507.xml"/><Relationship Id="rId97" Type="http://schemas.openxmlformats.org/officeDocument/2006/relationships/tags" Target="../tags/tag1528.xml"/><Relationship Id="rId104" Type="http://schemas.openxmlformats.org/officeDocument/2006/relationships/tags" Target="../tags/tag1535.xml"/><Relationship Id="rId120" Type="http://schemas.openxmlformats.org/officeDocument/2006/relationships/tags" Target="../tags/tag1551.xml"/><Relationship Id="rId125" Type="http://schemas.openxmlformats.org/officeDocument/2006/relationships/slideLayout" Target="../slideLayouts/slideLayout7.xml"/><Relationship Id="rId7" Type="http://schemas.openxmlformats.org/officeDocument/2006/relationships/tags" Target="../tags/tag1438.xml"/><Relationship Id="rId71" Type="http://schemas.openxmlformats.org/officeDocument/2006/relationships/tags" Target="../tags/tag1502.xml"/><Relationship Id="rId92" Type="http://schemas.openxmlformats.org/officeDocument/2006/relationships/tags" Target="../tags/tag1523.xml"/><Relationship Id="rId2" Type="http://schemas.openxmlformats.org/officeDocument/2006/relationships/tags" Target="../tags/tag1433.xml"/><Relationship Id="rId29" Type="http://schemas.openxmlformats.org/officeDocument/2006/relationships/tags" Target="../tags/tag1460.xml"/><Relationship Id="rId24" Type="http://schemas.openxmlformats.org/officeDocument/2006/relationships/tags" Target="../tags/tag1455.xml"/><Relationship Id="rId40" Type="http://schemas.openxmlformats.org/officeDocument/2006/relationships/tags" Target="../tags/tag1471.xml"/><Relationship Id="rId45" Type="http://schemas.openxmlformats.org/officeDocument/2006/relationships/tags" Target="../tags/tag1476.xml"/><Relationship Id="rId66" Type="http://schemas.openxmlformats.org/officeDocument/2006/relationships/tags" Target="../tags/tag1497.xml"/><Relationship Id="rId87" Type="http://schemas.openxmlformats.org/officeDocument/2006/relationships/tags" Target="../tags/tag1518.xml"/><Relationship Id="rId110" Type="http://schemas.openxmlformats.org/officeDocument/2006/relationships/tags" Target="../tags/tag1541.xml"/><Relationship Id="rId115" Type="http://schemas.openxmlformats.org/officeDocument/2006/relationships/tags" Target="../tags/tag1546.xml"/><Relationship Id="rId61" Type="http://schemas.openxmlformats.org/officeDocument/2006/relationships/tags" Target="../tags/tag1492.xml"/><Relationship Id="rId82" Type="http://schemas.openxmlformats.org/officeDocument/2006/relationships/tags" Target="../tags/tag1513.xml"/><Relationship Id="rId19" Type="http://schemas.openxmlformats.org/officeDocument/2006/relationships/tags" Target="../tags/tag1450.xml"/><Relationship Id="rId14" Type="http://schemas.openxmlformats.org/officeDocument/2006/relationships/tags" Target="../tags/tag1445.xml"/><Relationship Id="rId30" Type="http://schemas.openxmlformats.org/officeDocument/2006/relationships/tags" Target="../tags/tag1461.xml"/><Relationship Id="rId35" Type="http://schemas.openxmlformats.org/officeDocument/2006/relationships/tags" Target="../tags/tag1466.xml"/><Relationship Id="rId56" Type="http://schemas.openxmlformats.org/officeDocument/2006/relationships/tags" Target="../tags/tag1487.xml"/><Relationship Id="rId77" Type="http://schemas.openxmlformats.org/officeDocument/2006/relationships/tags" Target="../tags/tag1508.xml"/><Relationship Id="rId100" Type="http://schemas.openxmlformats.org/officeDocument/2006/relationships/tags" Target="../tags/tag1531.xml"/><Relationship Id="rId105" Type="http://schemas.openxmlformats.org/officeDocument/2006/relationships/tags" Target="../tags/tag1536.xml"/><Relationship Id="rId126" Type="http://schemas.openxmlformats.org/officeDocument/2006/relationships/notesSlide" Target="../notesSlides/notesSlide27.xml"/><Relationship Id="rId8" Type="http://schemas.openxmlformats.org/officeDocument/2006/relationships/tags" Target="../tags/tag1439.xml"/><Relationship Id="rId51" Type="http://schemas.openxmlformats.org/officeDocument/2006/relationships/tags" Target="../tags/tag1482.xml"/><Relationship Id="rId72" Type="http://schemas.openxmlformats.org/officeDocument/2006/relationships/tags" Target="../tags/tag1503.xml"/><Relationship Id="rId93" Type="http://schemas.openxmlformats.org/officeDocument/2006/relationships/tags" Target="../tags/tag1524.xml"/><Relationship Id="rId98" Type="http://schemas.openxmlformats.org/officeDocument/2006/relationships/tags" Target="../tags/tag1529.xml"/><Relationship Id="rId121" Type="http://schemas.openxmlformats.org/officeDocument/2006/relationships/tags" Target="../tags/tag1552.xml"/><Relationship Id="rId3" Type="http://schemas.openxmlformats.org/officeDocument/2006/relationships/tags" Target="../tags/tag1434.xml"/><Relationship Id="rId25" Type="http://schemas.openxmlformats.org/officeDocument/2006/relationships/tags" Target="../tags/tag1456.xml"/><Relationship Id="rId46" Type="http://schemas.openxmlformats.org/officeDocument/2006/relationships/tags" Target="../tags/tag1477.xml"/><Relationship Id="rId67" Type="http://schemas.openxmlformats.org/officeDocument/2006/relationships/tags" Target="../tags/tag1498.xml"/><Relationship Id="rId116" Type="http://schemas.openxmlformats.org/officeDocument/2006/relationships/tags" Target="../tags/tag1547.xml"/><Relationship Id="rId20" Type="http://schemas.openxmlformats.org/officeDocument/2006/relationships/tags" Target="../tags/tag1451.xml"/><Relationship Id="rId41" Type="http://schemas.openxmlformats.org/officeDocument/2006/relationships/tags" Target="../tags/tag1472.xml"/><Relationship Id="rId62" Type="http://schemas.openxmlformats.org/officeDocument/2006/relationships/tags" Target="../tags/tag1493.xml"/><Relationship Id="rId83" Type="http://schemas.openxmlformats.org/officeDocument/2006/relationships/tags" Target="../tags/tag1514.xml"/><Relationship Id="rId88" Type="http://schemas.openxmlformats.org/officeDocument/2006/relationships/tags" Target="../tags/tag1519.xml"/><Relationship Id="rId111" Type="http://schemas.openxmlformats.org/officeDocument/2006/relationships/tags" Target="../tags/tag1542.xml"/><Relationship Id="rId15" Type="http://schemas.openxmlformats.org/officeDocument/2006/relationships/tags" Target="../tags/tag1446.xml"/><Relationship Id="rId36" Type="http://schemas.openxmlformats.org/officeDocument/2006/relationships/tags" Target="../tags/tag1467.xml"/><Relationship Id="rId57" Type="http://schemas.openxmlformats.org/officeDocument/2006/relationships/tags" Target="../tags/tag1488.xml"/><Relationship Id="rId106" Type="http://schemas.openxmlformats.org/officeDocument/2006/relationships/tags" Target="../tags/tag1537.xml"/><Relationship Id="rId10" Type="http://schemas.openxmlformats.org/officeDocument/2006/relationships/tags" Target="../tags/tag1441.xml"/><Relationship Id="rId31" Type="http://schemas.openxmlformats.org/officeDocument/2006/relationships/tags" Target="../tags/tag1462.xml"/><Relationship Id="rId52" Type="http://schemas.openxmlformats.org/officeDocument/2006/relationships/tags" Target="../tags/tag1483.xml"/><Relationship Id="rId73" Type="http://schemas.openxmlformats.org/officeDocument/2006/relationships/tags" Target="../tags/tag1504.xml"/><Relationship Id="rId78" Type="http://schemas.openxmlformats.org/officeDocument/2006/relationships/tags" Target="../tags/tag1509.xml"/><Relationship Id="rId94" Type="http://schemas.openxmlformats.org/officeDocument/2006/relationships/tags" Target="../tags/tag1525.xml"/><Relationship Id="rId99" Type="http://schemas.openxmlformats.org/officeDocument/2006/relationships/tags" Target="../tags/tag1530.xml"/><Relationship Id="rId101" Type="http://schemas.openxmlformats.org/officeDocument/2006/relationships/tags" Target="../tags/tag1532.xml"/><Relationship Id="rId122" Type="http://schemas.openxmlformats.org/officeDocument/2006/relationships/tags" Target="../tags/tag1553.xml"/><Relationship Id="rId4" Type="http://schemas.openxmlformats.org/officeDocument/2006/relationships/tags" Target="../tags/tag1435.xml"/><Relationship Id="rId9" Type="http://schemas.openxmlformats.org/officeDocument/2006/relationships/tags" Target="../tags/tag1440.xml"/></Relationships>
</file>

<file path=ppt/slides/_rels/slide47.xml.rels><?xml version="1.0" encoding="UTF-8" standalone="yes"?>
<Relationships xmlns="http://schemas.openxmlformats.org/package/2006/relationships"><Relationship Id="rId26" Type="http://schemas.openxmlformats.org/officeDocument/2006/relationships/tags" Target="../tags/tag1581.xml"/><Relationship Id="rId117" Type="http://schemas.openxmlformats.org/officeDocument/2006/relationships/tags" Target="../tags/tag1672.xml"/><Relationship Id="rId21" Type="http://schemas.openxmlformats.org/officeDocument/2006/relationships/tags" Target="../tags/tag1576.xml"/><Relationship Id="rId42" Type="http://schemas.openxmlformats.org/officeDocument/2006/relationships/tags" Target="../tags/tag1597.xml"/><Relationship Id="rId47" Type="http://schemas.openxmlformats.org/officeDocument/2006/relationships/tags" Target="../tags/tag1602.xml"/><Relationship Id="rId63" Type="http://schemas.openxmlformats.org/officeDocument/2006/relationships/tags" Target="../tags/tag1618.xml"/><Relationship Id="rId68" Type="http://schemas.openxmlformats.org/officeDocument/2006/relationships/tags" Target="../tags/tag1623.xml"/><Relationship Id="rId84" Type="http://schemas.openxmlformats.org/officeDocument/2006/relationships/tags" Target="../tags/tag1639.xml"/><Relationship Id="rId89" Type="http://schemas.openxmlformats.org/officeDocument/2006/relationships/tags" Target="../tags/tag1644.xml"/><Relationship Id="rId112" Type="http://schemas.openxmlformats.org/officeDocument/2006/relationships/tags" Target="../tags/tag1667.xml"/><Relationship Id="rId16" Type="http://schemas.openxmlformats.org/officeDocument/2006/relationships/tags" Target="../tags/tag1571.xml"/><Relationship Id="rId107" Type="http://schemas.openxmlformats.org/officeDocument/2006/relationships/tags" Target="../tags/tag1662.xml"/><Relationship Id="rId11" Type="http://schemas.openxmlformats.org/officeDocument/2006/relationships/tags" Target="../tags/tag1566.xml"/><Relationship Id="rId32" Type="http://schemas.openxmlformats.org/officeDocument/2006/relationships/tags" Target="../tags/tag1587.xml"/><Relationship Id="rId37" Type="http://schemas.openxmlformats.org/officeDocument/2006/relationships/tags" Target="../tags/tag1592.xml"/><Relationship Id="rId53" Type="http://schemas.openxmlformats.org/officeDocument/2006/relationships/tags" Target="../tags/tag1608.xml"/><Relationship Id="rId58" Type="http://schemas.openxmlformats.org/officeDocument/2006/relationships/tags" Target="../tags/tag1613.xml"/><Relationship Id="rId74" Type="http://schemas.openxmlformats.org/officeDocument/2006/relationships/tags" Target="../tags/tag1629.xml"/><Relationship Id="rId79" Type="http://schemas.openxmlformats.org/officeDocument/2006/relationships/tags" Target="../tags/tag1634.xml"/><Relationship Id="rId102" Type="http://schemas.openxmlformats.org/officeDocument/2006/relationships/tags" Target="../tags/tag1657.xml"/><Relationship Id="rId123" Type="http://schemas.openxmlformats.org/officeDocument/2006/relationships/tags" Target="../tags/tag1678.xml"/><Relationship Id="rId128" Type="http://schemas.openxmlformats.org/officeDocument/2006/relationships/notesSlide" Target="../notesSlides/notesSlide28.xml"/><Relationship Id="rId5" Type="http://schemas.openxmlformats.org/officeDocument/2006/relationships/tags" Target="../tags/tag1560.xml"/><Relationship Id="rId90" Type="http://schemas.openxmlformats.org/officeDocument/2006/relationships/tags" Target="../tags/tag1645.xml"/><Relationship Id="rId95" Type="http://schemas.openxmlformats.org/officeDocument/2006/relationships/tags" Target="../tags/tag1650.xml"/><Relationship Id="rId22" Type="http://schemas.openxmlformats.org/officeDocument/2006/relationships/tags" Target="../tags/tag1577.xml"/><Relationship Id="rId27" Type="http://schemas.openxmlformats.org/officeDocument/2006/relationships/tags" Target="../tags/tag1582.xml"/><Relationship Id="rId43" Type="http://schemas.openxmlformats.org/officeDocument/2006/relationships/tags" Target="../tags/tag1598.xml"/><Relationship Id="rId48" Type="http://schemas.openxmlformats.org/officeDocument/2006/relationships/tags" Target="../tags/tag1603.xml"/><Relationship Id="rId64" Type="http://schemas.openxmlformats.org/officeDocument/2006/relationships/tags" Target="../tags/tag1619.xml"/><Relationship Id="rId69" Type="http://schemas.openxmlformats.org/officeDocument/2006/relationships/tags" Target="../tags/tag1624.xml"/><Relationship Id="rId113" Type="http://schemas.openxmlformats.org/officeDocument/2006/relationships/tags" Target="../tags/tag1668.xml"/><Relationship Id="rId118" Type="http://schemas.openxmlformats.org/officeDocument/2006/relationships/tags" Target="../tags/tag1673.xml"/><Relationship Id="rId80" Type="http://schemas.openxmlformats.org/officeDocument/2006/relationships/tags" Target="../tags/tag1635.xml"/><Relationship Id="rId85" Type="http://schemas.openxmlformats.org/officeDocument/2006/relationships/tags" Target="../tags/tag1640.xml"/><Relationship Id="rId12" Type="http://schemas.openxmlformats.org/officeDocument/2006/relationships/tags" Target="../tags/tag1567.xml"/><Relationship Id="rId17" Type="http://schemas.openxmlformats.org/officeDocument/2006/relationships/tags" Target="../tags/tag1572.xml"/><Relationship Id="rId33" Type="http://schemas.openxmlformats.org/officeDocument/2006/relationships/tags" Target="../tags/tag1588.xml"/><Relationship Id="rId38" Type="http://schemas.openxmlformats.org/officeDocument/2006/relationships/tags" Target="../tags/tag1593.xml"/><Relationship Id="rId59" Type="http://schemas.openxmlformats.org/officeDocument/2006/relationships/tags" Target="../tags/tag1614.xml"/><Relationship Id="rId103" Type="http://schemas.openxmlformats.org/officeDocument/2006/relationships/tags" Target="../tags/tag1658.xml"/><Relationship Id="rId108" Type="http://schemas.openxmlformats.org/officeDocument/2006/relationships/tags" Target="../tags/tag1663.xml"/><Relationship Id="rId124" Type="http://schemas.openxmlformats.org/officeDocument/2006/relationships/tags" Target="../tags/tag1679.xml"/><Relationship Id="rId54" Type="http://schemas.openxmlformats.org/officeDocument/2006/relationships/tags" Target="../tags/tag1609.xml"/><Relationship Id="rId70" Type="http://schemas.openxmlformats.org/officeDocument/2006/relationships/tags" Target="../tags/tag1625.xml"/><Relationship Id="rId75" Type="http://schemas.openxmlformats.org/officeDocument/2006/relationships/tags" Target="../tags/tag1630.xml"/><Relationship Id="rId91" Type="http://schemas.openxmlformats.org/officeDocument/2006/relationships/tags" Target="../tags/tag1646.xml"/><Relationship Id="rId96" Type="http://schemas.openxmlformats.org/officeDocument/2006/relationships/tags" Target="../tags/tag1651.xml"/><Relationship Id="rId1" Type="http://schemas.openxmlformats.org/officeDocument/2006/relationships/tags" Target="../tags/tag1556.xml"/><Relationship Id="rId6" Type="http://schemas.openxmlformats.org/officeDocument/2006/relationships/tags" Target="../tags/tag1561.xml"/><Relationship Id="rId23" Type="http://schemas.openxmlformats.org/officeDocument/2006/relationships/tags" Target="../tags/tag1578.xml"/><Relationship Id="rId28" Type="http://schemas.openxmlformats.org/officeDocument/2006/relationships/tags" Target="../tags/tag1583.xml"/><Relationship Id="rId49" Type="http://schemas.openxmlformats.org/officeDocument/2006/relationships/tags" Target="../tags/tag1604.xml"/><Relationship Id="rId114" Type="http://schemas.openxmlformats.org/officeDocument/2006/relationships/tags" Target="../tags/tag1669.xml"/><Relationship Id="rId119" Type="http://schemas.openxmlformats.org/officeDocument/2006/relationships/tags" Target="../tags/tag1674.xml"/><Relationship Id="rId44" Type="http://schemas.openxmlformats.org/officeDocument/2006/relationships/tags" Target="../tags/tag1599.xml"/><Relationship Id="rId60" Type="http://schemas.openxmlformats.org/officeDocument/2006/relationships/tags" Target="../tags/tag1615.xml"/><Relationship Id="rId65" Type="http://schemas.openxmlformats.org/officeDocument/2006/relationships/tags" Target="../tags/tag1620.xml"/><Relationship Id="rId81" Type="http://schemas.openxmlformats.org/officeDocument/2006/relationships/tags" Target="../tags/tag1636.xml"/><Relationship Id="rId86" Type="http://schemas.openxmlformats.org/officeDocument/2006/relationships/tags" Target="../tags/tag1641.xml"/><Relationship Id="rId13" Type="http://schemas.openxmlformats.org/officeDocument/2006/relationships/tags" Target="../tags/tag1568.xml"/><Relationship Id="rId18" Type="http://schemas.openxmlformats.org/officeDocument/2006/relationships/tags" Target="../tags/tag1573.xml"/><Relationship Id="rId39" Type="http://schemas.openxmlformats.org/officeDocument/2006/relationships/tags" Target="../tags/tag1594.xml"/><Relationship Id="rId109" Type="http://schemas.openxmlformats.org/officeDocument/2006/relationships/tags" Target="../tags/tag1664.xml"/><Relationship Id="rId34" Type="http://schemas.openxmlformats.org/officeDocument/2006/relationships/tags" Target="../tags/tag1589.xml"/><Relationship Id="rId50" Type="http://schemas.openxmlformats.org/officeDocument/2006/relationships/tags" Target="../tags/tag1605.xml"/><Relationship Id="rId55" Type="http://schemas.openxmlformats.org/officeDocument/2006/relationships/tags" Target="../tags/tag1610.xml"/><Relationship Id="rId76" Type="http://schemas.openxmlformats.org/officeDocument/2006/relationships/tags" Target="../tags/tag1631.xml"/><Relationship Id="rId97" Type="http://schemas.openxmlformats.org/officeDocument/2006/relationships/tags" Target="../tags/tag1652.xml"/><Relationship Id="rId104" Type="http://schemas.openxmlformats.org/officeDocument/2006/relationships/tags" Target="../tags/tag1659.xml"/><Relationship Id="rId120" Type="http://schemas.openxmlformats.org/officeDocument/2006/relationships/tags" Target="../tags/tag1675.xml"/><Relationship Id="rId125" Type="http://schemas.openxmlformats.org/officeDocument/2006/relationships/tags" Target="../tags/tag1680.xml"/><Relationship Id="rId7" Type="http://schemas.openxmlformats.org/officeDocument/2006/relationships/tags" Target="../tags/tag1562.xml"/><Relationship Id="rId71" Type="http://schemas.openxmlformats.org/officeDocument/2006/relationships/tags" Target="../tags/tag1626.xml"/><Relationship Id="rId92" Type="http://schemas.openxmlformats.org/officeDocument/2006/relationships/tags" Target="../tags/tag1647.xml"/><Relationship Id="rId2" Type="http://schemas.openxmlformats.org/officeDocument/2006/relationships/tags" Target="../tags/tag1557.xml"/><Relationship Id="rId29" Type="http://schemas.openxmlformats.org/officeDocument/2006/relationships/tags" Target="../tags/tag1584.xml"/><Relationship Id="rId24" Type="http://schemas.openxmlformats.org/officeDocument/2006/relationships/tags" Target="../tags/tag1579.xml"/><Relationship Id="rId40" Type="http://schemas.openxmlformats.org/officeDocument/2006/relationships/tags" Target="../tags/tag1595.xml"/><Relationship Id="rId45" Type="http://schemas.openxmlformats.org/officeDocument/2006/relationships/tags" Target="../tags/tag1600.xml"/><Relationship Id="rId66" Type="http://schemas.openxmlformats.org/officeDocument/2006/relationships/tags" Target="../tags/tag1621.xml"/><Relationship Id="rId87" Type="http://schemas.openxmlformats.org/officeDocument/2006/relationships/tags" Target="../tags/tag1642.xml"/><Relationship Id="rId110" Type="http://schemas.openxmlformats.org/officeDocument/2006/relationships/tags" Target="../tags/tag1665.xml"/><Relationship Id="rId115" Type="http://schemas.openxmlformats.org/officeDocument/2006/relationships/tags" Target="../tags/tag1670.xml"/><Relationship Id="rId61" Type="http://schemas.openxmlformats.org/officeDocument/2006/relationships/tags" Target="../tags/tag1616.xml"/><Relationship Id="rId82" Type="http://schemas.openxmlformats.org/officeDocument/2006/relationships/tags" Target="../tags/tag1637.xml"/><Relationship Id="rId19" Type="http://schemas.openxmlformats.org/officeDocument/2006/relationships/tags" Target="../tags/tag1574.xml"/><Relationship Id="rId14" Type="http://schemas.openxmlformats.org/officeDocument/2006/relationships/tags" Target="../tags/tag1569.xml"/><Relationship Id="rId30" Type="http://schemas.openxmlformats.org/officeDocument/2006/relationships/tags" Target="../tags/tag1585.xml"/><Relationship Id="rId35" Type="http://schemas.openxmlformats.org/officeDocument/2006/relationships/tags" Target="../tags/tag1590.xml"/><Relationship Id="rId56" Type="http://schemas.openxmlformats.org/officeDocument/2006/relationships/tags" Target="../tags/tag1611.xml"/><Relationship Id="rId77" Type="http://schemas.openxmlformats.org/officeDocument/2006/relationships/tags" Target="../tags/tag1632.xml"/><Relationship Id="rId100" Type="http://schemas.openxmlformats.org/officeDocument/2006/relationships/tags" Target="../tags/tag1655.xml"/><Relationship Id="rId105" Type="http://schemas.openxmlformats.org/officeDocument/2006/relationships/tags" Target="../tags/tag1660.xml"/><Relationship Id="rId126" Type="http://schemas.openxmlformats.org/officeDocument/2006/relationships/tags" Target="../tags/tag1681.xml"/><Relationship Id="rId8" Type="http://schemas.openxmlformats.org/officeDocument/2006/relationships/tags" Target="../tags/tag1563.xml"/><Relationship Id="rId51" Type="http://schemas.openxmlformats.org/officeDocument/2006/relationships/tags" Target="../tags/tag1606.xml"/><Relationship Id="rId72" Type="http://schemas.openxmlformats.org/officeDocument/2006/relationships/tags" Target="../tags/tag1627.xml"/><Relationship Id="rId93" Type="http://schemas.openxmlformats.org/officeDocument/2006/relationships/tags" Target="../tags/tag1648.xml"/><Relationship Id="rId98" Type="http://schemas.openxmlformats.org/officeDocument/2006/relationships/tags" Target="../tags/tag1653.xml"/><Relationship Id="rId121" Type="http://schemas.openxmlformats.org/officeDocument/2006/relationships/tags" Target="../tags/tag1676.xml"/><Relationship Id="rId3" Type="http://schemas.openxmlformats.org/officeDocument/2006/relationships/tags" Target="../tags/tag1558.xml"/><Relationship Id="rId25" Type="http://schemas.openxmlformats.org/officeDocument/2006/relationships/tags" Target="../tags/tag1580.xml"/><Relationship Id="rId46" Type="http://schemas.openxmlformats.org/officeDocument/2006/relationships/tags" Target="../tags/tag1601.xml"/><Relationship Id="rId67" Type="http://schemas.openxmlformats.org/officeDocument/2006/relationships/tags" Target="../tags/tag1622.xml"/><Relationship Id="rId116" Type="http://schemas.openxmlformats.org/officeDocument/2006/relationships/tags" Target="../tags/tag1671.xml"/><Relationship Id="rId20" Type="http://schemas.openxmlformats.org/officeDocument/2006/relationships/tags" Target="../tags/tag1575.xml"/><Relationship Id="rId41" Type="http://schemas.openxmlformats.org/officeDocument/2006/relationships/tags" Target="../tags/tag1596.xml"/><Relationship Id="rId62" Type="http://schemas.openxmlformats.org/officeDocument/2006/relationships/tags" Target="../tags/tag1617.xml"/><Relationship Id="rId83" Type="http://schemas.openxmlformats.org/officeDocument/2006/relationships/tags" Target="../tags/tag1638.xml"/><Relationship Id="rId88" Type="http://schemas.openxmlformats.org/officeDocument/2006/relationships/tags" Target="../tags/tag1643.xml"/><Relationship Id="rId111" Type="http://schemas.openxmlformats.org/officeDocument/2006/relationships/tags" Target="../tags/tag1666.xml"/><Relationship Id="rId15" Type="http://schemas.openxmlformats.org/officeDocument/2006/relationships/tags" Target="../tags/tag1570.xml"/><Relationship Id="rId36" Type="http://schemas.openxmlformats.org/officeDocument/2006/relationships/tags" Target="../tags/tag1591.xml"/><Relationship Id="rId57" Type="http://schemas.openxmlformats.org/officeDocument/2006/relationships/tags" Target="../tags/tag1612.xml"/><Relationship Id="rId106" Type="http://schemas.openxmlformats.org/officeDocument/2006/relationships/tags" Target="../tags/tag1661.xml"/><Relationship Id="rId127" Type="http://schemas.openxmlformats.org/officeDocument/2006/relationships/slideLayout" Target="../slideLayouts/slideLayout7.xml"/><Relationship Id="rId10" Type="http://schemas.openxmlformats.org/officeDocument/2006/relationships/tags" Target="../tags/tag1565.xml"/><Relationship Id="rId31" Type="http://schemas.openxmlformats.org/officeDocument/2006/relationships/tags" Target="../tags/tag1586.xml"/><Relationship Id="rId52" Type="http://schemas.openxmlformats.org/officeDocument/2006/relationships/tags" Target="../tags/tag1607.xml"/><Relationship Id="rId73" Type="http://schemas.openxmlformats.org/officeDocument/2006/relationships/tags" Target="../tags/tag1628.xml"/><Relationship Id="rId78" Type="http://schemas.openxmlformats.org/officeDocument/2006/relationships/tags" Target="../tags/tag1633.xml"/><Relationship Id="rId94" Type="http://schemas.openxmlformats.org/officeDocument/2006/relationships/tags" Target="../tags/tag1649.xml"/><Relationship Id="rId99" Type="http://schemas.openxmlformats.org/officeDocument/2006/relationships/tags" Target="../tags/tag1654.xml"/><Relationship Id="rId101" Type="http://schemas.openxmlformats.org/officeDocument/2006/relationships/tags" Target="../tags/tag1656.xml"/><Relationship Id="rId122" Type="http://schemas.openxmlformats.org/officeDocument/2006/relationships/tags" Target="../tags/tag1677.xml"/><Relationship Id="rId4" Type="http://schemas.openxmlformats.org/officeDocument/2006/relationships/tags" Target="../tags/tag1559.xml"/><Relationship Id="rId9" Type="http://schemas.openxmlformats.org/officeDocument/2006/relationships/tags" Target="../tags/tag1564.xml"/></Relationships>
</file>

<file path=ppt/slides/_rels/slide48.xml.rels><?xml version="1.0" encoding="UTF-8" standalone="yes"?>
<Relationships xmlns="http://schemas.openxmlformats.org/package/2006/relationships"><Relationship Id="rId26" Type="http://schemas.openxmlformats.org/officeDocument/2006/relationships/tags" Target="../tags/tag1707.xml"/><Relationship Id="rId117" Type="http://schemas.openxmlformats.org/officeDocument/2006/relationships/tags" Target="../tags/tag1798.xml"/><Relationship Id="rId21" Type="http://schemas.openxmlformats.org/officeDocument/2006/relationships/tags" Target="../tags/tag1702.xml"/><Relationship Id="rId42" Type="http://schemas.openxmlformats.org/officeDocument/2006/relationships/tags" Target="../tags/tag1723.xml"/><Relationship Id="rId47" Type="http://schemas.openxmlformats.org/officeDocument/2006/relationships/tags" Target="../tags/tag1728.xml"/><Relationship Id="rId63" Type="http://schemas.openxmlformats.org/officeDocument/2006/relationships/tags" Target="../tags/tag1744.xml"/><Relationship Id="rId68" Type="http://schemas.openxmlformats.org/officeDocument/2006/relationships/tags" Target="../tags/tag1749.xml"/><Relationship Id="rId84" Type="http://schemas.openxmlformats.org/officeDocument/2006/relationships/tags" Target="../tags/tag1765.xml"/><Relationship Id="rId89" Type="http://schemas.openxmlformats.org/officeDocument/2006/relationships/tags" Target="../tags/tag1770.xml"/><Relationship Id="rId112" Type="http://schemas.openxmlformats.org/officeDocument/2006/relationships/tags" Target="../tags/tag1793.xml"/><Relationship Id="rId16" Type="http://schemas.openxmlformats.org/officeDocument/2006/relationships/tags" Target="../tags/tag1697.xml"/><Relationship Id="rId107" Type="http://schemas.openxmlformats.org/officeDocument/2006/relationships/tags" Target="../tags/tag1788.xml"/><Relationship Id="rId11" Type="http://schemas.openxmlformats.org/officeDocument/2006/relationships/tags" Target="../tags/tag1692.xml"/><Relationship Id="rId32" Type="http://schemas.openxmlformats.org/officeDocument/2006/relationships/tags" Target="../tags/tag1713.xml"/><Relationship Id="rId37" Type="http://schemas.openxmlformats.org/officeDocument/2006/relationships/tags" Target="../tags/tag1718.xml"/><Relationship Id="rId53" Type="http://schemas.openxmlformats.org/officeDocument/2006/relationships/tags" Target="../tags/tag1734.xml"/><Relationship Id="rId58" Type="http://schemas.openxmlformats.org/officeDocument/2006/relationships/tags" Target="../tags/tag1739.xml"/><Relationship Id="rId74" Type="http://schemas.openxmlformats.org/officeDocument/2006/relationships/tags" Target="../tags/tag1755.xml"/><Relationship Id="rId79" Type="http://schemas.openxmlformats.org/officeDocument/2006/relationships/tags" Target="../tags/tag1760.xml"/><Relationship Id="rId102" Type="http://schemas.openxmlformats.org/officeDocument/2006/relationships/tags" Target="../tags/tag1783.xml"/><Relationship Id="rId123" Type="http://schemas.openxmlformats.org/officeDocument/2006/relationships/tags" Target="../tags/tag1804.xml"/><Relationship Id="rId5" Type="http://schemas.openxmlformats.org/officeDocument/2006/relationships/tags" Target="../tags/tag1686.xml"/><Relationship Id="rId90" Type="http://schemas.openxmlformats.org/officeDocument/2006/relationships/tags" Target="../tags/tag1771.xml"/><Relationship Id="rId95" Type="http://schemas.openxmlformats.org/officeDocument/2006/relationships/tags" Target="../tags/tag1776.xml"/><Relationship Id="rId22" Type="http://schemas.openxmlformats.org/officeDocument/2006/relationships/tags" Target="../tags/tag1703.xml"/><Relationship Id="rId27" Type="http://schemas.openxmlformats.org/officeDocument/2006/relationships/tags" Target="../tags/tag1708.xml"/><Relationship Id="rId43" Type="http://schemas.openxmlformats.org/officeDocument/2006/relationships/tags" Target="../tags/tag1724.xml"/><Relationship Id="rId48" Type="http://schemas.openxmlformats.org/officeDocument/2006/relationships/tags" Target="../tags/tag1729.xml"/><Relationship Id="rId64" Type="http://schemas.openxmlformats.org/officeDocument/2006/relationships/tags" Target="../tags/tag1745.xml"/><Relationship Id="rId69" Type="http://schemas.openxmlformats.org/officeDocument/2006/relationships/tags" Target="../tags/tag1750.xml"/><Relationship Id="rId113" Type="http://schemas.openxmlformats.org/officeDocument/2006/relationships/tags" Target="../tags/tag1794.xml"/><Relationship Id="rId118" Type="http://schemas.openxmlformats.org/officeDocument/2006/relationships/tags" Target="../tags/tag1799.xml"/><Relationship Id="rId80" Type="http://schemas.openxmlformats.org/officeDocument/2006/relationships/tags" Target="../tags/tag1761.xml"/><Relationship Id="rId85" Type="http://schemas.openxmlformats.org/officeDocument/2006/relationships/tags" Target="../tags/tag1766.xml"/><Relationship Id="rId12" Type="http://schemas.openxmlformats.org/officeDocument/2006/relationships/tags" Target="../tags/tag1693.xml"/><Relationship Id="rId17" Type="http://schemas.openxmlformats.org/officeDocument/2006/relationships/tags" Target="../tags/tag1698.xml"/><Relationship Id="rId33" Type="http://schemas.openxmlformats.org/officeDocument/2006/relationships/tags" Target="../tags/tag1714.xml"/><Relationship Id="rId38" Type="http://schemas.openxmlformats.org/officeDocument/2006/relationships/tags" Target="../tags/tag1719.xml"/><Relationship Id="rId59" Type="http://schemas.openxmlformats.org/officeDocument/2006/relationships/tags" Target="../tags/tag1740.xml"/><Relationship Id="rId103" Type="http://schemas.openxmlformats.org/officeDocument/2006/relationships/tags" Target="../tags/tag1784.xml"/><Relationship Id="rId108" Type="http://schemas.openxmlformats.org/officeDocument/2006/relationships/tags" Target="../tags/tag1789.xml"/><Relationship Id="rId124" Type="http://schemas.openxmlformats.org/officeDocument/2006/relationships/tags" Target="../tags/tag1805.xml"/><Relationship Id="rId54" Type="http://schemas.openxmlformats.org/officeDocument/2006/relationships/tags" Target="../tags/tag1735.xml"/><Relationship Id="rId70" Type="http://schemas.openxmlformats.org/officeDocument/2006/relationships/tags" Target="../tags/tag1751.xml"/><Relationship Id="rId75" Type="http://schemas.openxmlformats.org/officeDocument/2006/relationships/tags" Target="../tags/tag1756.xml"/><Relationship Id="rId91" Type="http://schemas.openxmlformats.org/officeDocument/2006/relationships/tags" Target="../tags/tag1772.xml"/><Relationship Id="rId96" Type="http://schemas.openxmlformats.org/officeDocument/2006/relationships/tags" Target="../tags/tag1777.xml"/><Relationship Id="rId1" Type="http://schemas.openxmlformats.org/officeDocument/2006/relationships/tags" Target="../tags/tag1682.xml"/><Relationship Id="rId6" Type="http://schemas.openxmlformats.org/officeDocument/2006/relationships/tags" Target="../tags/tag1687.xml"/><Relationship Id="rId23" Type="http://schemas.openxmlformats.org/officeDocument/2006/relationships/tags" Target="../tags/tag1704.xml"/><Relationship Id="rId28" Type="http://schemas.openxmlformats.org/officeDocument/2006/relationships/tags" Target="../tags/tag1709.xml"/><Relationship Id="rId49" Type="http://schemas.openxmlformats.org/officeDocument/2006/relationships/tags" Target="../tags/tag1730.xml"/><Relationship Id="rId114" Type="http://schemas.openxmlformats.org/officeDocument/2006/relationships/tags" Target="../tags/tag1795.xml"/><Relationship Id="rId119" Type="http://schemas.openxmlformats.org/officeDocument/2006/relationships/tags" Target="../tags/tag1800.xml"/><Relationship Id="rId44" Type="http://schemas.openxmlformats.org/officeDocument/2006/relationships/tags" Target="../tags/tag1725.xml"/><Relationship Id="rId60" Type="http://schemas.openxmlformats.org/officeDocument/2006/relationships/tags" Target="../tags/tag1741.xml"/><Relationship Id="rId65" Type="http://schemas.openxmlformats.org/officeDocument/2006/relationships/tags" Target="../tags/tag1746.xml"/><Relationship Id="rId81" Type="http://schemas.openxmlformats.org/officeDocument/2006/relationships/tags" Target="../tags/tag1762.xml"/><Relationship Id="rId86" Type="http://schemas.openxmlformats.org/officeDocument/2006/relationships/tags" Target="../tags/tag1767.xml"/><Relationship Id="rId13" Type="http://schemas.openxmlformats.org/officeDocument/2006/relationships/tags" Target="../tags/tag1694.xml"/><Relationship Id="rId18" Type="http://schemas.openxmlformats.org/officeDocument/2006/relationships/tags" Target="../tags/tag1699.xml"/><Relationship Id="rId39" Type="http://schemas.openxmlformats.org/officeDocument/2006/relationships/tags" Target="../tags/tag1720.xml"/><Relationship Id="rId109" Type="http://schemas.openxmlformats.org/officeDocument/2006/relationships/tags" Target="../tags/tag1790.xml"/><Relationship Id="rId34" Type="http://schemas.openxmlformats.org/officeDocument/2006/relationships/tags" Target="../tags/tag1715.xml"/><Relationship Id="rId50" Type="http://schemas.openxmlformats.org/officeDocument/2006/relationships/tags" Target="../tags/tag1731.xml"/><Relationship Id="rId55" Type="http://schemas.openxmlformats.org/officeDocument/2006/relationships/tags" Target="../tags/tag1736.xml"/><Relationship Id="rId76" Type="http://schemas.openxmlformats.org/officeDocument/2006/relationships/tags" Target="../tags/tag1757.xml"/><Relationship Id="rId97" Type="http://schemas.openxmlformats.org/officeDocument/2006/relationships/tags" Target="../tags/tag1778.xml"/><Relationship Id="rId104" Type="http://schemas.openxmlformats.org/officeDocument/2006/relationships/tags" Target="../tags/tag1785.xml"/><Relationship Id="rId120" Type="http://schemas.openxmlformats.org/officeDocument/2006/relationships/tags" Target="../tags/tag1801.xml"/><Relationship Id="rId125" Type="http://schemas.openxmlformats.org/officeDocument/2006/relationships/slideLayout" Target="../slideLayouts/slideLayout7.xml"/><Relationship Id="rId7" Type="http://schemas.openxmlformats.org/officeDocument/2006/relationships/tags" Target="../tags/tag1688.xml"/><Relationship Id="rId71" Type="http://schemas.openxmlformats.org/officeDocument/2006/relationships/tags" Target="../tags/tag1752.xml"/><Relationship Id="rId92" Type="http://schemas.openxmlformats.org/officeDocument/2006/relationships/tags" Target="../tags/tag1773.xml"/><Relationship Id="rId2" Type="http://schemas.openxmlformats.org/officeDocument/2006/relationships/tags" Target="../tags/tag1683.xml"/><Relationship Id="rId29" Type="http://schemas.openxmlformats.org/officeDocument/2006/relationships/tags" Target="../tags/tag1710.xml"/><Relationship Id="rId24" Type="http://schemas.openxmlformats.org/officeDocument/2006/relationships/tags" Target="../tags/tag1705.xml"/><Relationship Id="rId40" Type="http://schemas.openxmlformats.org/officeDocument/2006/relationships/tags" Target="../tags/tag1721.xml"/><Relationship Id="rId45" Type="http://schemas.openxmlformats.org/officeDocument/2006/relationships/tags" Target="../tags/tag1726.xml"/><Relationship Id="rId66" Type="http://schemas.openxmlformats.org/officeDocument/2006/relationships/tags" Target="../tags/tag1747.xml"/><Relationship Id="rId87" Type="http://schemas.openxmlformats.org/officeDocument/2006/relationships/tags" Target="../tags/tag1768.xml"/><Relationship Id="rId110" Type="http://schemas.openxmlformats.org/officeDocument/2006/relationships/tags" Target="../tags/tag1791.xml"/><Relationship Id="rId115" Type="http://schemas.openxmlformats.org/officeDocument/2006/relationships/tags" Target="../tags/tag1796.xml"/><Relationship Id="rId61" Type="http://schemas.openxmlformats.org/officeDocument/2006/relationships/tags" Target="../tags/tag1742.xml"/><Relationship Id="rId82" Type="http://schemas.openxmlformats.org/officeDocument/2006/relationships/tags" Target="../tags/tag1763.xml"/><Relationship Id="rId19" Type="http://schemas.openxmlformats.org/officeDocument/2006/relationships/tags" Target="../tags/tag1700.xml"/><Relationship Id="rId14" Type="http://schemas.openxmlformats.org/officeDocument/2006/relationships/tags" Target="../tags/tag1695.xml"/><Relationship Id="rId30" Type="http://schemas.openxmlformats.org/officeDocument/2006/relationships/tags" Target="../tags/tag1711.xml"/><Relationship Id="rId35" Type="http://schemas.openxmlformats.org/officeDocument/2006/relationships/tags" Target="../tags/tag1716.xml"/><Relationship Id="rId56" Type="http://schemas.openxmlformats.org/officeDocument/2006/relationships/tags" Target="../tags/tag1737.xml"/><Relationship Id="rId77" Type="http://schemas.openxmlformats.org/officeDocument/2006/relationships/tags" Target="../tags/tag1758.xml"/><Relationship Id="rId100" Type="http://schemas.openxmlformats.org/officeDocument/2006/relationships/tags" Target="../tags/tag1781.xml"/><Relationship Id="rId105" Type="http://schemas.openxmlformats.org/officeDocument/2006/relationships/tags" Target="../tags/tag1786.xml"/><Relationship Id="rId126" Type="http://schemas.openxmlformats.org/officeDocument/2006/relationships/notesSlide" Target="../notesSlides/notesSlide29.xml"/><Relationship Id="rId8" Type="http://schemas.openxmlformats.org/officeDocument/2006/relationships/tags" Target="../tags/tag1689.xml"/><Relationship Id="rId51" Type="http://schemas.openxmlformats.org/officeDocument/2006/relationships/tags" Target="../tags/tag1732.xml"/><Relationship Id="rId72" Type="http://schemas.openxmlformats.org/officeDocument/2006/relationships/tags" Target="../tags/tag1753.xml"/><Relationship Id="rId93" Type="http://schemas.openxmlformats.org/officeDocument/2006/relationships/tags" Target="../tags/tag1774.xml"/><Relationship Id="rId98" Type="http://schemas.openxmlformats.org/officeDocument/2006/relationships/tags" Target="../tags/tag1779.xml"/><Relationship Id="rId121" Type="http://schemas.openxmlformats.org/officeDocument/2006/relationships/tags" Target="../tags/tag1802.xml"/><Relationship Id="rId3" Type="http://schemas.openxmlformats.org/officeDocument/2006/relationships/tags" Target="../tags/tag1684.xml"/><Relationship Id="rId25" Type="http://schemas.openxmlformats.org/officeDocument/2006/relationships/tags" Target="../tags/tag1706.xml"/><Relationship Id="rId46" Type="http://schemas.openxmlformats.org/officeDocument/2006/relationships/tags" Target="../tags/tag1727.xml"/><Relationship Id="rId67" Type="http://schemas.openxmlformats.org/officeDocument/2006/relationships/tags" Target="../tags/tag1748.xml"/><Relationship Id="rId116" Type="http://schemas.openxmlformats.org/officeDocument/2006/relationships/tags" Target="../tags/tag1797.xml"/><Relationship Id="rId20" Type="http://schemas.openxmlformats.org/officeDocument/2006/relationships/tags" Target="../tags/tag1701.xml"/><Relationship Id="rId41" Type="http://schemas.openxmlformats.org/officeDocument/2006/relationships/tags" Target="../tags/tag1722.xml"/><Relationship Id="rId62" Type="http://schemas.openxmlformats.org/officeDocument/2006/relationships/tags" Target="../tags/tag1743.xml"/><Relationship Id="rId83" Type="http://schemas.openxmlformats.org/officeDocument/2006/relationships/tags" Target="../tags/tag1764.xml"/><Relationship Id="rId88" Type="http://schemas.openxmlformats.org/officeDocument/2006/relationships/tags" Target="../tags/tag1769.xml"/><Relationship Id="rId111" Type="http://schemas.openxmlformats.org/officeDocument/2006/relationships/tags" Target="../tags/tag1792.xml"/><Relationship Id="rId15" Type="http://schemas.openxmlformats.org/officeDocument/2006/relationships/tags" Target="../tags/tag1696.xml"/><Relationship Id="rId36" Type="http://schemas.openxmlformats.org/officeDocument/2006/relationships/tags" Target="../tags/tag1717.xml"/><Relationship Id="rId57" Type="http://schemas.openxmlformats.org/officeDocument/2006/relationships/tags" Target="../tags/tag1738.xml"/><Relationship Id="rId106" Type="http://schemas.openxmlformats.org/officeDocument/2006/relationships/tags" Target="../tags/tag1787.xml"/><Relationship Id="rId10" Type="http://schemas.openxmlformats.org/officeDocument/2006/relationships/tags" Target="../tags/tag1691.xml"/><Relationship Id="rId31" Type="http://schemas.openxmlformats.org/officeDocument/2006/relationships/tags" Target="../tags/tag1712.xml"/><Relationship Id="rId52" Type="http://schemas.openxmlformats.org/officeDocument/2006/relationships/tags" Target="../tags/tag1733.xml"/><Relationship Id="rId73" Type="http://schemas.openxmlformats.org/officeDocument/2006/relationships/tags" Target="../tags/tag1754.xml"/><Relationship Id="rId78" Type="http://schemas.openxmlformats.org/officeDocument/2006/relationships/tags" Target="../tags/tag1759.xml"/><Relationship Id="rId94" Type="http://schemas.openxmlformats.org/officeDocument/2006/relationships/tags" Target="../tags/tag1775.xml"/><Relationship Id="rId99" Type="http://schemas.openxmlformats.org/officeDocument/2006/relationships/tags" Target="../tags/tag1780.xml"/><Relationship Id="rId101" Type="http://schemas.openxmlformats.org/officeDocument/2006/relationships/tags" Target="../tags/tag1782.xml"/><Relationship Id="rId122" Type="http://schemas.openxmlformats.org/officeDocument/2006/relationships/tags" Target="../tags/tag1803.xml"/><Relationship Id="rId4" Type="http://schemas.openxmlformats.org/officeDocument/2006/relationships/tags" Target="../tags/tag1685.xml"/><Relationship Id="rId9" Type="http://schemas.openxmlformats.org/officeDocument/2006/relationships/tags" Target="../tags/tag169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6" Type="http://schemas.openxmlformats.org/officeDocument/2006/relationships/tags" Target="../tags/tag1831.xml"/><Relationship Id="rId117" Type="http://schemas.openxmlformats.org/officeDocument/2006/relationships/tags" Target="../tags/tag1922.xml"/><Relationship Id="rId21" Type="http://schemas.openxmlformats.org/officeDocument/2006/relationships/tags" Target="../tags/tag1826.xml"/><Relationship Id="rId42" Type="http://schemas.openxmlformats.org/officeDocument/2006/relationships/tags" Target="../tags/tag1847.xml"/><Relationship Id="rId47" Type="http://schemas.openxmlformats.org/officeDocument/2006/relationships/tags" Target="../tags/tag1852.xml"/><Relationship Id="rId63" Type="http://schemas.openxmlformats.org/officeDocument/2006/relationships/tags" Target="../tags/tag1868.xml"/><Relationship Id="rId68" Type="http://schemas.openxmlformats.org/officeDocument/2006/relationships/tags" Target="../tags/tag1873.xml"/><Relationship Id="rId84" Type="http://schemas.openxmlformats.org/officeDocument/2006/relationships/tags" Target="../tags/tag1889.xml"/><Relationship Id="rId89" Type="http://schemas.openxmlformats.org/officeDocument/2006/relationships/tags" Target="../tags/tag1894.xml"/><Relationship Id="rId112" Type="http://schemas.openxmlformats.org/officeDocument/2006/relationships/tags" Target="../tags/tag1917.xml"/><Relationship Id="rId16" Type="http://schemas.openxmlformats.org/officeDocument/2006/relationships/tags" Target="../tags/tag1821.xml"/><Relationship Id="rId107" Type="http://schemas.openxmlformats.org/officeDocument/2006/relationships/tags" Target="../tags/tag1912.xml"/><Relationship Id="rId11" Type="http://schemas.openxmlformats.org/officeDocument/2006/relationships/tags" Target="../tags/tag1816.xml"/><Relationship Id="rId32" Type="http://schemas.openxmlformats.org/officeDocument/2006/relationships/tags" Target="../tags/tag1837.xml"/><Relationship Id="rId37" Type="http://schemas.openxmlformats.org/officeDocument/2006/relationships/tags" Target="../tags/tag1842.xml"/><Relationship Id="rId53" Type="http://schemas.openxmlformats.org/officeDocument/2006/relationships/tags" Target="../tags/tag1858.xml"/><Relationship Id="rId58" Type="http://schemas.openxmlformats.org/officeDocument/2006/relationships/tags" Target="../tags/tag1863.xml"/><Relationship Id="rId74" Type="http://schemas.openxmlformats.org/officeDocument/2006/relationships/tags" Target="../tags/tag1879.xml"/><Relationship Id="rId79" Type="http://schemas.openxmlformats.org/officeDocument/2006/relationships/tags" Target="../tags/tag1884.xml"/><Relationship Id="rId102" Type="http://schemas.openxmlformats.org/officeDocument/2006/relationships/tags" Target="../tags/tag1907.xml"/><Relationship Id="rId123" Type="http://schemas.openxmlformats.org/officeDocument/2006/relationships/tags" Target="../tags/tag1928.xml"/><Relationship Id="rId5" Type="http://schemas.openxmlformats.org/officeDocument/2006/relationships/tags" Target="../tags/tag1810.xml"/><Relationship Id="rId90" Type="http://schemas.openxmlformats.org/officeDocument/2006/relationships/tags" Target="../tags/tag1895.xml"/><Relationship Id="rId95" Type="http://schemas.openxmlformats.org/officeDocument/2006/relationships/tags" Target="../tags/tag1900.xml"/><Relationship Id="rId22" Type="http://schemas.openxmlformats.org/officeDocument/2006/relationships/tags" Target="../tags/tag1827.xml"/><Relationship Id="rId27" Type="http://schemas.openxmlformats.org/officeDocument/2006/relationships/tags" Target="../tags/tag1832.xml"/><Relationship Id="rId43" Type="http://schemas.openxmlformats.org/officeDocument/2006/relationships/tags" Target="../tags/tag1848.xml"/><Relationship Id="rId48" Type="http://schemas.openxmlformats.org/officeDocument/2006/relationships/tags" Target="../tags/tag1853.xml"/><Relationship Id="rId64" Type="http://schemas.openxmlformats.org/officeDocument/2006/relationships/tags" Target="../tags/tag1869.xml"/><Relationship Id="rId69" Type="http://schemas.openxmlformats.org/officeDocument/2006/relationships/tags" Target="../tags/tag1874.xml"/><Relationship Id="rId113" Type="http://schemas.openxmlformats.org/officeDocument/2006/relationships/tags" Target="../tags/tag1918.xml"/><Relationship Id="rId118" Type="http://schemas.openxmlformats.org/officeDocument/2006/relationships/tags" Target="../tags/tag1923.xml"/><Relationship Id="rId80" Type="http://schemas.openxmlformats.org/officeDocument/2006/relationships/tags" Target="../tags/tag1885.xml"/><Relationship Id="rId85" Type="http://schemas.openxmlformats.org/officeDocument/2006/relationships/tags" Target="../tags/tag1890.xml"/><Relationship Id="rId12" Type="http://schemas.openxmlformats.org/officeDocument/2006/relationships/tags" Target="../tags/tag1817.xml"/><Relationship Id="rId17" Type="http://schemas.openxmlformats.org/officeDocument/2006/relationships/tags" Target="../tags/tag1822.xml"/><Relationship Id="rId33" Type="http://schemas.openxmlformats.org/officeDocument/2006/relationships/tags" Target="../tags/tag1838.xml"/><Relationship Id="rId38" Type="http://schemas.openxmlformats.org/officeDocument/2006/relationships/tags" Target="../tags/tag1843.xml"/><Relationship Id="rId59" Type="http://schemas.openxmlformats.org/officeDocument/2006/relationships/tags" Target="../tags/tag1864.xml"/><Relationship Id="rId103" Type="http://schemas.openxmlformats.org/officeDocument/2006/relationships/tags" Target="../tags/tag1908.xml"/><Relationship Id="rId108" Type="http://schemas.openxmlformats.org/officeDocument/2006/relationships/tags" Target="../tags/tag1913.xml"/><Relationship Id="rId124" Type="http://schemas.openxmlformats.org/officeDocument/2006/relationships/slideLayout" Target="../slideLayouts/slideLayout7.xml"/><Relationship Id="rId54" Type="http://schemas.openxmlformats.org/officeDocument/2006/relationships/tags" Target="../tags/tag1859.xml"/><Relationship Id="rId70" Type="http://schemas.openxmlformats.org/officeDocument/2006/relationships/tags" Target="../tags/tag1875.xml"/><Relationship Id="rId75" Type="http://schemas.openxmlformats.org/officeDocument/2006/relationships/tags" Target="../tags/tag1880.xml"/><Relationship Id="rId91" Type="http://schemas.openxmlformats.org/officeDocument/2006/relationships/tags" Target="../tags/tag1896.xml"/><Relationship Id="rId96" Type="http://schemas.openxmlformats.org/officeDocument/2006/relationships/tags" Target="../tags/tag1901.xml"/><Relationship Id="rId1" Type="http://schemas.openxmlformats.org/officeDocument/2006/relationships/tags" Target="../tags/tag1806.xml"/><Relationship Id="rId6" Type="http://schemas.openxmlformats.org/officeDocument/2006/relationships/tags" Target="../tags/tag1811.xml"/><Relationship Id="rId23" Type="http://schemas.openxmlformats.org/officeDocument/2006/relationships/tags" Target="../tags/tag1828.xml"/><Relationship Id="rId28" Type="http://schemas.openxmlformats.org/officeDocument/2006/relationships/tags" Target="../tags/tag1833.xml"/><Relationship Id="rId49" Type="http://schemas.openxmlformats.org/officeDocument/2006/relationships/tags" Target="../tags/tag1854.xml"/><Relationship Id="rId114" Type="http://schemas.openxmlformats.org/officeDocument/2006/relationships/tags" Target="../tags/tag1919.xml"/><Relationship Id="rId119" Type="http://schemas.openxmlformats.org/officeDocument/2006/relationships/tags" Target="../tags/tag1924.xml"/><Relationship Id="rId44" Type="http://schemas.openxmlformats.org/officeDocument/2006/relationships/tags" Target="../tags/tag1849.xml"/><Relationship Id="rId60" Type="http://schemas.openxmlformats.org/officeDocument/2006/relationships/tags" Target="../tags/tag1865.xml"/><Relationship Id="rId65" Type="http://schemas.openxmlformats.org/officeDocument/2006/relationships/tags" Target="../tags/tag1870.xml"/><Relationship Id="rId81" Type="http://schemas.openxmlformats.org/officeDocument/2006/relationships/tags" Target="../tags/tag1886.xml"/><Relationship Id="rId86" Type="http://schemas.openxmlformats.org/officeDocument/2006/relationships/tags" Target="../tags/tag1891.xml"/><Relationship Id="rId13" Type="http://schemas.openxmlformats.org/officeDocument/2006/relationships/tags" Target="../tags/tag1818.xml"/><Relationship Id="rId18" Type="http://schemas.openxmlformats.org/officeDocument/2006/relationships/tags" Target="../tags/tag1823.xml"/><Relationship Id="rId39" Type="http://schemas.openxmlformats.org/officeDocument/2006/relationships/tags" Target="../tags/tag1844.xml"/><Relationship Id="rId109" Type="http://schemas.openxmlformats.org/officeDocument/2006/relationships/tags" Target="../tags/tag1914.xml"/><Relationship Id="rId34" Type="http://schemas.openxmlformats.org/officeDocument/2006/relationships/tags" Target="../tags/tag1839.xml"/><Relationship Id="rId50" Type="http://schemas.openxmlformats.org/officeDocument/2006/relationships/tags" Target="../tags/tag1855.xml"/><Relationship Id="rId55" Type="http://schemas.openxmlformats.org/officeDocument/2006/relationships/tags" Target="../tags/tag1860.xml"/><Relationship Id="rId76" Type="http://schemas.openxmlformats.org/officeDocument/2006/relationships/tags" Target="../tags/tag1881.xml"/><Relationship Id="rId97" Type="http://schemas.openxmlformats.org/officeDocument/2006/relationships/tags" Target="../tags/tag1902.xml"/><Relationship Id="rId104" Type="http://schemas.openxmlformats.org/officeDocument/2006/relationships/tags" Target="../tags/tag1909.xml"/><Relationship Id="rId120" Type="http://schemas.openxmlformats.org/officeDocument/2006/relationships/tags" Target="../tags/tag1925.xml"/><Relationship Id="rId125" Type="http://schemas.openxmlformats.org/officeDocument/2006/relationships/notesSlide" Target="../notesSlides/notesSlide30.xml"/><Relationship Id="rId7" Type="http://schemas.openxmlformats.org/officeDocument/2006/relationships/tags" Target="../tags/tag1812.xml"/><Relationship Id="rId71" Type="http://schemas.openxmlformats.org/officeDocument/2006/relationships/tags" Target="../tags/tag1876.xml"/><Relationship Id="rId92" Type="http://schemas.openxmlformats.org/officeDocument/2006/relationships/tags" Target="../tags/tag1897.xml"/><Relationship Id="rId2" Type="http://schemas.openxmlformats.org/officeDocument/2006/relationships/tags" Target="../tags/tag1807.xml"/><Relationship Id="rId29" Type="http://schemas.openxmlformats.org/officeDocument/2006/relationships/tags" Target="../tags/tag1834.xml"/><Relationship Id="rId24" Type="http://schemas.openxmlformats.org/officeDocument/2006/relationships/tags" Target="../tags/tag1829.xml"/><Relationship Id="rId40" Type="http://schemas.openxmlformats.org/officeDocument/2006/relationships/tags" Target="../tags/tag1845.xml"/><Relationship Id="rId45" Type="http://schemas.openxmlformats.org/officeDocument/2006/relationships/tags" Target="../tags/tag1850.xml"/><Relationship Id="rId66" Type="http://schemas.openxmlformats.org/officeDocument/2006/relationships/tags" Target="../tags/tag1871.xml"/><Relationship Id="rId87" Type="http://schemas.openxmlformats.org/officeDocument/2006/relationships/tags" Target="../tags/tag1892.xml"/><Relationship Id="rId110" Type="http://schemas.openxmlformats.org/officeDocument/2006/relationships/tags" Target="../tags/tag1915.xml"/><Relationship Id="rId115" Type="http://schemas.openxmlformats.org/officeDocument/2006/relationships/tags" Target="../tags/tag1920.xml"/><Relationship Id="rId61" Type="http://schemas.openxmlformats.org/officeDocument/2006/relationships/tags" Target="../tags/tag1866.xml"/><Relationship Id="rId82" Type="http://schemas.openxmlformats.org/officeDocument/2006/relationships/tags" Target="../tags/tag1887.xml"/><Relationship Id="rId19" Type="http://schemas.openxmlformats.org/officeDocument/2006/relationships/tags" Target="../tags/tag1824.xml"/><Relationship Id="rId14" Type="http://schemas.openxmlformats.org/officeDocument/2006/relationships/tags" Target="../tags/tag1819.xml"/><Relationship Id="rId30" Type="http://schemas.openxmlformats.org/officeDocument/2006/relationships/tags" Target="../tags/tag1835.xml"/><Relationship Id="rId35" Type="http://schemas.openxmlformats.org/officeDocument/2006/relationships/tags" Target="../tags/tag1840.xml"/><Relationship Id="rId56" Type="http://schemas.openxmlformats.org/officeDocument/2006/relationships/tags" Target="../tags/tag1861.xml"/><Relationship Id="rId77" Type="http://schemas.openxmlformats.org/officeDocument/2006/relationships/tags" Target="../tags/tag1882.xml"/><Relationship Id="rId100" Type="http://schemas.openxmlformats.org/officeDocument/2006/relationships/tags" Target="../tags/tag1905.xml"/><Relationship Id="rId105" Type="http://schemas.openxmlformats.org/officeDocument/2006/relationships/tags" Target="../tags/tag1910.xml"/><Relationship Id="rId8" Type="http://schemas.openxmlformats.org/officeDocument/2006/relationships/tags" Target="../tags/tag1813.xml"/><Relationship Id="rId51" Type="http://schemas.openxmlformats.org/officeDocument/2006/relationships/tags" Target="../tags/tag1856.xml"/><Relationship Id="rId72" Type="http://schemas.openxmlformats.org/officeDocument/2006/relationships/tags" Target="../tags/tag1877.xml"/><Relationship Id="rId93" Type="http://schemas.openxmlformats.org/officeDocument/2006/relationships/tags" Target="../tags/tag1898.xml"/><Relationship Id="rId98" Type="http://schemas.openxmlformats.org/officeDocument/2006/relationships/tags" Target="../tags/tag1903.xml"/><Relationship Id="rId121" Type="http://schemas.openxmlformats.org/officeDocument/2006/relationships/tags" Target="../tags/tag1926.xml"/><Relationship Id="rId3" Type="http://schemas.openxmlformats.org/officeDocument/2006/relationships/tags" Target="../tags/tag1808.xml"/><Relationship Id="rId25" Type="http://schemas.openxmlformats.org/officeDocument/2006/relationships/tags" Target="../tags/tag1830.xml"/><Relationship Id="rId46" Type="http://schemas.openxmlformats.org/officeDocument/2006/relationships/tags" Target="../tags/tag1851.xml"/><Relationship Id="rId67" Type="http://schemas.openxmlformats.org/officeDocument/2006/relationships/tags" Target="../tags/tag1872.xml"/><Relationship Id="rId116" Type="http://schemas.openxmlformats.org/officeDocument/2006/relationships/tags" Target="../tags/tag1921.xml"/><Relationship Id="rId20" Type="http://schemas.openxmlformats.org/officeDocument/2006/relationships/tags" Target="../tags/tag1825.xml"/><Relationship Id="rId41" Type="http://schemas.openxmlformats.org/officeDocument/2006/relationships/tags" Target="../tags/tag1846.xml"/><Relationship Id="rId62" Type="http://schemas.openxmlformats.org/officeDocument/2006/relationships/tags" Target="../tags/tag1867.xml"/><Relationship Id="rId83" Type="http://schemas.openxmlformats.org/officeDocument/2006/relationships/tags" Target="../tags/tag1888.xml"/><Relationship Id="rId88" Type="http://schemas.openxmlformats.org/officeDocument/2006/relationships/tags" Target="../tags/tag1893.xml"/><Relationship Id="rId111" Type="http://schemas.openxmlformats.org/officeDocument/2006/relationships/tags" Target="../tags/tag1916.xml"/><Relationship Id="rId15" Type="http://schemas.openxmlformats.org/officeDocument/2006/relationships/tags" Target="../tags/tag1820.xml"/><Relationship Id="rId36" Type="http://schemas.openxmlformats.org/officeDocument/2006/relationships/tags" Target="../tags/tag1841.xml"/><Relationship Id="rId57" Type="http://schemas.openxmlformats.org/officeDocument/2006/relationships/tags" Target="../tags/tag1862.xml"/><Relationship Id="rId106" Type="http://schemas.openxmlformats.org/officeDocument/2006/relationships/tags" Target="../tags/tag1911.xml"/><Relationship Id="rId10" Type="http://schemas.openxmlformats.org/officeDocument/2006/relationships/tags" Target="../tags/tag1815.xml"/><Relationship Id="rId31" Type="http://schemas.openxmlformats.org/officeDocument/2006/relationships/tags" Target="../tags/tag1836.xml"/><Relationship Id="rId52" Type="http://schemas.openxmlformats.org/officeDocument/2006/relationships/tags" Target="../tags/tag1857.xml"/><Relationship Id="rId73" Type="http://schemas.openxmlformats.org/officeDocument/2006/relationships/tags" Target="../tags/tag1878.xml"/><Relationship Id="rId78" Type="http://schemas.openxmlformats.org/officeDocument/2006/relationships/tags" Target="../tags/tag1883.xml"/><Relationship Id="rId94" Type="http://schemas.openxmlformats.org/officeDocument/2006/relationships/tags" Target="../tags/tag1899.xml"/><Relationship Id="rId99" Type="http://schemas.openxmlformats.org/officeDocument/2006/relationships/tags" Target="../tags/tag1904.xml"/><Relationship Id="rId101" Type="http://schemas.openxmlformats.org/officeDocument/2006/relationships/tags" Target="../tags/tag1906.xml"/><Relationship Id="rId122" Type="http://schemas.openxmlformats.org/officeDocument/2006/relationships/tags" Target="../tags/tag1927.xml"/><Relationship Id="rId4" Type="http://schemas.openxmlformats.org/officeDocument/2006/relationships/tags" Target="../tags/tag1809.xml"/><Relationship Id="rId9" Type="http://schemas.openxmlformats.org/officeDocument/2006/relationships/tags" Target="../tags/tag1814.xml"/></Relationships>
</file>

<file path=ppt/slides/_rels/slide52.xml.rels><?xml version="1.0" encoding="UTF-8" standalone="yes"?>
<Relationships xmlns="http://schemas.openxmlformats.org/package/2006/relationships"><Relationship Id="rId26" Type="http://schemas.openxmlformats.org/officeDocument/2006/relationships/tags" Target="../tags/tag1954.xml"/><Relationship Id="rId117" Type="http://schemas.openxmlformats.org/officeDocument/2006/relationships/tags" Target="../tags/tag2045.xml"/><Relationship Id="rId21" Type="http://schemas.openxmlformats.org/officeDocument/2006/relationships/tags" Target="../tags/tag1949.xml"/><Relationship Id="rId42" Type="http://schemas.openxmlformats.org/officeDocument/2006/relationships/tags" Target="../tags/tag1970.xml"/><Relationship Id="rId47" Type="http://schemas.openxmlformats.org/officeDocument/2006/relationships/tags" Target="../tags/tag1975.xml"/><Relationship Id="rId63" Type="http://schemas.openxmlformats.org/officeDocument/2006/relationships/tags" Target="../tags/tag1991.xml"/><Relationship Id="rId68" Type="http://schemas.openxmlformats.org/officeDocument/2006/relationships/tags" Target="../tags/tag1996.xml"/><Relationship Id="rId84" Type="http://schemas.openxmlformats.org/officeDocument/2006/relationships/tags" Target="../tags/tag2012.xml"/><Relationship Id="rId89" Type="http://schemas.openxmlformats.org/officeDocument/2006/relationships/tags" Target="../tags/tag2017.xml"/><Relationship Id="rId112" Type="http://schemas.openxmlformats.org/officeDocument/2006/relationships/tags" Target="../tags/tag2040.xml"/><Relationship Id="rId16" Type="http://schemas.openxmlformats.org/officeDocument/2006/relationships/tags" Target="../tags/tag1944.xml"/><Relationship Id="rId107" Type="http://schemas.openxmlformats.org/officeDocument/2006/relationships/tags" Target="../tags/tag2035.xml"/><Relationship Id="rId11" Type="http://schemas.openxmlformats.org/officeDocument/2006/relationships/tags" Target="../tags/tag1939.xml"/><Relationship Id="rId32" Type="http://schemas.openxmlformats.org/officeDocument/2006/relationships/tags" Target="../tags/tag1960.xml"/><Relationship Id="rId37" Type="http://schemas.openxmlformats.org/officeDocument/2006/relationships/tags" Target="../tags/tag1965.xml"/><Relationship Id="rId53" Type="http://schemas.openxmlformats.org/officeDocument/2006/relationships/tags" Target="../tags/tag1981.xml"/><Relationship Id="rId58" Type="http://schemas.openxmlformats.org/officeDocument/2006/relationships/tags" Target="../tags/tag1986.xml"/><Relationship Id="rId74" Type="http://schemas.openxmlformats.org/officeDocument/2006/relationships/tags" Target="../tags/tag2002.xml"/><Relationship Id="rId79" Type="http://schemas.openxmlformats.org/officeDocument/2006/relationships/tags" Target="../tags/tag2007.xml"/><Relationship Id="rId102" Type="http://schemas.openxmlformats.org/officeDocument/2006/relationships/tags" Target="../tags/tag2030.xml"/><Relationship Id="rId123" Type="http://schemas.openxmlformats.org/officeDocument/2006/relationships/tags" Target="../tags/tag2051.xml"/><Relationship Id="rId5" Type="http://schemas.openxmlformats.org/officeDocument/2006/relationships/tags" Target="../tags/tag1933.xml"/><Relationship Id="rId90" Type="http://schemas.openxmlformats.org/officeDocument/2006/relationships/tags" Target="../tags/tag2018.xml"/><Relationship Id="rId95" Type="http://schemas.openxmlformats.org/officeDocument/2006/relationships/tags" Target="../tags/tag2023.xml"/><Relationship Id="rId22" Type="http://schemas.openxmlformats.org/officeDocument/2006/relationships/tags" Target="../tags/tag1950.xml"/><Relationship Id="rId27" Type="http://schemas.openxmlformats.org/officeDocument/2006/relationships/tags" Target="../tags/tag1955.xml"/><Relationship Id="rId43" Type="http://schemas.openxmlformats.org/officeDocument/2006/relationships/tags" Target="../tags/tag1971.xml"/><Relationship Id="rId48" Type="http://schemas.openxmlformats.org/officeDocument/2006/relationships/tags" Target="../tags/tag1976.xml"/><Relationship Id="rId64" Type="http://schemas.openxmlformats.org/officeDocument/2006/relationships/tags" Target="../tags/tag1992.xml"/><Relationship Id="rId69" Type="http://schemas.openxmlformats.org/officeDocument/2006/relationships/tags" Target="../tags/tag1997.xml"/><Relationship Id="rId113" Type="http://schemas.openxmlformats.org/officeDocument/2006/relationships/tags" Target="../tags/tag2041.xml"/><Relationship Id="rId118" Type="http://schemas.openxmlformats.org/officeDocument/2006/relationships/tags" Target="../tags/tag2046.xml"/><Relationship Id="rId80" Type="http://schemas.openxmlformats.org/officeDocument/2006/relationships/tags" Target="../tags/tag2008.xml"/><Relationship Id="rId85" Type="http://schemas.openxmlformats.org/officeDocument/2006/relationships/tags" Target="../tags/tag2013.xml"/><Relationship Id="rId12" Type="http://schemas.openxmlformats.org/officeDocument/2006/relationships/tags" Target="../tags/tag1940.xml"/><Relationship Id="rId17" Type="http://schemas.openxmlformats.org/officeDocument/2006/relationships/tags" Target="../tags/tag1945.xml"/><Relationship Id="rId33" Type="http://schemas.openxmlformats.org/officeDocument/2006/relationships/tags" Target="../tags/tag1961.xml"/><Relationship Id="rId38" Type="http://schemas.openxmlformats.org/officeDocument/2006/relationships/tags" Target="../tags/tag1966.xml"/><Relationship Id="rId59" Type="http://schemas.openxmlformats.org/officeDocument/2006/relationships/tags" Target="../tags/tag1987.xml"/><Relationship Id="rId103" Type="http://schemas.openxmlformats.org/officeDocument/2006/relationships/tags" Target="../tags/tag2031.xml"/><Relationship Id="rId108" Type="http://schemas.openxmlformats.org/officeDocument/2006/relationships/tags" Target="../tags/tag2036.xml"/><Relationship Id="rId124" Type="http://schemas.openxmlformats.org/officeDocument/2006/relationships/slideLayout" Target="../slideLayouts/slideLayout7.xml"/><Relationship Id="rId54" Type="http://schemas.openxmlformats.org/officeDocument/2006/relationships/tags" Target="../tags/tag1982.xml"/><Relationship Id="rId70" Type="http://schemas.openxmlformats.org/officeDocument/2006/relationships/tags" Target="../tags/tag1998.xml"/><Relationship Id="rId75" Type="http://schemas.openxmlformats.org/officeDocument/2006/relationships/tags" Target="../tags/tag2003.xml"/><Relationship Id="rId91" Type="http://schemas.openxmlformats.org/officeDocument/2006/relationships/tags" Target="../tags/tag2019.xml"/><Relationship Id="rId96" Type="http://schemas.openxmlformats.org/officeDocument/2006/relationships/tags" Target="../tags/tag2024.xml"/><Relationship Id="rId1" Type="http://schemas.openxmlformats.org/officeDocument/2006/relationships/tags" Target="../tags/tag1929.xml"/><Relationship Id="rId6" Type="http://schemas.openxmlformats.org/officeDocument/2006/relationships/tags" Target="../tags/tag1934.xml"/><Relationship Id="rId23" Type="http://schemas.openxmlformats.org/officeDocument/2006/relationships/tags" Target="../tags/tag1951.xml"/><Relationship Id="rId28" Type="http://schemas.openxmlformats.org/officeDocument/2006/relationships/tags" Target="../tags/tag1956.xml"/><Relationship Id="rId49" Type="http://schemas.openxmlformats.org/officeDocument/2006/relationships/tags" Target="../tags/tag1977.xml"/><Relationship Id="rId114" Type="http://schemas.openxmlformats.org/officeDocument/2006/relationships/tags" Target="../tags/tag2042.xml"/><Relationship Id="rId119" Type="http://schemas.openxmlformats.org/officeDocument/2006/relationships/tags" Target="../tags/tag2047.xml"/><Relationship Id="rId44" Type="http://schemas.openxmlformats.org/officeDocument/2006/relationships/tags" Target="../tags/tag1972.xml"/><Relationship Id="rId60" Type="http://schemas.openxmlformats.org/officeDocument/2006/relationships/tags" Target="../tags/tag1988.xml"/><Relationship Id="rId65" Type="http://schemas.openxmlformats.org/officeDocument/2006/relationships/tags" Target="../tags/tag1993.xml"/><Relationship Id="rId81" Type="http://schemas.openxmlformats.org/officeDocument/2006/relationships/tags" Target="../tags/tag2009.xml"/><Relationship Id="rId86" Type="http://schemas.openxmlformats.org/officeDocument/2006/relationships/tags" Target="../tags/tag2014.xml"/><Relationship Id="rId13" Type="http://schemas.openxmlformats.org/officeDocument/2006/relationships/tags" Target="../tags/tag1941.xml"/><Relationship Id="rId18" Type="http://schemas.openxmlformats.org/officeDocument/2006/relationships/tags" Target="../tags/tag1946.xml"/><Relationship Id="rId39" Type="http://schemas.openxmlformats.org/officeDocument/2006/relationships/tags" Target="../tags/tag1967.xml"/><Relationship Id="rId109" Type="http://schemas.openxmlformats.org/officeDocument/2006/relationships/tags" Target="../tags/tag2037.xml"/><Relationship Id="rId34" Type="http://schemas.openxmlformats.org/officeDocument/2006/relationships/tags" Target="../tags/tag1962.xml"/><Relationship Id="rId50" Type="http://schemas.openxmlformats.org/officeDocument/2006/relationships/tags" Target="../tags/tag1978.xml"/><Relationship Id="rId55" Type="http://schemas.openxmlformats.org/officeDocument/2006/relationships/tags" Target="../tags/tag1983.xml"/><Relationship Id="rId76" Type="http://schemas.openxmlformats.org/officeDocument/2006/relationships/tags" Target="../tags/tag2004.xml"/><Relationship Id="rId97" Type="http://schemas.openxmlformats.org/officeDocument/2006/relationships/tags" Target="../tags/tag2025.xml"/><Relationship Id="rId104" Type="http://schemas.openxmlformats.org/officeDocument/2006/relationships/tags" Target="../tags/tag2032.xml"/><Relationship Id="rId120" Type="http://schemas.openxmlformats.org/officeDocument/2006/relationships/tags" Target="../tags/tag2048.xml"/><Relationship Id="rId125" Type="http://schemas.openxmlformats.org/officeDocument/2006/relationships/notesSlide" Target="../notesSlides/notesSlide31.xml"/><Relationship Id="rId7" Type="http://schemas.openxmlformats.org/officeDocument/2006/relationships/tags" Target="../tags/tag1935.xml"/><Relationship Id="rId71" Type="http://schemas.openxmlformats.org/officeDocument/2006/relationships/tags" Target="../tags/tag1999.xml"/><Relationship Id="rId92" Type="http://schemas.openxmlformats.org/officeDocument/2006/relationships/tags" Target="../tags/tag2020.xml"/><Relationship Id="rId2" Type="http://schemas.openxmlformats.org/officeDocument/2006/relationships/tags" Target="../tags/tag1930.xml"/><Relationship Id="rId29" Type="http://schemas.openxmlformats.org/officeDocument/2006/relationships/tags" Target="../tags/tag1957.xml"/><Relationship Id="rId24" Type="http://schemas.openxmlformats.org/officeDocument/2006/relationships/tags" Target="../tags/tag1952.xml"/><Relationship Id="rId40" Type="http://schemas.openxmlformats.org/officeDocument/2006/relationships/tags" Target="../tags/tag1968.xml"/><Relationship Id="rId45" Type="http://schemas.openxmlformats.org/officeDocument/2006/relationships/tags" Target="../tags/tag1973.xml"/><Relationship Id="rId66" Type="http://schemas.openxmlformats.org/officeDocument/2006/relationships/tags" Target="../tags/tag1994.xml"/><Relationship Id="rId87" Type="http://schemas.openxmlformats.org/officeDocument/2006/relationships/tags" Target="../tags/tag2015.xml"/><Relationship Id="rId110" Type="http://schemas.openxmlformats.org/officeDocument/2006/relationships/tags" Target="../tags/tag2038.xml"/><Relationship Id="rId115" Type="http://schemas.openxmlformats.org/officeDocument/2006/relationships/tags" Target="../tags/tag2043.xml"/><Relationship Id="rId61" Type="http://schemas.openxmlformats.org/officeDocument/2006/relationships/tags" Target="../tags/tag1989.xml"/><Relationship Id="rId82" Type="http://schemas.openxmlformats.org/officeDocument/2006/relationships/tags" Target="../tags/tag2010.xml"/><Relationship Id="rId19" Type="http://schemas.openxmlformats.org/officeDocument/2006/relationships/tags" Target="../tags/tag1947.xml"/><Relationship Id="rId14" Type="http://schemas.openxmlformats.org/officeDocument/2006/relationships/tags" Target="../tags/tag1942.xml"/><Relationship Id="rId30" Type="http://schemas.openxmlformats.org/officeDocument/2006/relationships/tags" Target="../tags/tag1958.xml"/><Relationship Id="rId35" Type="http://schemas.openxmlformats.org/officeDocument/2006/relationships/tags" Target="../tags/tag1963.xml"/><Relationship Id="rId56" Type="http://schemas.openxmlformats.org/officeDocument/2006/relationships/tags" Target="../tags/tag1984.xml"/><Relationship Id="rId77" Type="http://schemas.openxmlformats.org/officeDocument/2006/relationships/tags" Target="../tags/tag2005.xml"/><Relationship Id="rId100" Type="http://schemas.openxmlformats.org/officeDocument/2006/relationships/tags" Target="../tags/tag2028.xml"/><Relationship Id="rId105" Type="http://schemas.openxmlformats.org/officeDocument/2006/relationships/tags" Target="../tags/tag2033.xml"/><Relationship Id="rId8" Type="http://schemas.openxmlformats.org/officeDocument/2006/relationships/tags" Target="../tags/tag1936.xml"/><Relationship Id="rId51" Type="http://schemas.openxmlformats.org/officeDocument/2006/relationships/tags" Target="../tags/tag1979.xml"/><Relationship Id="rId72" Type="http://schemas.openxmlformats.org/officeDocument/2006/relationships/tags" Target="../tags/tag2000.xml"/><Relationship Id="rId93" Type="http://schemas.openxmlformats.org/officeDocument/2006/relationships/tags" Target="../tags/tag2021.xml"/><Relationship Id="rId98" Type="http://schemas.openxmlformats.org/officeDocument/2006/relationships/tags" Target="../tags/tag2026.xml"/><Relationship Id="rId121" Type="http://schemas.openxmlformats.org/officeDocument/2006/relationships/tags" Target="../tags/tag2049.xml"/><Relationship Id="rId3" Type="http://schemas.openxmlformats.org/officeDocument/2006/relationships/tags" Target="../tags/tag1931.xml"/><Relationship Id="rId25" Type="http://schemas.openxmlformats.org/officeDocument/2006/relationships/tags" Target="../tags/tag1953.xml"/><Relationship Id="rId46" Type="http://schemas.openxmlformats.org/officeDocument/2006/relationships/tags" Target="../tags/tag1974.xml"/><Relationship Id="rId67" Type="http://schemas.openxmlformats.org/officeDocument/2006/relationships/tags" Target="../tags/tag1995.xml"/><Relationship Id="rId116" Type="http://schemas.openxmlformats.org/officeDocument/2006/relationships/tags" Target="../tags/tag2044.xml"/><Relationship Id="rId20" Type="http://schemas.openxmlformats.org/officeDocument/2006/relationships/tags" Target="../tags/tag1948.xml"/><Relationship Id="rId41" Type="http://schemas.openxmlformats.org/officeDocument/2006/relationships/tags" Target="../tags/tag1969.xml"/><Relationship Id="rId62" Type="http://schemas.openxmlformats.org/officeDocument/2006/relationships/tags" Target="../tags/tag1990.xml"/><Relationship Id="rId83" Type="http://schemas.openxmlformats.org/officeDocument/2006/relationships/tags" Target="../tags/tag2011.xml"/><Relationship Id="rId88" Type="http://schemas.openxmlformats.org/officeDocument/2006/relationships/tags" Target="../tags/tag2016.xml"/><Relationship Id="rId111" Type="http://schemas.openxmlformats.org/officeDocument/2006/relationships/tags" Target="../tags/tag2039.xml"/><Relationship Id="rId15" Type="http://schemas.openxmlformats.org/officeDocument/2006/relationships/tags" Target="../tags/tag1943.xml"/><Relationship Id="rId36" Type="http://schemas.openxmlformats.org/officeDocument/2006/relationships/tags" Target="../tags/tag1964.xml"/><Relationship Id="rId57" Type="http://schemas.openxmlformats.org/officeDocument/2006/relationships/tags" Target="../tags/tag1985.xml"/><Relationship Id="rId106" Type="http://schemas.openxmlformats.org/officeDocument/2006/relationships/tags" Target="../tags/tag2034.xml"/><Relationship Id="rId10" Type="http://schemas.openxmlformats.org/officeDocument/2006/relationships/tags" Target="../tags/tag1938.xml"/><Relationship Id="rId31" Type="http://schemas.openxmlformats.org/officeDocument/2006/relationships/tags" Target="../tags/tag1959.xml"/><Relationship Id="rId52" Type="http://schemas.openxmlformats.org/officeDocument/2006/relationships/tags" Target="../tags/tag1980.xml"/><Relationship Id="rId73" Type="http://schemas.openxmlformats.org/officeDocument/2006/relationships/tags" Target="../tags/tag2001.xml"/><Relationship Id="rId78" Type="http://schemas.openxmlformats.org/officeDocument/2006/relationships/tags" Target="../tags/tag2006.xml"/><Relationship Id="rId94" Type="http://schemas.openxmlformats.org/officeDocument/2006/relationships/tags" Target="../tags/tag2022.xml"/><Relationship Id="rId99" Type="http://schemas.openxmlformats.org/officeDocument/2006/relationships/tags" Target="../tags/tag2027.xml"/><Relationship Id="rId101" Type="http://schemas.openxmlformats.org/officeDocument/2006/relationships/tags" Target="../tags/tag2029.xml"/><Relationship Id="rId122" Type="http://schemas.openxmlformats.org/officeDocument/2006/relationships/tags" Target="../tags/tag2050.xml"/><Relationship Id="rId4" Type="http://schemas.openxmlformats.org/officeDocument/2006/relationships/tags" Target="../tags/tag1932.xml"/><Relationship Id="rId9" Type="http://schemas.openxmlformats.org/officeDocument/2006/relationships/tags" Target="../tags/tag193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5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5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5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bix.com/games/nim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pPr algn="r" eaLnBrk="1" hangingPunct="1"/>
            <a:r>
              <a:rPr lang="en-US" sz="4000" dirty="0"/>
              <a:t>Adversarial Search</a:t>
            </a:r>
          </a:p>
        </p:txBody>
      </p:sp>
      <p:sp>
        <p:nvSpPr>
          <p:cNvPr id="4" name="Subtitle 4"/>
          <p:cNvSpPr>
            <a:spLocks noGrp="1"/>
          </p:cNvSpPr>
          <p:nvPr>
            <p:ph type="subTitle" idx="1"/>
          </p:nvPr>
        </p:nvSpPr>
        <p:spPr>
          <a:xfrm>
            <a:off x="3810000" y="3276600"/>
            <a:ext cx="4648200" cy="1752600"/>
          </a:xfrm>
        </p:spPr>
        <p:txBody>
          <a:bodyPr/>
          <a:lstStyle/>
          <a:p>
            <a:pPr algn="r"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CS51A</a:t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David Kauchak</a:t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Spring 2022</a:t>
            </a: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4267200" y="59832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i="1">
                <a:solidFill>
                  <a:srgbClr val="FF6600"/>
                </a:solidFill>
              </a:rPr>
              <a:t>Some material borrowed from </a:t>
            </a:r>
            <a:r>
              <a:rPr lang="en-US"/>
              <a:t>:</a:t>
            </a:r>
          </a:p>
          <a:p>
            <a:pPr algn="r"/>
            <a:r>
              <a:rPr lang="en-US"/>
              <a:t>Sara Owsley Sood and others</a:t>
            </a:r>
          </a:p>
        </p:txBody>
      </p:sp>
    </p:spTree>
    <p:extLst>
      <p:ext uri="{BB962C8B-B14F-4D97-AF65-F5344CB8AC3E}">
        <p14:creationId xmlns:p14="http://schemas.microsoft.com/office/powerpoint/2010/main" val="3570520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Tac</a:t>
            </a:r>
            <a:r>
              <a:rPr lang="en-US" dirty="0"/>
              <a:t> Toe as search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533400" y="26670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609600" y="2667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410200" y="3192959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96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9600" y="3834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905000" y="3810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295400" y="2667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905000" y="2691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9050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2192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219200" y="3810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grpSp>
        <p:nvGrpSpPr>
          <p:cNvPr id="67" name="Group 10"/>
          <p:cNvGrpSpPr/>
          <p:nvPr/>
        </p:nvGrpSpPr>
        <p:grpSpPr>
          <a:xfrm>
            <a:off x="2819400" y="2667000"/>
            <a:ext cx="1905000" cy="1828800"/>
            <a:chOff x="3200400" y="1219200"/>
            <a:chExt cx="1905000" cy="1828800"/>
          </a:xfrm>
        </p:grpSpPr>
        <p:sp>
          <p:nvSpPr>
            <p:cNvPr id="68" name="Rectangle 67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3" name="TextBox 72"/>
          <p:cNvSpPr txBox="1"/>
          <p:nvPr/>
        </p:nvSpPr>
        <p:spPr>
          <a:xfrm>
            <a:off x="2895600" y="2667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8956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895600" y="3834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191000" y="3810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581400" y="2667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191000" y="2691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1910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517900" y="3887856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505200" y="3287711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grpSp>
        <p:nvGrpSpPr>
          <p:cNvPr id="82" name="Group 10"/>
          <p:cNvGrpSpPr/>
          <p:nvPr/>
        </p:nvGrpSpPr>
        <p:grpSpPr>
          <a:xfrm>
            <a:off x="6858000" y="2667000"/>
            <a:ext cx="1905000" cy="1828800"/>
            <a:chOff x="3200400" y="1219200"/>
            <a:chExt cx="1905000" cy="1828800"/>
          </a:xfrm>
        </p:grpSpPr>
        <p:sp>
          <p:nvSpPr>
            <p:cNvPr id="83" name="Rectangle 8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8" name="TextBox 87"/>
          <p:cNvSpPr txBox="1"/>
          <p:nvPr/>
        </p:nvSpPr>
        <p:spPr>
          <a:xfrm>
            <a:off x="6934200" y="2667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9342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229600" y="3810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620000" y="2667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229600" y="2691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2296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6200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934200" y="3886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838200" y="153418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Eventually, we’ll get to a state without any options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066800" y="4572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WIN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086600" y="4495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LOSE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505200" y="4572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TIE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77900" y="5564832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Try and make moves that move us towards a win, i.e. where there are leaves with a WIN.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Tac</a:t>
            </a:r>
            <a:r>
              <a:rPr lang="en-US" dirty="0"/>
              <a:t> Toe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5486400" y="1066800"/>
            <a:ext cx="685800" cy="685800"/>
            <a:chOff x="3200400" y="1219200"/>
            <a:chExt cx="1905000" cy="1828800"/>
          </a:xfrm>
        </p:grpSpPr>
        <p:sp>
          <p:nvSpPr>
            <p:cNvPr id="5" name="Rectangle 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" name="Group 10"/>
          <p:cNvGrpSpPr/>
          <p:nvPr/>
        </p:nvGrpSpPr>
        <p:grpSpPr>
          <a:xfrm>
            <a:off x="4572000" y="2133600"/>
            <a:ext cx="685800" cy="685800"/>
            <a:chOff x="3200400" y="1219200"/>
            <a:chExt cx="1905000" cy="182880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0"/>
          <p:cNvGrpSpPr/>
          <p:nvPr/>
        </p:nvGrpSpPr>
        <p:grpSpPr>
          <a:xfrm>
            <a:off x="5410200" y="2133600"/>
            <a:ext cx="685800" cy="685800"/>
            <a:chOff x="3200400" y="1219200"/>
            <a:chExt cx="1905000" cy="18288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Group 10"/>
          <p:cNvGrpSpPr/>
          <p:nvPr/>
        </p:nvGrpSpPr>
        <p:grpSpPr>
          <a:xfrm>
            <a:off x="6705600" y="2133600"/>
            <a:ext cx="685800" cy="685800"/>
            <a:chOff x="3200400" y="1219200"/>
            <a:chExt cx="1905000" cy="1828800"/>
          </a:xfrm>
        </p:grpSpPr>
        <p:sp>
          <p:nvSpPr>
            <p:cNvPr id="23" name="Rectangle 2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10"/>
          <p:cNvGrpSpPr/>
          <p:nvPr/>
        </p:nvGrpSpPr>
        <p:grpSpPr>
          <a:xfrm>
            <a:off x="3810000" y="3276600"/>
            <a:ext cx="685800" cy="685800"/>
            <a:chOff x="3200400" y="1219200"/>
            <a:chExt cx="1905000" cy="1828800"/>
          </a:xfrm>
        </p:grpSpPr>
        <p:sp>
          <p:nvSpPr>
            <p:cNvPr id="29" name="Rectangle 28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4" name="Group 10"/>
          <p:cNvGrpSpPr/>
          <p:nvPr/>
        </p:nvGrpSpPr>
        <p:grpSpPr>
          <a:xfrm>
            <a:off x="4648200" y="3276600"/>
            <a:ext cx="685800" cy="685800"/>
            <a:chOff x="3200400" y="1219200"/>
            <a:chExt cx="1905000" cy="1828800"/>
          </a:xfrm>
        </p:grpSpPr>
        <p:sp>
          <p:nvSpPr>
            <p:cNvPr id="35" name="Rectangle 3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0" name="Group 10"/>
          <p:cNvGrpSpPr/>
          <p:nvPr/>
        </p:nvGrpSpPr>
        <p:grpSpPr>
          <a:xfrm>
            <a:off x="5943600" y="3276600"/>
            <a:ext cx="685800" cy="685800"/>
            <a:chOff x="3200400" y="1219200"/>
            <a:chExt cx="1905000" cy="1828800"/>
          </a:xfrm>
        </p:grpSpPr>
        <p:sp>
          <p:nvSpPr>
            <p:cNvPr id="41" name="Rectangle 40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6" name="Group 10"/>
          <p:cNvGrpSpPr/>
          <p:nvPr/>
        </p:nvGrpSpPr>
        <p:grpSpPr>
          <a:xfrm>
            <a:off x="3581400" y="5257800"/>
            <a:ext cx="685800" cy="685800"/>
            <a:chOff x="3200400" y="1219200"/>
            <a:chExt cx="1905000" cy="1828800"/>
          </a:xfrm>
        </p:grpSpPr>
        <p:sp>
          <p:nvSpPr>
            <p:cNvPr id="47" name="Rectangle 46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2" name="Group 10"/>
          <p:cNvGrpSpPr/>
          <p:nvPr/>
        </p:nvGrpSpPr>
        <p:grpSpPr>
          <a:xfrm>
            <a:off x="4419600" y="5257800"/>
            <a:ext cx="685800" cy="685800"/>
            <a:chOff x="3200400" y="1219200"/>
            <a:chExt cx="1905000" cy="1828800"/>
          </a:xfrm>
        </p:grpSpPr>
        <p:sp>
          <p:nvSpPr>
            <p:cNvPr id="53" name="Rectangle 5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8" name="Group 10"/>
          <p:cNvGrpSpPr/>
          <p:nvPr/>
        </p:nvGrpSpPr>
        <p:grpSpPr>
          <a:xfrm>
            <a:off x="5334000" y="5257800"/>
            <a:ext cx="685800" cy="685800"/>
            <a:chOff x="3200400" y="1219200"/>
            <a:chExt cx="1905000" cy="1828800"/>
          </a:xfrm>
        </p:grpSpPr>
        <p:sp>
          <p:nvSpPr>
            <p:cNvPr id="59" name="Rectangle 58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4" name="Group 10"/>
          <p:cNvGrpSpPr/>
          <p:nvPr/>
        </p:nvGrpSpPr>
        <p:grpSpPr>
          <a:xfrm>
            <a:off x="6172200" y="5257800"/>
            <a:ext cx="685800" cy="685800"/>
            <a:chOff x="3200400" y="1219200"/>
            <a:chExt cx="1905000" cy="1828800"/>
          </a:xfrm>
        </p:grpSpPr>
        <p:sp>
          <p:nvSpPr>
            <p:cNvPr id="65" name="Rectangle 6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0" name="Group 10"/>
          <p:cNvGrpSpPr/>
          <p:nvPr/>
        </p:nvGrpSpPr>
        <p:grpSpPr>
          <a:xfrm>
            <a:off x="8153400" y="5257800"/>
            <a:ext cx="685800" cy="685800"/>
            <a:chOff x="3200400" y="1219200"/>
            <a:chExt cx="1905000" cy="1828800"/>
          </a:xfrm>
        </p:grpSpPr>
        <p:sp>
          <p:nvSpPr>
            <p:cNvPr id="71" name="Rectangle 70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6" name="TextBox 75"/>
          <p:cNvSpPr txBox="1"/>
          <p:nvPr/>
        </p:nvSpPr>
        <p:spPr>
          <a:xfrm>
            <a:off x="6096000" y="2158424"/>
            <a:ext cx="83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334000" y="3301424"/>
            <a:ext cx="83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791200" y="4215824"/>
            <a:ext cx="83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162800" y="5206424"/>
            <a:ext cx="83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495800" y="20690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5562600" y="2057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7167518" y="25262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1828800" y="1752600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X’s turn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828800" y="2743200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O’s turn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905000" y="3733800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X’s turn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438400" y="4292024"/>
            <a:ext cx="83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cxnSp>
        <p:nvCxnSpPr>
          <p:cNvPr id="88" name="Straight Connector 87"/>
          <p:cNvCxnSpPr>
            <a:stCxn id="5" idx="2"/>
            <a:endCxn id="11" idx="0"/>
          </p:cNvCxnSpPr>
          <p:nvPr/>
        </p:nvCxnSpPr>
        <p:spPr bwMode="auto">
          <a:xfrm rot="5400000">
            <a:off x="5181600" y="1485900"/>
            <a:ext cx="381000" cy="914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>
            <a:stCxn id="5" idx="2"/>
            <a:endCxn id="17" idx="0"/>
          </p:cNvCxnSpPr>
          <p:nvPr/>
        </p:nvCxnSpPr>
        <p:spPr bwMode="auto">
          <a:xfrm rot="5400000">
            <a:off x="5600700" y="1905000"/>
            <a:ext cx="381000" cy="76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5" idx="2"/>
            <a:endCxn id="23" idx="0"/>
          </p:cNvCxnSpPr>
          <p:nvPr/>
        </p:nvCxnSpPr>
        <p:spPr bwMode="auto">
          <a:xfrm rot="16200000" flipH="1">
            <a:off x="6248400" y="1333500"/>
            <a:ext cx="3810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>
            <a:stCxn id="11" idx="2"/>
            <a:endCxn id="29" idx="0"/>
          </p:cNvCxnSpPr>
          <p:nvPr/>
        </p:nvCxnSpPr>
        <p:spPr bwMode="auto">
          <a:xfrm rot="5400000">
            <a:off x="4305300" y="2667000"/>
            <a:ext cx="457200" cy="762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>
            <a:stCxn id="11" idx="2"/>
            <a:endCxn id="35" idx="0"/>
          </p:cNvCxnSpPr>
          <p:nvPr/>
        </p:nvCxnSpPr>
        <p:spPr bwMode="auto">
          <a:xfrm rot="16200000" flipH="1">
            <a:off x="4724400" y="3009900"/>
            <a:ext cx="457200" cy="76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>
            <a:stCxn id="11" idx="2"/>
            <a:endCxn id="41" idx="0"/>
          </p:cNvCxnSpPr>
          <p:nvPr/>
        </p:nvCxnSpPr>
        <p:spPr bwMode="auto">
          <a:xfrm rot="16200000" flipH="1">
            <a:off x="5372100" y="2362200"/>
            <a:ext cx="457200" cy="1371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3733800" y="3200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4576718" y="3200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5867400" y="3200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3962400" y="3200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5097156" y="3200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6324600" y="3657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152400" y="5569803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Problem: we don’t know what O will do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I’m X, </a:t>
            </a:r>
            <a:r>
              <a:rPr lang="en-US" dirty="0">
                <a:solidFill>
                  <a:srgbClr val="FF0000"/>
                </a:solidFill>
              </a:rPr>
              <a:t>what will ‘O’ do?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2438400" y="1066800"/>
            <a:ext cx="4876800" cy="4648200"/>
            <a:chOff x="2438400" y="1066800"/>
            <a:chExt cx="4876800" cy="4648200"/>
          </a:xfrm>
        </p:grpSpPr>
        <p:grpSp>
          <p:nvGrpSpPr>
            <p:cNvPr id="4" name="Group 10"/>
            <p:cNvGrpSpPr/>
            <p:nvPr/>
          </p:nvGrpSpPr>
          <p:grpSpPr>
            <a:xfrm>
              <a:off x="5334000" y="3861376"/>
              <a:ext cx="1905000" cy="1828800"/>
              <a:chOff x="3200400" y="1219200"/>
              <a:chExt cx="1905000" cy="1828800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6" name="Straight Connector 5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" name="Straight Connector 6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" name="Straight Connector 7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" name="TextBox 9"/>
            <p:cNvSpPr txBox="1"/>
            <p:nvPr/>
          </p:nvSpPr>
          <p:spPr>
            <a:xfrm>
              <a:off x="5410200" y="38613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10200" y="4419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05600" y="50043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6000" y="38613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05600" y="38862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05600" y="4419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96000" y="4419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10200" y="50805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grpSp>
          <p:nvGrpSpPr>
            <p:cNvPr id="19" name="Group 10"/>
            <p:cNvGrpSpPr/>
            <p:nvPr/>
          </p:nvGrpSpPr>
          <p:grpSpPr>
            <a:xfrm>
              <a:off x="2438400" y="3886200"/>
              <a:ext cx="1905000" cy="1828800"/>
              <a:chOff x="3200400" y="1219200"/>
              <a:chExt cx="1905000" cy="1828800"/>
            </a:xfrm>
          </p:grpSpPr>
          <p:sp>
            <p:nvSpPr>
              <p:cNvPr id="20" name="Rectangle 19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5" name="TextBox 24"/>
            <p:cNvSpPr txBox="1"/>
            <p:nvPr/>
          </p:nvSpPr>
          <p:spPr>
            <a:xfrm>
              <a:off x="2514600" y="38862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14600" y="4444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00400" y="5054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200400" y="38862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10000" y="3911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10000" y="4444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00400" y="4444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14600" y="51054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grpSp>
          <p:nvGrpSpPr>
            <p:cNvPr id="34" name="Group 10"/>
            <p:cNvGrpSpPr/>
            <p:nvPr/>
          </p:nvGrpSpPr>
          <p:grpSpPr>
            <a:xfrm>
              <a:off x="3810000" y="1066800"/>
              <a:ext cx="1905000" cy="1828800"/>
              <a:chOff x="3200400" y="1219200"/>
              <a:chExt cx="1905000" cy="1828800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0" name="TextBox 39"/>
            <p:cNvSpPr txBox="1"/>
            <p:nvPr/>
          </p:nvSpPr>
          <p:spPr>
            <a:xfrm>
              <a:off x="3886200" y="10668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86200" y="1625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72000" y="10668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81600" y="10916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181600" y="1625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572000" y="1625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86200" y="22860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cxnSp>
          <p:nvCxnSpPr>
            <p:cNvPr id="49" name="Straight Arrow Connector 48"/>
            <p:cNvCxnSpPr>
              <a:stCxn id="35" idx="2"/>
              <a:endCxn id="28" idx="0"/>
            </p:cNvCxnSpPr>
            <p:nvPr/>
          </p:nvCxnSpPr>
          <p:spPr bwMode="auto">
            <a:xfrm rot="5400000">
              <a:off x="3638550" y="2762250"/>
              <a:ext cx="990600" cy="12573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" name="Straight Arrow Connector 50"/>
            <p:cNvCxnSpPr>
              <a:stCxn id="35" idx="2"/>
              <a:endCxn id="13" idx="0"/>
            </p:cNvCxnSpPr>
            <p:nvPr/>
          </p:nvCxnSpPr>
          <p:spPr bwMode="auto">
            <a:xfrm rot="16200000" flipH="1">
              <a:off x="5098762" y="2559338"/>
              <a:ext cx="965776" cy="16383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1143000" y="2539424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O’s turn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7924800" cy="3276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computer doesn’t know what move O (the opponent) will make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It can </a:t>
            </a:r>
            <a:r>
              <a:rPr lang="en-US" sz="2400" i="1" dirty="0"/>
              <a:t>assume </a:t>
            </a:r>
            <a:r>
              <a:rPr lang="en-US" sz="2400" dirty="0"/>
              <a:t>that it will try and make the </a:t>
            </a:r>
            <a:r>
              <a:rPr lang="en-US" sz="2400" dirty="0">
                <a:solidFill>
                  <a:srgbClr val="FF6600"/>
                </a:solidFill>
              </a:rPr>
              <a:t>best move possible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Even if O actually makes a different move, we’re no worse off.  </a:t>
            </a:r>
            <a:r>
              <a:rPr lang="en-US" sz="2400" dirty="0">
                <a:solidFill>
                  <a:srgbClr val="FF0000"/>
                </a:solidFill>
              </a:rPr>
              <a:t>Why?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267200" y="4191000"/>
            <a:ext cx="2438400" cy="2484150"/>
            <a:chOff x="2438400" y="1066800"/>
            <a:chExt cx="4876800" cy="5051106"/>
          </a:xfrm>
        </p:grpSpPr>
        <p:grpSp>
          <p:nvGrpSpPr>
            <p:cNvPr id="5" name="Group 10"/>
            <p:cNvGrpSpPr/>
            <p:nvPr/>
          </p:nvGrpSpPr>
          <p:grpSpPr>
            <a:xfrm>
              <a:off x="5334000" y="3861376"/>
              <a:ext cx="1905000" cy="1828800"/>
              <a:chOff x="3200400" y="1219200"/>
              <a:chExt cx="1905000" cy="1828800"/>
            </a:xfrm>
          </p:grpSpPr>
          <p:sp>
            <p:nvSpPr>
              <p:cNvPr id="43" name="Rectangle 42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46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" name="TextBox 5"/>
            <p:cNvSpPr txBox="1"/>
            <p:nvPr/>
          </p:nvSpPr>
          <p:spPr>
            <a:xfrm>
              <a:off x="5410200" y="3861377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10200" y="4419601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O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05600" y="5004377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O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0" y="3861377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05600" y="3886200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O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05600" y="4419601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O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96000" y="4419601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10200" y="5080576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438400" y="3886200"/>
              <a:ext cx="1905000" cy="1828800"/>
              <a:chOff x="3200400" y="1219200"/>
              <a:chExt cx="1905000" cy="1828800"/>
            </a:xfrm>
          </p:grpSpPr>
          <p:sp>
            <p:nvSpPr>
              <p:cNvPr id="38" name="Rectangle 37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39" name="Straight Connector 20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2514600" y="3886200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14600" y="4444425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O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00400" y="5054025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O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00400" y="3886200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10000" y="3911025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O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10000" y="4444425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O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00400" y="4444425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14600" y="5105401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grpSp>
          <p:nvGrpSpPr>
            <p:cNvPr id="23" name="Group 10"/>
            <p:cNvGrpSpPr/>
            <p:nvPr/>
          </p:nvGrpSpPr>
          <p:grpSpPr>
            <a:xfrm>
              <a:off x="3810000" y="1066800"/>
              <a:ext cx="1905000" cy="1828800"/>
              <a:chOff x="3200400" y="1219200"/>
              <a:chExt cx="1905000" cy="1828800"/>
            </a:xfrm>
          </p:grpSpPr>
          <p:sp>
            <p:nvSpPr>
              <p:cNvPr id="33" name="Rectangle 32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4" name="TextBox 23"/>
            <p:cNvSpPr txBox="1"/>
            <p:nvPr/>
          </p:nvSpPr>
          <p:spPr>
            <a:xfrm>
              <a:off x="3886200" y="1066800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86200" y="1625023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O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72000" y="1066800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81600" y="1091625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O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81600" y="1625023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O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72000" y="1625023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86200" y="2286001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cxnSp>
          <p:nvCxnSpPr>
            <p:cNvPr id="31" name="Straight Arrow Connector 30"/>
            <p:cNvCxnSpPr>
              <a:stCxn id="33" idx="2"/>
              <a:endCxn id="18" idx="0"/>
            </p:cNvCxnSpPr>
            <p:nvPr/>
          </p:nvCxnSpPr>
          <p:spPr bwMode="auto">
            <a:xfrm rot="5400000">
              <a:off x="3638550" y="2762250"/>
              <a:ext cx="990600" cy="12573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>
              <a:stCxn id="33" idx="2"/>
              <a:endCxn id="9" idx="0"/>
            </p:cNvCxnSpPr>
            <p:nvPr/>
          </p:nvCxnSpPr>
          <p:spPr bwMode="auto">
            <a:xfrm rot="16200000" flipH="1">
              <a:off x="5098762" y="2559339"/>
              <a:ext cx="965777" cy="16383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Optimal Strategy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Optimal Strategy</a:t>
            </a:r>
            <a:r>
              <a:rPr lang="en-US" dirty="0"/>
              <a:t> is one that is at least as good as any other, no matter what the opponent does</a:t>
            </a:r>
          </a:p>
          <a:p>
            <a:pPr marL="0" indent="0" eaLnBrk="1" hangingPunct="1">
              <a:buNone/>
            </a:pPr>
            <a:endParaRPr lang="en-US" dirty="0"/>
          </a:p>
          <a:p>
            <a:pPr lvl="1" eaLnBrk="1" hangingPunct="1"/>
            <a:r>
              <a:rPr lang="en-US" dirty="0"/>
              <a:t>If there's a way to force the win, it will</a:t>
            </a:r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/>
              <a:t>Will only lose if there's no other option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scoring function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533400" y="1258669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609600" y="1258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410200" y="1784628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9600" y="18168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9600" y="24264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905000" y="2401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295400" y="1258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905000" y="12834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905000" y="18168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219200" y="18168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219200" y="2401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grpSp>
        <p:nvGrpSpPr>
          <p:cNvPr id="82" name="Group 10"/>
          <p:cNvGrpSpPr/>
          <p:nvPr/>
        </p:nvGrpSpPr>
        <p:grpSpPr>
          <a:xfrm>
            <a:off x="6858000" y="1258669"/>
            <a:ext cx="1905000" cy="1828800"/>
            <a:chOff x="3200400" y="1219200"/>
            <a:chExt cx="1905000" cy="1828800"/>
          </a:xfrm>
        </p:grpSpPr>
        <p:sp>
          <p:nvSpPr>
            <p:cNvPr id="83" name="Rectangle 8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8" name="TextBox 87"/>
          <p:cNvSpPr txBox="1"/>
          <p:nvPr/>
        </p:nvSpPr>
        <p:spPr>
          <a:xfrm>
            <a:off x="6934200" y="1258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934200" y="18168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229600" y="2401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620000" y="1258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229600" y="12834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229600" y="18168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620000" y="18168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934200" y="24778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066800" y="31636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WIN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086600" y="30874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LOSE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505200" y="316366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TIE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85800" y="46482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Idea: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define a function that gives us a “score” for how good each state is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higher scores mean better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43000" y="3733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+1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733800" y="37338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391400" y="3733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-1</a:t>
            </a:r>
          </a:p>
        </p:txBody>
      </p:sp>
      <p:grpSp>
        <p:nvGrpSpPr>
          <p:cNvPr id="90" name="Group 10">
            <a:extLst>
              <a:ext uri="{FF2B5EF4-FFF2-40B4-BE49-F238E27FC236}">
                <a16:creationId xmlns:a16="http://schemas.microsoft.com/office/drawing/2014/main" id="{212B104C-DC12-F548-83B2-2FC133D36495}"/>
              </a:ext>
            </a:extLst>
          </p:cNvPr>
          <p:cNvGrpSpPr/>
          <p:nvPr/>
        </p:nvGrpSpPr>
        <p:grpSpPr>
          <a:xfrm>
            <a:off x="3073400" y="1245393"/>
            <a:ext cx="1905000" cy="1828800"/>
            <a:chOff x="3200400" y="1219200"/>
            <a:chExt cx="1905000" cy="1828800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B5F9FBD1-8498-5842-B2A7-D320B43AFE6C}"/>
                </a:ext>
              </a:extLst>
            </p:cNvPr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1EA7CC6B-D04C-FC46-B3C4-C9473708F2BA}"/>
                </a:ext>
              </a:extLst>
            </p:cNvPr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F9C3244-DA9D-564B-B6C7-1A71EF9DB4D2}"/>
                </a:ext>
              </a:extLst>
            </p:cNvPr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4138866A-8C89-164C-8161-0DFBC3DF8860}"/>
                </a:ext>
              </a:extLst>
            </p:cNvPr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EFB6A66-4663-014F-9F73-002A7CCFDEC4}"/>
                </a:ext>
              </a:extLst>
            </p:cNvPr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432BF789-27D2-B849-9F57-FA7CA2A2EAD3}"/>
              </a:ext>
            </a:extLst>
          </p:cNvPr>
          <p:cNvSpPr txBox="1"/>
          <p:nvPr/>
        </p:nvSpPr>
        <p:spPr>
          <a:xfrm>
            <a:off x="3149600" y="12453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8C1D6FA-A264-314F-8EE7-A6B138C65788}"/>
              </a:ext>
            </a:extLst>
          </p:cNvPr>
          <p:cNvSpPr txBox="1"/>
          <p:nvPr/>
        </p:nvSpPr>
        <p:spPr>
          <a:xfrm>
            <a:off x="3149600" y="1803617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74DCDC2-282C-E742-BFF3-7B5B58F2490C}"/>
              </a:ext>
            </a:extLst>
          </p:cNvPr>
          <p:cNvSpPr txBox="1"/>
          <p:nvPr/>
        </p:nvSpPr>
        <p:spPr>
          <a:xfrm>
            <a:off x="3149600" y="2413217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BEEAF55-EEEC-7845-B88D-6AB1A4B5CDDD}"/>
              </a:ext>
            </a:extLst>
          </p:cNvPr>
          <p:cNvSpPr txBox="1"/>
          <p:nvPr/>
        </p:nvSpPr>
        <p:spPr>
          <a:xfrm>
            <a:off x="4445000" y="23883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7DF424A-1E58-864C-8725-48D600DF6903}"/>
              </a:ext>
            </a:extLst>
          </p:cNvPr>
          <p:cNvSpPr txBox="1"/>
          <p:nvPr/>
        </p:nvSpPr>
        <p:spPr>
          <a:xfrm>
            <a:off x="3835400" y="12453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35FEF36-2B78-E842-8D10-9F490BC40144}"/>
              </a:ext>
            </a:extLst>
          </p:cNvPr>
          <p:cNvSpPr txBox="1"/>
          <p:nvPr/>
        </p:nvSpPr>
        <p:spPr>
          <a:xfrm>
            <a:off x="4445000" y="1270217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9B7A98B-617D-0141-A83B-D444B1416994}"/>
              </a:ext>
            </a:extLst>
          </p:cNvPr>
          <p:cNvSpPr txBox="1"/>
          <p:nvPr/>
        </p:nvSpPr>
        <p:spPr>
          <a:xfrm>
            <a:off x="4445000" y="1803617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DD788F9-7BD0-8547-BB0F-DAEC9C2970F1}"/>
              </a:ext>
            </a:extLst>
          </p:cNvPr>
          <p:cNvSpPr txBox="1"/>
          <p:nvPr/>
        </p:nvSpPr>
        <p:spPr>
          <a:xfrm>
            <a:off x="3771900" y="246624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F3FCA11-5703-D442-846D-B05EE379EB8B}"/>
              </a:ext>
            </a:extLst>
          </p:cNvPr>
          <p:cNvSpPr txBox="1"/>
          <p:nvPr/>
        </p:nvSpPr>
        <p:spPr>
          <a:xfrm>
            <a:off x="3759200" y="186610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868283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scoring function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3962400" y="16002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4038600" y="1600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038600" y="27680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334000" y="2743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724400" y="1600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334000" y="16250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334000" y="21584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648200" y="21584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648200" y="2743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2209800"/>
            <a:ext cx="2080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Our (X) turn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4495800"/>
            <a:ext cx="550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should be the score of this state?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209800" y="5334000"/>
            <a:ext cx="3341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+1: we can get to a win</a:t>
            </a:r>
          </a:p>
        </p:txBody>
      </p:sp>
    </p:spTree>
    <p:extLst>
      <p:ext uri="{BB962C8B-B14F-4D97-AF65-F5344CB8AC3E}">
        <p14:creationId xmlns:p14="http://schemas.microsoft.com/office/powerpoint/2010/main" val="135617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scoring function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152" y="2209800"/>
            <a:ext cx="3351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Opponent’s (O) turn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4495800"/>
            <a:ext cx="550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should be the score of this state?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209800" y="5334000"/>
            <a:ext cx="4155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-1: opponent can get to a win</a:t>
            </a:r>
          </a:p>
        </p:txBody>
      </p:sp>
      <p:grpSp>
        <p:nvGrpSpPr>
          <p:cNvPr id="20" name="Group 10"/>
          <p:cNvGrpSpPr/>
          <p:nvPr/>
        </p:nvGrpSpPr>
        <p:grpSpPr>
          <a:xfrm>
            <a:off x="4038600" y="1651576"/>
            <a:ext cx="1905000" cy="1828800"/>
            <a:chOff x="3200400" y="1219200"/>
            <a:chExt cx="1905000" cy="18288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" name="TextBox 25"/>
          <p:cNvSpPr txBox="1"/>
          <p:nvPr/>
        </p:nvSpPr>
        <p:spPr>
          <a:xfrm>
            <a:off x="4114800" y="1651576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14800" y="22098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00600" y="1651576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10200" y="1676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10200" y="22098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00600" y="22098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14800" y="2870776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54630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scoring function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152" y="2209800"/>
            <a:ext cx="3351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Opponent’s (O) turn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2438400" y="1066800"/>
            <a:ext cx="4876800" cy="4648200"/>
            <a:chOff x="2438400" y="1066800"/>
            <a:chExt cx="4876800" cy="4648200"/>
          </a:xfrm>
        </p:grpSpPr>
        <p:grpSp>
          <p:nvGrpSpPr>
            <p:cNvPr id="59" name="Group 10"/>
            <p:cNvGrpSpPr/>
            <p:nvPr/>
          </p:nvGrpSpPr>
          <p:grpSpPr>
            <a:xfrm>
              <a:off x="5334000" y="3861376"/>
              <a:ext cx="1905000" cy="1828800"/>
              <a:chOff x="3200400" y="1219200"/>
              <a:chExt cx="1905000" cy="1828800"/>
            </a:xfrm>
          </p:grpSpPr>
          <p:sp>
            <p:nvSpPr>
              <p:cNvPr id="98" name="Rectangle 97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99" name="Straight Connector 98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Straight Connector 101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0" name="TextBox 59"/>
            <p:cNvSpPr txBox="1"/>
            <p:nvPr/>
          </p:nvSpPr>
          <p:spPr>
            <a:xfrm>
              <a:off x="5410200" y="38613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410200" y="4419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05600" y="50043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096000" y="38613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705600" y="38862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705600" y="4419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096000" y="4419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410200" y="50805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grpSp>
          <p:nvGrpSpPr>
            <p:cNvPr id="68" name="Group 10"/>
            <p:cNvGrpSpPr/>
            <p:nvPr/>
          </p:nvGrpSpPr>
          <p:grpSpPr>
            <a:xfrm>
              <a:off x="2438400" y="3886200"/>
              <a:ext cx="1905000" cy="1828800"/>
              <a:chOff x="3200400" y="1219200"/>
              <a:chExt cx="1905000" cy="1828800"/>
            </a:xfrm>
          </p:grpSpPr>
          <p:sp>
            <p:nvSpPr>
              <p:cNvPr id="93" name="Rectangle 92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94" name="Straight Connector 93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5" name="Straight Connector 94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Straight Connector 95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Straight Connector 96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9" name="TextBox 68"/>
            <p:cNvSpPr txBox="1"/>
            <p:nvPr/>
          </p:nvSpPr>
          <p:spPr>
            <a:xfrm>
              <a:off x="2514600" y="38862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514600" y="4444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200400" y="5054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200400" y="38862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810000" y="3911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810000" y="4444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200400" y="4444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514600" y="51054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grpSp>
          <p:nvGrpSpPr>
            <p:cNvPr id="77" name="Group 10"/>
            <p:cNvGrpSpPr/>
            <p:nvPr/>
          </p:nvGrpSpPr>
          <p:grpSpPr>
            <a:xfrm>
              <a:off x="3810000" y="1066800"/>
              <a:ext cx="1905000" cy="1828800"/>
              <a:chOff x="3200400" y="1219200"/>
              <a:chExt cx="1905000" cy="1828800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88" name="Straight Connector 87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Straight Connector 88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" name="Straight Connector 90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8" name="TextBox 77"/>
            <p:cNvSpPr txBox="1"/>
            <p:nvPr/>
          </p:nvSpPr>
          <p:spPr>
            <a:xfrm>
              <a:off x="3886200" y="10668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886200" y="1625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572000" y="10668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181600" y="10916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181600" y="1625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572000" y="1625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886200" y="22860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cxnSp>
          <p:nvCxnSpPr>
            <p:cNvPr id="85" name="Straight Arrow Connector 84"/>
            <p:cNvCxnSpPr>
              <a:stCxn id="87" idx="2"/>
              <a:endCxn id="72" idx="0"/>
            </p:cNvCxnSpPr>
            <p:nvPr/>
          </p:nvCxnSpPr>
          <p:spPr bwMode="auto">
            <a:xfrm rot="5400000">
              <a:off x="3638550" y="2762250"/>
              <a:ext cx="990600" cy="12573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6" name="Straight Arrow Connector 85"/>
            <p:cNvCxnSpPr>
              <a:stCxn id="87" idx="2"/>
              <a:endCxn id="63" idx="0"/>
            </p:cNvCxnSpPr>
            <p:nvPr/>
          </p:nvCxnSpPr>
          <p:spPr bwMode="auto">
            <a:xfrm rot="16200000" flipH="1">
              <a:off x="5098762" y="2559338"/>
              <a:ext cx="965776" cy="16383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03" name="TextBox 102"/>
          <p:cNvSpPr txBox="1"/>
          <p:nvPr/>
        </p:nvSpPr>
        <p:spPr>
          <a:xfrm>
            <a:off x="5943600" y="6019800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-1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048000" y="6019800"/>
            <a:ext cx="535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943600" y="1752600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304949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scoring function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3962400" y="16002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4038600" y="1600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34000" y="2819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334000" y="1600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648200" y="21584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2209800"/>
            <a:ext cx="2080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Our (X) turn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4495800"/>
            <a:ext cx="550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should be the score of this state?</a:t>
            </a:r>
          </a:p>
        </p:txBody>
      </p:sp>
    </p:spTree>
    <p:extLst>
      <p:ext uri="{BB962C8B-B14F-4D97-AF65-F5344CB8AC3E}">
        <p14:creationId xmlns:p14="http://schemas.microsoft.com/office/powerpoint/2010/main" val="1553958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/>
              <a:t>Assignment 10</a:t>
            </a:r>
          </a:p>
          <a:p>
            <a:pPr marL="457200" lvl="1" indent="0">
              <a:buNone/>
            </a:pPr>
            <a:br>
              <a:rPr lang="en-US" dirty="0"/>
            </a:br>
            <a:r>
              <a:rPr lang="en-US" dirty="0"/>
              <a:t>Midterm 2 on Monday</a:t>
            </a:r>
          </a:p>
          <a:p>
            <a:pPr lvl="1">
              <a:buFontTx/>
              <a:buChar char="-"/>
            </a:pPr>
            <a:r>
              <a:rPr lang="en-US" dirty="0"/>
              <a:t>From dictionaries (2/21) through informed search (4/11)</a:t>
            </a:r>
          </a:p>
          <a:p>
            <a:pPr lvl="1">
              <a:buFontTx/>
              <a:buChar char="-"/>
            </a:pPr>
            <a:r>
              <a:rPr lang="en-US" dirty="0"/>
              <a:t>Practice problems available</a:t>
            </a:r>
          </a:p>
          <a:p>
            <a:pPr lvl="1">
              <a:buFontTx/>
              <a:buChar char="-"/>
            </a:pPr>
            <a:r>
              <a:rPr lang="en-US" dirty="0"/>
              <a:t>2 page “cheat” sheet</a:t>
            </a:r>
          </a:p>
          <a:p>
            <a:pPr lvl="1">
              <a:buFontTx/>
              <a:buChar char="-"/>
            </a:pPr>
            <a:r>
              <a:rPr lang="en-US" dirty="0"/>
              <a:t>Will try and have an additional mentor session for midterm questions over the weekend</a:t>
            </a:r>
          </a:p>
          <a:p>
            <a:pPr lvl="1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52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scoring function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4495800" y="1219200"/>
            <a:ext cx="1066800" cy="1066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4495800" y="12000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181600" y="19050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181600" y="12000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800600" y="15810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524000"/>
            <a:ext cx="1538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Our (X) turn</a:t>
            </a:r>
          </a:p>
        </p:txBody>
      </p:sp>
      <p:grpSp>
        <p:nvGrpSpPr>
          <p:cNvPr id="20" name="Group 10"/>
          <p:cNvGrpSpPr/>
          <p:nvPr/>
        </p:nvGrpSpPr>
        <p:grpSpPr>
          <a:xfrm>
            <a:off x="3429000" y="2533710"/>
            <a:ext cx="1066800" cy="1066800"/>
            <a:chOff x="3200400" y="1219200"/>
            <a:chExt cx="1905000" cy="18288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" name="TextBox 25"/>
          <p:cNvSpPr txBox="1"/>
          <p:nvPr/>
        </p:nvSpPr>
        <p:spPr>
          <a:xfrm>
            <a:off x="3429000" y="2514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14800" y="32195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4800" y="2514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33800" y="2895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29000" y="32195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grpSp>
        <p:nvGrpSpPr>
          <p:cNvPr id="32" name="Group 10"/>
          <p:cNvGrpSpPr/>
          <p:nvPr/>
        </p:nvGrpSpPr>
        <p:grpSpPr>
          <a:xfrm>
            <a:off x="1905000" y="3905310"/>
            <a:ext cx="1066800" cy="1066800"/>
            <a:chOff x="3200400" y="1219200"/>
            <a:chExt cx="1905000" cy="1828800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8" name="TextBox 37"/>
          <p:cNvSpPr txBox="1"/>
          <p:nvPr/>
        </p:nvSpPr>
        <p:spPr>
          <a:xfrm>
            <a:off x="19050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908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908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09800" y="4267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050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09800" y="38482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</a:t>
            </a:r>
          </a:p>
        </p:txBody>
      </p:sp>
      <p:grpSp>
        <p:nvGrpSpPr>
          <p:cNvPr id="44" name="Group 10"/>
          <p:cNvGrpSpPr/>
          <p:nvPr/>
        </p:nvGrpSpPr>
        <p:grpSpPr>
          <a:xfrm>
            <a:off x="3581400" y="3905310"/>
            <a:ext cx="1066800" cy="1066800"/>
            <a:chOff x="3200400" y="1219200"/>
            <a:chExt cx="1905000" cy="1828800"/>
          </a:xfrm>
        </p:grpSpPr>
        <p:sp>
          <p:nvSpPr>
            <p:cNvPr id="45" name="Rectangle 4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35814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672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672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86200" y="4267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14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81400" y="42292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</a:t>
            </a:r>
          </a:p>
        </p:txBody>
      </p:sp>
      <p:grpSp>
        <p:nvGrpSpPr>
          <p:cNvPr id="56" name="Group 10"/>
          <p:cNvGrpSpPr/>
          <p:nvPr/>
        </p:nvGrpSpPr>
        <p:grpSpPr>
          <a:xfrm>
            <a:off x="5181600" y="3829110"/>
            <a:ext cx="1066800" cy="1066800"/>
            <a:chOff x="3200400" y="1219200"/>
            <a:chExt cx="1905000" cy="1828800"/>
          </a:xfrm>
        </p:grpSpPr>
        <p:sp>
          <p:nvSpPr>
            <p:cNvPr id="57" name="Rectangle 56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51816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8674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8674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486400" y="4191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1816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486400" y="451491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</a:t>
            </a:r>
          </a:p>
        </p:txBody>
      </p:sp>
      <p:grpSp>
        <p:nvGrpSpPr>
          <p:cNvPr id="75" name="Group 10"/>
          <p:cNvGrpSpPr/>
          <p:nvPr/>
        </p:nvGrpSpPr>
        <p:grpSpPr>
          <a:xfrm>
            <a:off x="6705600" y="3829110"/>
            <a:ext cx="1066800" cy="1066800"/>
            <a:chOff x="3200400" y="1219200"/>
            <a:chExt cx="1905000" cy="1828800"/>
          </a:xfrm>
        </p:grpSpPr>
        <p:sp>
          <p:nvSpPr>
            <p:cNvPr id="76" name="Rectangle 75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1" name="TextBox 80"/>
          <p:cNvSpPr txBox="1"/>
          <p:nvPr/>
        </p:nvSpPr>
        <p:spPr>
          <a:xfrm>
            <a:off x="67056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3914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3914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010400" y="4191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7056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391400" y="41530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</a:t>
            </a:r>
          </a:p>
        </p:txBody>
      </p:sp>
      <p:grpSp>
        <p:nvGrpSpPr>
          <p:cNvPr id="87" name="Group 10"/>
          <p:cNvGrpSpPr/>
          <p:nvPr/>
        </p:nvGrpSpPr>
        <p:grpSpPr>
          <a:xfrm>
            <a:off x="1905000" y="5543490"/>
            <a:ext cx="1066800" cy="1066800"/>
            <a:chOff x="3200400" y="1219200"/>
            <a:chExt cx="1905000" cy="1828800"/>
          </a:xfrm>
        </p:grpSpPr>
        <p:sp>
          <p:nvSpPr>
            <p:cNvPr id="88" name="Rectangle 87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4" name="TextBox 93"/>
          <p:cNvSpPr txBox="1"/>
          <p:nvPr/>
        </p:nvSpPr>
        <p:spPr>
          <a:xfrm>
            <a:off x="1905000" y="552438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590800" y="62292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209800" y="590538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905000" y="62292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209800" y="5486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209800" y="62292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grpSp>
        <p:nvGrpSpPr>
          <p:cNvPr id="112" name="Group 10"/>
          <p:cNvGrpSpPr/>
          <p:nvPr/>
        </p:nvGrpSpPr>
        <p:grpSpPr>
          <a:xfrm>
            <a:off x="3581400" y="5505510"/>
            <a:ext cx="1066800" cy="1066800"/>
            <a:chOff x="3200400" y="1219200"/>
            <a:chExt cx="1905000" cy="1828800"/>
          </a:xfrm>
        </p:grpSpPr>
        <p:sp>
          <p:nvSpPr>
            <p:cNvPr id="113" name="Rectangle 11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8" name="TextBox 117"/>
          <p:cNvSpPr txBox="1"/>
          <p:nvPr/>
        </p:nvSpPr>
        <p:spPr>
          <a:xfrm>
            <a:off x="3581400" y="5486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267200" y="61913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886200" y="5867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61913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581400" y="58294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590800" y="5486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42672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3886200" y="6172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grpSp>
        <p:nvGrpSpPr>
          <p:cNvPr id="126" name="Group 10"/>
          <p:cNvGrpSpPr/>
          <p:nvPr/>
        </p:nvGrpSpPr>
        <p:grpSpPr>
          <a:xfrm>
            <a:off x="5257800" y="5486400"/>
            <a:ext cx="1066800" cy="1066800"/>
            <a:chOff x="3200400" y="1219200"/>
            <a:chExt cx="1905000" cy="1828800"/>
          </a:xfrm>
        </p:grpSpPr>
        <p:sp>
          <p:nvSpPr>
            <p:cNvPr id="127" name="Rectangle 126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28" name="Straight Connector 127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2" name="TextBox 131"/>
          <p:cNvSpPr txBox="1"/>
          <p:nvPr/>
        </p:nvSpPr>
        <p:spPr>
          <a:xfrm>
            <a:off x="52578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9436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9436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562600" y="5848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2578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562600" y="6172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O</a:t>
            </a:r>
          </a:p>
        </p:txBody>
      </p:sp>
      <p:grpSp>
        <p:nvGrpSpPr>
          <p:cNvPr id="138" name="Group 10"/>
          <p:cNvGrpSpPr/>
          <p:nvPr/>
        </p:nvGrpSpPr>
        <p:grpSpPr>
          <a:xfrm>
            <a:off x="6781800" y="5486400"/>
            <a:ext cx="1066800" cy="1066800"/>
            <a:chOff x="3200400" y="1219200"/>
            <a:chExt cx="1905000" cy="1828800"/>
          </a:xfrm>
        </p:grpSpPr>
        <p:sp>
          <p:nvSpPr>
            <p:cNvPr id="139" name="Rectangle 138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40" name="Straight Connector 139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4" name="TextBox 143"/>
          <p:cNvSpPr txBox="1"/>
          <p:nvPr/>
        </p:nvSpPr>
        <p:spPr>
          <a:xfrm>
            <a:off x="67818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4676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74676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7086600" y="5848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67818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7467600" y="581031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6781800" y="5791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5257800" y="5791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cxnSp>
        <p:nvCxnSpPr>
          <p:cNvPr id="12" name="Straight Arrow Connector 11"/>
          <p:cNvCxnSpPr>
            <a:stCxn id="3" idx="2"/>
          </p:cNvCxnSpPr>
          <p:nvPr/>
        </p:nvCxnSpPr>
        <p:spPr bwMode="auto">
          <a:xfrm flipH="1">
            <a:off x="3962400" y="2286000"/>
            <a:ext cx="10668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2" name="Straight Arrow Connector 151"/>
          <p:cNvCxnSpPr>
            <a:stCxn id="21" idx="2"/>
            <a:endCxn id="43" idx="0"/>
          </p:cNvCxnSpPr>
          <p:nvPr/>
        </p:nvCxnSpPr>
        <p:spPr bwMode="auto">
          <a:xfrm flipH="1">
            <a:off x="2514600" y="3600510"/>
            <a:ext cx="1447800" cy="2477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3" name="Straight Arrow Connector 152"/>
          <p:cNvCxnSpPr>
            <a:stCxn id="21" idx="2"/>
            <a:endCxn id="45" idx="0"/>
          </p:cNvCxnSpPr>
          <p:nvPr/>
        </p:nvCxnSpPr>
        <p:spPr bwMode="auto">
          <a:xfrm>
            <a:off x="3962400" y="3600510"/>
            <a:ext cx="152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4" name="Straight Arrow Connector 153"/>
          <p:cNvCxnSpPr>
            <a:stCxn id="21" idx="2"/>
            <a:endCxn id="57" idx="0"/>
          </p:cNvCxnSpPr>
          <p:nvPr/>
        </p:nvCxnSpPr>
        <p:spPr bwMode="auto">
          <a:xfrm>
            <a:off x="3962400" y="3600510"/>
            <a:ext cx="17526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5" name="Straight Arrow Connector 154"/>
          <p:cNvCxnSpPr>
            <a:stCxn id="21" idx="2"/>
            <a:endCxn id="76" idx="0"/>
          </p:cNvCxnSpPr>
          <p:nvPr/>
        </p:nvCxnSpPr>
        <p:spPr bwMode="auto">
          <a:xfrm>
            <a:off x="3962400" y="3600510"/>
            <a:ext cx="32766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7" name="Straight Arrow Connector 156"/>
          <p:cNvCxnSpPr>
            <a:stCxn id="33" idx="2"/>
            <a:endCxn id="98" idx="0"/>
          </p:cNvCxnSpPr>
          <p:nvPr/>
        </p:nvCxnSpPr>
        <p:spPr bwMode="auto">
          <a:xfrm>
            <a:off x="2438400" y="4972110"/>
            <a:ext cx="76200" cy="5142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0" name="Straight Arrow Connector 159"/>
          <p:cNvCxnSpPr>
            <a:stCxn id="45" idx="2"/>
          </p:cNvCxnSpPr>
          <p:nvPr/>
        </p:nvCxnSpPr>
        <p:spPr bwMode="auto">
          <a:xfrm flipH="1">
            <a:off x="4038600" y="4972110"/>
            <a:ext cx="76200" cy="55227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3" name="Straight Arrow Connector 162"/>
          <p:cNvCxnSpPr>
            <a:stCxn id="74" idx="2"/>
          </p:cNvCxnSpPr>
          <p:nvPr/>
        </p:nvCxnSpPr>
        <p:spPr bwMode="auto">
          <a:xfrm>
            <a:off x="5791200" y="4915020"/>
            <a:ext cx="76200" cy="5713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6" name="Straight Arrow Connector 165"/>
          <p:cNvCxnSpPr>
            <a:stCxn id="76" idx="2"/>
            <a:endCxn id="139" idx="0"/>
          </p:cNvCxnSpPr>
          <p:nvPr/>
        </p:nvCxnSpPr>
        <p:spPr bwMode="auto">
          <a:xfrm>
            <a:off x="7239000" y="4895910"/>
            <a:ext cx="76200" cy="5904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9" name="TextBox 168"/>
          <p:cNvSpPr txBox="1"/>
          <p:nvPr/>
        </p:nvSpPr>
        <p:spPr>
          <a:xfrm>
            <a:off x="1371600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3057354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4733754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333954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333954" y="4278868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09600" y="2743200"/>
            <a:ext cx="897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 turn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09600" y="4267200"/>
            <a:ext cx="868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 turn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4724400" y="42672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3124200" y="42672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1447800" y="42672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4953000" y="2895600"/>
            <a:ext cx="327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What’s the score of this state?</a:t>
            </a:r>
          </a:p>
        </p:txBody>
      </p:sp>
    </p:spTree>
    <p:extLst>
      <p:ext uri="{BB962C8B-B14F-4D97-AF65-F5344CB8AC3E}">
        <p14:creationId xmlns:p14="http://schemas.microsoft.com/office/powerpoint/2010/main" val="306952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scoring function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4495800" y="1219200"/>
            <a:ext cx="1066800" cy="1066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4495800" y="12000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181600" y="19050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181600" y="12000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800600" y="15810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524000"/>
            <a:ext cx="1538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Our (X) turn</a:t>
            </a:r>
          </a:p>
        </p:txBody>
      </p:sp>
      <p:grpSp>
        <p:nvGrpSpPr>
          <p:cNvPr id="20" name="Group 10"/>
          <p:cNvGrpSpPr/>
          <p:nvPr/>
        </p:nvGrpSpPr>
        <p:grpSpPr>
          <a:xfrm>
            <a:off x="3429000" y="2533710"/>
            <a:ext cx="1066800" cy="1066800"/>
            <a:chOff x="3200400" y="1219200"/>
            <a:chExt cx="1905000" cy="18288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" name="TextBox 25"/>
          <p:cNvSpPr txBox="1"/>
          <p:nvPr/>
        </p:nvSpPr>
        <p:spPr>
          <a:xfrm>
            <a:off x="3429000" y="2514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14800" y="32195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4800" y="2514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33800" y="2895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29000" y="32195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grpSp>
        <p:nvGrpSpPr>
          <p:cNvPr id="32" name="Group 10"/>
          <p:cNvGrpSpPr/>
          <p:nvPr/>
        </p:nvGrpSpPr>
        <p:grpSpPr>
          <a:xfrm>
            <a:off x="1905000" y="3905310"/>
            <a:ext cx="1066800" cy="1066800"/>
            <a:chOff x="3200400" y="1219200"/>
            <a:chExt cx="1905000" cy="1828800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8" name="TextBox 37"/>
          <p:cNvSpPr txBox="1"/>
          <p:nvPr/>
        </p:nvSpPr>
        <p:spPr>
          <a:xfrm>
            <a:off x="19050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908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908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09800" y="4267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050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09800" y="38482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</a:t>
            </a:r>
          </a:p>
        </p:txBody>
      </p:sp>
      <p:grpSp>
        <p:nvGrpSpPr>
          <p:cNvPr id="44" name="Group 10"/>
          <p:cNvGrpSpPr/>
          <p:nvPr/>
        </p:nvGrpSpPr>
        <p:grpSpPr>
          <a:xfrm>
            <a:off x="3581400" y="3905310"/>
            <a:ext cx="1066800" cy="1066800"/>
            <a:chOff x="3200400" y="1219200"/>
            <a:chExt cx="1905000" cy="1828800"/>
          </a:xfrm>
        </p:grpSpPr>
        <p:sp>
          <p:nvSpPr>
            <p:cNvPr id="45" name="Rectangle 4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35814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672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672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86200" y="4267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14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81400" y="42292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</a:t>
            </a:r>
          </a:p>
        </p:txBody>
      </p:sp>
      <p:grpSp>
        <p:nvGrpSpPr>
          <p:cNvPr id="56" name="Group 10"/>
          <p:cNvGrpSpPr/>
          <p:nvPr/>
        </p:nvGrpSpPr>
        <p:grpSpPr>
          <a:xfrm>
            <a:off x="5181600" y="3829110"/>
            <a:ext cx="1066800" cy="1066800"/>
            <a:chOff x="3200400" y="1219200"/>
            <a:chExt cx="1905000" cy="1828800"/>
          </a:xfrm>
        </p:grpSpPr>
        <p:sp>
          <p:nvSpPr>
            <p:cNvPr id="57" name="Rectangle 56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51816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8674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8674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486400" y="4191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1816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486400" y="451491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</a:t>
            </a:r>
          </a:p>
        </p:txBody>
      </p:sp>
      <p:grpSp>
        <p:nvGrpSpPr>
          <p:cNvPr id="75" name="Group 10"/>
          <p:cNvGrpSpPr/>
          <p:nvPr/>
        </p:nvGrpSpPr>
        <p:grpSpPr>
          <a:xfrm>
            <a:off x="6705600" y="3829110"/>
            <a:ext cx="1066800" cy="1066800"/>
            <a:chOff x="3200400" y="1219200"/>
            <a:chExt cx="1905000" cy="1828800"/>
          </a:xfrm>
        </p:grpSpPr>
        <p:sp>
          <p:nvSpPr>
            <p:cNvPr id="76" name="Rectangle 75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1" name="TextBox 80"/>
          <p:cNvSpPr txBox="1"/>
          <p:nvPr/>
        </p:nvSpPr>
        <p:spPr>
          <a:xfrm>
            <a:off x="67056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3914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3914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010400" y="4191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7056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391400" y="41530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</a:t>
            </a:r>
          </a:p>
        </p:txBody>
      </p:sp>
      <p:grpSp>
        <p:nvGrpSpPr>
          <p:cNvPr id="87" name="Group 10"/>
          <p:cNvGrpSpPr/>
          <p:nvPr/>
        </p:nvGrpSpPr>
        <p:grpSpPr>
          <a:xfrm>
            <a:off x="1905000" y="5543490"/>
            <a:ext cx="1066800" cy="1066800"/>
            <a:chOff x="3200400" y="1219200"/>
            <a:chExt cx="1905000" cy="1828800"/>
          </a:xfrm>
        </p:grpSpPr>
        <p:sp>
          <p:nvSpPr>
            <p:cNvPr id="88" name="Rectangle 87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4" name="TextBox 93"/>
          <p:cNvSpPr txBox="1"/>
          <p:nvPr/>
        </p:nvSpPr>
        <p:spPr>
          <a:xfrm>
            <a:off x="1905000" y="552438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590800" y="62292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209800" y="590538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905000" y="62292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209800" y="5486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209800" y="62292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grpSp>
        <p:nvGrpSpPr>
          <p:cNvPr id="112" name="Group 10"/>
          <p:cNvGrpSpPr/>
          <p:nvPr/>
        </p:nvGrpSpPr>
        <p:grpSpPr>
          <a:xfrm>
            <a:off x="3581400" y="5505510"/>
            <a:ext cx="1066800" cy="1066800"/>
            <a:chOff x="3200400" y="1219200"/>
            <a:chExt cx="1905000" cy="1828800"/>
          </a:xfrm>
        </p:grpSpPr>
        <p:sp>
          <p:nvSpPr>
            <p:cNvPr id="113" name="Rectangle 11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8" name="TextBox 117"/>
          <p:cNvSpPr txBox="1"/>
          <p:nvPr/>
        </p:nvSpPr>
        <p:spPr>
          <a:xfrm>
            <a:off x="3581400" y="5486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267200" y="61913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886200" y="5867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61913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581400" y="58294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590800" y="5486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42672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3886200" y="6172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grpSp>
        <p:nvGrpSpPr>
          <p:cNvPr id="126" name="Group 10"/>
          <p:cNvGrpSpPr/>
          <p:nvPr/>
        </p:nvGrpSpPr>
        <p:grpSpPr>
          <a:xfrm>
            <a:off x="5257800" y="5486400"/>
            <a:ext cx="1066800" cy="1066800"/>
            <a:chOff x="3200400" y="1219200"/>
            <a:chExt cx="1905000" cy="1828800"/>
          </a:xfrm>
        </p:grpSpPr>
        <p:sp>
          <p:nvSpPr>
            <p:cNvPr id="127" name="Rectangle 126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28" name="Straight Connector 127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2" name="TextBox 131"/>
          <p:cNvSpPr txBox="1"/>
          <p:nvPr/>
        </p:nvSpPr>
        <p:spPr>
          <a:xfrm>
            <a:off x="52578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9436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9436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562600" y="5848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2578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562600" y="6172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O</a:t>
            </a:r>
          </a:p>
        </p:txBody>
      </p:sp>
      <p:grpSp>
        <p:nvGrpSpPr>
          <p:cNvPr id="138" name="Group 10"/>
          <p:cNvGrpSpPr/>
          <p:nvPr/>
        </p:nvGrpSpPr>
        <p:grpSpPr>
          <a:xfrm>
            <a:off x="6781800" y="5486400"/>
            <a:ext cx="1066800" cy="1066800"/>
            <a:chOff x="3200400" y="1219200"/>
            <a:chExt cx="1905000" cy="1828800"/>
          </a:xfrm>
        </p:grpSpPr>
        <p:sp>
          <p:nvSpPr>
            <p:cNvPr id="139" name="Rectangle 138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40" name="Straight Connector 139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4" name="TextBox 143"/>
          <p:cNvSpPr txBox="1"/>
          <p:nvPr/>
        </p:nvSpPr>
        <p:spPr>
          <a:xfrm>
            <a:off x="67818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4676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74676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7086600" y="5848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67818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7467600" y="581031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6781800" y="5791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5257800" y="5791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cxnSp>
        <p:nvCxnSpPr>
          <p:cNvPr id="12" name="Straight Arrow Connector 11"/>
          <p:cNvCxnSpPr>
            <a:stCxn id="3" idx="2"/>
          </p:cNvCxnSpPr>
          <p:nvPr/>
        </p:nvCxnSpPr>
        <p:spPr bwMode="auto">
          <a:xfrm flipH="1">
            <a:off x="3962400" y="2286000"/>
            <a:ext cx="10668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2" name="Straight Arrow Connector 151"/>
          <p:cNvCxnSpPr>
            <a:stCxn id="21" idx="2"/>
            <a:endCxn id="43" idx="0"/>
          </p:cNvCxnSpPr>
          <p:nvPr/>
        </p:nvCxnSpPr>
        <p:spPr bwMode="auto">
          <a:xfrm flipH="1">
            <a:off x="2514600" y="3600510"/>
            <a:ext cx="1447800" cy="2477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3" name="Straight Arrow Connector 152"/>
          <p:cNvCxnSpPr>
            <a:stCxn id="21" idx="2"/>
            <a:endCxn id="45" idx="0"/>
          </p:cNvCxnSpPr>
          <p:nvPr/>
        </p:nvCxnSpPr>
        <p:spPr bwMode="auto">
          <a:xfrm>
            <a:off x="3962400" y="3600510"/>
            <a:ext cx="152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4" name="Straight Arrow Connector 153"/>
          <p:cNvCxnSpPr>
            <a:stCxn id="21" idx="2"/>
            <a:endCxn id="57" idx="0"/>
          </p:cNvCxnSpPr>
          <p:nvPr/>
        </p:nvCxnSpPr>
        <p:spPr bwMode="auto">
          <a:xfrm>
            <a:off x="3962400" y="3600510"/>
            <a:ext cx="17526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5" name="Straight Arrow Connector 154"/>
          <p:cNvCxnSpPr>
            <a:stCxn id="21" idx="2"/>
            <a:endCxn id="76" idx="0"/>
          </p:cNvCxnSpPr>
          <p:nvPr/>
        </p:nvCxnSpPr>
        <p:spPr bwMode="auto">
          <a:xfrm>
            <a:off x="3962400" y="3600510"/>
            <a:ext cx="32766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7" name="Straight Arrow Connector 156"/>
          <p:cNvCxnSpPr>
            <a:stCxn id="33" idx="2"/>
            <a:endCxn id="98" idx="0"/>
          </p:cNvCxnSpPr>
          <p:nvPr/>
        </p:nvCxnSpPr>
        <p:spPr bwMode="auto">
          <a:xfrm>
            <a:off x="2438400" y="4972110"/>
            <a:ext cx="76200" cy="5142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0" name="Straight Arrow Connector 159"/>
          <p:cNvCxnSpPr>
            <a:stCxn id="45" idx="2"/>
          </p:cNvCxnSpPr>
          <p:nvPr/>
        </p:nvCxnSpPr>
        <p:spPr bwMode="auto">
          <a:xfrm flipH="1">
            <a:off x="4038600" y="4972110"/>
            <a:ext cx="76200" cy="55227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3" name="Straight Arrow Connector 162"/>
          <p:cNvCxnSpPr>
            <a:stCxn id="74" idx="2"/>
          </p:cNvCxnSpPr>
          <p:nvPr/>
        </p:nvCxnSpPr>
        <p:spPr bwMode="auto">
          <a:xfrm>
            <a:off x="5791200" y="4915020"/>
            <a:ext cx="76200" cy="5713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6" name="Straight Arrow Connector 165"/>
          <p:cNvCxnSpPr>
            <a:stCxn id="76" idx="2"/>
            <a:endCxn id="139" idx="0"/>
          </p:cNvCxnSpPr>
          <p:nvPr/>
        </p:nvCxnSpPr>
        <p:spPr bwMode="auto">
          <a:xfrm>
            <a:off x="7239000" y="4895910"/>
            <a:ext cx="76200" cy="5904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9" name="TextBox 168"/>
          <p:cNvSpPr txBox="1"/>
          <p:nvPr/>
        </p:nvSpPr>
        <p:spPr>
          <a:xfrm>
            <a:off x="1371600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3057354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4733754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333954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333954" y="4278868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09600" y="2743200"/>
            <a:ext cx="897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 turn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09600" y="4267200"/>
            <a:ext cx="868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 turn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4724400" y="42672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3124200" y="42672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1447800" y="42672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2904954" y="28194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5906136" y="1447800"/>
            <a:ext cx="327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What’s the score of this state?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3895554" y="15240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val="363596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scoring function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3962400" y="16002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4038600" y="1600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2209800"/>
            <a:ext cx="2080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Our (X) turn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4495800"/>
            <a:ext cx="550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should be the score of this state?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371600" y="5334000"/>
            <a:ext cx="6477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0: If we play perfectly and so does O, the best we can do is a tie (could do better if O makes a mistake)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8200" y="22098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43296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How can X play optimally?</a:t>
            </a:r>
          </a:p>
        </p:txBody>
      </p:sp>
      <p:pic>
        <p:nvPicPr>
          <p:cNvPr id="29699" name="Picture 4" descr="tictacto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" y="1219200"/>
            <a:ext cx="695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228600" y="1295400"/>
            <a:ext cx="838200" cy="3505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8600" y="5943600"/>
            <a:ext cx="8382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How can X play optimally?</a:t>
            </a:r>
          </a:p>
        </p:txBody>
      </p:sp>
      <p:pic>
        <p:nvPicPr>
          <p:cNvPr id="29699" name="Picture 4" descr="tictacto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" y="1219200"/>
            <a:ext cx="695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191000" y="2971800"/>
            <a:ext cx="44196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When it’s my turn, pick the highest scoring state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When it’s the opponent’s turn, assume the lowest scoring state (from my perspective)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i="1" dirty="0">
                <a:solidFill>
                  <a:srgbClr val="0000FF"/>
                </a:solidFill>
              </a:rPr>
              <a:t>If</a:t>
            </a:r>
            <a:r>
              <a:rPr lang="en-US" dirty="0">
                <a:solidFill>
                  <a:srgbClr val="0000FF"/>
                </a:solidFill>
              </a:rPr>
              <a:t> we can reach the end games, we can percolate these answers all the way back up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8600" y="5943600"/>
            <a:ext cx="8382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647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How can X play optimally?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Start from the bottom and propagate the score up:</a:t>
            </a:r>
          </a:p>
          <a:p>
            <a:pPr lvl="1"/>
            <a:r>
              <a:rPr lang="en-US" sz="2400" dirty="0"/>
              <a:t>if X’s turn, pick the move that maximizes the utility</a:t>
            </a:r>
          </a:p>
          <a:p>
            <a:pPr lvl="1"/>
            <a:r>
              <a:rPr lang="en-US" sz="2400" dirty="0"/>
              <a:t>if O’s turn, pick the move that minimizes the utility</a:t>
            </a:r>
          </a:p>
        </p:txBody>
      </p:sp>
      <p:pic>
        <p:nvPicPr>
          <p:cNvPr id="29699" name="Picture 4" descr="tictacto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114800" y="3733800"/>
            <a:ext cx="428283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4648200"/>
            <a:ext cx="3276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Is this optimal?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52400"/>
            <a:ext cx="8686800" cy="655638"/>
          </a:xfrm>
        </p:spPr>
        <p:txBody>
          <a:bodyPr/>
          <a:lstStyle/>
          <a:p>
            <a:r>
              <a:rPr lang="en-US" dirty="0" err="1"/>
              <a:t>Minimax</a:t>
            </a:r>
            <a:r>
              <a:rPr lang="en-US" dirty="0"/>
              <a:t> Algorithm: An Optimal Strategy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3810000"/>
            <a:ext cx="8534400" cy="20875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Uses recursion to compute the “value” of each state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Searches down to the leaves, then the values are “backed up” through the tree as the recursion finishes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What type of search is this?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What does this assume about how MIN will play?  What if this isn’t true?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4035" name="Text Box 3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6424613"/>
            <a:ext cx="76565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Note: We can't always search all the way down to the bottom of the tree…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85800" y="1143000"/>
            <a:ext cx="7620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762000" y="990600"/>
            <a:ext cx="7620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677863" y="914400"/>
            <a:ext cx="8466137" cy="22467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 err="1"/>
              <a:t>minimax(state</a:t>
            </a:r>
            <a:r>
              <a:rPr lang="en-US" sz="2000" dirty="0"/>
              <a:t>) = </a:t>
            </a:r>
          </a:p>
          <a:p>
            <a:r>
              <a:rPr lang="en-US" sz="2000" dirty="0"/>
              <a:t>     if state is a terminal state</a:t>
            </a:r>
          </a:p>
          <a:p>
            <a:r>
              <a:rPr lang="en-US" sz="2000" dirty="0"/>
              <a:t>          score(state)</a:t>
            </a:r>
          </a:p>
          <a:p>
            <a:r>
              <a:rPr lang="en-US" sz="2000" dirty="0"/>
              <a:t>     else if MY turn</a:t>
            </a:r>
          </a:p>
          <a:p>
            <a:r>
              <a:rPr lang="en-US" sz="2000" dirty="0"/>
              <a:t>          over all next states, s: return the </a:t>
            </a:r>
            <a:r>
              <a:rPr lang="en-US" sz="2000" i="1" dirty="0"/>
              <a:t>maximum</a:t>
            </a:r>
            <a:r>
              <a:rPr lang="en-US" sz="2000" dirty="0"/>
              <a:t> of minimax(s) </a:t>
            </a:r>
          </a:p>
          <a:p>
            <a:r>
              <a:rPr lang="en-US" sz="2000" dirty="0"/>
              <a:t>     else if OPPONENTS turn</a:t>
            </a:r>
          </a:p>
          <a:p>
            <a:r>
              <a:rPr lang="en-US" sz="2000" dirty="0"/>
              <a:t>          over all next states, s: return the </a:t>
            </a:r>
            <a:r>
              <a:rPr lang="en-US" sz="2000" i="1" dirty="0"/>
              <a:t>minimum </a:t>
            </a:r>
            <a:r>
              <a:rPr lang="en-US" sz="2000" dirty="0"/>
              <a:t> of minimax(s)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65F897D-66CF-7D40-A098-2491C925313E}"/>
              </a:ext>
            </a:extLst>
          </p:cNvPr>
          <p:cNvCxnSpPr/>
          <p:nvPr/>
        </p:nvCxnSpPr>
        <p:spPr bwMode="auto">
          <a:xfrm>
            <a:off x="609600" y="3505200"/>
            <a:ext cx="8077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46083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46175" name="Oval 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6" name="Rectangle 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4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46173" name="Oval 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4" name="Rectangle 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5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46171" name="Oval 1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2" name="Rectangle 1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6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46169" name="Oval 1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0" name="Rectangle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7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46167" name="Oval 1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8" name="Rectangle 1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089" name="Text Box 7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46090" name="Text Box 78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46091" name="Text Box 79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46092" name="Text Box 80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46093" name="Text Box 81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46094" name="Text Box 82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00246" y="3987224"/>
            <a:ext cx="49291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move should I take?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46083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46175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6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4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46173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4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5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46171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2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6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46169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0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7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46167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8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8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46109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46110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46111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46112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46113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6114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6115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6116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17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18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19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20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1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2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3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4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25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26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27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28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29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0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31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32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6133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6134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6135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6136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37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8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9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0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1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2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3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44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45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46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47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48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49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6150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51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52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53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54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55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6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7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8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9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0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1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62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63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64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65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66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46089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46090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46091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46092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46093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46094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46095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6096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6097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46098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46099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46100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46101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2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3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4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46105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46106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46107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46108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</p:spTree>
    <p:extLst>
      <p:ext uri="{BB962C8B-B14F-4D97-AF65-F5344CB8AC3E}">
        <p14:creationId xmlns:p14="http://schemas.microsoft.com/office/powerpoint/2010/main" val="1786540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0280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1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0278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9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0276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7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0274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5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0272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3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0214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0215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0216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7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8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19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20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21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2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3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24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25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6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7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8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9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0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1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2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3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4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5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6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7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38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39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0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1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42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3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4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5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6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7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8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49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0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1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2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3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4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55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6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7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8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9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60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1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2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3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4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5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6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7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8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9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0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1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0185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0186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87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8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9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0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1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2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3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0194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0195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0196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0197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8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9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0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1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2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MAX</a:t>
            </a:r>
          </a:p>
        </p:txBody>
      </p:sp>
      <p:sp>
        <p:nvSpPr>
          <p:cNvPr id="50203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4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5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0206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7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8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9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10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1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2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200" y="48768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59089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Tac</a:t>
            </a:r>
            <a:r>
              <a:rPr lang="en-US" dirty="0"/>
              <a:t> Toe as search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429000" y="12954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" name="TextBox 3"/>
          <p:cNvSpPr txBox="1"/>
          <p:nvPr/>
        </p:nvSpPr>
        <p:spPr>
          <a:xfrm>
            <a:off x="1447800" y="4045804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Given a state (i.e. board configuration), what move should we make!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0280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1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0278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9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0276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7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0274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5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0272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3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0214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0215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0216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7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8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19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20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21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2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3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24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25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6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7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8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9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0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1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2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3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4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5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6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7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38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39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0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1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42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3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4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5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6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7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8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49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0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1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2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3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4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55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6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7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8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9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60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1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2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3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4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5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6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7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8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9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0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1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0185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0186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87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8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9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0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1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2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3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0194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0195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0196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0197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8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9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0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1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2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3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4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5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0206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7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8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9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10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1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2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3" name="Oval 105"/>
          <p:cNvSpPr>
            <a:spLocks noChangeArrowheads="1"/>
          </p:cNvSpPr>
          <p:nvPr/>
        </p:nvSpPr>
        <p:spPr bwMode="auto">
          <a:xfrm>
            <a:off x="274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886200" y="3773269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12052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0280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1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0278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9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0276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7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0274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5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0272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3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0214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0215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0216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7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8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19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20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21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2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3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24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25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6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7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8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9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0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1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2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3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4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5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6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7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38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39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0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1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42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3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4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5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6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7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8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49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0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1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2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3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4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55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6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7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8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9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60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1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2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3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4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5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6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7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8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9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0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1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0185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0186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87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8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9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0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1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2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3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0194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0195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0196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0197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8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9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0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1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2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3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4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5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0206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7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8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9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10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1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2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3" name="Oval 105"/>
          <p:cNvSpPr>
            <a:spLocks noChangeArrowheads="1"/>
          </p:cNvSpPr>
          <p:nvPr/>
        </p:nvSpPr>
        <p:spPr bwMode="auto">
          <a:xfrm>
            <a:off x="274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106" name="Oval 97"/>
          <p:cNvSpPr>
            <a:spLocks noChangeArrowheads="1"/>
          </p:cNvSpPr>
          <p:nvPr/>
        </p:nvSpPr>
        <p:spPr bwMode="auto">
          <a:xfrm>
            <a:off x="3581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648200" y="3773269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0568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0280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1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0278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9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0276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7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0274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5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0272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3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0214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0215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0216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7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8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19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20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21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2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3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24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25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6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7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8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9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0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1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2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3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4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5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6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7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38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39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0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1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42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3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4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5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6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7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8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49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0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1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2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3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4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55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6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7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8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9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60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1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2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3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4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5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6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7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8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9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0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1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0185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0186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87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8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9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0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1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2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3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0194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0195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0196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0197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8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9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0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1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2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3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4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5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0206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7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8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9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10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1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2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3" name="Oval 105"/>
          <p:cNvSpPr>
            <a:spLocks noChangeArrowheads="1"/>
          </p:cNvSpPr>
          <p:nvPr/>
        </p:nvSpPr>
        <p:spPr bwMode="auto">
          <a:xfrm>
            <a:off x="274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106" name="Oval 97"/>
          <p:cNvSpPr>
            <a:spLocks noChangeArrowheads="1"/>
          </p:cNvSpPr>
          <p:nvPr/>
        </p:nvSpPr>
        <p:spPr bwMode="auto">
          <a:xfrm>
            <a:off x="3581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07" name="Oval 97"/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267200" y="2858869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1206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0280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1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0278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9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0276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7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0274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5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0272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3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0214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0215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0216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7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8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19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20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21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2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3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24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25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6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7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8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9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0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1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2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3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4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5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6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7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38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39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0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1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42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3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4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5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6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7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8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49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0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1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2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3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4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55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6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7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8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9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60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1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2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3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4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5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6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7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8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9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0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1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0185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0186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87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8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9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0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1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2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3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0194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0195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0196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0197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8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9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0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1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2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3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4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5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0206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7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8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9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10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1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2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3" name="Oval 105"/>
          <p:cNvSpPr>
            <a:spLocks noChangeArrowheads="1"/>
          </p:cNvSpPr>
          <p:nvPr/>
        </p:nvSpPr>
        <p:spPr bwMode="auto">
          <a:xfrm>
            <a:off x="274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106" name="Oval 97"/>
          <p:cNvSpPr>
            <a:spLocks noChangeArrowheads="1"/>
          </p:cNvSpPr>
          <p:nvPr/>
        </p:nvSpPr>
        <p:spPr bwMode="auto">
          <a:xfrm>
            <a:off x="3581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07" name="Oval 97"/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08" name="Oval 97"/>
          <p:cNvSpPr>
            <a:spLocks noChangeArrowheads="1"/>
          </p:cNvSpPr>
          <p:nvPr/>
        </p:nvSpPr>
        <p:spPr bwMode="auto">
          <a:xfrm>
            <a:off x="3886200" y="3352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324531" y="38100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156345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2332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2330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2328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2326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2324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5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2266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2267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2268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2269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2270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71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72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73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4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5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76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77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8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9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0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1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2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3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84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85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86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7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8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89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0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91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2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3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94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5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6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7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8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9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0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1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2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3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4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5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6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307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08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09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0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1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2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3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4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5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6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7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8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19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0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1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2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3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2233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2234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5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2236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2237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8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9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2240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2241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2242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2243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2244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2245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6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7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8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49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50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51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2252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2253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54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5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6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7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8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59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0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1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62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2263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4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110" name="Oval 106"/>
          <p:cNvSpPr>
            <a:spLocks noChangeArrowheads="1"/>
          </p:cNvSpPr>
          <p:nvPr/>
        </p:nvSpPr>
        <p:spPr bwMode="auto">
          <a:xfrm>
            <a:off x="3962400" y="3352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629331" y="28956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6602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2332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2330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2328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2326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2324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5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2266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2267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2268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2269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2270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71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72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73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4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5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76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77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8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9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0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1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2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3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84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85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86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7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8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89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0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91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2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3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94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5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6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7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8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9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0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1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2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3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4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5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6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307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08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09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0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1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2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3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4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5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6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7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8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19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0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1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2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3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2233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2234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5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2236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2237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8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9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2240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2241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2242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2243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2244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2245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6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7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8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49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50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51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2252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2253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54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5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1.0</a:t>
            </a:r>
          </a:p>
        </p:txBody>
      </p:sp>
      <p:sp>
        <p:nvSpPr>
          <p:cNvPr id="52256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7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8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59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0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1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62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2263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4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110" name="Oval 106"/>
          <p:cNvSpPr>
            <a:spLocks noChangeArrowheads="1"/>
          </p:cNvSpPr>
          <p:nvPr/>
        </p:nvSpPr>
        <p:spPr bwMode="auto">
          <a:xfrm>
            <a:off x="3962400" y="3352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1" name="Oval 99"/>
          <p:cNvSpPr>
            <a:spLocks noChangeArrowheads="1"/>
          </p:cNvSpPr>
          <p:nvPr/>
        </p:nvSpPr>
        <p:spPr bwMode="auto">
          <a:xfrm>
            <a:off x="5334000" y="3352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1.0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029200" y="1792069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764812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4384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5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4382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3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4380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1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4378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9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4376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7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431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4319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4320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1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2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3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4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25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6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7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28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29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0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1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2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3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4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5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6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7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38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9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40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1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2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43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4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5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6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7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8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9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0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1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2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3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4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5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6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7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8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59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0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1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2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3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4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5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6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7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8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9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0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1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2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3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4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5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4281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4282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3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4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5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6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7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8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9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4290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4291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4292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4293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4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5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6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7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8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9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0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1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2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3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4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5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6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7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8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9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0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1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2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4" name="Oval 110"/>
          <p:cNvSpPr>
            <a:spLocks noChangeArrowheads="1"/>
          </p:cNvSpPr>
          <p:nvPr/>
        </p:nvSpPr>
        <p:spPr bwMode="auto">
          <a:xfrm>
            <a:off x="53340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7" name="Oval 113"/>
          <p:cNvSpPr>
            <a:spLocks noChangeArrowheads="1"/>
          </p:cNvSpPr>
          <p:nvPr/>
        </p:nvSpPr>
        <p:spPr bwMode="auto">
          <a:xfrm>
            <a:off x="3962400" y="3276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4" name="Oval 113"/>
          <p:cNvSpPr>
            <a:spLocks noChangeArrowheads="1"/>
          </p:cNvSpPr>
          <p:nvPr/>
        </p:nvSpPr>
        <p:spPr bwMode="auto">
          <a:xfrm>
            <a:off x="4724400" y="2438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924731" y="38100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82834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4384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5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4382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3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4380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1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4378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9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4376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7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431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4319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4320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1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2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3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4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25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6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7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28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29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0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1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2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3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4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5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6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7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38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9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40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1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2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43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4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5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6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7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8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9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0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1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2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3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4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5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6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7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8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59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0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1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2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3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4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5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6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7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8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9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0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1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2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3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4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5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4281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4282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3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4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5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6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7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8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9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4290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4291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4292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4293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4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5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6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7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8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9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0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1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2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3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4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5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6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7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8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9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0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1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2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3" name="Oval 109"/>
          <p:cNvSpPr>
            <a:spLocks noChangeArrowheads="1"/>
          </p:cNvSpPr>
          <p:nvPr/>
        </p:nvSpPr>
        <p:spPr bwMode="auto">
          <a:xfrm>
            <a:off x="65532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4" name="Oval 110"/>
          <p:cNvSpPr>
            <a:spLocks noChangeArrowheads="1"/>
          </p:cNvSpPr>
          <p:nvPr/>
        </p:nvSpPr>
        <p:spPr bwMode="auto">
          <a:xfrm>
            <a:off x="53340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7" name="Oval 113"/>
          <p:cNvSpPr>
            <a:spLocks noChangeArrowheads="1"/>
          </p:cNvSpPr>
          <p:nvPr/>
        </p:nvSpPr>
        <p:spPr bwMode="auto">
          <a:xfrm>
            <a:off x="3962400" y="3276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4" name="Oval 113"/>
          <p:cNvSpPr>
            <a:spLocks noChangeArrowheads="1"/>
          </p:cNvSpPr>
          <p:nvPr/>
        </p:nvSpPr>
        <p:spPr bwMode="auto">
          <a:xfrm>
            <a:off x="4724400" y="2438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7229531" y="27432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924731" y="38100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23283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4384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5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4382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3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4380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1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4378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9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4376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7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431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4319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4320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1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2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3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4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25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6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7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28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29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0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1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2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3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4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5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6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7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38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9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40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1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2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43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4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5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6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7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8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9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0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1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2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3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4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5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6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7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8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59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0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1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2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3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4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5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6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7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8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9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0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1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2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3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4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5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4281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4282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3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4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5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6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7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8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9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4290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4291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4292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4293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4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5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6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7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8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9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0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1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2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3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4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5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6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7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8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9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0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1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2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3" name="Oval 109"/>
          <p:cNvSpPr>
            <a:spLocks noChangeArrowheads="1"/>
          </p:cNvSpPr>
          <p:nvPr/>
        </p:nvSpPr>
        <p:spPr bwMode="auto">
          <a:xfrm>
            <a:off x="65532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4" name="Oval 110"/>
          <p:cNvSpPr>
            <a:spLocks noChangeArrowheads="1"/>
          </p:cNvSpPr>
          <p:nvPr/>
        </p:nvSpPr>
        <p:spPr bwMode="auto">
          <a:xfrm>
            <a:off x="53340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5" name="Oval 111"/>
          <p:cNvSpPr>
            <a:spLocks noChangeArrowheads="1"/>
          </p:cNvSpPr>
          <p:nvPr/>
        </p:nvSpPr>
        <p:spPr bwMode="auto">
          <a:xfrm>
            <a:off x="69342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7" name="Oval 113"/>
          <p:cNvSpPr>
            <a:spLocks noChangeArrowheads="1"/>
          </p:cNvSpPr>
          <p:nvPr/>
        </p:nvSpPr>
        <p:spPr bwMode="auto">
          <a:xfrm>
            <a:off x="3962400" y="3276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4" name="Oval 113"/>
          <p:cNvSpPr>
            <a:spLocks noChangeArrowheads="1"/>
          </p:cNvSpPr>
          <p:nvPr/>
        </p:nvSpPr>
        <p:spPr bwMode="auto">
          <a:xfrm>
            <a:off x="4724400" y="2438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8458200" y="2706469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702036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4384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5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4382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3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4380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1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4378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9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4376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7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431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4319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4320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1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2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3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4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25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6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7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28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29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0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1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2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3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4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5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6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7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38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9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40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1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2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43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4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5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6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7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8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9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0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1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2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3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4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5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6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7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8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59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0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1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2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3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4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5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6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7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8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9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0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1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2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3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4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5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4281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4282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3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4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5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6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7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8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9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4290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4291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4292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4293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4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5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6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7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8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9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0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1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2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3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4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5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6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7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8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9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0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1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2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3" name="Oval 109"/>
          <p:cNvSpPr>
            <a:spLocks noChangeArrowheads="1"/>
          </p:cNvSpPr>
          <p:nvPr/>
        </p:nvSpPr>
        <p:spPr bwMode="auto">
          <a:xfrm>
            <a:off x="65532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4" name="Oval 110"/>
          <p:cNvSpPr>
            <a:spLocks noChangeArrowheads="1"/>
          </p:cNvSpPr>
          <p:nvPr/>
        </p:nvSpPr>
        <p:spPr bwMode="auto">
          <a:xfrm>
            <a:off x="53340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5" name="Oval 111"/>
          <p:cNvSpPr>
            <a:spLocks noChangeArrowheads="1"/>
          </p:cNvSpPr>
          <p:nvPr/>
        </p:nvSpPr>
        <p:spPr bwMode="auto">
          <a:xfrm>
            <a:off x="69342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6" name="Oval 112"/>
          <p:cNvSpPr>
            <a:spLocks noChangeArrowheads="1"/>
          </p:cNvSpPr>
          <p:nvPr/>
        </p:nvSpPr>
        <p:spPr bwMode="auto">
          <a:xfrm>
            <a:off x="81534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7" name="Oval 113"/>
          <p:cNvSpPr>
            <a:spLocks noChangeArrowheads="1"/>
          </p:cNvSpPr>
          <p:nvPr/>
        </p:nvSpPr>
        <p:spPr bwMode="auto">
          <a:xfrm>
            <a:off x="3962400" y="3276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4" name="Oval 113"/>
          <p:cNvSpPr>
            <a:spLocks noChangeArrowheads="1"/>
          </p:cNvSpPr>
          <p:nvPr/>
        </p:nvSpPr>
        <p:spPr bwMode="auto">
          <a:xfrm>
            <a:off x="4724400" y="2362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7924800" y="18288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1805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Tac</a:t>
            </a:r>
            <a:r>
              <a:rPr lang="en-US" dirty="0"/>
              <a:t> Toe as search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429000" y="12954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" name="Down Arrow 7"/>
          <p:cNvSpPr/>
          <p:nvPr/>
        </p:nvSpPr>
        <p:spPr bwMode="auto">
          <a:xfrm>
            <a:off x="4038600" y="3429000"/>
            <a:ext cx="609600" cy="1066800"/>
          </a:xfrm>
          <a:prstGeom prst="downArrow">
            <a:avLst/>
          </a:prstGeom>
          <a:solidFill>
            <a:srgbClr val="FF66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429000" y="4648200"/>
            <a:ext cx="1905000" cy="1828800"/>
            <a:chOff x="3200400" y="1219200"/>
            <a:chExt cx="1905000" cy="182880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" name="TextBox 8"/>
          <p:cNvSpPr txBox="1"/>
          <p:nvPr/>
        </p:nvSpPr>
        <p:spPr>
          <a:xfrm>
            <a:off x="3505200" y="4734580"/>
            <a:ext cx="428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2775490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6434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5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6432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3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6430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1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6428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9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6426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7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636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6369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6370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6371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6372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73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74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75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6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7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78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379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0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1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2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3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84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85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386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387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388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9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90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391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92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93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94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95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396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7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8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9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0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1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2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03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04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05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406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407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408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409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0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1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2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3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4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5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6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7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8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9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0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1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2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3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4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5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6329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6330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6331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6332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6333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6334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6335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6336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6337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6338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6339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6340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6341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2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3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4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6345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6346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6347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6348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6349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0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1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2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3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4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5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6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7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8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9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0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1" name="Oval 109"/>
          <p:cNvSpPr>
            <a:spLocks noChangeArrowheads="1"/>
          </p:cNvSpPr>
          <p:nvPr/>
        </p:nvSpPr>
        <p:spPr bwMode="auto">
          <a:xfrm>
            <a:off x="65532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2" name="Oval 110"/>
          <p:cNvSpPr>
            <a:spLocks noChangeArrowheads="1"/>
          </p:cNvSpPr>
          <p:nvPr/>
        </p:nvSpPr>
        <p:spPr bwMode="auto">
          <a:xfrm>
            <a:off x="53340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63" name="Oval 111"/>
          <p:cNvSpPr>
            <a:spLocks noChangeArrowheads="1"/>
          </p:cNvSpPr>
          <p:nvPr/>
        </p:nvSpPr>
        <p:spPr bwMode="auto">
          <a:xfrm>
            <a:off x="69342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64" name="Oval 112"/>
          <p:cNvSpPr>
            <a:spLocks noChangeArrowheads="1"/>
          </p:cNvSpPr>
          <p:nvPr/>
        </p:nvSpPr>
        <p:spPr bwMode="auto">
          <a:xfrm>
            <a:off x="81534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65" name="Oval 113"/>
          <p:cNvSpPr>
            <a:spLocks noChangeArrowheads="1"/>
          </p:cNvSpPr>
          <p:nvPr/>
        </p:nvSpPr>
        <p:spPr bwMode="auto">
          <a:xfrm>
            <a:off x="3962400" y="3276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6" name="Oval 114"/>
          <p:cNvSpPr>
            <a:spLocks noChangeArrowheads="1"/>
          </p:cNvSpPr>
          <p:nvPr/>
        </p:nvSpPr>
        <p:spPr bwMode="auto">
          <a:xfrm>
            <a:off x="4724400" y="2362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7" name="Oval 115"/>
          <p:cNvSpPr>
            <a:spLocks noChangeArrowheads="1"/>
          </p:cNvSpPr>
          <p:nvPr/>
        </p:nvSpPr>
        <p:spPr bwMode="auto">
          <a:xfrm>
            <a:off x="7543800" y="2362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796074" y="1047690"/>
            <a:ext cx="1738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Which move?</a:t>
            </a:r>
          </a:p>
        </p:txBody>
      </p:sp>
    </p:spTree>
    <p:extLst>
      <p:ext uri="{BB962C8B-B14F-4D97-AF65-F5344CB8AC3E}">
        <p14:creationId xmlns:p14="http://schemas.microsoft.com/office/powerpoint/2010/main" val="7812240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6434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5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6432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3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6430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1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6428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9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6426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7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636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6369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6370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6371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6372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73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74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75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6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7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78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379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0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1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2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3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84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85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386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387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388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9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90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391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92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93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94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95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396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7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8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9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0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1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2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03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04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05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406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407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408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409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0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1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2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3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4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5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6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7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8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9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0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1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2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3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4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5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6329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6330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6331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6332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6333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6334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6335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6336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6337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6338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6339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6340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6341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2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3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4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6345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6346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6347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6348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6349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0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1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2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3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4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5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6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7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8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9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0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1" name="Oval 109"/>
          <p:cNvSpPr>
            <a:spLocks noChangeArrowheads="1"/>
          </p:cNvSpPr>
          <p:nvPr/>
        </p:nvSpPr>
        <p:spPr bwMode="auto">
          <a:xfrm>
            <a:off x="65532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2" name="Oval 110"/>
          <p:cNvSpPr>
            <a:spLocks noChangeArrowheads="1"/>
          </p:cNvSpPr>
          <p:nvPr/>
        </p:nvSpPr>
        <p:spPr bwMode="auto">
          <a:xfrm>
            <a:off x="53340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63" name="Oval 111"/>
          <p:cNvSpPr>
            <a:spLocks noChangeArrowheads="1"/>
          </p:cNvSpPr>
          <p:nvPr/>
        </p:nvSpPr>
        <p:spPr bwMode="auto">
          <a:xfrm>
            <a:off x="69342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64" name="Oval 112"/>
          <p:cNvSpPr>
            <a:spLocks noChangeArrowheads="1"/>
          </p:cNvSpPr>
          <p:nvPr/>
        </p:nvSpPr>
        <p:spPr bwMode="auto">
          <a:xfrm>
            <a:off x="81534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65" name="Oval 113"/>
          <p:cNvSpPr>
            <a:spLocks noChangeArrowheads="1"/>
          </p:cNvSpPr>
          <p:nvPr/>
        </p:nvSpPr>
        <p:spPr bwMode="auto">
          <a:xfrm>
            <a:off x="3962400" y="3276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6" name="Oval 114"/>
          <p:cNvSpPr>
            <a:spLocks noChangeArrowheads="1"/>
          </p:cNvSpPr>
          <p:nvPr/>
        </p:nvSpPr>
        <p:spPr bwMode="auto">
          <a:xfrm>
            <a:off x="4724400" y="2362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7" name="Oval 115"/>
          <p:cNvSpPr>
            <a:spLocks noChangeArrowheads="1"/>
          </p:cNvSpPr>
          <p:nvPr/>
        </p:nvSpPr>
        <p:spPr bwMode="auto">
          <a:xfrm>
            <a:off x="7543800" y="2362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116" name="Oval 115"/>
          <p:cNvSpPr/>
          <p:nvPr/>
        </p:nvSpPr>
        <p:spPr bwMode="auto">
          <a:xfrm>
            <a:off x="3733800" y="1752600"/>
            <a:ext cx="2514600" cy="2438400"/>
          </a:xfrm>
          <a:prstGeom prst="ellipse">
            <a:avLst/>
          </a:prstGeom>
          <a:solidFill>
            <a:srgbClr val="FF0000">
              <a:alpha val="35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514600" y="9144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could still win, but not optimal!!!</a:t>
            </a:r>
          </a:p>
        </p:txBody>
      </p:sp>
      <p:sp>
        <p:nvSpPr>
          <p:cNvPr id="118" name="Oval 117"/>
          <p:cNvSpPr/>
          <p:nvPr/>
        </p:nvSpPr>
        <p:spPr bwMode="auto">
          <a:xfrm>
            <a:off x="6781800" y="1371600"/>
            <a:ext cx="2057400" cy="1676400"/>
          </a:xfrm>
          <a:prstGeom prst="ellipse">
            <a:avLst/>
          </a:prstGeom>
          <a:solidFill>
            <a:srgbClr val="008000">
              <a:alpha val="35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33CC33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76300" y="3379788"/>
            <a:ext cx="1841500" cy="2017712"/>
            <a:chOff x="146" y="2955"/>
            <a:chExt cx="1160" cy="1271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92" y="3024"/>
              <a:ext cx="1104" cy="960"/>
              <a:chOff x="192" y="3024"/>
              <a:chExt cx="1104" cy="960"/>
            </a:xfrm>
          </p:grpSpPr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192" y="3792"/>
                <a:ext cx="1104" cy="192"/>
                <a:chOff x="192" y="3792"/>
                <a:chExt cx="1104" cy="192"/>
              </a:xfrm>
            </p:grpSpPr>
            <p:sp>
              <p:nvSpPr>
                <p:cNvPr id="16444" name="AutoShape 2"/>
                <p:cNvSpPr>
                  <a:spLocks noChangeArrowheads="1"/>
                </p:cNvSpPr>
                <p:nvPr/>
              </p:nvSpPr>
              <p:spPr bwMode="auto">
                <a:xfrm>
                  <a:off x="192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45" name="AutoShape 3"/>
                <p:cNvSpPr>
                  <a:spLocks noChangeArrowheads="1"/>
                </p:cNvSpPr>
                <p:nvPr/>
              </p:nvSpPr>
              <p:spPr bwMode="auto">
                <a:xfrm>
                  <a:off x="648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46" name="AutoShape 4"/>
                <p:cNvSpPr>
                  <a:spLocks noChangeArrowheads="1"/>
                </p:cNvSpPr>
                <p:nvPr/>
              </p:nvSpPr>
              <p:spPr bwMode="auto">
                <a:xfrm>
                  <a:off x="1104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440" name="AutoShape 10"/>
              <p:cNvSpPr>
                <a:spLocks noChangeArrowheads="1"/>
              </p:cNvSpPr>
              <p:nvPr/>
            </p:nvSpPr>
            <p:spPr bwMode="auto">
              <a:xfrm flipV="1">
                <a:off x="648" y="3024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1" name="Line 13"/>
              <p:cNvSpPr>
                <a:spLocks noChangeShapeType="1"/>
              </p:cNvSpPr>
              <p:nvPr/>
            </p:nvSpPr>
            <p:spPr bwMode="auto">
              <a:xfrm flipV="1">
                <a:off x="290" y="3216"/>
                <a:ext cx="454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2" name="Line 14"/>
              <p:cNvSpPr>
                <a:spLocks noChangeShapeType="1"/>
              </p:cNvSpPr>
              <p:nvPr/>
            </p:nvSpPr>
            <p:spPr bwMode="auto">
              <a:xfrm flipV="1">
                <a:off x="744" y="321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3" name="Line 15"/>
              <p:cNvSpPr>
                <a:spLocks noChangeShapeType="1"/>
              </p:cNvSpPr>
              <p:nvPr/>
            </p:nvSpPr>
            <p:spPr bwMode="auto">
              <a:xfrm>
                <a:off x="744" y="3216"/>
                <a:ext cx="456" cy="5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432" name="Text Box 17"/>
            <p:cNvSpPr txBox="1">
              <a:spLocks noChangeArrowheads="1"/>
            </p:cNvSpPr>
            <p:nvPr/>
          </p:nvSpPr>
          <p:spPr bwMode="auto">
            <a:xfrm>
              <a:off x="167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16433" name="Text Box 18"/>
            <p:cNvSpPr txBox="1">
              <a:spLocks noChangeArrowheads="1"/>
            </p:cNvSpPr>
            <p:nvPr/>
          </p:nvSpPr>
          <p:spPr bwMode="auto">
            <a:xfrm>
              <a:off x="614" y="3938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12</a:t>
              </a:r>
            </a:p>
          </p:txBody>
        </p:sp>
        <p:sp>
          <p:nvSpPr>
            <p:cNvPr id="16434" name="Text Box 19"/>
            <p:cNvSpPr txBox="1">
              <a:spLocks noChangeArrowheads="1"/>
            </p:cNvSpPr>
            <p:nvPr/>
          </p:nvSpPr>
          <p:spPr bwMode="auto">
            <a:xfrm>
              <a:off x="1094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16435" name="Text Box 20"/>
            <p:cNvSpPr txBox="1">
              <a:spLocks noChangeArrowheads="1"/>
            </p:cNvSpPr>
            <p:nvPr/>
          </p:nvSpPr>
          <p:spPr bwMode="auto">
            <a:xfrm>
              <a:off x="146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11</a:t>
              </a:r>
              <a:endParaRPr lang="en-US"/>
            </a:p>
          </p:txBody>
        </p:sp>
        <p:sp>
          <p:nvSpPr>
            <p:cNvPr id="16436" name="Text Box 21"/>
            <p:cNvSpPr txBox="1">
              <a:spLocks noChangeArrowheads="1"/>
            </p:cNvSpPr>
            <p:nvPr/>
          </p:nvSpPr>
          <p:spPr bwMode="auto">
            <a:xfrm>
              <a:off x="48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/>
                <a:t>A</a:t>
              </a:r>
              <a:r>
                <a:rPr lang="en-US" sz="900"/>
                <a:t>12</a:t>
              </a:r>
              <a:endParaRPr lang="en-US"/>
            </a:p>
          </p:txBody>
        </p:sp>
        <p:sp>
          <p:nvSpPr>
            <p:cNvPr id="16437" name="Text Box 22"/>
            <p:cNvSpPr txBox="1">
              <a:spLocks noChangeArrowheads="1"/>
            </p:cNvSpPr>
            <p:nvPr/>
          </p:nvSpPr>
          <p:spPr bwMode="auto">
            <a:xfrm>
              <a:off x="84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13</a:t>
              </a:r>
              <a:endParaRPr lang="en-US"/>
            </a:p>
          </p:txBody>
        </p:sp>
        <p:sp>
          <p:nvSpPr>
            <p:cNvPr id="16438" name="Text Box 23"/>
            <p:cNvSpPr txBox="1">
              <a:spLocks noChangeArrowheads="1"/>
            </p:cNvSpPr>
            <p:nvPr/>
          </p:nvSpPr>
          <p:spPr bwMode="auto">
            <a:xfrm>
              <a:off x="881" y="2955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038600" y="3379788"/>
            <a:ext cx="1841500" cy="2017712"/>
            <a:chOff x="146" y="2955"/>
            <a:chExt cx="1160" cy="1271"/>
          </a:xfrm>
        </p:grpSpPr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192" y="3024"/>
              <a:ext cx="1104" cy="960"/>
              <a:chOff x="192" y="3024"/>
              <a:chExt cx="1104" cy="960"/>
            </a:xfrm>
          </p:grpSpPr>
          <p:grpSp>
            <p:nvGrpSpPr>
              <p:cNvPr id="7" name="Group 27"/>
              <p:cNvGrpSpPr>
                <a:grpSpLocks/>
              </p:cNvGrpSpPr>
              <p:nvPr/>
            </p:nvGrpSpPr>
            <p:grpSpPr bwMode="auto">
              <a:xfrm>
                <a:off x="192" y="3792"/>
                <a:ext cx="1104" cy="192"/>
                <a:chOff x="192" y="3792"/>
                <a:chExt cx="1104" cy="192"/>
              </a:xfrm>
            </p:grpSpPr>
            <p:sp>
              <p:nvSpPr>
                <p:cNvPr id="16428" name="AutoShape 28"/>
                <p:cNvSpPr>
                  <a:spLocks noChangeArrowheads="1"/>
                </p:cNvSpPr>
                <p:nvPr/>
              </p:nvSpPr>
              <p:spPr bwMode="auto">
                <a:xfrm>
                  <a:off x="192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29" name="AutoShape 29"/>
                <p:cNvSpPr>
                  <a:spLocks noChangeArrowheads="1"/>
                </p:cNvSpPr>
                <p:nvPr/>
              </p:nvSpPr>
              <p:spPr bwMode="auto">
                <a:xfrm>
                  <a:off x="648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30" name="AutoShape 30"/>
                <p:cNvSpPr>
                  <a:spLocks noChangeArrowheads="1"/>
                </p:cNvSpPr>
                <p:nvPr/>
              </p:nvSpPr>
              <p:spPr bwMode="auto">
                <a:xfrm>
                  <a:off x="1104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424" name="AutoShape 31"/>
              <p:cNvSpPr>
                <a:spLocks noChangeArrowheads="1"/>
              </p:cNvSpPr>
              <p:nvPr/>
            </p:nvSpPr>
            <p:spPr bwMode="auto">
              <a:xfrm flipV="1">
                <a:off x="648" y="3024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5" name="Line 32"/>
              <p:cNvSpPr>
                <a:spLocks noChangeShapeType="1"/>
              </p:cNvSpPr>
              <p:nvPr/>
            </p:nvSpPr>
            <p:spPr bwMode="auto">
              <a:xfrm flipV="1">
                <a:off x="290" y="3216"/>
                <a:ext cx="454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6" name="Line 33"/>
              <p:cNvSpPr>
                <a:spLocks noChangeShapeType="1"/>
              </p:cNvSpPr>
              <p:nvPr/>
            </p:nvSpPr>
            <p:spPr bwMode="auto">
              <a:xfrm flipV="1">
                <a:off x="744" y="321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7" name="Line 34"/>
              <p:cNvSpPr>
                <a:spLocks noChangeShapeType="1"/>
              </p:cNvSpPr>
              <p:nvPr/>
            </p:nvSpPr>
            <p:spPr bwMode="auto">
              <a:xfrm>
                <a:off x="744" y="3216"/>
                <a:ext cx="456" cy="5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416" name="Text Box 35"/>
            <p:cNvSpPr txBox="1">
              <a:spLocks noChangeArrowheads="1"/>
            </p:cNvSpPr>
            <p:nvPr/>
          </p:nvSpPr>
          <p:spPr bwMode="auto">
            <a:xfrm>
              <a:off x="167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16417" name="Text Box 36"/>
            <p:cNvSpPr txBox="1">
              <a:spLocks noChangeArrowheads="1"/>
            </p:cNvSpPr>
            <p:nvPr/>
          </p:nvSpPr>
          <p:spPr bwMode="auto">
            <a:xfrm>
              <a:off x="662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16418" name="Text Box 37"/>
            <p:cNvSpPr txBox="1">
              <a:spLocks noChangeArrowheads="1"/>
            </p:cNvSpPr>
            <p:nvPr/>
          </p:nvSpPr>
          <p:spPr bwMode="auto">
            <a:xfrm>
              <a:off x="1094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16419" name="Text Box 38"/>
            <p:cNvSpPr txBox="1">
              <a:spLocks noChangeArrowheads="1"/>
            </p:cNvSpPr>
            <p:nvPr/>
          </p:nvSpPr>
          <p:spPr bwMode="auto">
            <a:xfrm>
              <a:off x="146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21</a:t>
              </a:r>
              <a:endParaRPr lang="en-US"/>
            </a:p>
          </p:txBody>
        </p:sp>
        <p:sp>
          <p:nvSpPr>
            <p:cNvPr id="16420" name="Text Box 39"/>
            <p:cNvSpPr txBox="1">
              <a:spLocks noChangeArrowheads="1"/>
            </p:cNvSpPr>
            <p:nvPr/>
          </p:nvSpPr>
          <p:spPr bwMode="auto">
            <a:xfrm>
              <a:off x="48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/>
                <a:t>A</a:t>
              </a:r>
              <a:r>
                <a:rPr lang="en-US" sz="900"/>
                <a:t>22</a:t>
              </a:r>
              <a:endParaRPr lang="en-US"/>
            </a:p>
          </p:txBody>
        </p:sp>
        <p:sp>
          <p:nvSpPr>
            <p:cNvPr id="16421" name="Text Box 40"/>
            <p:cNvSpPr txBox="1">
              <a:spLocks noChangeArrowheads="1"/>
            </p:cNvSpPr>
            <p:nvPr/>
          </p:nvSpPr>
          <p:spPr bwMode="auto">
            <a:xfrm>
              <a:off x="842" y="3542"/>
              <a:ext cx="2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1000"/>
                <a:t>2</a:t>
              </a:r>
              <a:r>
                <a:rPr lang="en-US" sz="900"/>
                <a:t>3</a:t>
              </a:r>
              <a:endParaRPr lang="en-US"/>
            </a:p>
          </p:txBody>
        </p:sp>
        <p:sp>
          <p:nvSpPr>
            <p:cNvPr id="16422" name="Text Box 41"/>
            <p:cNvSpPr txBox="1">
              <a:spLocks noChangeArrowheads="1"/>
            </p:cNvSpPr>
            <p:nvPr/>
          </p:nvSpPr>
          <p:spPr bwMode="auto">
            <a:xfrm>
              <a:off x="881" y="2955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6997700" y="3379788"/>
            <a:ext cx="1841500" cy="2017712"/>
            <a:chOff x="146" y="2955"/>
            <a:chExt cx="1160" cy="1271"/>
          </a:xfrm>
        </p:grpSpPr>
        <p:grpSp>
          <p:nvGrpSpPr>
            <p:cNvPr id="9" name="Group 43"/>
            <p:cNvGrpSpPr>
              <a:grpSpLocks/>
            </p:cNvGrpSpPr>
            <p:nvPr/>
          </p:nvGrpSpPr>
          <p:grpSpPr bwMode="auto">
            <a:xfrm>
              <a:off x="192" y="3024"/>
              <a:ext cx="1104" cy="960"/>
              <a:chOff x="192" y="3024"/>
              <a:chExt cx="1104" cy="960"/>
            </a:xfrm>
          </p:grpSpPr>
          <p:grpSp>
            <p:nvGrpSpPr>
              <p:cNvPr id="10" name="Group 44"/>
              <p:cNvGrpSpPr>
                <a:grpSpLocks/>
              </p:cNvGrpSpPr>
              <p:nvPr/>
            </p:nvGrpSpPr>
            <p:grpSpPr bwMode="auto">
              <a:xfrm>
                <a:off x="192" y="3792"/>
                <a:ext cx="1104" cy="192"/>
                <a:chOff x="192" y="3792"/>
                <a:chExt cx="1104" cy="192"/>
              </a:xfrm>
            </p:grpSpPr>
            <p:sp>
              <p:nvSpPr>
                <p:cNvPr id="16412" name="AutoShape 45"/>
                <p:cNvSpPr>
                  <a:spLocks noChangeArrowheads="1"/>
                </p:cNvSpPr>
                <p:nvPr/>
              </p:nvSpPr>
              <p:spPr bwMode="auto">
                <a:xfrm>
                  <a:off x="192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13" name="AutoShape 46"/>
                <p:cNvSpPr>
                  <a:spLocks noChangeArrowheads="1"/>
                </p:cNvSpPr>
                <p:nvPr/>
              </p:nvSpPr>
              <p:spPr bwMode="auto">
                <a:xfrm>
                  <a:off x="648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14" name="AutoShape 47"/>
                <p:cNvSpPr>
                  <a:spLocks noChangeArrowheads="1"/>
                </p:cNvSpPr>
                <p:nvPr/>
              </p:nvSpPr>
              <p:spPr bwMode="auto">
                <a:xfrm>
                  <a:off x="1104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408" name="AutoShape 48"/>
              <p:cNvSpPr>
                <a:spLocks noChangeArrowheads="1"/>
              </p:cNvSpPr>
              <p:nvPr/>
            </p:nvSpPr>
            <p:spPr bwMode="auto">
              <a:xfrm flipV="1">
                <a:off x="648" y="3024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9" name="Line 49"/>
              <p:cNvSpPr>
                <a:spLocks noChangeShapeType="1"/>
              </p:cNvSpPr>
              <p:nvPr/>
            </p:nvSpPr>
            <p:spPr bwMode="auto">
              <a:xfrm flipV="1">
                <a:off x="290" y="3216"/>
                <a:ext cx="454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0" name="Line 50"/>
              <p:cNvSpPr>
                <a:spLocks noChangeShapeType="1"/>
              </p:cNvSpPr>
              <p:nvPr/>
            </p:nvSpPr>
            <p:spPr bwMode="auto">
              <a:xfrm flipV="1">
                <a:off x="744" y="321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1" name="Line 51"/>
              <p:cNvSpPr>
                <a:spLocks noChangeShapeType="1"/>
              </p:cNvSpPr>
              <p:nvPr/>
            </p:nvSpPr>
            <p:spPr bwMode="auto">
              <a:xfrm>
                <a:off x="744" y="3216"/>
                <a:ext cx="456" cy="5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400" name="Text Box 52"/>
            <p:cNvSpPr txBox="1">
              <a:spLocks noChangeArrowheads="1"/>
            </p:cNvSpPr>
            <p:nvPr/>
          </p:nvSpPr>
          <p:spPr bwMode="auto">
            <a:xfrm>
              <a:off x="167" y="3938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14</a:t>
              </a:r>
            </a:p>
          </p:txBody>
        </p:sp>
        <p:sp>
          <p:nvSpPr>
            <p:cNvPr id="16401" name="Text Box 53"/>
            <p:cNvSpPr txBox="1">
              <a:spLocks noChangeArrowheads="1"/>
            </p:cNvSpPr>
            <p:nvPr/>
          </p:nvSpPr>
          <p:spPr bwMode="auto">
            <a:xfrm>
              <a:off x="662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16402" name="Text Box 54"/>
            <p:cNvSpPr txBox="1">
              <a:spLocks noChangeArrowheads="1"/>
            </p:cNvSpPr>
            <p:nvPr/>
          </p:nvSpPr>
          <p:spPr bwMode="auto">
            <a:xfrm>
              <a:off x="1094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16403" name="Text Box 55"/>
            <p:cNvSpPr txBox="1">
              <a:spLocks noChangeArrowheads="1"/>
            </p:cNvSpPr>
            <p:nvPr/>
          </p:nvSpPr>
          <p:spPr bwMode="auto">
            <a:xfrm>
              <a:off x="146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31</a:t>
              </a:r>
              <a:endParaRPr lang="en-US"/>
            </a:p>
          </p:txBody>
        </p:sp>
        <p:sp>
          <p:nvSpPr>
            <p:cNvPr id="16404" name="Text Box 56"/>
            <p:cNvSpPr txBox="1">
              <a:spLocks noChangeArrowheads="1"/>
            </p:cNvSpPr>
            <p:nvPr/>
          </p:nvSpPr>
          <p:spPr bwMode="auto">
            <a:xfrm>
              <a:off x="48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/>
                <a:t>A</a:t>
              </a:r>
              <a:r>
                <a:rPr lang="en-US" sz="900"/>
                <a:t>32</a:t>
              </a:r>
              <a:endParaRPr lang="en-US"/>
            </a:p>
          </p:txBody>
        </p:sp>
        <p:sp>
          <p:nvSpPr>
            <p:cNvPr id="16405" name="Text Box 57"/>
            <p:cNvSpPr txBox="1">
              <a:spLocks noChangeArrowheads="1"/>
            </p:cNvSpPr>
            <p:nvPr/>
          </p:nvSpPr>
          <p:spPr bwMode="auto">
            <a:xfrm>
              <a:off x="84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33</a:t>
              </a:r>
              <a:endParaRPr lang="en-US"/>
            </a:p>
          </p:txBody>
        </p:sp>
        <p:sp>
          <p:nvSpPr>
            <p:cNvPr id="16406" name="Text Box 58"/>
            <p:cNvSpPr txBox="1">
              <a:spLocks noChangeArrowheads="1"/>
            </p:cNvSpPr>
            <p:nvPr/>
          </p:nvSpPr>
          <p:spPr bwMode="auto">
            <a:xfrm>
              <a:off x="881" y="2955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16389" name="Line 60"/>
          <p:cNvSpPr>
            <a:spLocks noChangeShapeType="1"/>
          </p:cNvSpPr>
          <p:nvPr/>
        </p:nvSpPr>
        <p:spPr bwMode="auto">
          <a:xfrm flipV="1">
            <a:off x="1819275" y="2000250"/>
            <a:ext cx="3162300" cy="148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61"/>
          <p:cNvSpPr>
            <a:spLocks noChangeShapeType="1"/>
          </p:cNvSpPr>
          <p:nvPr/>
        </p:nvSpPr>
        <p:spPr bwMode="auto">
          <a:xfrm flipV="1">
            <a:off x="4987925" y="2000250"/>
            <a:ext cx="0" cy="149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Line 62"/>
          <p:cNvSpPr>
            <a:spLocks noChangeShapeType="1"/>
          </p:cNvSpPr>
          <p:nvPr/>
        </p:nvSpPr>
        <p:spPr bwMode="auto">
          <a:xfrm>
            <a:off x="4987925" y="2006600"/>
            <a:ext cx="2952750" cy="147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Text Box 64"/>
          <p:cNvSpPr txBox="1">
            <a:spLocks noChangeArrowheads="1"/>
          </p:cNvSpPr>
          <p:nvPr/>
        </p:nvSpPr>
        <p:spPr bwMode="auto">
          <a:xfrm>
            <a:off x="5187950" y="1641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94" name="Text Box 67"/>
          <p:cNvSpPr txBox="1">
            <a:spLocks noChangeArrowheads="1"/>
          </p:cNvSpPr>
          <p:nvPr/>
        </p:nvSpPr>
        <p:spPr bwMode="auto">
          <a:xfrm>
            <a:off x="6292850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3</a:t>
            </a:r>
            <a:endParaRPr lang="en-US"/>
          </a:p>
        </p:txBody>
      </p:sp>
      <p:sp>
        <p:nvSpPr>
          <p:cNvPr id="16395" name="Text Box 68"/>
          <p:cNvSpPr txBox="1">
            <a:spLocks noChangeArrowheads="1"/>
          </p:cNvSpPr>
          <p:nvPr/>
        </p:nvSpPr>
        <p:spPr bwMode="auto">
          <a:xfrm>
            <a:off x="4591050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2</a:t>
            </a:r>
            <a:endParaRPr lang="en-US"/>
          </a:p>
        </p:txBody>
      </p:sp>
      <p:sp>
        <p:nvSpPr>
          <p:cNvPr id="16396" name="Text Box 69"/>
          <p:cNvSpPr txBox="1">
            <a:spLocks noChangeArrowheads="1"/>
          </p:cNvSpPr>
          <p:nvPr/>
        </p:nvSpPr>
        <p:spPr bwMode="auto">
          <a:xfrm>
            <a:off x="3130550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1</a:t>
            </a:r>
            <a:endParaRPr lang="en-US"/>
          </a:p>
        </p:txBody>
      </p:sp>
      <p:sp>
        <p:nvSpPr>
          <p:cNvPr id="16398" name="AutoShape 9"/>
          <p:cNvSpPr>
            <a:spLocks noChangeArrowheads="1"/>
          </p:cNvSpPr>
          <p:nvPr/>
        </p:nvSpPr>
        <p:spPr bwMode="auto">
          <a:xfrm>
            <a:off x="4835525" y="1701800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Title 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Minimax</a:t>
            </a:r>
            <a:r>
              <a:rPr lang="en-US" dirty="0"/>
              <a:t> example 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90600" y="587758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Which move should be made: A</a:t>
            </a:r>
            <a:r>
              <a:rPr lang="en-US" sz="2800" baseline="-25000" dirty="0">
                <a:solidFill>
                  <a:srgbClr val="FF0000"/>
                </a:solidFill>
              </a:rPr>
              <a:t>1</a:t>
            </a:r>
            <a:r>
              <a:rPr lang="en-US" sz="2800" dirty="0">
                <a:solidFill>
                  <a:srgbClr val="FF0000"/>
                </a:solidFill>
              </a:rPr>
              <a:t>, A</a:t>
            </a:r>
            <a:r>
              <a:rPr lang="en-US" sz="2800" baseline="-25000" dirty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 or A</a:t>
            </a:r>
            <a:r>
              <a:rPr lang="en-US" sz="2800" baseline="-25000" dirty="0">
                <a:solidFill>
                  <a:srgbClr val="FF0000"/>
                </a:solidFill>
              </a:rPr>
              <a:t>3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0" y="33336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MIN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0" y="1905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MAX</a:t>
            </a:r>
          </a:p>
        </p:txBody>
      </p:sp>
    </p:spTree>
    <p:extLst>
      <p:ext uri="{BB962C8B-B14F-4D97-AF65-F5344CB8AC3E}">
        <p14:creationId xmlns:p14="http://schemas.microsoft.com/office/powerpoint/2010/main" val="18077791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4" name="AutoShape 2"/>
          <p:cNvSpPr>
            <a:spLocks noChangeArrowheads="1"/>
          </p:cNvSpPr>
          <p:nvPr/>
        </p:nvSpPr>
        <p:spPr bwMode="auto">
          <a:xfrm>
            <a:off x="9493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445" name="AutoShape 3"/>
          <p:cNvSpPr>
            <a:spLocks noChangeArrowheads="1"/>
          </p:cNvSpPr>
          <p:nvPr/>
        </p:nvSpPr>
        <p:spPr bwMode="auto">
          <a:xfrm>
            <a:off x="16732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6" name="AutoShape 4"/>
          <p:cNvSpPr>
            <a:spLocks noChangeArrowheads="1"/>
          </p:cNvSpPr>
          <p:nvPr/>
        </p:nvSpPr>
        <p:spPr bwMode="auto">
          <a:xfrm>
            <a:off x="23971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0" name="AutoShape 10"/>
          <p:cNvSpPr>
            <a:spLocks noChangeArrowheads="1"/>
          </p:cNvSpPr>
          <p:nvPr/>
        </p:nvSpPr>
        <p:spPr bwMode="auto">
          <a:xfrm flipV="1">
            <a:off x="1673225" y="34893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1" name="Line 13"/>
          <p:cNvSpPr>
            <a:spLocks noChangeShapeType="1"/>
          </p:cNvSpPr>
          <p:nvPr/>
        </p:nvSpPr>
        <p:spPr bwMode="auto">
          <a:xfrm flipV="1">
            <a:off x="1104900" y="3794125"/>
            <a:ext cx="72072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2" name="Line 14"/>
          <p:cNvSpPr>
            <a:spLocks noChangeShapeType="1"/>
          </p:cNvSpPr>
          <p:nvPr/>
        </p:nvSpPr>
        <p:spPr bwMode="auto">
          <a:xfrm flipV="1">
            <a:off x="1825625" y="37941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3" name="Line 15"/>
          <p:cNvSpPr>
            <a:spLocks noChangeShapeType="1"/>
          </p:cNvSpPr>
          <p:nvPr/>
        </p:nvSpPr>
        <p:spPr bwMode="auto">
          <a:xfrm>
            <a:off x="1825625" y="3794125"/>
            <a:ext cx="723900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2" name="Text Box 17"/>
          <p:cNvSpPr txBox="1">
            <a:spLocks noChangeArrowheads="1"/>
          </p:cNvSpPr>
          <p:nvPr/>
        </p:nvSpPr>
        <p:spPr bwMode="auto">
          <a:xfrm>
            <a:off x="909638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6433" name="Text Box 18"/>
          <p:cNvSpPr txBox="1">
            <a:spLocks noChangeArrowheads="1"/>
          </p:cNvSpPr>
          <p:nvPr/>
        </p:nvSpPr>
        <p:spPr bwMode="auto">
          <a:xfrm>
            <a:off x="1619250" y="49403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12</a:t>
            </a:r>
          </a:p>
        </p:txBody>
      </p:sp>
      <p:sp>
        <p:nvSpPr>
          <p:cNvPr id="16434" name="Text Box 19"/>
          <p:cNvSpPr txBox="1">
            <a:spLocks noChangeArrowheads="1"/>
          </p:cNvSpPr>
          <p:nvPr/>
        </p:nvSpPr>
        <p:spPr bwMode="auto">
          <a:xfrm>
            <a:off x="2381250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16435" name="Text Box 20"/>
          <p:cNvSpPr txBox="1">
            <a:spLocks noChangeArrowheads="1"/>
          </p:cNvSpPr>
          <p:nvPr/>
        </p:nvSpPr>
        <p:spPr bwMode="auto">
          <a:xfrm>
            <a:off x="8763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11</a:t>
            </a:r>
            <a:endParaRPr lang="en-US"/>
          </a:p>
        </p:txBody>
      </p:sp>
      <p:sp>
        <p:nvSpPr>
          <p:cNvPr id="16436" name="Text Box 21"/>
          <p:cNvSpPr txBox="1">
            <a:spLocks noChangeArrowheads="1"/>
          </p:cNvSpPr>
          <p:nvPr/>
        </p:nvSpPr>
        <p:spPr bwMode="auto">
          <a:xfrm>
            <a:off x="14097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A</a:t>
            </a:r>
            <a:r>
              <a:rPr lang="en-US" sz="900"/>
              <a:t>12</a:t>
            </a:r>
            <a:endParaRPr lang="en-US"/>
          </a:p>
        </p:txBody>
      </p:sp>
      <p:sp>
        <p:nvSpPr>
          <p:cNvPr id="16437" name="Text Box 22"/>
          <p:cNvSpPr txBox="1">
            <a:spLocks noChangeArrowheads="1"/>
          </p:cNvSpPr>
          <p:nvPr/>
        </p:nvSpPr>
        <p:spPr bwMode="auto">
          <a:xfrm>
            <a:off x="19812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13</a:t>
            </a:r>
            <a:endParaRPr lang="en-US"/>
          </a:p>
        </p:txBody>
      </p:sp>
      <p:sp>
        <p:nvSpPr>
          <p:cNvPr id="16438" name="Text Box 23"/>
          <p:cNvSpPr txBox="1">
            <a:spLocks noChangeArrowheads="1"/>
          </p:cNvSpPr>
          <p:nvPr/>
        </p:nvSpPr>
        <p:spPr bwMode="auto">
          <a:xfrm>
            <a:off x="2043113" y="33797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28" name="AutoShape 28"/>
          <p:cNvSpPr>
            <a:spLocks noChangeArrowheads="1"/>
          </p:cNvSpPr>
          <p:nvPr/>
        </p:nvSpPr>
        <p:spPr bwMode="auto">
          <a:xfrm>
            <a:off x="41116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9" name="AutoShape 29"/>
          <p:cNvSpPr>
            <a:spLocks noChangeArrowheads="1"/>
          </p:cNvSpPr>
          <p:nvPr/>
        </p:nvSpPr>
        <p:spPr bwMode="auto">
          <a:xfrm>
            <a:off x="48355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0" name="AutoShape 30"/>
          <p:cNvSpPr>
            <a:spLocks noChangeArrowheads="1"/>
          </p:cNvSpPr>
          <p:nvPr/>
        </p:nvSpPr>
        <p:spPr bwMode="auto">
          <a:xfrm>
            <a:off x="55594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4" name="AutoShape 31"/>
          <p:cNvSpPr>
            <a:spLocks noChangeArrowheads="1"/>
          </p:cNvSpPr>
          <p:nvPr/>
        </p:nvSpPr>
        <p:spPr bwMode="auto">
          <a:xfrm flipV="1">
            <a:off x="4835525" y="34893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5" name="Line 32"/>
          <p:cNvSpPr>
            <a:spLocks noChangeShapeType="1"/>
          </p:cNvSpPr>
          <p:nvPr/>
        </p:nvSpPr>
        <p:spPr bwMode="auto">
          <a:xfrm flipV="1">
            <a:off x="4267200" y="3794125"/>
            <a:ext cx="72072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6" name="Line 33"/>
          <p:cNvSpPr>
            <a:spLocks noChangeShapeType="1"/>
          </p:cNvSpPr>
          <p:nvPr/>
        </p:nvSpPr>
        <p:spPr bwMode="auto">
          <a:xfrm flipV="1">
            <a:off x="4987925" y="37941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7" name="Line 34"/>
          <p:cNvSpPr>
            <a:spLocks noChangeShapeType="1"/>
          </p:cNvSpPr>
          <p:nvPr/>
        </p:nvSpPr>
        <p:spPr bwMode="auto">
          <a:xfrm>
            <a:off x="4987925" y="3794125"/>
            <a:ext cx="723900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6" name="Text Box 35"/>
          <p:cNvSpPr txBox="1">
            <a:spLocks noChangeArrowheads="1"/>
          </p:cNvSpPr>
          <p:nvPr/>
        </p:nvSpPr>
        <p:spPr bwMode="auto">
          <a:xfrm>
            <a:off x="4071938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6417" name="Text Box 36"/>
          <p:cNvSpPr txBox="1">
            <a:spLocks noChangeArrowheads="1"/>
          </p:cNvSpPr>
          <p:nvPr/>
        </p:nvSpPr>
        <p:spPr bwMode="auto">
          <a:xfrm>
            <a:off x="4857750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16418" name="Text Box 37"/>
          <p:cNvSpPr txBox="1">
            <a:spLocks noChangeArrowheads="1"/>
          </p:cNvSpPr>
          <p:nvPr/>
        </p:nvSpPr>
        <p:spPr bwMode="auto">
          <a:xfrm>
            <a:off x="5543550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6419" name="Text Box 38"/>
          <p:cNvSpPr txBox="1">
            <a:spLocks noChangeArrowheads="1"/>
          </p:cNvSpPr>
          <p:nvPr/>
        </p:nvSpPr>
        <p:spPr bwMode="auto">
          <a:xfrm>
            <a:off x="40386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21</a:t>
            </a:r>
            <a:endParaRPr lang="en-US"/>
          </a:p>
        </p:txBody>
      </p:sp>
      <p:sp>
        <p:nvSpPr>
          <p:cNvPr id="16420" name="Text Box 39"/>
          <p:cNvSpPr txBox="1">
            <a:spLocks noChangeArrowheads="1"/>
          </p:cNvSpPr>
          <p:nvPr/>
        </p:nvSpPr>
        <p:spPr bwMode="auto">
          <a:xfrm>
            <a:off x="45720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A</a:t>
            </a:r>
            <a:r>
              <a:rPr lang="en-US" sz="900"/>
              <a:t>22</a:t>
            </a:r>
            <a:endParaRPr lang="en-US"/>
          </a:p>
        </p:txBody>
      </p:sp>
      <p:sp>
        <p:nvSpPr>
          <p:cNvPr id="16421" name="Text Box 40"/>
          <p:cNvSpPr txBox="1">
            <a:spLocks noChangeArrowheads="1"/>
          </p:cNvSpPr>
          <p:nvPr/>
        </p:nvSpPr>
        <p:spPr bwMode="auto">
          <a:xfrm>
            <a:off x="5143500" y="4311650"/>
            <a:ext cx="433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1000"/>
              <a:t>2</a:t>
            </a:r>
            <a:r>
              <a:rPr lang="en-US" sz="900"/>
              <a:t>3</a:t>
            </a:r>
            <a:endParaRPr lang="en-US"/>
          </a:p>
        </p:txBody>
      </p:sp>
      <p:sp>
        <p:nvSpPr>
          <p:cNvPr id="16422" name="Text Box 41"/>
          <p:cNvSpPr txBox="1">
            <a:spLocks noChangeArrowheads="1"/>
          </p:cNvSpPr>
          <p:nvPr/>
        </p:nvSpPr>
        <p:spPr bwMode="auto">
          <a:xfrm>
            <a:off x="5205413" y="33797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12" name="AutoShape 45"/>
          <p:cNvSpPr>
            <a:spLocks noChangeArrowheads="1"/>
          </p:cNvSpPr>
          <p:nvPr/>
        </p:nvSpPr>
        <p:spPr bwMode="auto">
          <a:xfrm>
            <a:off x="70707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3" name="AutoShape 46"/>
          <p:cNvSpPr>
            <a:spLocks noChangeArrowheads="1"/>
          </p:cNvSpPr>
          <p:nvPr/>
        </p:nvSpPr>
        <p:spPr bwMode="auto">
          <a:xfrm>
            <a:off x="77946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4" name="AutoShape 47"/>
          <p:cNvSpPr>
            <a:spLocks noChangeArrowheads="1"/>
          </p:cNvSpPr>
          <p:nvPr/>
        </p:nvSpPr>
        <p:spPr bwMode="auto">
          <a:xfrm>
            <a:off x="85185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48"/>
          <p:cNvSpPr>
            <a:spLocks noChangeArrowheads="1"/>
          </p:cNvSpPr>
          <p:nvPr/>
        </p:nvSpPr>
        <p:spPr bwMode="auto">
          <a:xfrm flipV="1">
            <a:off x="7794625" y="34893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Line 49"/>
          <p:cNvSpPr>
            <a:spLocks noChangeShapeType="1"/>
          </p:cNvSpPr>
          <p:nvPr/>
        </p:nvSpPr>
        <p:spPr bwMode="auto">
          <a:xfrm flipV="1">
            <a:off x="7226300" y="3794125"/>
            <a:ext cx="72072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Line 50"/>
          <p:cNvSpPr>
            <a:spLocks noChangeShapeType="1"/>
          </p:cNvSpPr>
          <p:nvPr/>
        </p:nvSpPr>
        <p:spPr bwMode="auto">
          <a:xfrm flipV="1">
            <a:off x="7947025" y="37941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Line 51"/>
          <p:cNvSpPr>
            <a:spLocks noChangeShapeType="1"/>
          </p:cNvSpPr>
          <p:nvPr/>
        </p:nvSpPr>
        <p:spPr bwMode="auto">
          <a:xfrm>
            <a:off x="7947025" y="3794125"/>
            <a:ext cx="723900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Text Box 52"/>
          <p:cNvSpPr txBox="1">
            <a:spLocks noChangeArrowheads="1"/>
          </p:cNvSpPr>
          <p:nvPr/>
        </p:nvSpPr>
        <p:spPr bwMode="auto">
          <a:xfrm>
            <a:off x="8382000" y="4953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6401" name="Text Box 53"/>
          <p:cNvSpPr txBox="1">
            <a:spLocks noChangeArrowheads="1"/>
          </p:cNvSpPr>
          <p:nvPr/>
        </p:nvSpPr>
        <p:spPr bwMode="auto">
          <a:xfrm>
            <a:off x="7816850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16402" name="Text Box 54"/>
          <p:cNvSpPr txBox="1">
            <a:spLocks noChangeArrowheads="1"/>
          </p:cNvSpPr>
          <p:nvPr/>
        </p:nvSpPr>
        <p:spPr bwMode="auto">
          <a:xfrm>
            <a:off x="7054850" y="495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403" name="Text Box 55"/>
          <p:cNvSpPr txBox="1">
            <a:spLocks noChangeArrowheads="1"/>
          </p:cNvSpPr>
          <p:nvPr/>
        </p:nvSpPr>
        <p:spPr bwMode="auto">
          <a:xfrm>
            <a:off x="69977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31</a:t>
            </a:r>
            <a:endParaRPr lang="en-US"/>
          </a:p>
        </p:txBody>
      </p:sp>
      <p:sp>
        <p:nvSpPr>
          <p:cNvPr id="16404" name="Text Box 56"/>
          <p:cNvSpPr txBox="1">
            <a:spLocks noChangeArrowheads="1"/>
          </p:cNvSpPr>
          <p:nvPr/>
        </p:nvSpPr>
        <p:spPr bwMode="auto">
          <a:xfrm>
            <a:off x="75311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A</a:t>
            </a:r>
            <a:r>
              <a:rPr lang="en-US" sz="900"/>
              <a:t>32</a:t>
            </a:r>
            <a:endParaRPr lang="en-US"/>
          </a:p>
        </p:txBody>
      </p:sp>
      <p:sp>
        <p:nvSpPr>
          <p:cNvPr id="16405" name="Text Box 57"/>
          <p:cNvSpPr txBox="1">
            <a:spLocks noChangeArrowheads="1"/>
          </p:cNvSpPr>
          <p:nvPr/>
        </p:nvSpPr>
        <p:spPr bwMode="auto">
          <a:xfrm>
            <a:off x="81026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33</a:t>
            </a:r>
            <a:endParaRPr lang="en-US"/>
          </a:p>
        </p:txBody>
      </p:sp>
      <p:sp>
        <p:nvSpPr>
          <p:cNvPr id="16406" name="Text Box 58"/>
          <p:cNvSpPr txBox="1">
            <a:spLocks noChangeArrowheads="1"/>
          </p:cNvSpPr>
          <p:nvPr/>
        </p:nvSpPr>
        <p:spPr bwMode="auto">
          <a:xfrm>
            <a:off x="8164513" y="33797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89" name="Line 60"/>
          <p:cNvSpPr>
            <a:spLocks noChangeShapeType="1"/>
          </p:cNvSpPr>
          <p:nvPr/>
        </p:nvSpPr>
        <p:spPr bwMode="auto">
          <a:xfrm flipV="1">
            <a:off x="1819275" y="2000250"/>
            <a:ext cx="3162300" cy="148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61"/>
          <p:cNvSpPr>
            <a:spLocks noChangeShapeType="1"/>
          </p:cNvSpPr>
          <p:nvPr/>
        </p:nvSpPr>
        <p:spPr bwMode="auto">
          <a:xfrm flipV="1">
            <a:off x="4987925" y="2000250"/>
            <a:ext cx="0" cy="149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Line 62"/>
          <p:cNvSpPr>
            <a:spLocks noChangeShapeType="1"/>
          </p:cNvSpPr>
          <p:nvPr/>
        </p:nvSpPr>
        <p:spPr bwMode="auto">
          <a:xfrm>
            <a:off x="4987925" y="2006600"/>
            <a:ext cx="2952750" cy="147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Text Box 64"/>
          <p:cNvSpPr txBox="1">
            <a:spLocks noChangeArrowheads="1"/>
          </p:cNvSpPr>
          <p:nvPr/>
        </p:nvSpPr>
        <p:spPr bwMode="auto">
          <a:xfrm>
            <a:off x="5187950" y="1641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94" name="Text Box 67"/>
          <p:cNvSpPr txBox="1">
            <a:spLocks noChangeArrowheads="1"/>
          </p:cNvSpPr>
          <p:nvPr/>
        </p:nvSpPr>
        <p:spPr bwMode="auto">
          <a:xfrm>
            <a:off x="6292850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3</a:t>
            </a:r>
            <a:endParaRPr lang="en-US"/>
          </a:p>
        </p:txBody>
      </p:sp>
      <p:sp>
        <p:nvSpPr>
          <p:cNvPr id="16395" name="Text Box 68"/>
          <p:cNvSpPr txBox="1">
            <a:spLocks noChangeArrowheads="1"/>
          </p:cNvSpPr>
          <p:nvPr/>
        </p:nvSpPr>
        <p:spPr bwMode="auto">
          <a:xfrm>
            <a:off x="4591050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2</a:t>
            </a:r>
            <a:endParaRPr lang="en-US"/>
          </a:p>
        </p:txBody>
      </p:sp>
      <p:sp>
        <p:nvSpPr>
          <p:cNvPr id="16396" name="Text Box 69"/>
          <p:cNvSpPr txBox="1">
            <a:spLocks noChangeArrowheads="1"/>
          </p:cNvSpPr>
          <p:nvPr/>
        </p:nvSpPr>
        <p:spPr bwMode="auto">
          <a:xfrm>
            <a:off x="2955925" y="2205335"/>
            <a:ext cx="5353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A</a:t>
            </a:r>
            <a:r>
              <a:rPr lang="en-US" b="1" dirty="0">
                <a:solidFill>
                  <a:srgbClr val="0000FF"/>
                </a:solidFill>
              </a:rPr>
              <a:t>1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6398" name="AutoShape 9"/>
          <p:cNvSpPr>
            <a:spLocks noChangeArrowheads="1"/>
          </p:cNvSpPr>
          <p:nvPr/>
        </p:nvSpPr>
        <p:spPr bwMode="auto">
          <a:xfrm>
            <a:off x="4835525" y="1701800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Title 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Minimax</a:t>
            </a:r>
            <a:r>
              <a:rPr lang="en-US" dirty="0"/>
              <a:t> example 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355725" y="34290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556125" y="3468469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527925" y="3468469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0" y="33336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MIN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0" y="1905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MAX</a:t>
            </a:r>
          </a:p>
        </p:txBody>
      </p:sp>
    </p:spTree>
    <p:extLst>
      <p:ext uri="{BB962C8B-B14F-4D97-AF65-F5344CB8AC3E}">
        <p14:creationId xmlns:p14="http://schemas.microsoft.com/office/powerpoint/2010/main" val="23184515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Properties of minimax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/>
              <a:t>Minimax</a:t>
            </a:r>
            <a:r>
              <a:rPr lang="en-US" sz="2400" dirty="0"/>
              <a:t> is optimal!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Are we done?</a:t>
            </a:r>
          </a:p>
        </p:txBody>
      </p:sp>
      <p:sp>
        <p:nvSpPr>
          <p:cNvPr id="58372" name="Text Box 4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8738" y="1000125"/>
            <a:ext cx="23907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33CC33"/>
                </a:solidFill>
              </a:rPr>
              <a:t>Yes (if tree is finite)
</a:t>
            </a:r>
          </a:p>
        </p:txBody>
      </p:sp>
      <p:sp>
        <p:nvSpPr>
          <p:cNvPr id="58373" name="Rectangle 5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71725" y="1379538"/>
            <a:ext cx="38354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Yes (against an optimal opponent)
</a:t>
            </a:r>
          </a:p>
        </p:txBody>
      </p:sp>
      <p:sp>
        <p:nvSpPr>
          <p:cNvPr id="58374" name="Rectangle 6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7563" y="1911350"/>
            <a:ext cx="1003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O(bm)
</a:t>
            </a:r>
          </a:p>
        </p:txBody>
      </p:sp>
      <p:sp>
        <p:nvSpPr>
          <p:cNvPr id="58375" name="Rectangle 7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86163" y="2290763"/>
            <a:ext cx="32448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O(bm) (depth-first exploration)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8400" y="2362200"/>
            <a:ext cx="416874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475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>
                <a:latin typeface="Times" charset="0"/>
                <a:ea typeface="ＭＳ Ｐゴシック" charset="-128"/>
                <a:cs typeface="ＭＳ Ｐゴシック" charset="-128"/>
              </a:rPr>
              <a:t>Games State Space Sizes</a:t>
            </a:r>
          </a:p>
        </p:txBody>
      </p:sp>
      <p:sp>
        <p:nvSpPr>
          <p:cNvPr id="31747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03913" y="361315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Branching Factor Estimates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ea typeface="ＭＳ Ｐゴシック" charset="-128"/>
                <a:cs typeface="ＭＳ Ｐゴシック" charset="-128"/>
              </a:rPr>
              <a:t>for different two-player games</a:t>
            </a:r>
          </a:p>
        </p:txBody>
      </p:sp>
      <p:sp>
        <p:nvSpPr>
          <p:cNvPr id="31748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3505200"/>
            <a:ext cx="287655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9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24600" y="4343400"/>
            <a:ext cx="228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Tic-tac-toe            4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Connect Four       7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Checkers           10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Othello               30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Chess                35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Go                    300</a:t>
            </a:r>
          </a:p>
        </p:txBody>
      </p:sp>
      <p:sp>
        <p:nvSpPr>
          <p:cNvPr id="31750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1295400"/>
            <a:ext cx="7848600" cy="7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latin typeface="Times" charset="0"/>
                <a:ea typeface="ＭＳ Ｐゴシック" charset="-128"/>
                <a:cs typeface="ＭＳ Ｐゴシック" charset="-128"/>
              </a:rPr>
              <a:t>On average, there are ~35 possible moves that a chess player can make from any board configuration…</a:t>
            </a:r>
          </a:p>
        </p:txBody>
      </p:sp>
      <p:sp>
        <p:nvSpPr>
          <p:cNvPr id="31751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445375" y="2147888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477125" y="2139950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3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516813" y="2100263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523163" y="2065338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5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7104063" y="2128838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6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6738938" y="2089150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7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6278563" y="2057400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8" name="Oval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358063" y="1973263"/>
            <a:ext cx="192087" cy="168275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9" name="Oval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30938" y="2459038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0" name="Oval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684963" y="2460625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1" name="Oval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059613" y="2462213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2" name="Oval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394575" y="2447925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3" name="Oval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729538" y="2457450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4" name="Oval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128000" y="2459038"/>
            <a:ext cx="96838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5" name="Oval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582025" y="2476500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6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278563" y="25606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7" name="Line 2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278563" y="256857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8" name="Line 2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278563" y="256857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9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278563" y="256857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0" name="Line 2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6207125" y="256857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1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6135688" y="256857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2" name="Line 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6056313" y="257651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3" name="Line 32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723063" y="25669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4" name="Line 3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723063" y="25749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5" name="Line 3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723063" y="25749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6" name="Line 3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723063" y="25749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7" name="Line 36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6651625" y="25749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8" name="Line 37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6580188" y="25749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9" name="Line 38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6500813" y="25828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0" name="Line 39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7104063" y="25590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1" name="Line 40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7104063" y="25669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2" name="Line 41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104063" y="25669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3" name="Line 42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104063" y="25669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4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7032625" y="25669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5" name="Line 44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6961188" y="25669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6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6881813" y="25749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7" name="Line 46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7443788" y="255587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8" name="Line 47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7443788" y="2563813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9" name="Line 48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7443788" y="256381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0" name="Line 4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7443788" y="2563813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1" name="Line 50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7372350" y="2563813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2" name="Line 51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7300913" y="256381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3" name="Line 52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7221538" y="2571750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4" name="Line 5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636000" y="2579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5" name="Line 5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8636000" y="2587625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6" name="Line 55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8636000" y="2587625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7" name="Line 56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8636000" y="2587625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8" name="Line 57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>
            <a:off x="8564563" y="25876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9" name="Line 5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>
            <a:off x="8493125" y="2587625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0" name="Line 59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>
            <a:off x="8413750" y="25955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1" name="Line 60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8186738" y="25542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2" name="Line 61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8186738" y="25622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3" name="Line 62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8186738" y="25622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4" name="Line 63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8186738" y="25622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5" name="Line 64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8115300" y="25622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6" name="Line 65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8043863" y="25622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7" name="Line 66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>
            <a:off x="7964488" y="25701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8" name="Line 67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7777163" y="25717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9" name="Line 6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7777163" y="25796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0" name="Line 69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7777163" y="25796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1" name="Line 70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7777163" y="25796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2" name="Line 7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7705725" y="25796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3" name="Line 72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H="1">
            <a:off x="7634288" y="25796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4" name="Line 73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>
            <a:off x="7554913" y="25876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5" name="Oval 7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8378825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6" name="Oval 75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8451850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7" name="Oval 76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8524875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8" name="Oval 77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8597900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9" name="Oval 78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8670925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0" name="Oval 79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743950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1" name="Oval 80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8840788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2" name="Oval 81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7927975" y="29940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3" name="Oval 82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8001000" y="30035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4" name="Oval 83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8074025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5" name="Oval 84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8147050" y="29987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6" name="Oval 85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8220075" y="30003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7" name="Oval 86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8293100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8" name="Oval 87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8389938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9" name="Oval 88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7516813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0" name="Oval 89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7589838" y="30210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1" name="Oval 90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766286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2" name="Oval 91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7735888" y="30162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3" name="Oval 92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7808913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4" name="Oval 93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7881938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5" name="Oval 94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797877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6" name="Oval 95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7169150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7" name="Oval 96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7242175" y="30146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8" name="Oval 97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7315200" y="30162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9" name="Oval 98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7388225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0" name="Oval 99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7461250" y="30114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1" name="Oval 100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7534275" y="30210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2" name="Oval 101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7631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3" name="Oval 102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6829425" y="30384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4" name="Oval 103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6902450" y="30480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5" name="Oval 104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6975475" y="30495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6" name="Oval 105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7048500" y="30432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7" name="Oval 106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7121525" y="30448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8" name="Oval 107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7194550" y="30543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9" name="Oval 108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7291388" y="30559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0" name="Oval 109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6457950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1" name="Oval 110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6530975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2" name="Oval 111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6604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3" name="Oval 112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667702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4" name="Oval 113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6750050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5" name="Oval 114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6823075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6" name="Oval 115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6919913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7" name="Oval 116"/>
          <p:cNvSpPr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6015038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8" name="Oval 117"/>
          <p:cNvSpPr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6088063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9" name="Oval 118"/>
          <p:cNvSpPr>
            <a:spLocks noChangeArrowheads="1"/>
          </p:cNvSpPr>
          <p:nvPr>
            <p:custDataLst>
              <p:tags r:id="rId114"/>
            </p:custDataLst>
          </p:nvPr>
        </p:nvSpPr>
        <p:spPr bwMode="auto">
          <a:xfrm>
            <a:off x="6161088" y="30289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0" name="Oval 119"/>
          <p:cNvSpPr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6234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1" name="Oval 120"/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6307138" y="30241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2" name="Oval 121"/>
          <p:cNvSpPr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6380163" y="30337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3" name="Oval 122"/>
          <p:cNvSpPr>
            <a:spLocks noChangeArrowheads="1"/>
          </p:cNvSpPr>
          <p:nvPr>
            <p:custDataLst>
              <p:tags r:id="rId118"/>
            </p:custDataLst>
          </p:nvPr>
        </p:nvSpPr>
        <p:spPr bwMode="auto">
          <a:xfrm>
            <a:off x="6477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4" name="Rectangle 123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7467600" y="16764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0 Ply</a:t>
            </a:r>
          </a:p>
        </p:txBody>
      </p:sp>
      <p:sp>
        <p:nvSpPr>
          <p:cNvPr id="31865" name="Rectangle 124"/>
          <p:cNvSpPr>
            <a:spLocks noChangeArrowheads="1"/>
          </p:cNvSpPr>
          <p:nvPr>
            <p:custDataLst>
              <p:tags r:id="rId120"/>
            </p:custDataLst>
          </p:nvPr>
        </p:nvSpPr>
        <p:spPr bwMode="auto">
          <a:xfrm>
            <a:off x="5599113" y="2133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1 Ply</a:t>
            </a:r>
          </a:p>
        </p:txBody>
      </p:sp>
      <p:sp>
        <p:nvSpPr>
          <p:cNvPr id="31866" name="Rectangle 125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5370513" y="29718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2 Ply</a:t>
            </a:r>
          </a:p>
        </p:txBody>
      </p:sp>
      <p:pic>
        <p:nvPicPr>
          <p:cNvPr id="31867" name="Picture 126"/>
          <p:cNvPicPr>
            <a:picLocks noChangeAspect="1" noChangeArrowheads="1"/>
          </p:cNvPicPr>
          <p:nvPr>
            <p:custDataLst>
              <p:tags r:id="rId122"/>
            </p:custDataLst>
          </p:nvPr>
        </p:nvPicPr>
        <p:blipFill>
          <a:blip r:embed="rId127"/>
          <a:srcRect/>
          <a:stretch>
            <a:fillRect/>
          </a:stretch>
        </p:blipFill>
        <p:spPr bwMode="auto">
          <a:xfrm>
            <a:off x="685800" y="2286000"/>
            <a:ext cx="31750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68" name="Text Box 127"/>
          <p:cNvSpPr txBox="1">
            <a:spLocks noChangeArrowheads="1"/>
          </p:cNvSpPr>
          <p:nvPr>
            <p:custDataLst>
              <p:tags r:id="rId123"/>
            </p:custDataLst>
          </p:nvPr>
        </p:nvSpPr>
        <p:spPr bwMode="auto">
          <a:xfrm>
            <a:off x="3886200" y="4727575"/>
            <a:ext cx="10668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06961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Hydra at home in the United Arab Emirates… </a:t>
            </a:r>
          </a:p>
        </p:txBody>
      </p:sp>
      <p:sp>
        <p:nvSpPr>
          <p:cNvPr id="31869" name="Text Box 128"/>
          <p:cNvSpPr txBox="1">
            <a:spLocks noChangeArrowheads="1"/>
          </p:cNvSpPr>
          <p:nvPr>
            <p:custDataLst>
              <p:tags r:id="rId124"/>
            </p:custDataLst>
          </p:nvPr>
        </p:nvSpPr>
        <p:spPr bwMode="auto">
          <a:xfrm>
            <a:off x="3751263" y="2500313"/>
            <a:ext cx="973137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18 Ply!!</a:t>
            </a:r>
          </a:p>
        </p:txBody>
      </p:sp>
      <p:sp>
        <p:nvSpPr>
          <p:cNvPr id="2" name="Rectangle 1"/>
          <p:cNvSpPr/>
          <p:nvPr/>
        </p:nvSpPr>
        <p:spPr>
          <a:xfrm>
            <a:off x="4158722" y="3244334"/>
            <a:ext cx="826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17005</a:t>
            </a:r>
          </a:p>
        </p:txBody>
      </p:sp>
    </p:spTree>
    <p:extLst>
      <p:ext uri="{BB962C8B-B14F-4D97-AF65-F5344CB8AC3E}">
        <p14:creationId xmlns:p14="http://schemas.microsoft.com/office/powerpoint/2010/main" val="40752228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>
                <a:latin typeface="Times" charset="0"/>
                <a:ea typeface="ＭＳ Ｐゴシック" charset="-128"/>
                <a:cs typeface="ＭＳ Ｐゴシック" charset="-128"/>
              </a:rPr>
              <a:t>Games State Space Sizes</a:t>
            </a:r>
          </a:p>
        </p:txBody>
      </p:sp>
      <p:sp>
        <p:nvSpPr>
          <p:cNvPr id="33795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03913" y="361315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Branching Factor Estimates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ea typeface="ＭＳ Ｐゴシック" charset="-128"/>
                <a:cs typeface="ＭＳ Ｐゴシック" charset="-128"/>
              </a:rPr>
              <a:t>for different two-player games</a:t>
            </a:r>
          </a:p>
        </p:txBody>
      </p:sp>
      <p:sp>
        <p:nvSpPr>
          <p:cNvPr id="33796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3505200"/>
            <a:ext cx="287655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24600" y="4343400"/>
            <a:ext cx="228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Tic-tac-toe            4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Connect Four       7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Checkers           10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Othello               30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Chess                35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Go                    300</a:t>
            </a:r>
          </a:p>
        </p:txBody>
      </p:sp>
      <p:sp>
        <p:nvSpPr>
          <p:cNvPr id="33798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1295400"/>
            <a:ext cx="7848600" cy="7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latin typeface="Times" charset="0"/>
                <a:ea typeface="ＭＳ Ｐゴシック" charset="-128"/>
                <a:cs typeface="ＭＳ Ｐゴシック" charset="-128"/>
              </a:rPr>
              <a:t>On average, there are ~35 possible moves that a chess player can make from any board configuration…</a:t>
            </a:r>
          </a:p>
        </p:txBody>
      </p:sp>
      <p:sp>
        <p:nvSpPr>
          <p:cNvPr id="33799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181600" y="5410200"/>
            <a:ext cx="3681413" cy="0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218113" y="6091238"/>
            <a:ext cx="3681412" cy="0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445375" y="2147888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477125" y="2139950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516813" y="2100263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523163" y="2065338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7104063" y="2128838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Line 1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738938" y="2089150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Line 1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6278563" y="2057400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358063" y="1973263"/>
            <a:ext cx="192087" cy="168275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30938" y="2459038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684963" y="2460625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59613" y="2462213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394575" y="2447925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729538" y="2457450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4" name="Oval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128000" y="2459038"/>
            <a:ext cx="96838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5" name="Oval 2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582025" y="2476500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6" name="Line 2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278563" y="25606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278563" y="256857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8" name="Line 2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6278563" y="256857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9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6278563" y="256857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0" name="Line 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6207125" y="256857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1" name="Line 32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6135688" y="256857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2" name="Line 3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6056313" y="257651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3" name="Line 3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723063" y="25669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4" name="Line 3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723063" y="25749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5" name="Line 36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6723063" y="25749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6" name="Line 37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6723063" y="25749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7" name="Line 38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6651625" y="25749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8" name="Line 39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6580188" y="25749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9" name="Line 40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6500813" y="25828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0" name="Line 41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104063" y="25590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1" name="Line 42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104063" y="25669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2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104063" y="25669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3" name="Line 44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7104063" y="25669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4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7032625" y="25669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5" name="Line 46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961188" y="25669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6" name="Line 47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>
            <a:off x="6881813" y="25749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7" name="Line 48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7443788" y="255587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8" name="Line 4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7443788" y="2563813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9" name="Line 50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7443788" y="256381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0" name="Line 51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7443788" y="2563813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1" name="Line 52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7372350" y="2563813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2" name="Line 5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7300913" y="256381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3" name="Line 5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7221538" y="2571750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4" name="Line 55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8636000" y="2579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5" name="Line 56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8636000" y="2587625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6" name="Line 57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8636000" y="2587625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7" name="Line 5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8636000" y="2587625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8" name="Line 59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>
            <a:off x="8564563" y="25876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9" name="Line 60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8493125" y="2587625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0" name="Line 61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8413750" y="25955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1" name="Line 62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8186738" y="25542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2" name="Line 63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8186738" y="25622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3" name="Line 64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8186738" y="25622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4" name="Line 65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8186738" y="25622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5" name="Line 66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>
            <a:off x="8115300" y="25622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6" name="Line 67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8043863" y="25622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7" name="Line 6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>
            <a:off x="7964488" y="25701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8" name="Line 69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7777163" y="25717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9" name="Line 70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7777163" y="25796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0" name="Line 7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7777163" y="25796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1" name="Line 72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7777163" y="25796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2" name="Line 73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>
            <a:off x="7705725" y="25796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3" name="Line 74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H="1">
            <a:off x="7634288" y="25796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4" name="Line 7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H="1">
            <a:off x="7554913" y="25876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5" name="Oval 76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8378825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6" name="Oval 77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8451850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7" name="Oval 78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8524875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8" name="Oval 79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597900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9" name="Oval 80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8670925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0" name="Oval 81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8743950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1" name="Oval 82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8840788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2" name="Oval 83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7927975" y="29940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3" name="Oval 84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8001000" y="30035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4" name="Oval 85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8074025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5" name="Oval 86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8147050" y="29987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6" name="Oval 87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8220075" y="30003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7" name="Oval 88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8293100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8" name="Oval 89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8389938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9" name="Oval 90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7516813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0" name="Oval 91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7589838" y="30210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1" name="Oval 92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766286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2" name="Oval 93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7735888" y="30162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3" name="Oval 94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7808913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4" name="Oval 95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7881938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5" name="Oval 96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797877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6" name="Oval 97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7169150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7" name="Oval 98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7242175" y="30146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8" name="Oval 99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7315200" y="30162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9" name="Oval 100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7388225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0" name="Oval 101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7461250" y="30114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1" name="Oval 102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7534275" y="30210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2" name="Oval 103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7631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3" name="Oval 104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6829425" y="30384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4" name="Oval 105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6902450" y="30480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5" name="Oval 106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6975475" y="30495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6" name="Oval 107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7048500" y="30432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7" name="Oval 108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7121525" y="30448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8" name="Oval 109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7194550" y="30543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9" name="Oval 110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7291388" y="30559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0" name="Oval 111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6457950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1" name="Oval 112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6530975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2" name="Oval 113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6604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3" name="Oval 114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667702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4" name="Oval 115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6750050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5" name="Oval 116"/>
          <p:cNvSpPr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6823075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6" name="Oval 117"/>
          <p:cNvSpPr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6919913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7" name="Oval 118"/>
          <p:cNvSpPr>
            <a:spLocks noChangeArrowheads="1"/>
          </p:cNvSpPr>
          <p:nvPr>
            <p:custDataLst>
              <p:tags r:id="rId114"/>
            </p:custDataLst>
          </p:nvPr>
        </p:nvSpPr>
        <p:spPr bwMode="auto">
          <a:xfrm>
            <a:off x="6015038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8" name="Oval 119"/>
          <p:cNvSpPr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6088063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9" name="Oval 120"/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6161088" y="30289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10" name="Oval 121"/>
          <p:cNvSpPr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6234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11" name="Oval 122"/>
          <p:cNvSpPr>
            <a:spLocks noChangeArrowheads="1"/>
          </p:cNvSpPr>
          <p:nvPr>
            <p:custDataLst>
              <p:tags r:id="rId118"/>
            </p:custDataLst>
          </p:nvPr>
        </p:nvSpPr>
        <p:spPr bwMode="auto">
          <a:xfrm>
            <a:off x="6307138" y="30241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12" name="Oval 123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6380163" y="30337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13" name="Oval 124"/>
          <p:cNvSpPr>
            <a:spLocks noChangeArrowheads="1"/>
          </p:cNvSpPr>
          <p:nvPr>
            <p:custDataLst>
              <p:tags r:id="rId120"/>
            </p:custDataLst>
          </p:nvPr>
        </p:nvSpPr>
        <p:spPr bwMode="auto">
          <a:xfrm>
            <a:off x="6477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14" name="Rectangle 125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6513513" y="1752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0 Ply</a:t>
            </a:r>
          </a:p>
        </p:txBody>
      </p:sp>
      <p:sp>
        <p:nvSpPr>
          <p:cNvPr id="33915" name="Rectangle 126"/>
          <p:cNvSpPr>
            <a:spLocks noChangeArrowheads="1"/>
          </p:cNvSpPr>
          <p:nvPr>
            <p:custDataLst>
              <p:tags r:id="rId122"/>
            </p:custDataLst>
          </p:nvPr>
        </p:nvSpPr>
        <p:spPr bwMode="auto">
          <a:xfrm>
            <a:off x="5599113" y="2133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1 Ply</a:t>
            </a:r>
          </a:p>
        </p:txBody>
      </p:sp>
      <p:sp>
        <p:nvSpPr>
          <p:cNvPr id="33916" name="Rectangle 127"/>
          <p:cNvSpPr>
            <a:spLocks noChangeArrowheads="1"/>
          </p:cNvSpPr>
          <p:nvPr>
            <p:custDataLst>
              <p:tags r:id="rId123"/>
            </p:custDataLst>
          </p:nvPr>
        </p:nvSpPr>
        <p:spPr bwMode="auto">
          <a:xfrm>
            <a:off x="5370513" y="29718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2 Ply</a:t>
            </a:r>
          </a:p>
        </p:txBody>
      </p:sp>
      <p:sp>
        <p:nvSpPr>
          <p:cNvPr id="33917" name="Text Box 128"/>
          <p:cNvSpPr txBox="1">
            <a:spLocks noChangeArrowheads="1"/>
          </p:cNvSpPr>
          <p:nvPr>
            <p:custDataLst>
              <p:tags r:id="rId124"/>
            </p:custDataLst>
          </p:nvPr>
        </p:nvSpPr>
        <p:spPr bwMode="auto">
          <a:xfrm>
            <a:off x="1295400" y="4953000"/>
            <a:ext cx="2819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Boundaries for </a:t>
            </a:r>
            <a:r>
              <a:rPr lang="en-US" sz="2400" i="1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qualitatively different games…</a:t>
            </a:r>
            <a:endParaRPr lang="en-US" sz="2400">
              <a:solidFill>
                <a:srgbClr val="6E0416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57637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>
                <a:latin typeface="Times" charset="0"/>
                <a:ea typeface="ＭＳ Ｐゴシック" charset="-128"/>
                <a:cs typeface="ＭＳ Ｐゴシック" charset="-128"/>
              </a:rPr>
              <a:t>Games State Space Sizes</a:t>
            </a:r>
          </a:p>
        </p:txBody>
      </p:sp>
      <p:sp>
        <p:nvSpPr>
          <p:cNvPr id="35843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03913" y="361315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Branching Factor Estimates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ea typeface="ＭＳ Ｐゴシック" charset="-128"/>
                <a:cs typeface="ＭＳ Ｐゴシック" charset="-128"/>
              </a:rPr>
              <a:t>for different two-player games</a:t>
            </a:r>
          </a:p>
        </p:txBody>
      </p:sp>
      <p:sp>
        <p:nvSpPr>
          <p:cNvPr id="3584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3505200"/>
            <a:ext cx="287655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5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24600" y="4343400"/>
            <a:ext cx="228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Tic-tac-toe            4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Connect Four       7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Checkers           10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Othello               30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Chess                35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Go                    300</a:t>
            </a:r>
          </a:p>
        </p:txBody>
      </p:sp>
      <p:sp>
        <p:nvSpPr>
          <p:cNvPr id="35846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1295400"/>
            <a:ext cx="7848600" cy="7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latin typeface="Times" charset="0"/>
                <a:ea typeface="ＭＳ Ｐゴシック" charset="-128"/>
                <a:cs typeface="ＭＳ Ｐゴシック" charset="-128"/>
              </a:rPr>
              <a:t>On average, there are ~35 possible moves that a chess player can make from any board configuration…</a:t>
            </a:r>
          </a:p>
        </p:txBody>
      </p:sp>
      <p:sp>
        <p:nvSpPr>
          <p:cNvPr id="35847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33400" y="5410200"/>
            <a:ext cx="8358189" cy="0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03450" y="4419600"/>
            <a:ext cx="3770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“solved” games</a:t>
            </a:r>
          </a:p>
        </p:txBody>
      </p:sp>
      <p:sp>
        <p:nvSpPr>
          <p:cNvPr id="35849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819400" y="6091238"/>
            <a:ext cx="6080125" cy="4762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06513" y="5486400"/>
            <a:ext cx="466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computer-dominated</a:t>
            </a:r>
          </a:p>
        </p:txBody>
      </p:sp>
      <p:sp>
        <p:nvSpPr>
          <p:cNvPr id="35851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76600" y="6172200"/>
            <a:ext cx="269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human-dominated</a:t>
            </a:r>
          </a:p>
        </p:txBody>
      </p:sp>
      <p:sp>
        <p:nvSpPr>
          <p:cNvPr id="35852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445375" y="2147888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3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7477125" y="2139950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4" name="Line 1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516813" y="2100263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5" name="Line 1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7523163" y="2065338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6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7104063" y="2128838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7" name="Line 20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6738938" y="2089150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8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6278563" y="2057400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9" name="Oval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358063" y="1973263"/>
            <a:ext cx="192087" cy="168275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0" name="Oval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30938" y="2459038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1" name="Oval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684963" y="2460625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2" name="Oval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059613" y="2462213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3" name="Oval 2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394575" y="2447925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4" name="Oval 2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729538" y="2457450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5" name="Oval 2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128000" y="2459038"/>
            <a:ext cx="96838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6" name="Oval 2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582025" y="2476500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7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6278563" y="25606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8" name="Line 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278563" y="256857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9" name="Line 32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278563" y="256857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0" name="Line 3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278563" y="256857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1" name="Line 3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>
            <a:off x="6207125" y="256857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2" name="Line 3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6135688" y="256857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3" name="Line 36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6056313" y="257651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4" name="Line 37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6723063" y="25669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5" name="Line 38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6723063" y="25749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6" name="Line 39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723063" y="25749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7" name="Line 40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6723063" y="25749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8" name="Line 41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6651625" y="25749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9" name="Line 42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6580188" y="25749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0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500813" y="25828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1" name="Line 44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7104063" y="25590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2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7104063" y="25669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3" name="Line 46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7104063" y="25669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4" name="Line 47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7104063" y="25669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5" name="Line 48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>
            <a:off x="7032625" y="25669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6" name="Line 4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6961188" y="25669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7" name="Line 50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6881813" y="25749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8" name="Line 51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7443788" y="255587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9" name="Line 52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7443788" y="2563813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0" name="Line 5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7443788" y="256381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1" name="Line 5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7443788" y="2563813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2" name="Line 55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>
            <a:off x="7372350" y="2563813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3" name="Line 56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7300913" y="256381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4" name="Line 57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>
            <a:off x="7221538" y="2571750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5" name="Line 5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8636000" y="2579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6" name="Line 59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8636000" y="2587625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7" name="Line 60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8636000" y="2587625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8" name="Line 61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8636000" y="2587625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9" name="Line 62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8564563" y="25876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0" name="Line 63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8493125" y="2587625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1" name="Line 64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8413750" y="25955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2" name="Line 65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8186738" y="25542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3" name="Line 66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8186738" y="25622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4" name="Line 67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8186738" y="25622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5" name="Line 6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8186738" y="25622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6" name="Line 69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H="1">
            <a:off x="8115300" y="25622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7" name="Line 70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8043863" y="25622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8" name="Line 7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7964488" y="25701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9" name="Line 72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7777163" y="25717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0" name="Line 73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7777163" y="25796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1" name="Line 74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7777163" y="25796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2" name="Line 7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7777163" y="25796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3" name="Line 76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>
            <a:off x="7705725" y="25796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4" name="Line 77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H="1">
            <a:off x="7634288" y="25796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5" name="Line 78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H="1">
            <a:off x="7554913" y="25876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6" name="Oval 79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378825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7" name="Oval 80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8451850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8" name="Oval 81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8524875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9" name="Oval 82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8597900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0" name="Oval 83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8670925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1" name="Oval 84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8743950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2" name="Oval 85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8840788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3" name="Oval 86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7927975" y="29940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4" name="Oval 87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8001000" y="30035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5" name="Oval 88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8074025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6" name="Oval 89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8147050" y="29987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7" name="Oval 90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8220075" y="30003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8" name="Oval 91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8293100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9" name="Oval 92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8389938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0" name="Oval 93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7516813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1" name="Oval 94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7589838" y="30210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2" name="Oval 95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766286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3" name="Oval 96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7735888" y="30162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4" name="Oval 97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7808913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5" name="Oval 98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7881938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6" name="Oval 99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797877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7" name="Oval 100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7169150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8" name="Oval 101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7242175" y="30146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9" name="Oval 102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7315200" y="30162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0" name="Oval 103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7388225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1" name="Oval 104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7461250" y="30114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2" name="Oval 105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7534275" y="30210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3" name="Oval 106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7631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4" name="Oval 107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6829425" y="30384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5" name="Oval 108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6902450" y="30480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6" name="Oval 109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6975475" y="30495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7" name="Oval 110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7048500" y="30432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8" name="Oval 111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7121525" y="30448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9" name="Oval 112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7194550" y="30543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0" name="Oval 113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7291388" y="30559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1" name="Oval 114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6457950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2" name="Oval 115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6530975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3" name="Oval 116"/>
          <p:cNvSpPr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6604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4" name="Oval 117"/>
          <p:cNvSpPr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667702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5" name="Oval 118"/>
          <p:cNvSpPr>
            <a:spLocks noChangeArrowheads="1"/>
          </p:cNvSpPr>
          <p:nvPr>
            <p:custDataLst>
              <p:tags r:id="rId114"/>
            </p:custDataLst>
          </p:nvPr>
        </p:nvSpPr>
        <p:spPr bwMode="auto">
          <a:xfrm>
            <a:off x="6750050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6" name="Oval 119"/>
          <p:cNvSpPr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6823075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7" name="Oval 120"/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6919913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8" name="Oval 121"/>
          <p:cNvSpPr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6015038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9" name="Oval 122"/>
          <p:cNvSpPr>
            <a:spLocks noChangeArrowheads="1"/>
          </p:cNvSpPr>
          <p:nvPr>
            <p:custDataLst>
              <p:tags r:id="rId118"/>
            </p:custDataLst>
          </p:nvPr>
        </p:nvSpPr>
        <p:spPr bwMode="auto">
          <a:xfrm>
            <a:off x="6088063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0" name="Oval 123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6161088" y="30289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1" name="Oval 124"/>
          <p:cNvSpPr>
            <a:spLocks noChangeArrowheads="1"/>
          </p:cNvSpPr>
          <p:nvPr>
            <p:custDataLst>
              <p:tags r:id="rId120"/>
            </p:custDataLst>
          </p:nvPr>
        </p:nvSpPr>
        <p:spPr bwMode="auto">
          <a:xfrm>
            <a:off x="6234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2" name="Oval 125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6307138" y="30241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3" name="Oval 126"/>
          <p:cNvSpPr>
            <a:spLocks noChangeArrowheads="1"/>
          </p:cNvSpPr>
          <p:nvPr>
            <p:custDataLst>
              <p:tags r:id="rId122"/>
            </p:custDataLst>
          </p:nvPr>
        </p:nvSpPr>
        <p:spPr bwMode="auto">
          <a:xfrm>
            <a:off x="6380163" y="30337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4" name="Oval 127"/>
          <p:cNvSpPr>
            <a:spLocks noChangeArrowheads="1"/>
          </p:cNvSpPr>
          <p:nvPr>
            <p:custDataLst>
              <p:tags r:id="rId123"/>
            </p:custDataLst>
          </p:nvPr>
        </p:nvSpPr>
        <p:spPr bwMode="auto">
          <a:xfrm>
            <a:off x="6477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5" name="Rectangle 128"/>
          <p:cNvSpPr>
            <a:spLocks noChangeArrowheads="1"/>
          </p:cNvSpPr>
          <p:nvPr>
            <p:custDataLst>
              <p:tags r:id="rId124"/>
            </p:custDataLst>
          </p:nvPr>
        </p:nvSpPr>
        <p:spPr bwMode="auto">
          <a:xfrm>
            <a:off x="6513513" y="1752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0 Ply</a:t>
            </a:r>
          </a:p>
        </p:txBody>
      </p:sp>
      <p:sp>
        <p:nvSpPr>
          <p:cNvPr id="35966" name="Rectangle 129"/>
          <p:cNvSpPr>
            <a:spLocks noChangeArrowheads="1"/>
          </p:cNvSpPr>
          <p:nvPr>
            <p:custDataLst>
              <p:tags r:id="rId125"/>
            </p:custDataLst>
          </p:nvPr>
        </p:nvSpPr>
        <p:spPr bwMode="auto">
          <a:xfrm>
            <a:off x="5599113" y="2133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1 Ply</a:t>
            </a:r>
          </a:p>
        </p:txBody>
      </p:sp>
      <p:sp>
        <p:nvSpPr>
          <p:cNvPr id="35967" name="Rectangle 130"/>
          <p:cNvSpPr>
            <a:spLocks noChangeArrowheads="1"/>
          </p:cNvSpPr>
          <p:nvPr>
            <p:custDataLst>
              <p:tags r:id="rId126"/>
            </p:custDataLst>
          </p:nvPr>
        </p:nvSpPr>
        <p:spPr bwMode="auto">
          <a:xfrm>
            <a:off x="5370513" y="29718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2 Ply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514600" y="48723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CHINOOK (2007)</a:t>
            </a:r>
          </a:p>
        </p:txBody>
      </p:sp>
      <p:cxnSp>
        <p:nvCxnSpPr>
          <p:cNvPr id="130" name="Straight Arrow Connector 129"/>
          <p:cNvCxnSpPr>
            <a:stCxn id="128" idx="3"/>
          </p:cNvCxnSpPr>
          <p:nvPr/>
        </p:nvCxnSpPr>
        <p:spPr bwMode="auto">
          <a:xfrm>
            <a:off x="5181600" y="5103168"/>
            <a:ext cx="685800" cy="7396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228600" y="4267200"/>
            <a:ext cx="2840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Can search entire space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762000" y="5791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Can’t </a:t>
            </a:r>
            <a:r>
              <a:rPr lang="en-US" b="1" dirty="0">
                <a:solidFill>
                  <a:srgbClr val="0000FF"/>
                </a:solidFill>
                <a:sym typeface="Wingdings"/>
              </a:rPr>
              <a:t>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7254" y="6320135"/>
            <a:ext cx="1775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 this true?</a:t>
            </a:r>
          </a:p>
        </p:txBody>
      </p:sp>
    </p:spTree>
    <p:extLst>
      <p:ext uri="{BB962C8B-B14F-4D97-AF65-F5344CB8AC3E}">
        <p14:creationId xmlns:p14="http://schemas.microsoft.com/office/powerpoint/2010/main" val="15455380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>
                <a:latin typeface="Times" charset="0"/>
                <a:ea typeface="ＭＳ Ｐゴシック" charset="-128"/>
                <a:cs typeface="ＭＳ Ｐゴシック" charset="-128"/>
              </a:rPr>
              <a:t>Games State Space Sizes</a:t>
            </a:r>
          </a:p>
        </p:txBody>
      </p:sp>
      <p:sp>
        <p:nvSpPr>
          <p:cNvPr id="35843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03913" y="361315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Branching Factor Estimates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ea typeface="ＭＳ Ｐゴシック" charset="-128"/>
                <a:cs typeface="ＭＳ Ｐゴシック" charset="-128"/>
              </a:rPr>
              <a:t>for different two-player games</a:t>
            </a:r>
          </a:p>
        </p:txBody>
      </p:sp>
      <p:sp>
        <p:nvSpPr>
          <p:cNvPr id="3584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3505200"/>
            <a:ext cx="287655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5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24600" y="4343400"/>
            <a:ext cx="228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Tic-tac-toe            4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Connect Four       7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Checkers           10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Othello               30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Chess                35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Go                    300</a:t>
            </a:r>
          </a:p>
        </p:txBody>
      </p:sp>
      <p:sp>
        <p:nvSpPr>
          <p:cNvPr id="35847" name="Line 1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33400" y="5410200"/>
            <a:ext cx="8358189" cy="0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03450" y="4419600"/>
            <a:ext cx="3770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“solved” games</a:t>
            </a:r>
          </a:p>
        </p:txBody>
      </p:sp>
      <p:sp>
        <p:nvSpPr>
          <p:cNvPr id="35849" name="Line 1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819400" y="6553200"/>
            <a:ext cx="6080125" cy="4762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06513" y="5486400"/>
            <a:ext cx="466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computer-dominated</a:t>
            </a:r>
          </a:p>
        </p:txBody>
      </p:sp>
      <p:sp>
        <p:nvSpPr>
          <p:cNvPr id="35852" name="Line 1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445375" y="2147888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3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477125" y="2139950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4" name="Line 1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516813" y="2100263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5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7523163" y="2065338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6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7104063" y="2128838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7" name="Line 2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6738938" y="2089150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8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6278563" y="2057400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9" name="Oval 2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58063" y="1973263"/>
            <a:ext cx="192087" cy="168275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0" name="Oval 2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230938" y="2459038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1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684963" y="2460625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2" name="Oval 2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059613" y="2462213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3" name="Oval 2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394575" y="2447925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4" name="Oval 2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729538" y="2457450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5" name="Oval 2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128000" y="2459038"/>
            <a:ext cx="96838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6" name="Oval 2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582025" y="2476500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7" name="Line 30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278563" y="25606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8" name="Line 3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6278563" y="256857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9" name="Line 32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6278563" y="256857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0" name="Line 3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278563" y="256857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1" name="Line 3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6207125" y="256857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2" name="Line 35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6135688" y="256857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3" name="Line 36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>
            <a:off x="6056313" y="257651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4" name="Line 37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723063" y="25669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5" name="Line 38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6723063" y="25749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6" name="Line 3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6723063" y="25749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7" name="Line 40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6723063" y="25749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8" name="Line 4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6651625" y="25749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9" name="Line 42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6580188" y="25749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0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6500813" y="25828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1" name="Line 44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104063" y="25590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2" name="Line 4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104063" y="25669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3" name="Line 46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7104063" y="25669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4" name="Line 47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7104063" y="25669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5" name="Line 48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7032625" y="25669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6" name="Line 49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>
            <a:off x="6961188" y="25669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7" name="Line 50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>
            <a:off x="6881813" y="25749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8" name="Line 51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7443788" y="255587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9" name="Line 52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7443788" y="2563813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0" name="Line 5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7443788" y="256381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1" name="Line 54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7443788" y="2563813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2" name="Line 55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7372350" y="2563813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3" name="Line 56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7300913" y="256381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4" name="Line 57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>
            <a:off x="7221538" y="2571750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5" name="Line 58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8636000" y="2579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6" name="Line 59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8636000" y="2587625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7" name="Line 60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8636000" y="2587625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8" name="Line 6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8636000" y="2587625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9" name="Line 62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8564563" y="25876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0" name="Line 6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8493125" y="2587625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1" name="Line 64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8413750" y="25955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2" name="Line 65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8186738" y="25542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3" name="Line 66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8186738" y="25622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4" name="Line 67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8186738" y="25622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5" name="Line 68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8186738" y="25622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6" name="Line 69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8115300" y="25622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7" name="Line 70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>
            <a:off x="8043863" y="25622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8" name="Line 7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H="1">
            <a:off x="7964488" y="25701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9" name="Line 72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7777163" y="25717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0" name="Line 73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7777163" y="25796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1" name="Line 74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7777163" y="25796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2" name="Line 75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7777163" y="25796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3" name="Line 76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H="1">
            <a:off x="7705725" y="25796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4" name="Line 77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H="1">
            <a:off x="7634288" y="25796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5" name="Line 78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>
            <a:off x="7554913" y="25876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6" name="Oval 79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8378825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7" name="Oval 80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8451850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8" name="Oval 81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524875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9" name="Oval 82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8597900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0" name="Oval 83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8670925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1" name="Oval 84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8743950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2" name="Oval 85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8840788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3" name="Oval 86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7927975" y="29940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4" name="Oval 87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8001000" y="30035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5" name="Oval 88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8074025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6" name="Oval 89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8147050" y="29987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7" name="Oval 90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8220075" y="30003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8" name="Oval 91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8293100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9" name="Oval 92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8389938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0" name="Oval 93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7516813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1" name="Oval 94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7589838" y="30210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2" name="Oval 95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766286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3" name="Oval 96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7735888" y="30162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4" name="Oval 97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7808913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5" name="Oval 98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7881938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6" name="Oval 99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797877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7" name="Oval 100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7169150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8" name="Oval 101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7242175" y="30146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9" name="Oval 102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7315200" y="30162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0" name="Oval 103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7388225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1" name="Oval 104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7461250" y="30114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2" name="Oval 105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7534275" y="30210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3" name="Oval 106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7631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4" name="Oval 107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6829425" y="30384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5" name="Oval 108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6902450" y="30480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6" name="Oval 109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6975475" y="30495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7" name="Oval 110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7048500" y="30432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8" name="Oval 111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7121525" y="30448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9" name="Oval 112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7194550" y="30543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0" name="Oval 113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7291388" y="30559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1" name="Oval 114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6457950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2" name="Oval 115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6530975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3" name="Oval 116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6604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4" name="Oval 117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667702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5" name="Oval 118"/>
          <p:cNvSpPr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6750050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6" name="Oval 119"/>
          <p:cNvSpPr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6823075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7" name="Oval 120"/>
          <p:cNvSpPr>
            <a:spLocks noChangeArrowheads="1"/>
          </p:cNvSpPr>
          <p:nvPr>
            <p:custDataLst>
              <p:tags r:id="rId114"/>
            </p:custDataLst>
          </p:nvPr>
        </p:nvSpPr>
        <p:spPr bwMode="auto">
          <a:xfrm>
            <a:off x="6919913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8" name="Oval 121"/>
          <p:cNvSpPr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6015038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9" name="Oval 122"/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6088063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0" name="Oval 123"/>
          <p:cNvSpPr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6161088" y="30289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1" name="Oval 124"/>
          <p:cNvSpPr>
            <a:spLocks noChangeArrowheads="1"/>
          </p:cNvSpPr>
          <p:nvPr>
            <p:custDataLst>
              <p:tags r:id="rId118"/>
            </p:custDataLst>
          </p:nvPr>
        </p:nvSpPr>
        <p:spPr bwMode="auto">
          <a:xfrm>
            <a:off x="6234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2" name="Oval 125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6307138" y="30241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3" name="Oval 126"/>
          <p:cNvSpPr>
            <a:spLocks noChangeArrowheads="1"/>
          </p:cNvSpPr>
          <p:nvPr>
            <p:custDataLst>
              <p:tags r:id="rId120"/>
            </p:custDataLst>
          </p:nvPr>
        </p:nvSpPr>
        <p:spPr bwMode="auto">
          <a:xfrm>
            <a:off x="6380163" y="30337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4" name="Oval 127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6477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5" name="Rectangle 128"/>
          <p:cNvSpPr>
            <a:spLocks noChangeArrowheads="1"/>
          </p:cNvSpPr>
          <p:nvPr>
            <p:custDataLst>
              <p:tags r:id="rId122"/>
            </p:custDataLst>
          </p:nvPr>
        </p:nvSpPr>
        <p:spPr bwMode="auto">
          <a:xfrm>
            <a:off x="6513513" y="1752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0 Ply</a:t>
            </a:r>
          </a:p>
        </p:txBody>
      </p:sp>
      <p:sp>
        <p:nvSpPr>
          <p:cNvPr id="35966" name="Rectangle 129"/>
          <p:cNvSpPr>
            <a:spLocks noChangeArrowheads="1"/>
          </p:cNvSpPr>
          <p:nvPr>
            <p:custDataLst>
              <p:tags r:id="rId123"/>
            </p:custDataLst>
          </p:nvPr>
        </p:nvSpPr>
        <p:spPr bwMode="auto">
          <a:xfrm>
            <a:off x="5599113" y="2133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1 Ply</a:t>
            </a:r>
          </a:p>
        </p:txBody>
      </p:sp>
      <p:sp>
        <p:nvSpPr>
          <p:cNvPr id="35967" name="Rectangle 130"/>
          <p:cNvSpPr>
            <a:spLocks noChangeArrowheads="1"/>
          </p:cNvSpPr>
          <p:nvPr>
            <p:custDataLst>
              <p:tags r:id="rId124"/>
            </p:custDataLst>
          </p:nvPr>
        </p:nvSpPr>
        <p:spPr bwMode="auto">
          <a:xfrm>
            <a:off x="5370513" y="29718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2 Ply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514600" y="48723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CHINOOK (2007)</a:t>
            </a:r>
          </a:p>
        </p:txBody>
      </p:sp>
      <p:cxnSp>
        <p:nvCxnSpPr>
          <p:cNvPr id="130" name="Straight Arrow Connector 129"/>
          <p:cNvCxnSpPr>
            <a:stCxn id="128" idx="3"/>
          </p:cNvCxnSpPr>
          <p:nvPr/>
        </p:nvCxnSpPr>
        <p:spPr bwMode="auto">
          <a:xfrm>
            <a:off x="5181600" y="5103168"/>
            <a:ext cx="685800" cy="7396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228600" y="4267200"/>
            <a:ext cx="2840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Can search entire space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762000" y="5791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Can’t </a:t>
            </a:r>
            <a:r>
              <a:rPr lang="en-US" b="1" dirty="0">
                <a:solidFill>
                  <a:srgbClr val="0000FF"/>
                </a:solidFill>
                <a:sym typeface="Wingdings"/>
              </a:rPr>
              <a:t>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219200"/>
            <a:ext cx="4984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AlphaGo (created by Google), in April 2016 beat one of the best Go players:</a:t>
            </a:r>
          </a:p>
          <a:p>
            <a:endParaRPr lang="en-US" sz="2000" dirty="0"/>
          </a:p>
          <a:p>
            <a:r>
              <a:rPr lang="en-US" sz="2000" dirty="0"/>
              <a:t>http://</a:t>
            </a:r>
            <a:r>
              <a:rPr lang="en-US" sz="2000" dirty="0" err="1"/>
              <a:t>www.nytimes.com</a:t>
            </a:r>
            <a:r>
              <a:rPr lang="en-US" sz="2000" dirty="0"/>
              <a:t>/2016/04/05/science/</a:t>
            </a:r>
            <a:r>
              <a:rPr lang="en-US" sz="2000" dirty="0" err="1"/>
              <a:t>google</a:t>
            </a:r>
            <a:r>
              <a:rPr lang="en-US" sz="2000" dirty="0"/>
              <a:t>-</a:t>
            </a:r>
            <a:r>
              <a:rPr lang="en-US" sz="2000" dirty="0" err="1"/>
              <a:t>alphago</a:t>
            </a:r>
            <a:r>
              <a:rPr lang="en-US" sz="2000" dirty="0"/>
              <a:t>-artificial-</a:t>
            </a:r>
            <a:r>
              <a:rPr lang="en-US" sz="2000" dirty="0" err="1"/>
              <a:t>intelligence.html</a:t>
            </a:r>
            <a:endParaRPr lang="en-US" sz="2000" dirty="0"/>
          </a:p>
        </p:txBody>
      </p:sp>
      <p:sp>
        <p:nvSpPr>
          <p:cNvPr id="134" name="TextBox 133"/>
          <p:cNvSpPr txBox="1"/>
          <p:nvPr/>
        </p:nvSpPr>
        <p:spPr>
          <a:xfrm>
            <a:off x="277091" y="6324600"/>
            <a:ext cx="2408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 we do?</a:t>
            </a:r>
          </a:p>
        </p:txBody>
      </p:sp>
    </p:spTree>
    <p:extLst>
      <p:ext uri="{BB962C8B-B14F-4D97-AF65-F5344CB8AC3E}">
        <p14:creationId xmlns:p14="http://schemas.microsoft.com/office/powerpoint/2010/main" val="4266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2209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An optimal pruning strategy</a:t>
            </a:r>
          </a:p>
          <a:p>
            <a:pPr lvl="1"/>
            <a:r>
              <a:rPr lang="en-US" sz="2400" dirty="0"/>
              <a:t>only prunes paths that are suboptimal (i.e. wouldn’t be chosen by an optimal playing player)</a:t>
            </a:r>
          </a:p>
          <a:p>
            <a:pPr lvl="1"/>
            <a:r>
              <a:rPr lang="en-US" sz="2400" dirty="0"/>
              <a:t>returns the </a:t>
            </a:r>
            <a:r>
              <a:rPr lang="en-US" sz="2400" i="1" dirty="0"/>
              <a:t>same</a:t>
            </a:r>
            <a:r>
              <a:rPr lang="en-US" sz="2400" dirty="0"/>
              <a:t> result as </a:t>
            </a:r>
            <a:r>
              <a:rPr lang="en-US" sz="2400" dirty="0" err="1"/>
              <a:t>minimax</a:t>
            </a:r>
            <a:r>
              <a:rPr lang="en-US" sz="2400" dirty="0"/>
              <a:t>, but faster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276600"/>
            <a:ext cx="3860800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56397" y="6324600"/>
            <a:ext cx="212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Name the movie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306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Tac</a:t>
            </a:r>
            <a:r>
              <a:rPr lang="en-US" dirty="0"/>
              <a:t> Toe as search</a:t>
            </a:r>
          </a:p>
        </p:txBody>
      </p:sp>
      <p:sp>
        <p:nvSpPr>
          <p:cNvPr id="8" name="Down Arrow 7"/>
          <p:cNvSpPr/>
          <p:nvPr/>
        </p:nvSpPr>
        <p:spPr bwMode="auto">
          <a:xfrm>
            <a:off x="4038600" y="3429000"/>
            <a:ext cx="609600" cy="1066800"/>
          </a:xfrm>
          <a:prstGeom prst="downArrow">
            <a:avLst/>
          </a:prstGeom>
          <a:solidFill>
            <a:srgbClr val="FF66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grpSp>
        <p:nvGrpSpPr>
          <p:cNvPr id="19" name="Group 10"/>
          <p:cNvGrpSpPr/>
          <p:nvPr/>
        </p:nvGrpSpPr>
        <p:grpSpPr>
          <a:xfrm>
            <a:off x="3352800" y="1270576"/>
            <a:ext cx="1905000" cy="1828800"/>
            <a:chOff x="3200400" y="1219200"/>
            <a:chExt cx="1905000" cy="18288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3429000" y="1270576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29000" y="18288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3429000" y="2438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24400" y="2413576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14800" y="1270576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24400" y="1295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24400" y="18288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38600" y="18288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38600" y="2413576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352800" y="4800600"/>
            <a:ext cx="1981200" cy="1828800"/>
            <a:chOff x="3352800" y="4800600"/>
            <a:chExt cx="1981200" cy="1828800"/>
          </a:xfrm>
        </p:grpSpPr>
        <p:grpSp>
          <p:nvGrpSpPr>
            <p:cNvPr id="34" name="Group 10"/>
            <p:cNvGrpSpPr/>
            <p:nvPr/>
          </p:nvGrpSpPr>
          <p:grpSpPr>
            <a:xfrm>
              <a:off x="3352800" y="4800600"/>
              <a:ext cx="1905000" cy="1828800"/>
              <a:chOff x="3200400" y="1219200"/>
              <a:chExt cx="1905000" cy="1828800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0" name="TextBox 39"/>
            <p:cNvSpPr txBox="1"/>
            <p:nvPr/>
          </p:nvSpPr>
          <p:spPr>
            <a:xfrm>
              <a:off x="3429000" y="4800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429000" y="53588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29000" y="5968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724400" y="5943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114800" y="4800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724400" y="4825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24400" y="53588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038600" y="53588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038600" y="5943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36970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pruning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371600"/>
            <a:ext cx="5105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639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>
                <a:latin typeface="Times" charset="0"/>
                <a:ea typeface="ＭＳ Ｐゴシック" charset="-128"/>
                <a:cs typeface="ＭＳ Ｐゴシック" charset="-128"/>
              </a:rPr>
              <a:t>Games State Space Sizes</a:t>
            </a:r>
          </a:p>
        </p:txBody>
      </p:sp>
      <p:sp>
        <p:nvSpPr>
          <p:cNvPr id="31747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03913" y="361315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Branching Factor Estimates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ea typeface="ＭＳ Ｐゴシック" charset="-128"/>
                <a:cs typeface="ＭＳ Ｐゴシック" charset="-128"/>
              </a:rPr>
              <a:t>for different two-player games</a:t>
            </a:r>
          </a:p>
        </p:txBody>
      </p:sp>
      <p:sp>
        <p:nvSpPr>
          <p:cNvPr id="31748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3505200"/>
            <a:ext cx="287655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9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24600" y="4343400"/>
            <a:ext cx="228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Tic-tac-toe            4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Connect Four       7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Checkers           10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Othello               30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Chess                35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Go                    300</a:t>
            </a:r>
          </a:p>
        </p:txBody>
      </p:sp>
      <p:sp>
        <p:nvSpPr>
          <p:cNvPr id="31751" name="Line 1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7445375" y="2147888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Line 1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477125" y="2139950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3" name="Line 1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516813" y="2100263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523163" y="2065338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5" name="Line 1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7104063" y="2128838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6" name="Line 1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738938" y="2089150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7" name="Line 1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6278563" y="2057400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8" name="Oval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358063" y="1973263"/>
            <a:ext cx="192087" cy="168275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9" name="Oval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30938" y="2459038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0" name="Oval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684963" y="2460625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1" name="Oval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059613" y="2462213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2" name="Oval 2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94575" y="2447925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3" name="Oval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29538" y="2457450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4" name="Oval 2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128000" y="2459038"/>
            <a:ext cx="96838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5" name="Oval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582025" y="2476500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6" name="Line 2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278563" y="25606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7" name="Line 2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278563" y="256857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8" name="Line 2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278563" y="256857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9" name="Line 2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278563" y="256857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0" name="Line 2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6207125" y="256857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1" name="Line 30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6135688" y="256857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2" name="Line 3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6056313" y="257651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3" name="Line 32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723063" y="25669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4" name="Line 3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723063" y="25749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5" name="Line 3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723063" y="25749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6" name="Line 3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723063" y="25749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7" name="Line 3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6651625" y="25749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8" name="Line 3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6580188" y="25749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9" name="Line 3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6500813" y="25828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0" name="Line 39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7104063" y="25590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1" name="Line 40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7104063" y="25669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2" name="Line 4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7104063" y="25669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3" name="Line 42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104063" y="25669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4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7032625" y="25669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5" name="Line 4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961188" y="25669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6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6881813" y="25749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7" name="Line 46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7443788" y="255587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8" name="Line 47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7443788" y="2563813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9" name="Line 48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7443788" y="256381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0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7443788" y="2563813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1" name="Line 50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7372350" y="2563813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2" name="Line 51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7300913" y="256381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3" name="Line 52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7221538" y="2571750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4" name="Line 5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636000" y="2579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5" name="Line 54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636000" y="2587625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6" name="Line 55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8636000" y="2587625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7" name="Line 56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8636000" y="2587625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8" name="Line 57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8564563" y="25876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9" name="Line 58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>
            <a:off x="8493125" y="2587625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0" name="Line 5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>
            <a:off x="8413750" y="25955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1" name="Line 60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8186738" y="25542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2" name="Line 6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8186738" y="25622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3" name="Line 62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8186738" y="25622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4" name="Line 6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8186738" y="25622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5" name="Line 64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8115300" y="25622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6" name="Line 65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8043863" y="25622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7" name="Line 66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7964488" y="25701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8" name="Line 67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7777163" y="25717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9" name="Line 68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7777163" y="25796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0" name="Line 69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7777163" y="25796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1" name="Line 70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7777163" y="25796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2" name="Line 7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7705725" y="25796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3" name="Line 72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7634288" y="25796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4" name="Line 73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H="1">
            <a:off x="7554913" y="25876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5" name="Oval 74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8378825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6" name="Oval 75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8451850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7" name="Oval 76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8524875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8" name="Oval 77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8597900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9" name="Oval 78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8670925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0" name="Oval 79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8743950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1" name="Oval 80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840788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2" name="Oval 81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7927975" y="29940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3" name="Oval 82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8001000" y="30035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4" name="Oval 83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8074025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5" name="Oval 84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8147050" y="29987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6" name="Oval 85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8220075" y="30003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7" name="Oval 86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8293100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8" name="Oval 87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8389938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9" name="Oval 88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7516813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0" name="Oval 89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7589838" y="30210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1" name="Oval 90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766286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2" name="Oval 91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7735888" y="30162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3" name="Oval 92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7808913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4" name="Oval 93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7881938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5" name="Oval 94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797877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6" name="Oval 95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7169150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7" name="Oval 96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7242175" y="30146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8" name="Oval 97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7315200" y="30162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9" name="Oval 98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7388225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0" name="Oval 99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7461250" y="30114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1" name="Oval 100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7534275" y="30210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2" name="Oval 101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7631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3" name="Oval 102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6829425" y="30384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4" name="Oval 103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6902450" y="30480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5" name="Oval 104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6975475" y="30495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6" name="Oval 105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7048500" y="30432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7" name="Oval 106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7121525" y="30448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8" name="Oval 107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7194550" y="30543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9" name="Oval 108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7291388" y="30559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0" name="Oval 109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6457950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1" name="Oval 110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6530975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2" name="Oval 111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6604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3" name="Oval 112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667702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4" name="Oval 113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6750050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5" name="Oval 114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6823075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6" name="Oval 115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6919913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7" name="Oval 116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6015038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8" name="Oval 117"/>
          <p:cNvSpPr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6088063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9" name="Oval 118"/>
          <p:cNvSpPr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6161088" y="30289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0" name="Oval 119"/>
          <p:cNvSpPr>
            <a:spLocks noChangeArrowheads="1"/>
          </p:cNvSpPr>
          <p:nvPr>
            <p:custDataLst>
              <p:tags r:id="rId114"/>
            </p:custDataLst>
          </p:nvPr>
        </p:nvSpPr>
        <p:spPr bwMode="auto">
          <a:xfrm>
            <a:off x="6234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1" name="Oval 120"/>
          <p:cNvSpPr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6307138" y="30241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2" name="Oval 121"/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6380163" y="30337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3" name="Oval 122"/>
          <p:cNvSpPr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6477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4" name="Rectangle 123"/>
          <p:cNvSpPr>
            <a:spLocks noChangeArrowheads="1"/>
          </p:cNvSpPr>
          <p:nvPr>
            <p:custDataLst>
              <p:tags r:id="rId118"/>
            </p:custDataLst>
          </p:nvPr>
        </p:nvSpPr>
        <p:spPr bwMode="auto">
          <a:xfrm>
            <a:off x="7467600" y="16764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0 Ply</a:t>
            </a:r>
          </a:p>
        </p:txBody>
      </p:sp>
      <p:sp>
        <p:nvSpPr>
          <p:cNvPr id="31865" name="Rectangle 124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5599113" y="2133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1 Ply</a:t>
            </a:r>
          </a:p>
        </p:txBody>
      </p:sp>
      <p:sp>
        <p:nvSpPr>
          <p:cNvPr id="31866" name="Rectangle 125"/>
          <p:cNvSpPr>
            <a:spLocks noChangeArrowheads="1"/>
          </p:cNvSpPr>
          <p:nvPr>
            <p:custDataLst>
              <p:tags r:id="rId120"/>
            </p:custDataLst>
          </p:nvPr>
        </p:nvSpPr>
        <p:spPr bwMode="auto">
          <a:xfrm>
            <a:off x="5370513" y="29718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2 Ply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3364" y="1524000"/>
            <a:ext cx="46320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Pruning helps get a bit deeper</a:t>
            </a:r>
          </a:p>
          <a:p>
            <a:endParaRPr lang="en-US" sz="2400" dirty="0"/>
          </a:p>
          <a:p>
            <a:r>
              <a:rPr lang="en-US" sz="2400" dirty="0"/>
              <a:t>For many games, still can’t search the entire tree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Now what?</a:t>
            </a:r>
          </a:p>
        </p:txBody>
      </p:sp>
      <p:sp>
        <p:nvSpPr>
          <p:cNvPr id="127" name="Line 10"/>
          <p:cNvSpPr>
            <a:spLocks noChangeShapeType="1"/>
          </p:cNvSpPr>
          <p:nvPr>
            <p:custDataLst>
              <p:tags r:id="rId121"/>
            </p:custDataLst>
          </p:nvPr>
        </p:nvSpPr>
        <p:spPr bwMode="auto">
          <a:xfrm>
            <a:off x="2819400" y="5410200"/>
            <a:ext cx="6072189" cy="0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Line 12"/>
          <p:cNvSpPr>
            <a:spLocks noChangeShapeType="1"/>
          </p:cNvSpPr>
          <p:nvPr>
            <p:custDataLst>
              <p:tags r:id="rId122"/>
            </p:custDataLst>
          </p:nvPr>
        </p:nvSpPr>
        <p:spPr bwMode="auto">
          <a:xfrm flipV="1">
            <a:off x="2819400" y="6477000"/>
            <a:ext cx="6080125" cy="4762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Text Box 13"/>
          <p:cNvSpPr txBox="1">
            <a:spLocks noChangeArrowheads="1"/>
          </p:cNvSpPr>
          <p:nvPr>
            <p:custDataLst>
              <p:tags r:id="rId123"/>
            </p:custDataLst>
          </p:nvPr>
        </p:nvSpPr>
        <p:spPr bwMode="auto">
          <a:xfrm>
            <a:off x="1306513" y="5486400"/>
            <a:ext cx="466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computer-dominated</a:t>
            </a:r>
          </a:p>
        </p:txBody>
      </p:sp>
    </p:spTree>
    <p:extLst>
      <p:ext uri="{BB962C8B-B14F-4D97-AF65-F5344CB8AC3E}">
        <p14:creationId xmlns:p14="http://schemas.microsoft.com/office/powerpoint/2010/main" val="24549647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>
                <a:latin typeface="Times" charset="0"/>
                <a:ea typeface="ＭＳ Ｐゴシック" charset="-128"/>
                <a:cs typeface="ＭＳ Ｐゴシック" charset="-128"/>
              </a:rPr>
              <a:t>Games State Space Sizes</a:t>
            </a:r>
          </a:p>
        </p:txBody>
      </p:sp>
      <p:sp>
        <p:nvSpPr>
          <p:cNvPr id="31747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03913" y="361315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Branching Factor Estimates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ea typeface="ＭＳ Ｐゴシック" charset="-128"/>
                <a:cs typeface="ＭＳ Ｐゴシック" charset="-128"/>
              </a:rPr>
              <a:t>for different two-player games</a:t>
            </a:r>
          </a:p>
        </p:txBody>
      </p:sp>
      <p:sp>
        <p:nvSpPr>
          <p:cNvPr id="31748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3505200"/>
            <a:ext cx="287655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9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24600" y="4343400"/>
            <a:ext cx="228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Tic-tac-toe            4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Connect Four       7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Checkers           10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Othello               30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Chess                35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Go                    300</a:t>
            </a:r>
          </a:p>
        </p:txBody>
      </p:sp>
      <p:sp>
        <p:nvSpPr>
          <p:cNvPr id="31751" name="Line 1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7445375" y="2147888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Line 1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477125" y="2139950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3" name="Line 1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516813" y="2100263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523163" y="2065338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5" name="Line 1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7104063" y="2128838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6" name="Line 1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738938" y="2089150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7" name="Line 1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6278563" y="2057400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8" name="Oval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358063" y="1973263"/>
            <a:ext cx="192087" cy="168275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9" name="Oval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30938" y="2459038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0" name="Oval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684963" y="2460625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1" name="Oval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059613" y="2462213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2" name="Oval 2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94575" y="2447925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3" name="Oval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29538" y="2457450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4" name="Oval 2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128000" y="2459038"/>
            <a:ext cx="96838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5" name="Oval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582025" y="2476500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6" name="Line 2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278563" y="25606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7" name="Line 2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278563" y="256857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8" name="Line 2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278563" y="256857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9" name="Line 2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278563" y="256857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0" name="Line 2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6207125" y="256857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1" name="Line 30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6135688" y="256857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2" name="Line 3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6056313" y="257651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3" name="Line 32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723063" y="25669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4" name="Line 3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723063" y="25749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5" name="Line 3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723063" y="25749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6" name="Line 3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723063" y="25749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7" name="Line 3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6651625" y="25749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8" name="Line 3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6580188" y="25749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9" name="Line 3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6500813" y="25828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0" name="Line 39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7104063" y="25590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1" name="Line 40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7104063" y="25669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2" name="Line 4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7104063" y="25669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3" name="Line 42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104063" y="25669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4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7032625" y="25669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5" name="Line 4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961188" y="25669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6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6881813" y="25749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7" name="Line 46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7443788" y="255587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8" name="Line 47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7443788" y="2563813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9" name="Line 48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7443788" y="256381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0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7443788" y="2563813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1" name="Line 50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7372350" y="2563813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2" name="Line 51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7300913" y="256381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3" name="Line 52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7221538" y="2571750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4" name="Line 5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636000" y="2579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5" name="Line 54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636000" y="2587625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6" name="Line 55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8636000" y="2587625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7" name="Line 56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8636000" y="2587625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8" name="Line 57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8564563" y="25876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9" name="Line 58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>
            <a:off x="8493125" y="2587625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0" name="Line 5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>
            <a:off x="8413750" y="25955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1" name="Line 60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8186738" y="25542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2" name="Line 6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8186738" y="25622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3" name="Line 62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8186738" y="25622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4" name="Line 6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8186738" y="25622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5" name="Line 64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8115300" y="25622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6" name="Line 65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8043863" y="25622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7" name="Line 66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7964488" y="25701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8" name="Line 67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7777163" y="25717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9" name="Line 68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7777163" y="25796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0" name="Line 69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7777163" y="25796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1" name="Line 70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7777163" y="25796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2" name="Line 7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7705725" y="25796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3" name="Line 72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7634288" y="25796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4" name="Line 73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H="1">
            <a:off x="7554913" y="25876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5" name="Oval 74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8378825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6" name="Oval 75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8451850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7" name="Oval 76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8524875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8" name="Oval 77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8597900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9" name="Oval 78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8670925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0" name="Oval 79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8743950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1" name="Oval 80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840788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2" name="Oval 81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7927975" y="29940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3" name="Oval 82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8001000" y="30035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4" name="Oval 83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8074025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5" name="Oval 84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8147050" y="29987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6" name="Oval 85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8220075" y="30003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7" name="Oval 86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8293100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8" name="Oval 87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8389938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9" name="Oval 88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7516813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0" name="Oval 89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7589838" y="30210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1" name="Oval 90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766286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2" name="Oval 91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7735888" y="30162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3" name="Oval 92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7808913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4" name="Oval 93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7881938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5" name="Oval 94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797877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6" name="Oval 95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7169150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7" name="Oval 96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7242175" y="30146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8" name="Oval 97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7315200" y="30162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9" name="Oval 98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7388225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0" name="Oval 99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7461250" y="30114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1" name="Oval 100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7534275" y="30210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2" name="Oval 101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7631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3" name="Oval 102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6829425" y="30384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4" name="Oval 103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6902450" y="30480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5" name="Oval 104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6975475" y="30495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6" name="Oval 105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7048500" y="30432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7" name="Oval 106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7121525" y="30448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8" name="Oval 107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7194550" y="30543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9" name="Oval 108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7291388" y="30559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0" name="Oval 109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6457950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1" name="Oval 110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6530975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2" name="Oval 111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6604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3" name="Oval 112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667702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4" name="Oval 113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6750050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5" name="Oval 114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6823075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6" name="Oval 115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6919913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7" name="Oval 116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6015038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8" name="Oval 117"/>
          <p:cNvSpPr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6088063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9" name="Oval 118"/>
          <p:cNvSpPr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6161088" y="30289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0" name="Oval 119"/>
          <p:cNvSpPr>
            <a:spLocks noChangeArrowheads="1"/>
          </p:cNvSpPr>
          <p:nvPr>
            <p:custDataLst>
              <p:tags r:id="rId114"/>
            </p:custDataLst>
          </p:nvPr>
        </p:nvSpPr>
        <p:spPr bwMode="auto">
          <a:xfrm>
            <a:off x="6234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1" name="Oval 120"/>
          <p:cNvSpPr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6307138" y="30241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2" name="Oval 121"/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6380163" y="30337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3" name="Oval 122"/>
          <p:cNvSpPr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6477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4" name="Rectangle 123"/>
          <p:cNvSpPr>
            <a:spLocks noChangeArrowheads="1"/>
          </p:cNvSpPr>
          <p:nvPr>
            <p:custDataLst>
              <p:tags r:id="rId118"/>
            </p:custDataLst>
          </p:nvPr>
        </p:nvSpPr>
        <p:spPr bwMode="auto">
          <a:xfrm>
            <a:off x="7467600" y="16764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0 Ply</a:t>
            </a:r>
          </a:p>
        </p:txBody>
      </p:sp>
      <p:sp>
        <p:nvSpPr>
          <p:cNvPr id="31865" name="Rectangle 124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5599113" y="2133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1 Ply</a:t>
            </a:r>
          </a:p>
        </p:txBody>
      </p:sp>
      <p:sp>
        <p:nvSpPr>
          <p:cNvPr id="31866" name="Rectangle 125"/>
          <p:cNvSpPr>
            <a:spLocks noChangeArrowheads="1"/>
          </p:cNvSpPr>
          <p:nvPr>
            <p:custDataLst>
              <p:tags r:id="rId120"/>
            </p:custDataLst>
          </p:nvPr>
        </p:nvSpPr>
        <p:spPr bwMode="auto">
          <a:xfrm>
            <a:off x="5370513" y="29718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2 Ply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3364" y="1524000"/>
            <a:ext cx="4632036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Pruning helps get a bit deeper</a:t>
            </a:r>
          </a:p>
          <a:p>
            <a:endParaRPr lang="en-US" sz="2400" dirty="0"/>
          </a:p>
          <a:p>
            <a:r>
              <a:rPr lang="en-US" sz="2400" dirty="0"/>
              <a:t>For many games, still can’t search the entire tree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Go as deep as you can:</a:t>
            </a:r>
          </a:p>
          <a:p>
            <a:pPr marL="342900" indent="-342900">
              <a:buFontTx/>
              <a:buChar char="-"/>
            </a:pPr>
            <a:r>
              <a:rPr lang="en-US" sz="2400" i="1" dirty="0">
                <a:solidFill>
                  <a:srgbClr val="0000FF"/>
                </a:solidFill>
              </a:rPr>
              <a:t>estimate</a:t>
            </a:r>
            <a:r>
              <a:rPr lang="en-US" sz="2400" dirty="0">
                <a:solidFill>
                  <a:srgbClr val="0000FF"/>
                </a:solidFill>
              </a:rPr>
              <a:t> the score/quality of the state (called an evaluation function)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use that instead of the real score</a:t>
            </a:r>
          </a:p>
        </p:txBody>
      </p:sp>
      <p:sp>
        <p:nvSpPr>
          <p:cNvPr id="127" name="Line 10"/>
          <p:cNvSpPr>
            <a:spLocks noChangeShapeType="1"/>
          </p:cNvSpPr>
          <p:nvPr>
            <p:custDataLst>
              <p:tags r:id="rId121"/>
            </p:custDataLst>
          </p:nvPr>
        </p:nvSpPr>
        <p:spPr bwMode="auto">
          <a:xfrm>
            <a:off x="2819400" y="5410200"/>
            <a:ext cx="6072189" cy="0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Text Box 13"/>
          <p:cNvSpPr txBox="1">
            <a:spLocks noChangeArrowheads="1"/>
          </p:cNvSpPr>
          <p:nvPr>
            <p:custDataLst>
              <p:tags r:id="rId122"/>
            </p:custDataLst>
          </p:nvPr>
        </p:nvSpPr>
        <p:spPr bwMode="auto">
          <a:xfrm>
            <a:off x="1306513" y="5486400"/>
            <a:ext cx="466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computer-dominated</a:t>
            </a:r>
          </a:p>
        </p:txBody>
      </p:sp>
      <p:sp>
        <p:nvSpPr>
          <p:cNvPr id="126" name="Line 12"/>
          <p:cNvSpPr>
            <a:spLocks noChangeShapeType="1"/>
          </p:cNvSpPr>
          <p:nvPr>
            <p:custDataLst>
              <p:tags r:id="rId123"/>
            </p:custDataLst>
          </p:nvPr>
        </p:nvSpPr>
        <p:spPr bwMode="auto">
          <a:xfrm flipV="1">
            <a:off x="2819400" y="6477000"/>
            <a:ext cx="6080125" cy="4762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704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Tac</a:t>
            </a:r>
            <a:r>
              <a:rPr lang="en-US" dirty="0"/>
              <a:t> Toe evaluation functions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41910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Ideas?</a:t>
            </a:r>
          </a:p>
        </p:txBody>
      </p:sp>
      <p:grpSp>
        <p:nvGrpSpPr>
          <p:cNvPr id="5" name="Group 1039"/>
          <p:cNvGrpSpPr>
            <a:grpSpLocks/>
          </p:cNvGrpSpPr>
          <p:nvPr/>
        </p:nvGrpSpPr>
        <p:grpSpPr bwMode="auto">
          <a:xfrm>
            <a:off x="3568700" y="1752600"/>
            <a:ext cx="1384300" cy="1384300"/>
            <a:chOff x="4368" y="3140"/>
            <a:chExt cx="872" cy="872"/>
          </a:xfrm>
        </p:grpSpPr>
        <p:grpSp>
          <p:nvGrpSpPr>
            <p:cNvPr id="6" name="Group 1040"/>
            <p:cNvGrpSpPr>
              <a:grpSpLocks/>
            </p:cNvGrpSpPr>
            <p:nvPr/>
          </p:nvGrpSpPr>
          <p:grpSpPr bwMode="auto">
            <a:xfrm>
              <a:off x="4368" y="3140"/>
              <a:ext cx="872" cy="872"/>
              <a:chOff x="3576" y="1860"/>
              <a:chExt cx="872" cy="872"/>
            </a:xfrm>
          </p:grpSpPr>
          <p:grpSp>
            <p:nvGrpSpPr>
              <p:cNvPr id="11" name="Group 1041"/>
              <p:cNvGrpSpPr>
                <a:grpSpLocks/>
              </p:cNvGrpSpPr>
              <p:nvPr/>
            </p:nvGrpSpPr>
            <p:grpSpPr bwMode="auto">
              <a:xfrm>
                <a:off x="3576" y="2160"/>
                <a:ext cx="872" cy="256"/>
                <a:chOff x="3576" y="2160"/>
                <a:chExt cx="872" cy="256"/>
              </a:xfrm>
            </p:grpSpPr>
            <p:sp>
              <p:nvSpPr>
                <p:cNvPr id="15" name="Line 1042"/>
                <p:cNvSpPr>
                  <a:spLocks noChangeShapeType="1"/>
                </p:cNvSpPr>
                <p:nvPr/>
              </p:nvSpPr>
              <p:spPr bwMode="auto">
                <a:xfrm>
                  <a:off x="3576" y="2160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Line 1043"/>
                <p:cNvSpPr>
                  <a:spLocks noChangeShapeType="1"/>
                </p:cNvSpPr>
                <p:nvPr/>
              </p:nvSpPr>
              <p:spPr bwMode="auto">
                <a:xfrm>
                  <a:off x="3576" y="2416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044"/>
              <p:cNvGrpSpPr>
                <a:grpSpLocks/>
              </p:cNvGrpSpPr>
              <p:nvPr/>
            </p:nvGrpSpPr>
            <p:grpSpPr bwMode="auto">
              <a:xfrm rot="-5400000">
                <a:off x="3592" y="2168"/>
                <a:ext cx="872" cy="256"/>
                <a:chOff x="3576" y="2160"/>
                <a:chExt cx="872" cy="256"/>
              </a:xfrm>
            </p:grpSpPr>
            <p:sp>
              <p:nvSpPr>
                <p:cNvPr id="13" name="Line 1045"/>
                <p:cNvSpPr>
                  <a:spLocks noChangeShapeType="1"/>
                </p:cNvSpPr>
                <p:nvPr/>
              </p:nvSpPr>
              <p:spPr bwMode="auto">
                <a:xfrm>
                  <a:off x="3576" y="2160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Line 1046"/>
                <p:cNvSpPr>
                  <a:spLocks noChangeShapeType="1"/>
                </p:cNvSpPr>
                <p:nvPr/>
              </p:nvSpPr>
              <p:spPr bwMode="auto">
                <a:xfrm>
                  <a:off x="3576" y="2416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Text Box 1047"/>
            <p:cNvSpPr txBox="1">
              <a:spLocks noChangeArrowheads="1"/>
            </p:cNvSpPr>
            <p:nvPr/>
          </p:nvSpPr>
          <p:spPr bwMode="auto">
            <a:xfrm>
              <a:off x="4686" y="3418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8" name="Text Box 1048"/>
            <p:cNvSpPr txBox="1">
              <a:spLocks noChangeArrowheads="1"/>
            </p:cNvSpPr>
            <p:nvPr/>
          </p:nvSpPr>
          <p:spPr bwMode="auto">
            <a:xfrm>
              <a:off x="4686" y="3698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9" name="Text Box 1049"/>
            <p:cNvSpPr txBox="1">
              <a:spLocks noChangeArrowheads="1"/>
            </p:cNvSpPr>
            <p:nvPr/>
          </p:nvSpPr>
          <p:spPr bwMode="auto">
            <a:xfrm>
              <a:off x="4958" y="342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10" name="Text Box 1050"/>
            <p:cNvSpPr txBox="1">
              <a:spLocks noChangeArrowheads="1"/>
            </p:cNvSpPr>
            <p:nvPr/>
          </p:nvSpPr>
          <p:spPr bwMode="auto">
            <a:xfrm>
              <a:off x="4422" y="3434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66335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77801"/>
            <a:ext cx="7772400" cy="736600"/>
          </a:xfrm>
        </p:spPr>
        <p:txBody>
          <a:bodyPr/>
          <a:lstStyle/>
          <a:p>
            <a:r>
              <a:rPr lang="en-US" dirty="0"/>
              <a:t>Example Tic </a:t>
            </a:r>
            <a:r>
              <a:rPr lang="en-US" dirty="0" err="1"/>
              <a:t>Tac</a:t>
            </a:r>
            <a:r>
              <a:rPr lang="en-US" dirty="0"/>
              <a:t> Toe EVAL</a:t>
            </a:r>
          </a:p>
        </p:txBody>
      </p:sp>
      <p:sp>
        <p:nvSpPr>
          <p:cNvPr id="20483" name="Text Box 1027"/>
          <p:cNvSpPr txBox="1">
            <a:spLocks noChangeArrowheads="1"/>
          </p:cNvSpPr>
          <p:nvPr/>
        </p:nvSpPr>
        <p:spPr bwMode="auto">
          <a:xfrm>
            <a:off x="454025" y="1120775"/>
            <a:ext cx="26199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Tic </a:t>
            </a:r>
            <a:r>
              <a:rPr lang="en-US" b="1" dirty="0" err="1"/>
              <a:t>Tac</a:t>
            </a:r>
            <a:r>
              <a:rPr lang="en-US" b="1" dirty="0"/>
              <a:t> Toe</a:t>
            </a:r>
            <a:endParaRPr lang="en-US" dirty="0"/>
          </a:p>
          <a:p>
            <a:r>
              <a:rPr lang="en-US" dirty="0"/>
              <a:t>Assume MAX is using “X”</a:t>
            </a:r>
          </a:p>
        </p:txBody>
      </p:sp>
      <p:sp>
        <p:nvSpPr>
          <p:cNvPr id="20484" name="Text Box 1028"/>
          <p:cNvSpPr txBox="1">
            <a:spLocks noChangeArrowheads="1"/>
          </p:cNvSpPr>
          <p:nvPr/>
        </p:nvSpPr>
        <p:spPr bwMode="auto">
          <a:xfrm>
            <a:off x="415924" y="2238375"/>
            <a:ext cx="698182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i="1" dirty="0" err="1"/>
              <a:t>EVAL</a:t>
            </a:r>
            <a:r>
              <a:rPr lang="en-US" dirty="0" err="1"/>
              <a:t>(</a:t>
            </a:r>
            <a:r>
              <a:rPr lang="en-US" i="1" dirty="0" err="1">
                <a:solidFill>
                  <a:srgbClr val="008000"/>
                </a:solidFill>
              </a:rPr>
              <a:t>state</a:t>
            </a:r>
            <a:r>
              <a:rPr lang="en-US" dirty="0"/>
              <a:t>) = </a:t>
            </a:r>
          </a:p>
          <a:p>
            <a:endParaRPr lang="en-US" dirty="0"/>
          </a:p>
          <a:p>
            <a:r>
              <a:rPr lang="en-US" dirty="0"/>
              <a:t>if </a:t>
            </a:r>
            <a:r>
              <a:rPr lang="en-US" dirty="0">
                <a:solidFill>
                  <a:srgbClr val="008000"/>
                </a:solidFill>
              </a:rPr>
              <a:t>state</a:t>
            </a:r>
            <a:r>
              <a:rPr lang="en-US" dirty="0"/>
              <a:t> is win for MAX:</a:t>
            </a:r>
          </a:p>
          <a:p>
            <a:r>
              <a:rPr lang="en-US" dirty="0"/>
              <a:t>	+ </a:t>
            </a:r>
            <a:r>
              <a:rPr lang="en-US" dirty="0" err="1">
                <a:sym typeface="Symbol" charset="2"/>
              </a:rPr>
              <a:t></a:t>
            </a:r>
            <a:endParaRPr lang="en-US" dirty="0">
              <a:sym typeface="Symbol" charset="2"/>
            </a:endParaRPr>
          </a:p>
          <a:p>
            <a:r>
              <a:rPr lang="en-US" dirty="0"/>
              <a:t>if </a:t>
            </a:r>
            <a:r>
              <a:rPr lang="en-US" dirty="0">
                <a:solidFill>
                  <a:srgbClr val="008000"/>
                </a:solidFill>
              </a:rPr>
              <a:t>state</a:t>
            </a:r>
            <a:r>
              <a:rPr lang="en-US" dirty="0"/>
              <a:t> is win for MIN:</a:t>
            </a:r>
          </a:p>
          <a:p>
            <a:r>
              <a:rPr lang="en-US" dirty="0"/>
              <a:t>	- </a:t>
            </a:r>
            <a:r>
              <a:rPr lang="en-US" dirty="0" err="1">
                <a:sym typeface="Symbol" charset="2"/>
              </a:rPr>
              <a:t></a:t>
            </a:r>
            <a:endParaRPr lang="en-US" dirty="0"/>
          </a:p>
          <a:p>
            <a:r>
              <a:rPr lang="en-US" dirty="0"/>
              <a:t>else:</a:t>
            </a:r>
          </a:p>
          <a:p>
            <a:pPr lvl="1"/>
            <a:r>
              <a:rPr lang="en-US" dirty="0"/>
              <a:t>(number of rows, columns and diagonals available to MAX) -</a:t>
            </a:r>
          </a:p>
          <a:p>
            <a:pPr lvl="1"/>
            <a:r>
              <a:rPr lang="en-US" dirty="0"/>
              <a:t>(number of rows, columns and diagonals available to MIN) </a:t>
            </a:r>
          </a:p>
        </p:txBody>
      </p:sp>
      <p:grpSp>
        <p:nvGrpSpPr>
          <p:cNvPr id="2" name="Group 1029"/>
          <p:cNvGrpSpPr>
            <a:grpSpLocks/>
          </p:cNvGrpSpPr>
          <p:nvPr/>
        </p:nvGrpSpPr>
        <p:grpSpPr bwMode="auto">
          <a:xfrm>
            <a:off x="6946900" y="1771650"/>
            <a:ext cx="1384300" cy="1384300"/>
            <a:chOff x="4376" y="1116"/>
            <a:chExt cx="872" cy="872"/>
          </a:xfrm>
        </p:grpSpPr>
        <p:grpSp>
          <p:nvGrpSpPr>
            <p:cNvPr id="3" name="Group 1030"/>
            <p:cNvGrpSpPr>
              <a:grpSpLocks/>
            </p:cNvGrpSpPr>
            <p:nvPr/>
          </p:nvGrpSpPr>
          <p:grpSpPr bwMode="auto">
            <a:xfrm>
              <a:off x="4376" y="1116"/>
              <a:ext cx="872" cy="872"/>
              <a:chOff x="3576" y="1860"/>
              <a:chExt cx="872" cy="872"/>
            </a:xfrm>
          </p:grpSpPr>
          <p:grpSp>
            <p:nvGrpSpPr>
              <p:cNvPr id="4" name="Group 1031"/>
              <p:cNvGrpSpPr>
                <a:grpSpLocks/>
              </p:cNvGrpSpPr>
              <p:nvPr/>
            </p:nvGrpSpPr>
            <p:grpSpPr bwMode="auto">
              <a:xfrm>
                <a:off x="3576" y="2160"/>
                <a:ext cx="872" cy="256"/>
                <a:chOff x="3576" y="2160"/>
                <a:chExt cx="872" cy="256"/>
              </a:xfrm>
            </p:grpSpPr>
            <p:sp>
              <p:nvSpPr>
                <p:cNvPr id="20507" name="Line 1032"/>
                <p:cNvSpPr>
                  <a:spLocks noChangeShapeType="1"/>
                </p:cNvSpPr>
                <p:nvPr/>
              </p:nvSpPr>
              <p:spPr bwMode="auto">
                <a:xfrm>
                  <a:off x="3576" y="2160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08" name="Line 1033"/>
                <p:cNvSpPr>
                  <a:spLocks noChangeShapeType="1"/>
                </p:cNvSpPr>
                <p:nvPr/>
              </p:nvSpPr>
              <p:spPr bwMode="auto">
                <a:xfrm>
                  <a:off x="3576" y="2416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034"/>
              <p:cNvGrpSpPr>
                <a:grpSpLocks/>
              </p:cNvGrpSpPr>
              <p:nvPr/>
            </p:nvGrpSpPr>
            <p:grpSpPr bwMode="auto">
              <a:xfrm rot="-5400000">
                <a:off x="3592" y="2168"/>
                <a:ext cx="872" cy="256"/>
                <a:chOff x="3576" y="2160"/>
                <a:chExt cx="872" cy="256"/>
              </a:xfrm>
            </p:grpSpPr>
            <p:sp>
              <p:nvSpPr>
                <p:cNvPr id="20505" name="Line 1035"/>
                <p:cNvSpPr>
                  <a:spLocks noChangeShapeType="1"/>
                </p:cNvSpPr>
                <p:nvPr/>
              </p:nvSpPr>
              <p:spPr bwMode="auto">
                <a:xfrm>
                  <a:off x="3576" y="2160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06" name="Line 1036"/>
                <p:cNvSpPr>
                  <a:spLocks noChangeShapeType="1"/>
                </p:cNvSpPr>
                <p:nvPr/>
              </p:nvSpPr>
              <p:spPr bwMode="auto">
                <a:xfrm>
                  <a:off x="3576" y="2416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0501" name="Text Box 1037"/>
            <p:cNvSpPr txBox="1">
              <a:spLocks noChangeArrowheads="1"/>
            </p:cNvSpPr>
            <p:nvPr/>
          </p:nvSpPr>
          <p:spPr bwMode="auto">
            <a:xfrm>
              <a:off x="4694" y="1394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20502" name="Text Box 1038"/>
            <p:cNvSpPr txBox="1">
              <a:spLocks noChangeArrowheads="1"/>
            </p:cNvSpPr>
            <p:nvPr/>
          </p:nvSpPr>
          <p:spPr bwMode="auto">
            <a:xfrm>
              <a:off x="4990" y="1394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O</a:t>
              </a:r>
            </a:p>
          </p:txBody>
        </p:sp>
      </p:grpSp>
      <p:grpSp>
        <p:nvGrpSpPr>
          <p:cNvPr id="6" name="Group 1039"/>
          <p:cNvGrpSpPr>
            <a:grpSpLocks/>
          </p:cNvGrpSpPr>
          <p:nvPr/>
        </p:nvGrpSpPr>
        <p:grpSpPr bwMode="auto">
          <a:xfrm>
            <a:off x="6985000" y="4502150"/>
            <a:ext cx="1384300" cy="1384300"/>
            <a:chOff x="4368" y="3140"/>
            <a:chExt cx="872" cy="872"/>
          </a:xfrm>
        </p:grpSpPr>
        <p:grpSp>
          <p:nvGrpSpPr>
            <p:cNvPr id="7" name="Group 1040"/>
            <p:cNvGrpSpPr>
              <a:grpSpLocks/>
            </p:cNvGrpSpPr>
            <p:nvPr/>
          </p:nvGrpSpPr>
          <p:grpSpPr bwMode="auto">
            <a:xfrm>
              <a:off x="4368" y="3140"/>
              <a:ext cx="872" cy="872"/>
              <a:chOff x="3576" y="1860"/>
              <a:chExt cx="872" cy="872"/>
            </a:xfrm>
          </p:grpSpPr>
          <p:grpSp>
            <p:nvGrpSpPr>
              <p:cNvPr id="8" name="Group 1041"/>
              <p:cNvGrpSpPr>
                <a:grpSpLocks/>
              </p:cNvGrpSpPr>
              <p:nvPr/>
            </p:nvGrpSpPr>
            <p:grpSpPr bwMode="auto">
              <a:xfrm>
                <a:off x="3576" y="2160"/>
                <a:ext cx="872" cy="256"/>
                <a:chOff x="3576" y="2160"/>
                <a:chExt cx="872" cy="256"/>
              </a:xfrm>
            </p:grpSpPr>
            <p:sp>
              <p:nvSpPr>
                <p:cNvPr id="20498" name="Line 1042"/>
                <p:cNvSpPr>
                  <a:spLocks noChangeShapeType="1"/>
                </p:cNvSpPr>
                <p:nvPr/>
              </p:nvSpPr>
              <p:spPr bwMode="auto">
                <a:xfrm>
                  <a:off x="3576" y="2160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99" name="Line 1043"/>
                <p:cNvSpPr>
                  <a:spLocks noChangeShapeType="1"/>
                </p:cNvSpPr>
                <p:nvPr/>
              </p:nvSpPr>
              <p:spPr bwMode="auto">
                <a:xfrm>
                  <a:off x="3576" y="2416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" name="Group 1044"/>
              <p:cNvGrpSpPr>
                <a:grpSpLocks/>
              </p:cNvGrpSpPr>
              <p:nvPr/>
            </p:nvGrpSpPr>
            <p:grpSpPr bwMode="auto">
              <a:xfrm rot="-5400000">
                <a:off x="3592" y="2168"/>
                <a:ext cx="872" cy="256"/>
                <a:chOff x="3576" y="2160"/>
                <a:chExt cx="872" cy="256"/>
              </a:xfrm>
            </p:grpSpPr>
            <p:sp>
              <p:nvSpPr>
                <p:cNvPr id="20496" name="Line 1045"/>
                <p:cNvSpPr>
                  <a:spLocks noChangeShapeType="1"/>
                </p:cNvSpPr>
                <p:nvPr/>
              </p:nvSpPr>
              <p:spPr bwMode="auto">
                <a:xfrm>
                  <a:off x="3576" y="2160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97" name="Line 1046"/>
                <p:cNvSpPr>
                  <a:spLocks noChangeShapeType="1"/>
                </p:cNvSpPr>
                <p:nvPr/>
              </p:nvSpPr>
              <p:spPr bwMode="auto">
                <a:xfrm>
                  <a:off x="3576" y="2416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0490" name="Text Box 1047"/>
            <p:cNvSpPr txBox="1">
              <a:spLocks noChangeArrowheads="1"/>
            </p:cNvSpPr>
            <p:nvPr/>
          </p:nvSpPr>
          <p:spPr bwMode="auto">
            <a:xfrm>
              <a:off x="4686" y="3418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20491" name="Text Box 1048"/>
            <p:cNvSpPr txBox="1">
              <a:spLocks noChangeArrowheads="1"/>
            </p:cNvSpPr>
            <p:nvPr/>
          </p:nvSpPr>
          <p:spPr bwMode="auto">
            <a:xfrm>
              <a:off x="4686" y="3698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20492" name="Text Box 1049"/>
            <p:cNvSpPr txBox="1">
              <a:spLocks noChangeArrowheads="1"/>
            </p:cNvSpPr>
            <p:nvPr/>
          </p:nvSpPr>
          <p:spPr bwMode="auto">
            <a:xfrm>
              <a:off x="4958" y="342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20493" name="Text Box 1050"/>
            <p:cNvSpPr txBox="1">
              <a:spLocks noChangeArrowheads="1"/>
            </p:cNvSpPr>
            <p:nvPr/>
          </p:nvSpPr>
          <p:spPr bwMode="auto">
            <a:xfrm>
              <a:off x="4422" y="3434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O</a:t>
              </a:r>
            </a:p>
          </p:txBody>
        </p:sp>
      </p:grpSp>
      <p:sp>
        <p:nvSpPr>
          <p:cNvPr id="20487" name="Rectangle 1051"/>
          <p:cNvSpPr>
            <a:spLocks noChangeArrowheads="1"/>
          </p:cNvSpPr>
          <p:nvPr/>
        </p:nvSpPr>
        <p:spPr bwMode="auto">
          <a:xfrm>
            <a:off x="6756400" y="3321050"/>
            <a:ext cx="1532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= 6 - 4 = 2</a:t>
            </a:r>
          </a:p>
        </p:txBody>
      </p:sp>
      <p:sp>
        <p:nvSpPr>
          <p:cNvPr id="20488" name="Rectangle 1052"/>
          <p:cNvSpPr>
            <a:spLocks noChangeArrowheads="1"/>
          </p:cNvSpPr>
          <p:nvPr/>
        </p:nvSpPr>
        <p:spPr bwMode="auto">
          <a:xfrm>
            <a:off x="6858000" y="5939135"/>
            <a:ext cx="1532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= 4 - 3 = 1</a:t>
            </a:r>
          </a:p>
        </p:txBody>
      </p:sp>
    </p:spTree>
    <p:extLst>
      <p:ext uri="{BB962C8B-B14F-4D97-AF65-F5344CB8AC3E}">
        <p14:creationId xmlns:p14="http://schemas.microsoft.com/office/powerpoint/2010/main" val="78342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Chess evaluation functions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518160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Ideas?</a:t>
            </a:r>
          </a:p>
        </p:txBody>
      </p:sp>
      <p:pic>
        <p:nvPicPr>
          <p:cNvPr id="6" name="Picture 8" descr="chess-evaluation3"/>
          <p:cNvPicPr>
            <a:picLocks noGrp="1" noChangeAspect="1" noChangeArrowheads="1"/>
          </p:cNvPicPr>
          <p:nvPr>
            <p:ph sz="quarter" idx="1"/>
            <p:custDataLst>
              <p:tags r:id="rId1"/>
            </p:custDataLst>
          </p:nvPr>
        </p:nvPicPr>
        <p:blipFill>
          <a:blip r:embed="rId3"/>
          <a:srcRect t="-18886" r="54630" b="8328"/>
          <a:stretch>
            <a:fillRect/>
          </a:stretch>
        </p:blipFill>
        <p:spPr>
          <a:xfrm>
            <a:off x="2438400" y="838200"/>
            <a:ext cx="3733800" cy="3962400"/>
          </a:xfrm>
          <a:noFill/>
        </p:spPr>
      </p:pic>
    </p:spTree>
    <p:extLst>
      <p:ext uri="{BB962C8B-B14F-4D97-AF65-F5344CB8AC3E}">
        <p14:creationId xmlns:p14="http://schemas.microsoft.com/office/powerpoint/2010/main" val="5332798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0"/>
            <a:ext cx="7772400" cy="1143000"/>
          </a:xfrm>
        </p:spPr>
        <p:txBody>
          <a:bodyPr/>
          <a:lstStyle/>
          <a:p>
            <a:r>
              <a:rPr lang="en-US" dirty="0"/>
              <a:t>Chess EVAL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" y="1425575"/>
            <a:ext cx="578643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Assume each piece has the following values</a:t>
            </a:r>
            <a:endParaRPr lang="en-US" sz="2000" i="1" dirty="0"/>
          </a:p>
          <a:p>
            <a:pPr lvl="1"/>
            <a:r>
              <a:rPr lang="en-US" sz="2000" dirty="0"/>
              <a:t>pawn 	= 1;</a:t>
            </a:r>
          </a:p>
          <a:p>
            <a:pPr lvl="1"/>
            <a:r>
              <a:rPr lang="en-US" sz="2000" dirty="0"/>
              <a:t>knight 	= 3;</a:t>
            </a:r>
          </a:p>
          <a:p>
            <a:pPr lvl="1"/>
            <a:r>
              <a:rPr lang="en-US" sz="2000" dirty="0"/>
              <a:t>bishop 	= 3;</a:t>
            </a:r>
          </a:p>
          <a:p>
            <a:pPr lvl="1"/>
            <a:r>
              <a:rPr lang="en-US" sz="2000" dirty="0"/>
              <a:t>rook 	= 5;</a:t>
            </a:r>
          </a:p>
          <a:p>
            <a:pPr lvl="1"/>
            <a:r>
              <a:rPr lang="en-US" sz="2000" dirty="0"/>
              <a:t>queen 	= 9;</a:t>
            </a:r>
          </a:p>
          <a:p>
            <a:endParaRPr lang="en-US" sz="2000" i="1" dirty="0"/>
          </a:p>
          <a:p>
            <a:r>
              <a:rPr lang="en-US" sz="2000" i="1" dirty="0" err="1"/>
              <a:t>EVAL</a:t>
            </a:r>
            <a:r>
              <a:rPr lang="en-US" sz="2000" dirty="0" err="1"/>
              <a:t>(</a:t>
            </a:r>
            <a:r>
              <a:rPr lang="en-US" sz="2000" i="1" dirty="0" err="1"/>
              <a:t>state</a:t>
            </a:r>
            <a:r>
              <a:rPr lang="en-US" sz="2000" dirty="0"/>
              <a:t>) = </a:t>
            </a:r>
            <a:endParaRPr lang="en-US" sz="2000" i="1" dirty="0"/>
          </a:p>
          <a:p>
            <a:r>
              <a:rPr lang="en-US" sz="2000" i="1" dirty="0"/>
              <a:t>  </a:t>
            </a:r>
            <a:r>
              <a:rPr lang="en-US" sz="2000" dirty="0"/>
              <a:t>sum of the value of white pieces –</a:t>
            </a:r>
          </a:p>
          <a:p>
            <a:r>
              <a:rPr lang="en-US" sz="2000" dirty="0"/>
              <a:t>  sum of the value of black pieces</a:t>
            </a:r>
          </a:p>
        </p:txBody>
      </p:sp>
      <p:pic>
        <p:nvPicPr>
          <p:cNvPr id="7" name="Picture 8" descr="chess-evaluation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 t="-18886" r="54630" b="8328"/>
          <a:stretch>
            <a:fillRect/>
          </a:stretch>
        </p:blipFill>
        <p:spPr>
          <a:xfrm>
            <a:off x="5181600" y="762000"/>
            <a:ext cx="3733800" cy="3962400"/>
          </a:xfrm>
          <a:prstGeom prst="rect">
            <a:avLst/>
          </a:prstGeom>
          <a:noFill/>
        </p:spPr>
      </p:pic>
      <p:sp>
        <p:nvSpPr>
          <p:cNvPr id="8" name="Rectangle 1051"/>
          <p:cNvSpPr>
            <a:spLocks noChangeArrowheads="1"/>
          </p:cNvSpPr>
          <p:nvPr/>
        </p:nvSpPr>
        <p:spPr bwMode="auto">
          <a:xfrm>
            <a:off x="6010958" y="4953000"/>
            <a:ext cx="1940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= 31 - 36 = -5</a:t>
            </a:r>
          </a:p>
        </p:txBody>
      </p:sp>
    </p:spTree>
    <p:extLst>
      <p:ext uri="{BB962C8B-B14F-4D97-AF65-F5344CB8AC3E}">
        <p14:creationId xmlns:p14="http://schemas.microsoft.com/office/powerpoint/2010/main" val="21703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0"/>
            <a:ext cx="7772400" cy="1143000"/>
          </a:xfrm>
        </p:spPr>
        <p:txBody>
          <a:bodyPr/>
          <a:lstStyle/>
          <a:p>
            <a:r>
              <a:rPr lang="en-US" dirty="0"/>
              <a:t>Chess EVAL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" y="1425575"/>
            <a:ext cx="578643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Assume each piece has the following values</a:t>
            </a:r>
            <a:endParaRPr lang="en-US" sz="2000" i="1" dirty="0"/>
          </a:p>
          <a:p>
            <a:pPr lvl="1"/>
            <a:r>
              <a:rPr lang="en-US" sz="2000" dirty="0"/>
              <a:t>pawn 	= 1;</a:t>
            </a:r>
          </a:p>
          <a:p>
            <a:pPr lvl="1"/>
            <a:r>
              <a:rPr lang="en-US" sz="2000" dirty="0"/>
              <a:t>knight 	= 3;</a:t>
            </a:r>
          </a:p>
          <a:p>
            <a:pPr lvl="1"/>
            <a:r>
              <a:rPr lang="en-US" sz="2000" dirty="0"/>
              <a:t>bishop 	= 3;</a:t>
            </a:r>
          </a:p>
          <a:p>
            <a:pPr lvl="1"/>
            <a:r>
              <a:rPr lang="en-US" sz="2000" dirty="0"/>
              <a:t>rook 	= 5;</a:t>
            </a:r>
          </a:p>
          <a:p>
            <a:pPr lvl="1"/>
            <a:r>
              <a:rPr lang="en-US" sz="2000" dirty="0"/>
              <a:t>queen 	= 9;</a:t>
            </a:r>
          </a:p>
          <a:p>
            <a:endParaRPr lang="en-US" sz="2000" i="1" dirty="0"/>
          </a:p>
          <a:p>
            <a:r>
              <a:rPr lang="en-US" sz="2000" i="1" dirty="0" err="1"/>
              <a:t>EVAL</a:t>
            </a:r>
            <a:r>
              <a:rPr lang="en-US" sz="2000" dirty="0" err="1"/>
              <a:t>(</a:t>
            </a:r>
            <a:r>
              <a:rPr lang="en-US" sz="2000" i="1" dirty="0" err="1"/>
              <a:t>state</a:t>
            </a:r>
            <a:r>
              <a:rPr lang="en-US" sz="2000" dirty="0"/>
              <a:t>) = </a:t>
            </a:r>
            <a:endParaRPr lang="en-US" sz="2000" i="1" dirty="0"/>
          </a:p>
          <a:p>
            <a:r>
              <a:rPr lang="en-US" sz="2000" i="1" dirty="0"/>
              <a:t>  </a:t>
            </a:r>
            <a:r>
              <a:rPr lang="en-US" sz="2000" dirty="0"/>
              <a:t>sum of the value of white pieces –</a:t>
            </a:r>
          </a:p>
          <a:p>
            <a:r>
              <a:rPr lang="en-US" sz="2000" dirty="0"/>
              <a:t>  sum of the value of black pieces</a:t>
            </a:r>
          </a:p>
        </p:txBody>
      </p:sp>
      <p:pic>
        <p:nvPicPr>
          <p:cNvPr id="7" name="Picture 8" descr="chess-evaluation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 t="-18886" r="54630" b="8328"/>
          <a:stretch>
            <a:fillRect/>
          </a:stretch>
        </p:blipFill>
        <p:spPr>
          <a:xfrm>
            <a:off x="5181600" y="762000"/>
            <a:ext cx="3733800" cy="3962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19400" y="51816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Any problems with this?</a:t>
            </a:r>
          </a:p>
        </p:txBody>
      </p:sp>
    </p:spTree>
    <p:extLst>
      <p:ext uri="{BB962C8B-B14F-4D97-AF65-F5344CB8AC3E}">
        <p14:creationId xmlns:p14="http://schemas.microsoft.com/office/powerpoint/2010/main" val="15286352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Chess EVAL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562600" cy="250825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Ignores actual positions!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Actual heuristic functions are often</a:t>
            </a:r>
            <a:br>
              <a:rPr lang="en-US" dirty="0"/>
            </a:br>
            <a:r>
              <a:rPr lang="en-US" dirty="0"/>
              <a:t>a weighted combination of features</a:t>
            </a:r>
          </a:p>
        </p:txBody>
      </p:sp>
      <p:pic>
        <p:nvPicPr>
          <p:cNvPr id="22533" name="Picture 7" descr="C:\WINNT\Profiles\eamonn\Desktop\cs170\knight1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4750" y="1022350"/>
            <a:ext cx="27051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C:\WINNT\Profiles\eamonn\Desktop\cs170\knight1b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7600" y="3881438"/>
            <a:ext cx="2743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9" descr="C:\WINNT\Profiles\eamonn\Desktop\cs170\knight1c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62875" y="5124450"/>
            <a:ext cx="10858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28600" y="4191747"/>
          <a:ext cx="5562600" cy="381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6" imgW="2590800" imgH="177800" progId="Equation.3">
                  <p:embed/>
                </p:oleObj>
              </mc:Choice>
              <mc:Fallback>
                <p:oleObj name="Equation" r:id="rId6" imgW="2590800" imgH="17780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191747"/>
                        <a:ext cx="5562600" cy="3817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7804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Chess EVAL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3657600"/>
            <a:ext cx="8229600" cy="2286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 feature can be any numerical information about the board</a:t>
            </a:r>
          </a:p>
          <a:p>
            <a:pPr lvl="1"/>
            <a:r>
              <a:rPr lang="en-US" sz="2400" dirty="0"/>
              <a:t>as general as the number of pawns</a:t>
            </a:r>
          </a:p>
          <a:p>
            <a:pPr lvl="1"/>
            <a:r>
              <a:rPr lang="en-US" sz="2400" dirty="0"/>
              <a:t>to specific board configurations</a:t>
            </a:r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800" dirty="0"/>
              <a:t>Deep Blue: 8000 features!</a:t>
            </a:r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1752600" y="1371600"/>
          <a:ext cx="55626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3" imgW="2590800" imgH="177800" progId="Equation.3">
                  <p:embed/>
                </p:oleObj>
              </mc:Choice>
              <mc:Fallback>
                <p:oleObj name="Equation" r:id="rId3" imgW="2590800" imgH="177800" progId="Equation.3">
                  <p:embed/>
                  <p:pic>
                    <p:nvPicPr>
                      <p:cNvPr id="491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371600"/>
                        <a:ext cx="5562600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rot="5400000" flipH="1" flipV="1">
            <a:off x="3124994" y="1829594"/>
            <a:ext cx="608012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4344194" y="1904206"/>
            <a:ext cx="608012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5639594" y="1904206"/>
            <a:ext cx="608012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62200" y="2436812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number of pawns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0" y="2416314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number of attacked knights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1600" y="2413337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1 if king has knighted, 0 otherwise</a:t>
            </a:r>
          </a:p>
        </p:txBody>
      </p:sp>
    </p:spTree>
    <p:extLst>
      <p:ext uri="{BB962C8B-B14F-4D97-AF65-F5344CB8AC3E}">
        <p14:creationId xmlns:p14="http://schemas.microsoft.com/office/powerpoint/2010/main" val="770831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Tac</a:t>
            </a:r>
            <a:r>
              <a:rPr lang="en-US" dirty="0"/>
              <a:t> Toe as search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429000" y="12954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TextBox 11"/>
          <p:cNvSpPr txBox="1"/>
          <p:nvPr/>
        </p:nvSpPr>
        <p:spPr>
          <a:xfrm>
            <a:off x="1905000" y="44196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How can we pose this as a search problem?</a:t>
            </a:r>
          </a:p>
        </p:txBody>
      </p:sp>
    </p:spTree>
    <p:extLst>
      <p:ext uri="{BB962C8B-B14F-4D97-AF65-F5344CB8AC3E}">
        <p14:creationId xmlns:p14="http://schemas.microsoft.com/office/powerpoint/2010/main" val="15113476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history/end-game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History</a:t>
            </a:r>
          </a:p>
          <a:p>
            <a:pPr lvl="1"/>
            <a:r>
              <a:rPr lang="en-US" sz="2000" dirty="0"/>
              <a:t>keep track of the quality of moves from previous games</a:t>
            </a:r>
          </a:p>
          <a:p>
            <a:pPr lvl="1"/>
            <a:r>
              <a:rPr lang="en-US" sz="2000" dirty="0"/>
              <a:t>use these instead of search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400" dirty="0"/>
              <a:t>end-game tables</a:t>
            </a:r>
          </a:p>
          <a:p>
            <a:pPr lvl="1"/>
            <a:r>
              <a:rPr lang="en-US" sz="2000" dirty="0"/>
              <a:t>do a reverse search of certain game configurations, for example all board configurations with king, rook and king</a:t>
            </a:r>
          </a:p>
          <a:p>
            <a:pPr lvl="1"/>
            <a:r>
              <a:rPr lang="en-US" sz="2000" dirty="0"/>
              <a:t>tells you what to do in </a:t>
            </a:r>
            <a:r>
              <a:rPr lang="en-US" sz="2000" b="1" i="1" dirty="0"/>
              <a:t>any</a:t>
            </a:r>
            <a:r>
              <a:rPr lang="en-US" sz="2000" dirty="0"/>
              <a:t> configuration meeting this criterion</a:t>
            </a:r>
          </a:p>
          <a:p>
            <a:pPr lvl="1"/>
            <a:r>
              <a:rPr lang="en-US" sz="2000" dirty="0"/>
              <a:t>if you ever see one of these during search, you lookup exactly what to do</a:t>
            </a:r>
          </a:p>
        </p:txBody>
      </p:sp>
    </p:spTree>
    <p:extLst>
      <p:ext uri="{BB962C8B-B14F-4D97-AF65-F5344CB8AC3E}">
        <p14:creationId xmlns:p14="http://schemas.microsoft.com/office/powerpoint/2010/main" val="25822360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end-game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Devastatingly good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Allows much deeper branching </a:t>
            </a:r>
          </a:p>
          <a:p>
            <a:pPr lvl="1"/>
            <a:r>
              <a:rPr lang="en-US" sz="2000" dirty="0"/>
              <a:t>for example, if the end-game table encodes a 20-move finish and we can search up to 14</a:t>
            </a:r>
          </a:p>
          <a:p>
            <a:pPr lvl="1"/>
            <a:r>
              <a:rPr lang="en-US" sz="2000" dirty="0"/>
              <a:t>can search up to depth 34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Stiller (1996) explored all end-games with 5 pieces</a:t>
            </a:r>
          </a:p>
          <a:p>
            <a:pPr lvl="1"/>
            <a:r>
              <a:rPr lang="en-US" sz="2000" dirty="0"/>
              <a:t>one case check-mate required 262 moves!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Knoval</a:t>
            </a:r>
            <a:r>
              <a:rPr lang="en-US" sz="2400" dirty="0"/>
              <a:t> (2006) explored all end-games with 6 pieces</a:t>
            </a:r>
          </a:p>
          <a:p>
            <a:pPr lvl="1"/>
            <a:r>
              <a:rPr lang="en-US" sz="2000" dirty="0"/>
              <a:t>one case check-mate required 517 moves!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400" dirty="0"/>
              <a:t>Traditional rules of chess require a capture or pawn move within 50 or it’s a stalemate</a:t>
            </a:r>
          </a:p>
        </p:txBody>
      </p:sp>
    </p:spTree>
    <p:extLst>
      <p:ext uri="{BB962C8B-B14F-4D97-AF65-F5344CB8AC3E}">
        <p14:creationId xmlns:p14="http://schemas.microsoft.com/office/powerpoint/2010/main" val="39730238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moves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At the very beginning, we’re the farthest possible from any goal state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People are good with opening moves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Tons of books, etc. on opening moves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Most chess programs use a database of opening moves rather than search</a:t>
            </a:r>
          </a:p>
        </p:txBody>
      </p:sp>
    </p:spTree>
    <p:extLst>
      <p:ext uri="{BB962C8B-B14F-4D97-AF65-F5344CB8AC3E}">
        <p14:creationId xmlns:p14="http://schemas.microsoft.com/office/powerpoint/2010/main" val="35585964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7E29A-B390-CA4F-B196-874460244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C94C6-E222-9145-A0FD-FB363ACB9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 piles of coins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 your turn you must take one or more coins from one pile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Player that takes the last coin wins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Example: </a:t>
            </a:r>
            <a:r>
              <a:rPr lang="en-US" dirty="0">
                <a:hlinkClick r:id="rId3"/>
              </a:rPr>
              <a:t>https://www.goobix.com/games/nim/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82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Tac</a:t>
            </a:r>
            <a:r>
              <a:rPr lang="en-US" dirty="0"/>
              <a:t> Toe as search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3429000" y="12954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" name="Group 10"/>
          <p:cNvGrpSpPr/>
          <p:nvPr/>
        </p:nvGrpSpPr>
        <p:grpSpPr>
          <a:xfrm>
            <a:off x="457200" y="4267200"/>
            <a:ext cx="1905000" cy="1828800"/>
            <a:chOff x="3200400" y="1219200"/>
            <a:chExt cx="1905000" cy="18288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2667000" y="4267200"/>
            <a:ext cx="1905000" cy="1828800"/>
            <a:chOff x="3200400" y="1219200"/>
            <a:chExt cx="1905000" cy="18288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>
            <a:off x="6934200" y="4343400"/>
            <a:ext cx="1905000" cy="1828800"/>
            <a:chOff x="3200400" y="1219200"/>
            <a:chExt cx="1905000" cy="18288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TextBox 29"/>
          <p:cNvSpPr txBox="1"/>
          <p:nvPr/>
        </p:nvSpPr>
        <p:spPr>
          <a:xfrm>
            <a:off x="5410200" y="4876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3400" y="4267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52800" y="4267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305800" y="5511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cxnSp>
        <p:nvCxnSpPr>
          <p:cNvPr id="35" name="Straight Arrow Connector 34"/>
          <p:cNvCxnSpPr>
            <a:stCxn id="3" idx="2"/>
            <a:endCxn id="13" idx="0"/>
          </p:cNvCxnSpPr>
          <p:nvPr/>
        </p:nvCxnSpPr>
        <p:spPr bwMode="auto">
          <a:xfrm rot="5400000">
            <a:off x="2324100" y="2209800"/>
            <a:ext cx="1143000" cy="2971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" idx="2"/>
            <a:endCxn id="32" idx="0"/>
          </p:cNvCxnSpPr>
          <p:nvPr/>
        </p:nvCxnSpPr>
        <p:spPr bwMode="auto">
          <a:xfrm rot="5400000">
            <a:off x="3448050" y="3333750"/>
            <a:ext cx="1143000" cy="7239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" idx="2"/>
            <a:endCxn id="25" idx="0"/>
          </p:cNvCxnSpPr>
          <p:nvPr/>
        </p:nvCxnSpPr>
        <p:spPr bwMode="auto">
          <a:xfrm rot="16200000" flipH="1">
            <a:off x="5524500" y="1981200"/>
            <a:ext cx="1219200" cy="3505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Tac</a:t>
            </a:r>
            <a:r>
              <a:rPr lang="en-US" dirty="0"/>
              <a:t> Toe as search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3429000" y="12954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3505200" y="1295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cxnSp>
        <p:nvCxnSpPr>
          <p:cNvPr id="43" name="Straight Connector 42"/>
          <p:cNvCxnSpPr>
            <a:stCxn id="3" idx="0"/>
          </p:cNvCxnSpPr>
          <p:nvPr/>
        </p:nvCxnSpPr>
        <p:spPr bwMode="auto">
          <a:xfrm rot="5400000" flipH="1" flipV="1">
            <a:off x="4629150" y="361950"/>
            <a:ext cx="685800" cy="11811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2F9C282-858C-324D-8B04-2AA99588B0F7}"/>
              </a:ext>
            </a:extLst>
          </p:cNvPr>
          <p:cNvSpPr txBox="1"/>
          <p:nvPr/>
        </p:nvSpPr>
        <p:spPr>
          <a:xfrm>
            <a:off x="3429000" y="4691391"/>
            <a:ext cx="1963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Now what?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Tac</a:t>
            </a:r>
            <a:r>
              <a:rPr lang="en-US" dirty="0"/>
              <a:t> Toe as search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3429000" y="12954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" name="Group 10"/>
          <p:cNvGrpSpPr/>
          <p:nvPr/>
        </p:nvGrpSpPr>
        <p:grpSpPr>
          <a:xfrm>
            <a:off x="457200" y="4267200"/>
            <a:ext cx="1905000" cy="1828800"/>
            <a:chOff x="3200400" y="1219200"/>
            <a:chExt cx="1905000" cy="18288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oup 17"/>
          <p:cNvGrpSpPr/>
          <p:nvPr/>
        </p:nvGrpSpPr>
        <p:grpSpPr>
          <a:xfrm>
            <a:off x="2667000" y="4267200"/>
            <a:ext cx="1905000" cy="1828800"/>
            <a:chOff x="3200400" y="1219200"/>
            <a:chExt cx="1905000" cy="18288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" name="Group 23"/>
          <p:cNvGrpSpPr/>
          <p:nvPr/>
        </p:nvGrpSpPr>
        <p:grpSpPr>
          <a:xfrm>
            <a:off x="6934200" y="4343400"/>
            <a:ext cx="1905000" cy="1828800"/>
            <a:chOff x="3200400" y="1219200"/>
            <a:chExt cx="1905000" cy="18288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TextBox 29"/>
          <p:cNvSpPr txBox="1"/>
          <p:nvPr/>
        </p:nvSpPr>
        <p:spPr>
          <a:xfrm>
            <a:off x="5410200" y="4876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1295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267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10400" y="4343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cxnSp>
        <p:nvCxnSpPr>
          <p:cNvPr id="35" name="Straight Arrow Connector 34"/>
          <p:cNvCxnSpPr>
            <a:stCxn id="3" idx="2"/>
            <a:endCxn id="13" idx="0"/>
          </p:cNvCxnSpPr>
          <p:nvPr/>
        </p:nvCxnSpPr>
        <p:spPr bwMode="auto">
          <a:xfrm rot="5400000">
            <a:off x="2324100" y="2209800"/>
            <a:ext cx="1143000" cy="2971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" idx="2"/>
            <a:endCxn id="32" idx="0"/>
          </p:cNvCxnSpPr>
          <p:nvPr/>
        </p:nvCxnSpPr>
        <p:spPr bwMode="auto">
          <a:xfrm rot="5400000">
            <a:off x="3143250" y="3028950"/>
            <a:ext cx="1143000" cy="1333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" idx="2"/>
            <a:endCxn id="25" idx="0"/>
          </p:cNvCxnSpPr>
          <p:nvPr/>
        </p:nvCxnSpPr>
        <p:spPr bwMode="auto">
          <a:xfrm rot="16200000" flipH="1">
            <a:off x="5524500" y="1981200"/>
            <a:ext cx="1219200" cy="3505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533400" y="4215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43000" y="4215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38600" y="4267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10400" y="4953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cxnSp>
        <p:nvCxnSpPr>
          <p:cNvPr id="43" name="Straight Connector 42"/>
          <p:cNvCxnSpPr>
            <a:stCxn id="3" idx="0"/>
          </p:cNvCxnSpPr>
          <p:nvPr/>
        </p:nvCxnSpPr>
        <p:spPr bwMode="auto">
          <a:xfrm rot="5400000" flipH="1" flipV="1">
            <a:off x="4629150" y="361950"/>
            <a:ext cx="685800" cy="11811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3810000" y="60960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60E29C-92C1-6940-BBAC-8046B68E31BF}"/>
              </a:ext>
            </a:extLst>
          </p:cNvPr>
          <p:cNvSpPr txBox="1"/>
          <p:nvPr/>
        </p:nvSpPr>
        <p:spPr>
          <a:xfrm>
            <a:off x="6409857" y="2142599"/>
            <a:ext cx="1341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O’s turn!</a:t>
            </a:r>
          </a:p>
        </p:txBody>
      </p:sp>
    </p:spTree>
    <p:extLst>
      <p:ext uri="{BB962C8B-B14F-4D97-AF65-F5344CB8AC3E}">
        <p14:creationId xmlns:p14="http://schemas.microsoft.com/office/powerpoint/2010/main" val="40467547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Arial" pitchFamily="-111" charset="0"/>
            <a:cs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Arial" pitchFamily="-111" charset="0"/>
            <a:cs typeface="Arial" pitchFamily="-11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13435</TotalTime>
  <Words>3594</Words>
  <Application>Microsoft Macintosh PowerPoint</Application>
  <PresentationFormat>On-screen Show (4:3)</PresentationFormat>
  <Paragraphs>1790</Paragraphs>
  <Slides>63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Comic Sans MS</vt:lpstr>
      <vt:lpstr>Times</vt:lpstr>
      <vt:lpstr>Default Design</vt:lpstr>
      <vt:lpstr>Equation</vt:lpstr>
      <vt:lpstr>Adversarial Search</vt:lpstr>
      <vt:lpstr>Admin</vt:lpstr>
      <vt:lpstr>Tic Tac Toe as search</vt:lpstr>
      <vt:lpstr>Tic Tac Toe as search</vt:lpstr>
      <vt:lpstr>Tic Tac Toe as search</vt:lpstr>
      <vt:lpstr>Tic Tac Toe as search</vt:lpstr>
      <vt:lpstr>Tic Tac Toe as search</vt:lpstr>
      <vt:lpstr>Tic Tac Toe as search</vt:lpstr>
      <vt:lpstr>Tic Tac Toe as search</vt:lpstr>
      <vt:lpstr>Tic Tac Toe as search</vt:lpstr>
      <vt:lpstr>Tic Tac Toe</vt:lpstr>
      <vt:lpstr>I’m X, what will ‘O’ do?</vt:lpstr>
      <vt:lpstr>Minimizing risk</vt:lpstr>
      <vt:lpstr>Optimal Strategy</vt:lpstr>
      <vt:lpstr>Defining a scoring function</vt:lpstr>
      <vt:lpstr>Defining a scoring function</vt:lpstr>
      <vt:lpstr>Defining a scoring function</vt:lpstr>
      <vt:lpstr>Defining a scoring function</vt:lpstr>
      <vt:lpstr>Defining a scoring function</vt:lpstr>
      <vt:lpstr>Defining a scoring function</vt:lpstr>
      <vt:lpstr>Defining a scoring function</vt:lpstr>
      <vt:lpstr>Defining a scoring function</vt:lpstr>
      <vt:lpstr>How can X play optimally?</vt:lpstr>
      <vt:lpstr>How can X play optimally?</vt:lpstr>
      <vt:lpstr>How can X play optimally?</vt:lpstr>
      <vt:lpstr>Minimax Algorithm: An Optimal Strategy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Minimax example 2</vt:lpstr>
      <vt:lpstr>Minimax example 2</vt:lpstr>
      <vt:lpstr>Properties of minimax</vt:lpstr>
      <vt:lpstr>PowerPoint Presentation</vt:lpstr>
      <vt:lpstr>PowerPoint Presentation</vt:lpstr>
      <vt:lpstr>PowerPoint Presentation</vt:lpstr>
      <vt:lpstr>PowerPoint Presentation</vt:lpstr>
      <vt:lpstr>Alpha-Beta pruning</vt:lpstr>
      <vt:lpstr>Alpha-Beta pruning</vt:lpstr>
      <vt:lpstr>PowerPoint Presentation</vt:lpstr>
      <vt:lpstr>PowerPoint Presentation</vt:lpstr>
      <vt:lpstr>Tic Tac Toe evaluation functions</vt:lpstr>
      <vt:lpstr>Example Tic Tac Toe EVAL</vt:lpstr>
      <vt:lpstr>Chess evaluation functions</vt:lpstr>
      <vt:lpstr>Chess EVAL</vt:lpstr>
      <vt:lpstr>Chess EVAL</vt:lpstr>
      <vt:lpstr>Chess EVAL</vt:lpstr>
      <vt:lpstr>Chess EVAL</vt:lpstr>
      <vt:lpstr>history/end-game tables</vt:lpstr>
      <vt:lpstr>end-game tables</vt:lpstr>
      <vt:lpstr>Opening moves</vt:lpstr>
      <vt:lpstr>Nim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Science of Computing</dc:title>
  <dc:creator>Christine Alvarado</dc:creator>
  <cp:lastModifiedBy>Microsoft Office User</cp:lastModifiedBy>
  <cp:revision>558</cp:revision>
  <cp:lastPrinted>2019-04-15T17:39:37Z</cp:lastPrinted>
  <dcterms:created xsi:type="dcterms:W3CDTF">2010-09-13T20:18:01Z</dcterms:created>
  <dcterms:modified xsi:type="dcterms:W3CDTF">2022-04-13T21:37:47Z</dcterms:modified>
</cp:coreProperties>
</file>