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654" r:id="rId3"/>
    <p:sldId id="695" r:id="rId4"/>
    <p:sldId id="724" r:id="rId5"/>
    <p:sldId id="725" r:id="rId6"/>
    <p:sldId id="788" r:id="rId7"/>
    <p:sldId id="789" r:id="rId8"/>
    <p:sldId id="753" r:id="rId9"/>
    <p:sldId id="752" r:id="rId10"/>
    <p:sldId id="754" r:id="rId11"/>
    <p:sldId id="755" r:id="rId12"/>
    <p:sldId id="746" r:id="rId13"/>
    <p:sldId id="747" r:id="rId14"/>
    <p:sldId id="756" r:id="rId15"/>
    <p:sldId id="757" r:id="rId16"/>
    <p:sldId id="790" r:id="rId17"/>
    <p:sldId id="726" r:id="rId18"/>
    <p:sldId id="727" r:id="rId19"/>
    <p:sldId id="728" r:id="rId20"/>
    <p:sldId id="729" r:id="rId21"/>
    <p:sldId id="730" r:id="rId22"/>
    <p:sldId id="73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 autoAdjust="0"/>
    <p:restoredTop sz="86803" autoAdjust="0"/>
  </p:normalViewPr>
  <p:slideViewPr>
    <p:cSldViewPr snapToObjects="1">
      <p:cViewPr varScale="1">
        <p:scale>
          <a:sx n="110" d="100"/>
          <a:sy n="110" d="100"/>
        </p:scale>
        <p:origin x="2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EA6D-F892-8B4D-B279-8B3A3A5F6A1E}" type="datetimeFigureOut">
              <a:rPr lang="en-US" smtClean="0"/>
              <a:t>4/4/22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E657-BFEA-EA4A-88DB-DD20B407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7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ight_queens_puzz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CS51A – Spring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301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1, 2, 5, 3, 6, 9, 7, 8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6626" y="5862935"/>
            <a:ext cx="445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search algorithm is this?</a:t>
            </a:r>
          </a:p>
        </p:txBody>
      </p:sp>
    </p:spTree>
    <p:extLst>
      <p:ext uri="{BB962C8B-B14F-4D97-AF65-F5344CB8AC3E}">
        <p14:creationId xmlns:p14="http://schemas.microsoft.com/office/powerpoint/2010/main" val="39394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301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1, 2, 5, 3, 6, 9, 7, 8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862935"/>
            <a:ext cx="817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DFS!</a:t>
            </a:r>
          </a:p>
        </p:txBody>
      </p:sp>
    </p:spTree>
    <p:extLst>
      <p:ext uri="{BB962C8B-B14F-4D97-AF65-F5344CB8AC3E}">
        <p14:creationId xmlns:p14="http://schemas.microsoft.com/office/powerpoint/2010/main" val="131904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DFS with a stack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0" y="1799966"/>
            <a:ext cx="5943600" cy="330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add the start state to </a:t>
            </a:r>
            <a:r>
              <a:rPr lang="en-US" sz="2400" dirty="0" err="1"/>
              <a:t>to_visit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</a:t>
            </a:r>
          </a:p>
          <a:p>
            <a:pPr lvl="1"/>
            <a:r>
              <a:rPr lang="en-US" sz="2000" dirty="0"/>
              <a:t>take a state off the </a:t>
            </a:r>
            <a:r>
              <a:rPr lang="en-US" sz="2000" dirty="0" err="1"/>
              <a:t>to_visit</a:t>
            </a:r>
            <a:r>
              <a:rPr lang="en-US" sz="2000" dirty="0"/>
              <a:t> list</a:t>
            </a:r>
          </a:p>
          <a:p>
            <a:pPr lvl="1"/>
            <a:r>
              <a:rPr lang="en-US" sz="2000" dirty="0"/>
              <a:t>if it’s the goal state</a:t>
            </a:r>
          </a:p>
          <a:p>
            <a:pPr lvl="2"/>
            <a:r>
              <a:rPr lang="en-US" sz="1800" dirty="0"/>
              <a:t>we’re done!</a:t>
            </a:r>
          </a:p>
          <a:p>
            <a:pPr lvl="1"/>
            <a:r>
              <a:rPr lang="en-US" sz="2000" dirty="0"/>
              <a:t>if it’s not the goal state</a:t>
            </a:r>
          </a:p>
          <a:p>
            <a:pPr lvl="2"/>
            <a:r>
              <a:rPr lang="en-US" sz="1800" dirty="0"/>
              <a:t>Add all of the successive states to the </a:t>
            </a:r>
            <a:r>
              <a:rPr lang="en-US" sz="1800" dirty="0" err="1"/>
              <a:t>to_visit</a:t>
            </a:r>
            <a:r>
              <a:rPr lang="en-US" sz="1800" dirty="0"/>
              <a:t> list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971" y="5638800"/>
            <a:ext cx="5610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Depth first search (DFS): </a:t>
            </a:r>
            <a:r>
              <a:rPr lang="en-US" sz="2400" dirty="0" err="1"/>
              <a:t>to_visit</a:t>
            </a:r>
            <a:r>
              <a:rPr lang="en-US" sz="2400" dirty="0"/>
              <a:t> is a stack</a:t>
            </a:r>
          </a:p>
          <a:p>
            <a:r>
              <a:rPr lang="en-US" sz="2400" dirty="0"/>
              <a:t>Breadth first search (BFS): </a:t>
            </a:r>
            <a:r>
              <a:rPr lang="en-US" sz="2400" dirty="0" err="1"/>
              <a:t>to_visit</a:t>
            </a:r>
            <a:r>
              <a:rPr lang="en-US" sz="2400" dirty="0"/>
              <a:t> is a queue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8" name="Straight Arrow Connector 17"/>
          <p:cNvCxnSpPr>
            <a:stCxn id="6" idx="2"/>
            <a:endCxn id="9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11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12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4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3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2"/>
            <a:endCxn id="15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40" name="Straight Arrow Connector 39"/>
          <p:cNvCxnSpPr>
            <a:stCxn id="9" idx="2"/>
            <a:endCxn id="38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97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DFS with a stack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971" y="5638800"/>
            <a:ext cx="5610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Depth first search (DFS): </a:t>
            </a:r>
            <a:r>
              <a:rPr lang="en-US" sz="2400" dirty="0" err="1"/>
              <a:t>to_visit</a:t>
            </a:r>
            <a:r>
              <a:rPr lang="en-US" sz="2400" dirty="0"/>
              <a:t> is a stack</a:t>
            </a:r>
          </a:p>
          <a:p>
            <a:r>
              <a:rPr lang="en-US" sz="2400" dirty="0"/>
              <a:t>Breadth first search (BFS): </a:t>
            </a:r>
            <a:r>
              <a:rPr lang="en-US" sz="2400" dirty="0" err="1"/>
              <a:t>to_visit</a:t>
            </a:r>
            <a:r>
              <a:rPr lang="en-US" sz="2400" dirty="0"/>
              <a:t> is a queue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9345" y="1888494"/>
            <a:ext cx="9074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DFS: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38" name="Straight Arrow Connector 37"/>
          <p:cNvCxnSpPr>
            <a:stCxn id="24" idx="2"/>
            <a:endCxn id="2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28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2"/>
            <a:endCxn id="30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32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8" idx="2"/>
            <a:endCxn id="36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8" idx="2"/>
            <a:endCxn id="34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2" idx="2"/>
            <a:endCxn id="37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46" name="Straight Arrow Connector 45"/>
          <p:cNvCxnSpPr>
            <a:stCxn id="26" idx="2"/>
            <a:endCxn id="45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7710" y="1883265"/>
            <a:ext cx="38479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1, 4, 3, 8, 7, 6, 9, 2, 5  </a:t>
            </a:r>
          </a:p>
        </p:txBody>
      </p:sp>
    </p:spTree>
    <p:extLst>
      <p:ext uri="{BB962C8B-B14F-4D97-AF65-F5344CB8AC3E}">
        <p14:creationId xmlns:p14="http://schemas.microsoft.com/office/powerpoint/2010/main" val="324809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DFS variant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41" y="1600200"/>
            <a:ext cx="4303059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4580" y="5003107"/>
            <a:ext cx="2722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is this different?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682750"/>
            <a:ext cx="4169403" cy="22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DFS variant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41" y="1600200"/>
            <a:ext cx="4303059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9380" y="4800600"/>
            <a:ext cx="2951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Returns ALL solutions found, not just one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682750"/>
            <a:ext cx="4169403" cy="22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7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1562-7676-2C45-8F3E-3447E937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Matrices!</a:t>
            </a:r>
          </a:p>
        </p:txBody>
      </p:sp>
      <p:pic>
        <p:nvPicPr>
          <p:cNvPr id="1026" name="Picture 2" descr="The Matrix (1999) - IMDb">
            <a:extLst>
              <a:ext uri="{FF2B5EF4-FFF2-40B4-BE49-F238E27FC236}">
                <a16:creationId xmlns:a16="http://schemas.microsoft.com/office/drawing/2014/main" id="{D9EF6588-F296-7145-9A41-7BAC47ACB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048000" cy="458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687" y="3429000"/>
            <a:ext cx="2565400" cy="256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1400" y="6243935"/>
            <a:ext cx="152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Solution(s)?</a:t>
            </a:r>
          </a:p>
        </p:txBody>
      </p:sp>
    </p:spTree>
    <p:extLst>
      <p:ext uri="{BB962C8B-B14F-4D97-AF65-F5344CB8AC3E}">
        <p14:creationId xmlns:p14="http://schemas.microsoft.com/office/powerpoint/2010/main" val="3523184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2800"/>
            <a:ext cx="24384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3528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48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511" y="3124200"/>
            <a:ext cx="2641600" cy="264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3727" y="6207143"/>
            <a:ext cx="152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Solution(s)?</a:t>
            </a:r>
          </a:p>
        </p:txBody>
      </p:sp>
    </p:spTree>
    <p:extLst>
      <p:ext uri="{BB962C8B-B14F-4D97-AF65-F5344CB8AC3E}">
        <p14:creationId xmlns:p14="http://schemas.microsoft.com/office/powerpoint/2010/main" val="177377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9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9" y="2659082"/>
            <a:ext cx="79217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solve this with search: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a state?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the start state?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the goal?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How do we transition from one state to the next?</a:t>
            </a:r>
          </a:p>
        </p:txBody>
      </p:sp>
    </p:spTree>
    <p:extLst>
      <p:ext uri="{BB962C8B-B14F-4D97-AF65-F5344CB8AC3E}">
        <p14:creationId xmlns:p14="http://schemas.microsoft.com/office/powerpoint/2010/main" val="2073846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algorithm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 the start state to </a:t>
            </a:r>
            <a:r>
              <a:rPr lang="en-US" dirty="0" err="1"/>
              <a:t>to_visit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</a:t>
            </a:r>
          </a:p>
          <a:p>
            <a:pPr lvl="1"/>
            <a:r>
              <a:rPr lang="en-US" dirty="0"/>
              <a:t>take a state off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  <a:p>
            <a:pPr lvl="1"/>
            <a:r>
              <a:rPr lang="en-US" dirty="0"/>
              <a:t>if it’s the goal state</a:t>
            </a:r>
          </a:p>
          <a:p>
            <a:pPr lvl="2"/>
            <a:r>
              <a:rPr lang="en-US" dirty="0"/>
              <a:t>we’re done!</a:t>
            </a:r>
          </a:p>
          <a:p>
            <a:pPr lvl="1"/>
            <a:r>
              <a:rPr lang="en-US" dirty="0"/>
              <a:t>if it’s not the goal state</a:t>
            </a:r>
          </a:p>
          <a:p>
            <a:pPr lvl="2"/>
            <a:r>
              <a:rPr lang="en-US" dirty="0"/>
              <a:t>Add all of the next states to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733800"/>
            <a:ext cx="2667000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5029200"/>
            <a:ext cx="1905000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7865" y="5751493"/>
            <a:ext cx="7838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Any problem that we can define </a:t>
            </a:r>
            <a:r>
              <a:rPr lang="en-US" sz="2800">
                <a:solidFill>
                  <a:srgbClr val="0000FF"/>
                </a:solidFill>
              </a:rPr>
              <a:t>these three </a:t>
            </a:r>
            <a:r>
              <a:rPr lang="en-US" sz="2800" dirty="0">
                <a:solidFill>
                  <a:srgbClr val="0000FF"/>
                </a:solidFill>
              </a:rPr>
              <a:t>things can be plugged into the search algorithm!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5638800"/>
            <a:ext cx="8308848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3733800"/>
            <a:ext cx="193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goal state?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659868"/>
            <a:ext cx="451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states can I get to from the current state?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14953" y="1647585"/>
            <a:ext cx="1866447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95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http://en.wikipedia.org/wiki/Eight_queens_puzzle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6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Keep track of a list of states that we </a:t>
            </a:r>
            <a:r>
              <a:rPr lang="en-US" i="1" dirty="0"/>
              <a:t>could</a:t>
            </a:r>
            <a:r>
              <a:rPr lang="en-US" dirty="0"/>
              <a:t> visit, we’ll call it “</a:t>
            </a:r>
            <a:r>
              <a:rPr lang="en-US" dirty="0" err="1"/>
              <a:t>to_visit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 idea:</a:t>
            </a:r>
          </a:p>
          <a:p>
            <a:pPr lvl="1"/>
            <a:r>
              <a:rPr lang="en-US" dirty="0"/>
              <a:t>take a state off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  <a:p>
            <a:pPr lvl="1"/>
            <a:r>
              <a:rPr lang="en-US" dirty="0"/>
              <a:t>if it’s the goal state</a:t>
            </a:r>
          </a:p>
          <a:p>
            <a:pPr lvl="2"/>
            <a:r>
              <a:rPr lang="en-US" dirty="0"/>
              <a:t>we’re done!</a:t>
            </a:r>
          </a:p>
          <a:p>
            <a:pPr lvl="1"/>
            <a:r>
              <a:rPr lang="en-US" dirty="0"/>
              <a:t>if it’s not the goal state</a:t>
            </a:r>
          </a:p>
          <a:p>
            <a:pPr lvl="2"/>
            <a:r>
              <a:rPr lang="en-US" dirty="0"/>
              <a:t>Add all of the next states to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  <a:p>
            <a:pPr lvl="1"/>
            <a:r>
              <a:rPr lang="en-US" dirty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406407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algorithms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add the start state to </a:t>
            </a:r>
            <a:r>
              <a:rPr lang="en-US" sz="2800" dirty="0" err="1"/>
              <a:t>to_visit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Repeat</a:t>
            </a:r>
          </a:p>
          <a:p>
            <a:pPr lvl="1"/>
            <a:r>
              <a:rPr lang="en-US" sz="2400" dirty="0"/>
              <a:t>take a state off the </a:t>
            </a:r>
            <a:r>
              <a:rPr lang="en-US" sz="2400" dirty="0" err="1"/>
              <a:t>to_visit</a:t>
            </a:r>
            <a:r>
              <a:rPr lang="en-US" sz="2400" dirty="0"/>
              <a:t> list</a:t>
            </a:r>
          </a:p>
          <a:p>
            <a:pPr lvl="1"/>
            <a:r>
              <a:rPr lang="en-US" sz="2400" dirty="0"/>
              <a:t>if it’s the goal state</a:t>
            </a:r>
          </a:p>
          <a:p>
            <a:pPr lvl="2"/>
            <a:r>
              <a:rPr lang="en-US" sz="2000" dirty="0"/>
              <a:t>we’re done!</a:t>
            </a:r>
          </a:p>
          <a:p>
            <a:pPr lvl="1"/>
            <a:r>
              <a:rPr lang="en-US" sz="2400" dirty="0"/>
              <a:t>if it’s not the goal state</a:t>
            </a:r>
          </a:p>
          <a:p>
            <a:pPr lvl="2"/>
            <a:r>
              <a:rPr lang="en-US" sz="2000" dirty="0"/>
              <a:t>Add all of the next states to the </a:t>
            </a:r>
            <a:r>
              <a:rPr lang="en-US" sz="2000" dirty="0" err="1"/>
              <a:t>to_visit</a:t>
            </a:r>
            <a:r>
              <a:rPr lang="en-US" sz="2000" dirty="0"/>
              <a:t>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4107C-9E06-A042-9BD1-5FB25540BE9D}"/>
              </a:ext>
            </a:extLst>
          </p:cNvPr>
          <p:cNvSpPr txBox="1"/>
          <p:nvPr/>
        </p:nvSpPr>
        <p:spPr>
          <a:xfrm>
            <a:off x="585891" y="5433894"/>
            <a:ext cx="7972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Two variants: breadth first search (BFS) and depth first search (DFS) depending on whether we use a stack or a queue for </a:t>
            </a:r>
            <a:r>
              <a:rPr lang="en-US" sz="2400" dirty="0" err="1">
                <a:solidFill>
                  <a:srgbClr val="FF0000"/>
                </a:solidFill>
              </a:rPr>
              <a:t>to_visit</a:t>
            </a:r>
            <a:r>
              <a:rPr lang="en-US" sz="2400" dirty="0">
                <a:solidFill>
                  <a:srgbClr val="FF0000"/>
                </a:solidFill>
              </a:rPr>
              <a:t>.  Which is which? </a:t>
            </a:r>
          </a:p>
        </p:txBody>
      </p:sp>
    </p:spTree>
    <p:extLst>
      <p:ext uri="{BB962C8B-B14F-4D97-AF65-F5344CB8AC3E}">
        <p14:creationId xmlns:p14="http://schemas.microsoft.com/office/powerpoint/2010/main" val="36553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algorithms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add the start state to </a:t>
            </a:r>
            <a:r>
              <a:rPr lang="en-US" sz="2800" dirty="0" err="1"/>
              <a:t>to_visit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Repeat</a:t>
            </a:r>
          </a:p>
          <a:p>
            <a:pPr lvl="1"/>
            <a:r>
              <a:rPr lang="en-US" sz="2400" dirty="0"/>
              <a:t>take a state off the </a:t>
            </a:r>
            <a:r>
              <a:rPr lang="en-US" sz="2400" dirty="0" err="1"/>
              <a:t>to_visit</a:t>
            </a:r>
            <a:r>
              <a:rPr lang="en-US" sz="2400" dirty="0"/>
              <a:t> list</a:t>
            </a:r>
          </a:p>
          <a:p>
            <a:pPr lvl="1"/>
            <a:r>
              <a:rPr lang="en-US" sz="2400" dirty="0"/>
              <a:t>if it’s the goal state</a:t>
            </a:r>
          </a:p>
          <a:p>
            <a:pPr lvl="2"/>
            <a:r>
              <a:rPr lang="en-US" sz="2000" dirty="0"/>
              <a:t>we’re done!</a:t>
            </a:r>
          </a:p>
          <a:p>
            <a:pPr lvl="1"/>
            <a:r>
              <a:rPr lang="en-US" sz="2400" dirty="0"/>
              <a:t>if it’s not the goal state</a:t>
            </a:r>
          </a:p>
          <a:p>
            <a:pPr lvl="2"/>
            <a:r>
              <a:rPr lang="en-US" sz="2000" dirty="0"/>
              <a:t>Add all of the next states to the </a:t>
            </a:r>
            <a:r>
              <a:rPr lang="en-US" sz="2000" dirty="0" err="1"/>
              <a:t>to_visit</a:t>
            </a:r>
            <a:r>
              <a:rPr lang="en-US" sz="2000" dirty="0"/>
              <a:t> list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2648" y="5410200"/>
            <a:ext cx="7921752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5638800"/>
            <a:ext cx="4706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Depth first search (DFS): </a:t>
            </a:r>
            <a:r>
              <a:rPr lang="en-US" sz="2000" dirty="0" err="1"/>
              <a:t>to_visit</a:t>
            </a:r>
            <a:r>
              <a:rPr lang="en-US" sz="2000" dirty="0"/>
              <a:t> is a stack</a:t>
            </a:r>
          </a:p>
          <a:p>
            <a:r>
              <a:rPr lang="en-US" sz="2000" dirty="0"/>
              <a:t>Breadth first search (BFS): </a:t>
            </a:r>
            <a:r>
              <a:rPr lang="en-US" sz="2000" dirty="0" err="1"/>
              <a:t>to_visit</a:t>
            </a:r>
            <a:r>
              <a:rPr lang="en-US" sz="2000" dirty="0"/>
              <a:t> is a queue</a:t>
            </a:r>
          </a:p>
        </p:txBody>
      </p:sp>
    </p:spTree>
    <p:extLst>
      <p:ext uri="{BB962C8B-B14F-4D97-AF65-F5344CB8AC3E}">
        <p14:creationId xmlns:p14="http://schemas.microsoft.com/office/powerpoint/2010/main" val="370821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state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the “world” (in this case a maze) looks like</a:t>
            </a:r>
          </a:p>
          <a:p>
            <a:pPr lvl="1"/>
            <a:r>
              <a:rPr lang="en-US" sz="2400" dirty="0"/>
              <a:t>We’ll define the world as a collection of </a:t>
            </a:r>
            <a:r>
              <a:rPr lang="en-US" sz="2400" i="1" dirty="0"/>
              <a:t>discrete</a:t>
            </a:r>
            <a:r>
              <a:rPr lang="en-US" sz="2400" dirty="0"/>
              <a:t> states</a:t>
            </a:r>
          </a:p>
          <a:p>
            <a:pPr lvl="1"/>
            <a:r>
              <a:rPr lang="en-US" sz="2400" dirty="0"/>
              <a:t>States are connected if we can get from one state to another by taking a particular action</a:t>
            </a:r>
          </a:p>
          <a:p>
            <a:pPr lvl="1"/>
            <a:r>
              <a:rPr lang="en-US" sz="2400" dirty="0"/>
              <a:t>This is called the “state space”</a:t>
            </a:r>
          </a:p>
        </p:txBody>
      </p:sp>
    </p:spTree>
    <p:extLst>
      <p:ext uri="{BB962C8B-B14F-4D97-AF65-F5344CB8AC3E}">
        <p14:creationId xmlns:p14="http://schemas.microsoft.com/office/powerpoint/2010/main" val="404115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state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the “world” (in this case a maze) looks like</a:t>
            </a:r>
          </a:p>
          <a:p>
            <a:pPr lvl="1"/>
            <a:r>
              <a:rPr lang="en-US" sz="2400" dirty="0"/>
              <a:t>We’ll define the world as a collection of </a:t>
            </a:r>
            <a:r>
              <a:rPr lang="en-US" sz="2400" i="1" dirty="0"/>
              <a:t>discrete</a:t>
            </a:r>
            <a:r>
              <a:rPr lang="en-US" sz="2400" dirty="0"/>
              <a:t> states</a:t>
            </a:r>
          </a:p>
          <a:p>
            <a:pPr lvl="1"/>
            <a:r>
              <a:rPr lang="en-US" sz="2400" dirty="0"/>
              <a:t>States are connected if we can get from one state to another by taking a particular action</a:t>
            </a:r>
          </a:p>
          <a:p>
            <a:pPr lvl="1"/>
            <a:r>
              <a:rPr lang="en-US" sz="2400" dirty="0"/>
              <a:t>This is called the “state space”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D6EC97-6BA1-B143-9E64-7E3170D0D895}"/>
              </a:ext>
            </a:extLst>
          </p:cNvPr>
          <p:cNvCxnSpPr>
            <a:cxnSpLocks/>
          </p:cNvCxnSpPr>
          <p:nvPr/>
        </p:nvCxnSpPr>
        <p:spPr>
          <a:xfrm>
            <a:off x="457200" y="3962400"/>
            <a:ext cx="81534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5169FA8-90D5-2F49-95DC-06495D478DB6}"/>
              </a:ext>
            </a:extLst>
          </p:cNvPr>
          <p:cNvSpPr txBox="1"/>
          <p:nvPr/>
        </p:nvSpPr>
        <p:spPr>
          <a:xfrm>
            <a:off x="612648" y="4114801"/>
            <a:ext cx="7616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this the goal state? (</a:t>
            </a:r>
            <a:r>
              <a:rPr lang="en-US" sz="2400" dirty="0" err="1">
                <a:solidFill>
                  <a:srgbClr val="F57200"/>
                </a:solidFill>
              </a:rPr>
              <a:t>is_goal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states are connected to this state? (</a:t>
            </a:r>
            <a:r>
              <a:rPr lang="en-US" sz="2400" dirty="0" err="1">
                <a:solidFill>
                  <a:srgbClr val="F57200"/>
                </a:solidFill>
              </a:rPr>
              <a:t>next_states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602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variants implemented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676400"/>
            <a:ext cx="5029200" cy="485523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0" y="1799966"/>
            <a:ext cx="4114800" cy="3305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add the start state to </a:t>
            </a:r>
            <a:r>
              <a:rPr lang="en-US" sz="2400" dirty="0" err="1"/>
              <a:t>to_visit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</a:t>
            </a:r>
          </a:p>
          <a:p>
            <a:pPr lvl="1"/>
            <a:r>
              <a:rPr lang="en-US" sz="2000" dirty="0"/>
              <a:t>take a state off the </a:t>
            </a:r>
            <a:r>
              <a:rPr lang="en-US" sz="2000" dirty="0" err="1"/>
              <a:t>to_visit</a:t>
            </a:r>
            <a:r>
              <a:rPr lang="en-US" sz="2000" dirty="0"/>
              <a:t> list</a:t>
            </a:r>
          </a:p>
          <a:p>
            <a:pPr lvl="1"/>
            <a:r>
              <a:rPr lang="en-US" sz="2000" dirty="0"/>
              <a:t>if it’s the goal state</a:t>
            </a:r>
          </a:p>
          <a:p>
            <a:pPr lvl="2"/>
            <a:r>
              <a:rPr lang="en-US" sz="1800" dirty="0"/>
              <a:t>we’re done!</a:t>
            </a:r>
          </a:p>
          <a:p>
            <a:pPr lvl="1"/>
            <a:r>
              <a:rPr lang="en-US" sz="2000" dirty="0"/>
              <a:t>if it’s not the goal state</a:t>
            </a:r>
          </a:p>
          <a:p>
            <a:pPr lvl="2"/>
            <a:r>
              <a:rPr lang="en-US" sz="1800" dirty="0"/>
              <a:t>Add all of the successive states to the </a:t>
            </a:r>
            <a:r>
              <a:rPr lang="en-US" sz="1800" dirty="0" err="1"/>
              <a:t>to_visit</a:t>
            </a:r>
            <a:r>
              <a:rPr lang="en-US" sz="1800" dirty="0"/>
              <a:t> list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038600" y="1676400"/>
            <a:ext cx="0" cy="502920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67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113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6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7310</TotalTime>
  <Words>900</Words>
  <Application>Microsoft Macintosh PowerPoint</Application>
  <PresentationFormat>On-screen Show (4:3)</PresentationFormat>
  <Paragraphs>167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Tw Cen MT</vt:lpstr>
      <vt:lpstr>Wingdings</vt:lpstr>
      <vt:lpstr>Wingdings 2</vt:lpstr>
      <vt:lpstr>Median</vt:lpstr>
      <vt:lpstr>Search</vt:lpstr>
      <vt:lpstr>Admin</vt:lpstr>
      <vt:lpstr>Search algorithm</vt:lpstr>
      <vt:lpstr>Search algorithms</vt:lpstr>
      <vt:lpstr>Search algorithms</vt:lpstr>
      <vt:lpstr>Implementing the state space</vt:lpstr>
      <vt:lpstr>Implementing state space</vt:lpstr>
      <vt:lpstr>Search variants implemented</vt:lpstr>
      <vt:lpstr>What order would this variant visit the states? </vt:lpstr>
      <vt:lpstr>What order would this variant visit the states? </vt:lpstr>
      <vt:lpstr>What order would this variant visit the states? </vt:lpstr>
      <vt:lpstr>DFS with a stack</vt:lpstr>
      <vt:lpstr>DFS with a stack</vt:lpstr>
      <vt:lpstr>One last DFS variant</vt:lpstr>
      <vt:lpstr>One last DFS variant</vt:lpstr>
      <vt:lpstr>Matrices!</vt:lpstr>
      <vt:lpstr>N-queens problem</vt:lpstr>
      <vt:lpstr>N-queens problem</vt:lpstr>
      <vt:lpstr>N-queens problem</vt:lpstr>
      <vt:lpstr>N-queens problem</vt:lpstr>
      <vt:lpstr>Search algorithm</vt:lpstr>
      <vt:lpstr>N queens problem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677</cp:revision>
  <cp:lastPrinted>2019-04-03T17:10:14Z</cp:lastPrinted>
  <dcterms:created xsi:type="dcterms:W3CDTF">2011-02-09T18:38:39Z</dcterms:created>
  <dcterms:modified xsi:type="dcterms:W3CDTF">2022-04-04T17:30:51Z</dcterms:modified>
</cp:coreProperties>
</file>