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654" r:id="rId3"/>
    <p:sldId id="661" r:id="rId4"/>
    <p:sldId id="659" r:id="rId5"/>
    <p:sldId id="662" r:id="rId6"/>
    <p:sldId id="663" r:id="rId7"/>
    <p:sldId id="664" r:id="rId8"/>
    <p:sldId id="665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9" r:id="rId21"/>
    <p:sldId id="680" r:id="rId22"/>
    <p:sldId id="681" r:id="rId23"/>
    <p:sldId id="682" r:id="rId24"/>
    <p:sldId id="683" r:id="rId25"/>
    <p:sldId id="685" r:id="rId26"/>
    <p:sldId id="686" r:id="rId27"/>
    <p:sldId id="758" r:id="rId28"/>
    <p:sldId id="759" r:id="rId29"/>
    <p:sldId id="760" r:id="rId30"/>
    <p:sldId id="761" r:id="rId31"/>
    <p:sldId id="762" r:id="rId32"/>
    <p:sldId id="763" r:id="rId33"/>
    <p:sldId id="764" r:id="rId34"/>
    <p:sldId id="695" r:id="rId35"/>
    <p:sldId id="765" r:id="rId36"/>
    <p:sldId id="766" r:id="rId37"/>
    <p:sldId id="771" r:id="rId38"/>
    <p:sldId id="772" r:id="rId39"/>
    <p:sldId id="773" r:id="rId40"/>
    <p:sldId id="774" r:id="rId41"/>
    <p:sldId id="778" r:id="rId42"/>
    <p:sldId id="779" r:id="rId43"/>
    <p:sldId id="775" r:id="rId44"/>
    <p:sldId id="776" r:id="rId45"/>
    <p:sldId id="777" r:id="rId46"/>
    <p:sldId id="780" r:id="rId47"/>
    <p:sldId id="781" r:id="rId48"/>
    <p:sldId id="782" r:id="rId49"/>
    <p:sldId id="783" r:id="rId50"/>
    <p:sldId id="784" r:id="rId51"/>
    <p:sldId id="724" r:id="rId52"/>
    <p:sldId id="725" r:id="rId53"/>
    <p:sldId id="746" r:id="rId54"/>
    <p:sldId id="747" r:id="rId55"/>
    <p:sldId id="748" r:id="rId56"/>
    <p:sldId id="749" r:id="rId57"/>
    <p:sldId id="750" r:id="rId58"/>
    <p:sldId id="751" r:id="rId59"/>
    <p:sldId id="753" r:id="rId60"/>
    <p:sldId id="752" r:id="rId61"/>
    <p:sldId id="754" r:id="rId62"/>
    <p:sldId id="755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86785" autoAdjust="0"/>
  </p:normalViewPr>
  <p:slideViewPr>
    <p:cSldViewPr snapToObjects="1">
      <p:cViewPr varScale="1">
        <p:scale>
          <a:sx n="140" d="100"/>
          <a:sy n="140" d="100"/>
        </p:scale>
        <p:origin x="200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CS51A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would you explore/pick?</a:t>
            </a:r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Most people go down a single path until they realize that it’s wrong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stuck?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No.  Red positions are just possible options we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know not to go left?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Have to be careful and keep track of where we’ve been if we can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information do we need to figure out a solution?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 “world” (in this case a maze) looks like</a:t>
            </a:r>
          </a:p>
          <a:p>
            <a:pPr lvl="1"/>
            <a:r>
              <a:rPr lang="en-US" dirty="0"/>
              <a:t>We’ll define the world as a collection of discrete states</a:t>
            </a:r>
          </a:p>
          <a:p>
            <a:pPr lvl="1"/>
            <a:r>
              <a:rPr lang="en-US" dirty="0"/>
              <a:t>States are connected if we can get from one state to another by taking a particular action</a:t>
            </a:r>
          </a:p>
          <a:p>
            <a:pPr lvl="1"/>
            <a:r>
              <a:rPr lang="en-US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2" y="2755392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82462" y="30358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2462" y="2920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348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15" y="270896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696215" y="298937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8615" y="295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82209" y="3064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 given problem, still could have different state-spaces</a:t>
            </a:r>
          </a:p>
        </p:txBody>
      </p:sp>
      <p:sp>
        <p:nvSpPr>
          <p:cNvPr id="40" name="Oval 39"/>
          <p:cNvSpPr/>
          <p:nvPr/>
        </p:nvSpPr>
        <p:spPr>
          <a:xfrm>
            <a:off x="15872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396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920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892062" y="31363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0125" y="29887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501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25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more states are there?</a:t>
            </a:r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44196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61722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34023" y="26923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BF7764-9B6D-794B-8D9F-F35885076D95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22292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Next couple of weeks</a:t>
            </a: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2545" y="267777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1828800" y="392946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41E73A-544E-2144-A252-EF05891E6034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58624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3048000" y="386481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3586BE-EEDA-F047-AC98-7C7BEF9F87FB}"/>
              </a:ext>
            </a:extLst>
          </p:cNvPr>
          <p:cNvSpPr/>
          <p:nvPr/>
        </p:nvSpPr>
        <p:spPr>
          <a:xfrm>
            <a:off x="1833807" y="3923709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61FACE2-211B-1246-97CB-016E2256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90" y="5202884"/>
            <a:ext cx="1520766" cy="9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68F880B-2734-EB48-A1EE-5EC9F7B474AF}"/>
              </a:ext>
            </a:extLst>
          </p:cNvPr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Could we have found the exit any other way?</a:t>
            </a:r>
          </a:p>
        </p:txBody>
      </p:sp>
    </p:spTree>
    <p:extLst>
      <p:ext uri="{BB962C8B-B14F-4D97-AF65-F5344CB8AC3E}">
        <p14:creationId xmlns:p14="http://schemas.microsoft.com/office/powerpoint/2010/main" val="22993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a list of states that we </a:t>
            </a:r>
            <a:r>
              <a:rPr lang="en-US" i="1" dirty="0"/>
              <a:t>could</a:t>
            </a:r>
            <a:r>
              <a:rPr lang="en-US" dirty="0"/>
              <a:t> visit, we’ll call it “</a:t>
            </a:r>
            <a:r>
              <a:rPr lang="en-US" dirty="0" err="1"/>
              <a:t>to_visit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idea: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next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5EC722E-22FE-4240-A645-CDBA8768896E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0CB135-3181-1D4D-B88C-771AEA937D59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48D12CE-943C-C84C-A2A7-C86DD0DD1B13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D198F9C-410E-DE45-BA04-E266E79F35BC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97CCDA-9B07-BA43-A4D8-F8045AC387A8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266386E-69CA-374B-8886-D58B44E65B11}"/>
              </a:ext>
            </a:extLst>
          </p:cNvPr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start?</a:t>
            </a:r>
          </a:p>
        </p:txBody>
      </p:sp>
    </p:spTree>
    <p:extLst>
      <p:ext uri="{BB962C8B-B14F-4D97-AF65-F5344CB8AC3E}">
        <p14:creationId xmlns:p14="http://schemas.microsoft.com/office/powerpoint/2010/main" val="741261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0D89024-7E50-C646-B52A-9B5915022EF4}"/>
              </a:ext>
            </a:extLst>
          </p:cNvPr>
          <p:cNvSpPr txBox="1"/>
          <p:nvPr/>
        </p:nvSpPr>
        <p:spPr>
          <a:xfrm>
            <a:off x="6477000" y="5467642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00102-6823-DE4D-A33B-D845B851CBFC}"/>
              </a:ext>
            </a:extLst>
          </p:cNvPr>
          <p:cNvSpPr txBox="1"/>
          <p:nvPr/>
        </p:nvSpPr>
        <p:spPr>
          <a:xfrm>
            <a:off x="4719081" y="48676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217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62BD840-D639-F34B-8EA3-BC1674C5181A}"/>
              </a:ext>
            </a:extLst>
          </p:cNvPr>
          <p:cNvSpPr/>
          <p:nvPr/>
        </p:nvSpPr>
        <p:spPr>
          <a:xfrm>
            <a:off x="2870747" y="4900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89609" y="4724400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08C9AD-52DA-154D-B388-AB222C206FE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9548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7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47A276D-6AB5-8F4F-A5CB-8940F03672B5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A560CAD-FB1B-5A4C-8BDB-15CC1FA8A95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6135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6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F975DE-3A11-EC48-AFE1-01F3828C9CEB}"/>
              </a:ext>
            </a:extLst>
          </p:cNvPr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Dead-end.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4111151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D5E8CB-6722-C24D-B072-91E74EA706D1}"/>
              </a:ext>
            </a:extLst>
          </p:cNvPr>
          <p:cNvSpPr txBox="1"/>
          <p:nvPr/>
        </p:nvSpPr>
        <p:spPr>
          <a:xfrm>
            <a:off x="6180962" y="5261515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list keeps track of where to go next, i.e.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583805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065A20-545C-6F41-8691-1552D4264308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85311AE-EEA6-264E-B778-46594E25E4E5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4019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E6CAA0-D938-864A-97D4-951213BFDBA6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1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06A6A3E-87CC-0F46-A4C7-723A64B423FB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F4F7721-7F4E-3E40-AFE4-D59731D8B25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0095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AA7E050-371A-DA45-B252-4D259BA63F20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0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229C840-10D0-A84F-920E-C7DA59FEFEC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2832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07927EF-D4E6-5742-9269-2EAD3D93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6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was the </a:t>
            </a:r>
            <a:r>
              <a:rPr lang="en-US" dirty="0" err="1">
                <a:solidFill>
                  <a:srgbClr val="FF0000"/>
                </a:solidFill>
              </a:rPr>
              <a:t>to_visit</a:t>
            </a:r>
            <a:r>
              <a:rPr lang="en-US" dirty="0">
                <a:solidFill>
                  <a:srgbClr val="FF0000"/>
                </a:solidFill>
              </a:rPr>
              <a:t> list organized in this example, i.e., what order?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5BE106-D246-434E-A160-CF37EDAA1F03}"/>
              </a:ext>
            </a:extLst>
          </p:cNvPr>
          <p:cNvSpPr txBox="1"/>
          <p:nvPr/>
        </p:nvSpPr>
        <p:spPr>
          <a:xfrm>
            <a:off x="6214595" y="6247291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stack!!! (LIFO)</a:t>
            </a:r>
          </a:p>
        </p:txBody>
      </p:sp>
    </p:spTree>
    <p:extLst>
      <p:ext uri="{BB962C8B-B14F-4D97-AF65-F5344CB8AC3E}">
        <p14:creationId xmlns:p14="http://schemas.microsoft.com/office/powerpoint/2010/main" val="3485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would happen if we used a queue?</a:t>
            </a:r>
          </a:p>
        </p:txBody>
      </p:sp>
    </p:spTree>
    <p:extLst>
      <p:ext uri="{BB962C8B-B14F-4D97-AF65-F5344CB8AC3E}">
        <p14:creationId xmlns:p14="http://schemas.microsoft.com/office/powerpoint/2010/main" val="2712505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first search (DFS): </a:t>
            </a:r>
            <a:r>
              <a:rPr lang="en-US" sz="2000" dirty="0" err="1"/>
              <a:t>to_visit</a:t>
            </a:r>
            <a:r>
              <a:rPr lang="en-US" sz="2000" dirty="0"/>
              <a:t> is a stack</a:t>
            </a:r>
          </a:p>
          <a:p>
            <a:r>
              <a:rPr lang="en-US" sz="2000" dirty="0"/>
              <a:t>Breadth first search (BFS): </a:t>
            </a:r>
            <a:r>
              <a:rPr lang="en-US" sz="2000" dirty="0" err="1"/>
              <a:t>to_visit</a:t>
            </a:r>
            <a:r>
              <a:rPr lang="en-US" sz="2000" dirty="0"/>
              <a:t> is a queue</a:t>
            </a:r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will BFS and DFS visit the states assuming states are added to </a:t>
            </a:r>
            <a:r>
              <a:rPr lang="en-US" sz="2800" dirty="0" err="1">
                <a:solidFill>
                  <a:srgbClr val="FF0000"/>
                </a:solidFill>
              </a:rPr>
              <a:t>to_visit</a:t>
            </a:r>
            <a:r>
              <a:rPr lang="en-US" sz="2800" dirty="0">
                <a:solidFill>
                  <a:srgbClr val="FF0000"/>
                </a:solidFill>
              </a:rPr>
              <a:t> left to right?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5943600" cy="330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1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3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5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0" name="Straight Arrow Connector 39"/>
          <p:cNvCxnSpPr>
            <a:stCxn id="9" idx="2"/>
            <a:endCxn id="38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69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2974032"/>
            <a:ext cx="2937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not 1, 2, 5?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</p:spTree>
    <p:extLst>
      <p:ext uri="{BB962C8B-B14F-4D97-AF65-F5344CB8AC3E}">
        <p14:creationId xmlns:p14="http://schemas.microsoft.com/office/powerpoint/2010/main" val="3545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460501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491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33731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5637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385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686873"/>
            <a:ext cx="86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BFS: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3165" y="2681644"/>
            <a:ext cx="2129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1, 2, 3, 4, 5</a:t>
            </a:r>
          </a:p>
        </p:txBody>
      </p:sp>
    </p:spTree>
    <p:extLst>
      <p:ext uri="{BB962C8B-B14F-4D97-AF65-F5344CB8AC3E}">
        <p14:creationId xmlns:p14="http://schemas.microsoft.com/office/powerpoint/2010/main" val="2135028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variants implemented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76400"/>
            <a:ext cx="5029200" cy="485523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4114800" cy="3305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676400"/>
            <a:ext cx="0" cy="5029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7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113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626" y="5862935"/>
            <a:ext cx="445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search algorithm is this?</a:t>
            </a:r>
          </a:p>
        </p:txBody>
      </p:sp>
    </p:spTree>
    <p:extLst>
      <p:ext uri="{BB962C8B-B14F-4D97-AF65-F5344CB8AC3E}">
        <p14:creationId xmlns:p14="http://schemas.microsoft.com/office/powerpoint/2010/main" val="3939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would this variant visit the states?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1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21" name="Straight Arrow Connector 20"/>
          <p:cNvCxnSpPr>
            <a:stCxn id="6" idx="2"/>
            <a:endCxn id="20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46" y="4885096"/>
            <a:ext cx="301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1, 2, 5, 3, 6, 9, 7, 8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82750"/>
            <a:ext cx="5178711" cy="273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862935"/>
            <a:ext cx="81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DFS!</a:t>
            </a:r>
          </a:p>
        </p:txBody>
      </p:sp>
    </p:spTree>
    <p:extLst>
      <p:ext uri="{BB962C8B-B14F-4D97-AF65-F5344CB8AC3E}">
        <p14:creationId xmlns:p14="http://schemas.microsoft.com/office/powerpoint/2010/main" val="131904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you figure it out?</a:t>
            </a: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Three choices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7158</TotalTime>
  <Words>2017</Words>
  <Application>Microsoft Macintosh PowerPoint</Application>
  <PresentationFormat>On-screen Show (4:3)</PresentationFormat>
  <Paragraphs>639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Median</vt:lpstr>
      <vt:lpstr>Search</vt:lpstr>
      <vt:lpstr>Admin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What order will BFS and DFS visit the states assuming states are added to to_visit left to right?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Search variants implemented</vt:lpstr>
      <vt:lpstr>What order would this variant visit the states? </vt:lpstr>
      <vt:lpstr>What order would this variant visit the states? </vt:lpstr>
      <vt:lpstr>What order would this variant visit the states? 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665</cp:revision>
  <cp:lastPrinted>2019-04-03T17:10:14Z</cp:lastPrinted>
  <dcterms:created xsi:type="dcterms:W3CDTF">2011-02-09T18:38:39Z</dcterms:created>
  <dcterms:modified xsi:type="dcterms:W3CDTF">2019-11-06T17:50:42Z</dcterms:modified>
</cp:coreProperties>
</file>