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72"/>
  </p:notesMasterIdLst>
  <p:sldIdLst>
    <p:sldId id="256" r:id="rId2"/>
    <p:sldId id="346" r:id="rId3"/>
    <p:sldId id="415" r:id="rId4"/>
    <p:sldId id="347" r:id="rId5"/>
    <p:sldId id="348" r:id="rId6"/>
    <p:sldId id="349" r:id="rId7"/>
    <p:sldId id="350" r:id="rId8"/>
    <p:sldId id="399" r:id="rId9"/>
    <p:sldId id="414" r:id="rId10"/>
    <p:sldId id="400" r:id="rId11"/>
    <p:sldId id="401" r:id="rId12"/>
    <p:sldId id="402" r:id="rId13"/>
    <p:sldId id="403" r:id="rId14"/>
    <p:sldId id="404" r:id="rId15"/>
    <p:sldId id="405" r:id="rId16"/>
    <p:sldId id="406" r:id="rId17"/>
    <p:sldId id="407" r:id="rId18"/>
    <p:sldId id="408" r:id="rId19"/>
    <p:sldId id="409" r:id="rId20"/>
    <p:sldId id="351" r:id="rId21"/>
    <p:sldId id="352" r:id="rId22"/>
    <p:sldId id="353" r:id="rId23"/>
    <p:sldId id="354" r:id="rId24"/>
    <p:sldId id="355" r:id="rId25"/>
    <p:sldId id="369" r:id="rId26"/>
    <p:sldId id="390" r:id="rId27"/>
    <p:sldId id="393" r:id="rId28"/>
    <p:sldId id="394" r:id="rId29"/>
    <p:sldId id="469" r:id="rId30"/>
    <p:sldId id="395" r:id="rId31"/>
    <p:sldId id="396" r:id="rId32"/>
    <p:sldId id="397" r:id="rId33"/>
    <p:sldId id="398" r:id="rId34"/>
    <p:sldId id="440" r:id="rId35"/>
    <p:sldId id="441" r:id="rId36"/>
    <p:sldId id="442" r:id="rId37"/>
    <p:sldId id="444" r:id="rId38"/>
    <p:sldId id="445" r:id="rId39"/>
    <p:sldId id="446" r:id="rId40"/>
    <p:sldId id="447" r:id="rId41"/>
    <p:sldId id="448" r:id="rId42"/>
    <p:sldId id="449" r:id="rId43"/>
    <p:sldId id="450" r:id="rId44"/>
    <p:sldId id="451" r:id="rId45"/>
    <p:sldId id="452" r:id="rId46"/>
    <p:sldId id="453" r:id="rId47"/>
    <p:sldId id="470" r:id="rId48"/>
    <p:sldId id="356" r:id="rId49"/>
    <p:sldId id="410" r:id="rId50"/>
    <p:sldId id="411" r:id="rId51"/>
    <p:sldId id="454" r:id="rId52"/>
    <p:sldId id="456" r:id="rId53"/>
    <p:sldId id="457" r:id="rId54"/>
    <p:sldId id="458" r:id="rId55"/>
    <p:sldId id="459" r:id="rId56"/>
    <p:sldId id="460" r:id="rId57"/>
    <p:sldId id="471" r:id="rId58"/>
    <p:sldId id="412" r:id="rId59"/>
    <p:sldId id="413" r:id="rId60"/>
    <p:sldId id="461" r:id="rId61"/>
    <p:sldId id="462" r:id="rId62"/>
    <p:sldId id="463" r:id="rId63"/>
    <p:sldId id="464" r:id="rId64"/>
    <p:sldId id="465" r:id="rId65"/>
    <p:sldId id="466" r:id="rId66"/>
    <p:sldId id="467" r:id="rId67"/>
    <p:sldId id="468" r:id="rId68"/>
    <p:sldId id="472" r:id="rId69"/>
    <p:sldId id="473" r:id="rId70"/>
    <p:sldId id="474" r:id="rId7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8AB611-3086-6E6F-040A-5E71DA3CF609}" name="Alexandra Papoutsaki" initials="AP" userId="S::apaa2017@pomona.edu::bfa77a5d-e38e-43e7-abd1-0ba00b2c134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9E5"/>
    <a:srgbClr val="FF9300"/>
    <a:srgbClr val="00FA00"/>
    <a:srgbClr val="8EFA00"/>
    <a:srgbClr val="009051"/>
    <a:srgbClr val="FFD579"/>
    <a:srgbClr val="0432FF"/>
    <a:srgbClr val="011893"/>
    <a:srgbClr val="FFFC00"/>
    <a:srgbClr val="FF2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80000"/>
  </p:normalViewPr>
  <p:slideViewPr>
    <p:cSldViewPr snapToGrid="0">
      <p:cViewPr varScale="1">
        <p:scale>
          <a:sx n="90" d="100"/>
          <a:sy n="90" d="100"/>
        </p:scale>
        <p:origin x="61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microsoft.com/office/2018/10/relationships/authors" Targe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DBA23-DB00-314B-A470-A362519CA314}" type="datetimeFigureOut">
              <a:rPr lang="en-US" smtClean="0"/>
              <a:t>3/16/26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EC9309-185D-B241-857D-6AB647741F6D}" type="slidenum">
              <a:rPr lang="en-US" smtClean="0"/>
              <a:t>‹#›</a:t>
            </a:fld>
            <a:endParaRPr lang="en-US"/>
          </a:p>
        </p:txBody>
      </p:sp>
    </p:spTree>
    <p:extLst>
      <p:ext uri="{BB962C8B-B14F-4D97-AF65-F5344CB8AC3E}">
        <p14:creationId xmlns:p14="http://schemas.microsoft.com/office/powerpoint/2010/main" val="1507590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We are reaching the end of the course unit on Mathematical Foundations. </a:t>
            </a:r>
          </a:p>
        </p:txBody>
      </p:sp>
      <p:sp>
        <p:nvSpPr>
          <p:cNvPr id="4" name="Slide Number Placeholder 3"/>
          <p:cNvSpPr>
            <a:spLocks noGrp="1"/>
          </p:cNvSpPr>
          <p:nvPr>
            <p:ph type="sldNum" sz="quarter" idx="5"/>
          </p:nvPr>
        </p:nvSpPr>
        <p:spPr/>
        <p:txBody>
          <a:bodyPr/>
          <a:lstStyle/>
          <a:p>
            <a:fld id="{D1EC9309-185D-B241-857D-6AB647741F6D}" type="slidenum">
              <a:rPr lang="en-US" smtClean="0"/>
              <a:t>1</a:t>
            </a:fld>
            <a:endParaRPr lang="en-US"/>
          </a:p>
        </p:txBody>
      </p:sp>
    </p:spTree>
    <p:extLst>
      <p:ext uri="{BB962C8B-B14F-4D97-AF65-F5344CB8AC3E}">
        <p14:creationId xmlns:p14="http://schemas.microsoft.com/office/powerpoint/2010/main" val="446043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8B393-C194-5EB2-F9DF-801A78A310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0ADE14-5712-B378-3D18-6300E0D273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D00807-3CCD-CC39-11C2-0EA0A2B66DE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n is </a:t>
            </a:r>
            <a:r>
              <a:rPr lang="en-US" sz="1200" kern="1200" dirty="0" err="1">
                <a:solidFill>
                  <a:schemeClr val="tx1"/>
                </a:solidFill>
                <a:effectLst/>
                <a:latin typeface="+mn-lt"/>
                <a:ea typeface="+mn-ea"/>
                <a:cs typeface="+mn-cs"/>
              </a:rPr>
              <a:t>substituded</a:t>
            </a:r>
            <a:r>
              <a:rPr lang="en-US" sz="1200" kern="1200" dirty="0">
                <a:solidFill>
                  <a:schemeClr val="tx1"/>
                </a:solidFill>
                <a:effectLst/>
                <a:latin typeface="+mn-lt"/>
                <a:ea typeface="+mn-ea"/>
                <a:cs typeface="+mn-cs"/>
              </a:rPr>
              <a:t> with 5 and the function has to return 5*factorial(4) which leads to factorial(4) being called</a:t>
            </a:r>
          </a:p>
        </p:txBody>
      </p:sp>
      <p:sp>
        <p:nvSpPr>
          <p:cNvPr id="4" name="Slide Number Placeholder 3">
            <a:extLst>
              <a:ext uri="{FF2B5EF4-FFF2-40B4-BE49-F238E27FC236}">
                <a16:creationId xmlns:a16="http://schemas.microsoft.com/office/drawing/2014/main" id="{60A4FD97-8E2A-C741-4FED-C777B66FA809}"/>
              </a:ext>
            </a:extLst>
          </p:cNvPr>
          <p:cNvSpPr>
            <a:spLocks noGrp="1"/>
          </p:cNvSpPr>
          <p:nvPr>
            <p:ph type="sldNum" sz="quarter" idx="5"/>
          </p:nvPr>
        </p:nvSpPr>
        <p:spPr/>
        <p:txBody>
          <a:bodyPr/>
          <a:lstStyle/>
          <a:p>
            <a:fld id="{D1EC9309-185D-B241-857D-6AB647741F6D}" type="slidenum">
              <a:rPr lang="en-US" smtClean="0"/>
              <a:t>10</a:t>
            </a:fld>
            <a:endParaRPr lang="en-US"/>
          </a:p>
        </p:txBody>
      </p:sp>
    </p:spTree>
    <p:extLst>
      <p:ext uri="{BB962C8B-B14F-4D97-AF65-F5344CB8AC3E}">
        <p14:creationId xmlns:p14="http://schemas.microsoft.com/office/powerpoint/2010/main" val="18146033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D5E64-B0CA-710F-9220-18AE40E02D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1B7278-2C69-2625-BEA4-AE1D5DA99B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4747AE-D020-47B2-08C0-4D47E21C4145}"/>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factorial(4) needs to call factorial(3) which adds a new stack frame</a:t>
            </a:r>
          </a:p>
        </p:txBody>
      </p:sp>
      <p:sp>
        <p:nvSpPr>
          <p:cNvPr id="4" name="Slide Number Placeholder 3">
            <a:extLst>
              <a:ext uri="{FF2B5EF4-FFF2-40B4-BE49-F238E27FC236}">
                <a16:creationId xmlns:a16="http://schemas.microsoft.com/office/drawing/2014/main" id="{2DD254BD-64C3-3953-3847-43ABC67A2E01}"/>
              </a:ext>
            </a:extLst>
          </p:cNvPr>
          <p:cNvSpPr>
            <a:spLocks noGrp="1"/>
          </p:cNvSpPr>
          <p:nvPr>
            <p:ph type="sldNum" sz="quarter" idx="5"/>
          </p:nvPr>
        </p:nvSpPr>
        <p:spPr/>
        <p:txBody>
          <a:bodyPr/>
          <a:lstStyle/>
          <a:p>
            <a:fld id="{D1EC9309-185D-B241-857D-6AB647741F6D}" type="slidenum">
              <a:rPr lang="en-US" smtClean="0"/>
              <a:t>11</a:t>
            </a:fld>
            <a:endParaRPr lang="en-US"/>
          </a:p>
        </p:txBody>
      </p:sp>
    </p:spTree>
    <p:extLst>
      <p:ext uri="{BB962C8B-B14F-4D97-AF65-F5344CB8AC3E}">
        <p14:creationId xmlns:p14="http://schemas.microsoft.com/office/powerpoint/2010/main" val="33994773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2267C-50E9-266B-C966-F5FF7E9FD7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BF855B-21A1-A08D-B370-FC34CE1188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D08CF9-8B91-A931-D103-384CE10E36E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factorial(3) calls factorial(2)</a:t>
            </a:r>
          </a:p>
        </p:txBody>
      </p:sp>
      <p:sp>
        <p:nvSpPr>
          <p:cNvPr id="4" name="Slide Number Placeholder 3">
            <a:extLst>
              <a:ext uri="{FF2B5EF4-FFF2-40B4-BE49-F238E27FC236}">
                <a16:creationId xmlns:a16="http://schemas.microsoft.com/office/drawing/2014/main" id="{99A72881-0971-71B3-EC81-C5F5A14C88D7}"/>
              </a:ext>
            </a:extLst>
          </p:cNvPr>
          <p:cNvSpPr>
            <a:spLocks noGrp="1"/>
          </p:cNvSpPr>
          <p:nvPr>
            <p:ph type="sldNum" sz="quarter" idx="5"/>
          </p:nvPr>
        </p:nvSpPr>
        <p:spPr/>
        <p:txBody>
          <a:bodyPr/>
          <a:lstStyle/>
          <a:p>
            <a:fld id="{D1EC9309-185D-B241-857D-6AB647741F6D}" type="slidenum">
              <a:rPr lang="en-US" smtClean="0"/>
              <a:t>12</a:t>
            </a:fld>
            <a:endParaRPr lang="en-US"/>
          </a:p>
        </p:txBody>
      </p:sp>
    </p:spTree>
    <p:extLst>
      <p:ext uri="{BB962C8B-B14F-4D97-AF65-F5344CB8AC3E}">
        <p14:creationId xmlns:p14="http://schemas.microsoft.com/office/powerpoint/2010/main" val="2205077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318A2-19E1-7167-3EA2-4D7611C176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1F3511-81EC-58F6-9EA5-3A48C1FFAC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6011DF-E803-BE2B-510C-6FE70E20128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factorial(2) calls factorial(1) and our call stack keeps growing with each stake frame being pushed</a:t>
            </a:r>
          </a:p>
        </p:txBody>
      </p:sp>
      <p:sp>
        <p:nvSpPr>
          <p:cNvPr id="4" name="Slide Number Placeholder 3">
            <a:extLst>
              <a:ext uri="{FF2B5EF4-FFF2-40B4-BE49-F238E27FC236}">
                <a16:creationId xmlns:a16="http://schemas.microsoft.com/office/drawing/2014/main" id="{EA1B3936-4265-2459-9DB4-C78526170535}"/>
              </a:ext>
            </a:extLst>
          </p:cNvPr>
          <p:cNvSpPr>
            <a:spLocks noGrp="1"/>
          </p:cNvSpPr>
          <p:nvPr>
            <p:ph type="sldNum" sz="quarter" idx="5"/>
          </p:nvPr>
        </p:nvSpPr>
        <p:spPr/>
        <p:txBody>
          <a:bodyPr/>
          <a:lstStyle/>
          <a:p>
            <a:fld id="{D1EC9309-185D-B241-857D-6AB647741F6D}" type="slidenum">
              <a:rPr lang="en-US" smtClean="0"/>
              <a:t>13</a:t>
            </a:fld>
            <a:endParaRPr lang="en-US"/>
          </a:p>
        </p:txBody>
      </p:sp>
    </p:spTree>
    <p:extLst>
      <p:ext uri="{BB962C8B-B14F-4D97-AF65-F5344CB8AC3E}">
        <p14:creationId xmlns:p14="http://schemas.microsoft.com/office/powerpoint/2010/main" val="27791812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0579D-67AC-3862-A312-9EDC39A8DC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ABC82B-BE7F-C520-8072-5F4F98CB0E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DC633D-531B-0287-4399-AEED3805DECF}"/>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Our latest stack frame has been added for factorial(1) which at last gives us back 1!</a:t>
            </a:r>
          </a:p>
        </p:txBody>
      </p:sp>
      <p:sp>
        <p:nvSpPr>
          <p:cNvPr id="4" name="Slide Number Placeholder 3">
            <a:extLst>
              <a:ext uri="{FF2B5EF4-FFF2-40B4-BE49-F238E27FC236}">
                <a16:creationId xmlns:a16="http://schemas.microsoft.com/office/drawing/2014/main" id="{26277E5E-D7EC-8D94-D746-5D9F753662CF}"/>
              </a:ext>
            </a:extLst>
          </p:cNvPr>
          <p:cNvSpPr>
            <a:spLocks noGrp="1"/>
          </p:cNvSpPr>
          <p:nvPr>
            <p:ph type="sldNum" sz="quarter" idx="5"/>
          </p:nvPr>
        </p:nvSpPr>
        <p:spPr/>
        <p:txBody>
          <a:bodyPr/>
          <a:lstStyle/>
          <a:p>
            <a:fld id="{D1EC9309-185D-B241-857D-6AB647741F6D}" type="slidenum">
              <a:rPr lang="en-US" smtClean="0"/>
              <a:t>14</a:t>
            </a:fld>
            <a:endParaRPr lang="en-US"/>
          </a:p>
        </p:txBody>
      </p:sp>
    </p:spTree>
    <p:extLst>
      <p:ext uri="{BB962C8B-B14F-4D97-AF65-F5344CB8AC3E}">
        <p14:creationId xmlns:p14="http://schemas.microsoft.com/office/powerpoint/2010/main" val="40144304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FFF11-2656-F0D9-18F6-72CEDB5734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CED569-8ECA-7EF4-C4F2-98EC6899D6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0FE456-0843-5C24-1F59-4373DECB2C6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This results in the top of the stack being popped and factorial(2) returning2*1=2</a:t>
            </a:r>
          </a:p>
        </p:txBody>
      </p:sp>
      <p:sp>
        <p:nvSpPr>
          <p:cNvPr id="4" name="Slide Number Placeholder 3">
            <a:extLst>
              <a:ext uri="{FF2B5EF4-FFF2-40B4-BE49-F238E27FC236}">
                <a16:creationId xmlns:a16="http://schemas.microsoft.com/office/drawing/2014/main" id="{6A5A9596-A35A-8393-3D71-47AE40D46677}"/>
              </a:ext>
            </a:extLst>
          </p:cNvPr>
          <p:cNvSpPr>
            <a:spLocks noGrp="1"/>
          </p:cNvSpPr>
          <p:nvPr>
            <p:ph type="sldNum" sz="quarter" idx="5"/>
          </p:nvPr>
        </p:nvSpPr>
        <p:spPr/>
        <p:txBody>
          <a:bodyPr/>
          <a:lstStyle/>
          <a:p>
            <a:fld id="{D1EC9309-185D-B241-857D-6AB647741F6D}" type="slidenum">
              <a:rPr lang="en-US" smtClean="0"/>
              <a:t>15</a:t>
            </a:fld>
            <a:endParaRPr lang="en-US"/>
          </a:p>
        </p:txBody>
      </p:sp>
    </p:spTree>
    <p:extLst>
      <p:ext uri="{BB962C8B-B14F-4D97-AF65-F5344CB8AC3E}">
        <p14:creationId xmlns:p14="http://schemas.microsoft.com/office/powerpoint/2010/main" val="14948372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75663-04D0-60A2-485E-C068DF0265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8D6B82-E122-45CC-D215-CB90BE8730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F12461-4493-288C-1BE3-551B1034F17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This results in the new top of the stack being popped and factorial(3) returning3*2=6</a:t>
            </a:r>
          </a:p>
        </p:txBody>
      </p:sp>
      <p:sp>
        <p:nvSpPr>
          <p:cNvPr id="4" name="Slide Number Placeholder 3">
            <a:extLst>
              <a:ext uri="{FF2B5EF4-FFF2-40B4-BE49-F238E27FC236}">
                <a16:creationId xmlns:a16="http://schemas.microsoft.com/office/drawing/2014/main" id="{D8631F95-1BB6-DB5B-92E7-B364549574ED}"/>
              </a:ext>
            </a:extLst>
          </p:cNvPr>
          <p:cNvSpPr>
            <a:spLocks noGrp="1"/>
          </p:cNvSpPr>
          <p:nvPr>
            <p:ph type="sldNum" sz="quarter" idx="5"/>
          </p:nvPr>
        </p:nvSpPr>
        <p:spPr/>
        <p:txBody>
          <a:bodyPr/>
          <a:lstStyle/>
          <a:p>
            <a:fld id="{D1EC9309-185D-B241-857D-6AB647741F6D}" type="slidenum">
              <a:rPr lang="en-US" smtClean="0"/>
              <a:t>16</a:t>
            </a:fld>
            <a:endParaRPr lang="en-US"/>
          </a:p>
        </p:txBody>
      </p:sp>
    </p:spTree>
    <p:extLst>
      <p:ext uri="{BB962C8B-B14F-4D97-AF65-F5344CB8AC3E}">
        <p14:creationId xmlns:p14="http://schemas.microsoft.com/office/powerpoint/2010/main" val="28217427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ADCEA-9252-86CE-CF99-3619FCE4A5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3635B4-37A0-320C-FBAE-0F993224A3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20ACA9-B1A1-99C9-FB8A-D7828319CEB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This results in the new top of the stack being popped and factorial(4) returning 4*6=24</a:t>
            </a:r>
          </a:p>
        </p:txBody>
      </p:sp>
      <p:sp>
        <p:nvSpPr>
          <p:cNvPr id="4" name="Slide Number Placeholder 3">
            <a:extLst>
              <a:ext uri="{FF2B5EF4-FFF2-40B4-BE49-F238E27FC236}">
                <a16:creationId xmlns:a16="http://schemas.microsoft.com/office/drawing/2014/main" id="{E1FC5EB7-C021-455D-B31D-DE6EECD4CA41}"/>
              </a:ext>
            </a:extLst>
          </p:cNvPr>
          <p:cNvSpPr>
            <a:spLocks noGrp="1"/>
          </p:cNvSpPr>
          <p:nvPr>
            <p:ph type="sldNum" sz="quarter" idx="5"/>
          </p:nvPr>
        </p:nvSpPr>
        <p:spPr/>
        <p:txBody>
          <a:bodyPr/>
          <a:lstStyle/>
          <a:p>
            <a:fld id="{D1EC9309-185D-B241-857D-6AB647741F6D}" type="slidenum">
              <a:rPr lang="en-US" smtClean="0"/>
              <a:t>17</a:t>
            </a:fld>
            <a:endParaRPr lang="en-US"/>
          </a:p>
        </p:txBody>
      </p:sp>
    </p:spTree>
    <p:extLst>
      <p:ext uri="{BB962C8B-B14F-4D97-AF65-F5344CB8AC3E}">
        <p14:creationId xmlns:p14="http://schemas.microsoft.com/office/powerpoint/2010/main" val="435231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AE049-6DA6-46A7-086F-A509F1581F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376734-13EC-0EDC-A125-2DFE01CE9F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F7AA90-457C-B694-7BD0-89683591BB5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This results in the new top of the stack being popped and factorial(5) returning 5*24=120</a:t>
            </a:r>
          </a:p>
        </p:txBody>
      </p:sp>
      <p:sp>
        <p:nvSpPr>
          <p:cNvPr id="4" name="Slide Number Placeholder 3">
            <a:extLst>
              <a:ext uri="{FF2B5EF4-FFF2-40B4-BE49-F238E27FC236}">
                <a16:creationId xmlns:a16="http://schemas.microsoft.com/office/drawing/2014/main" id="{4B968CD9-6931-BB48-D07C-395B2965B562}"/>
              </a:ext>
            </a:extLst>
          </p:cNvPr>
          <p:cNvSpPr>
            <a:spLocks noGrp="1"/>
          </p:cNvSpPr>
          <p:nvPr>
            <p:ph type="sldNum" sz="quarter" idx="5"/>
          </p:nvPr>
        </p:nvSpPr>
        <p:spPr/>
        <p:txBody>
          <a:bodyPr/>
          <a:lstStyle/>
          <a:p>
            <a:fld id="{D1EC9309-185D-B241-857D-6AB647741F6D}" type="slidenum">
              <a:rPr lang="en-US" smtClean="0"/>
              <a:t>18</a:t>
            </a:fld>
            <a:endParaRPr lang="en-US"/>
          </a:p>
        </p:txBody>
      </p:sp>
    </p:spTree>
    <p:extLst>
      <p:ext uri="{BB962C8B-B14F-4D97-AF65-F5344CB8AC3E}">
        <p14:creationId xmlns:p14="http://schemas.microsoft.com/office/powerpoint/2010/main" val="3660866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10BA3-ECC2-91A1-2667-A48F92164B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8BA20E-723C-C74D-BBF9-3A7BEADD9C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B9D4E1-AB79-311A-783C-810CF87AB300}"/>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Ultimately, there is nothing left in the stack and the function terminates returning to whomever called it 120.</a:t>
            </a:r>
          </a:p>
        </p:txBody>
      </p:sp>
      <p:sp>
        <p:nvSpPr>
          <p:cNvPr id="4" name="Slide Number Placeholder 3">
            <a:extLst>
              <a:ext uri="{FF2B5EF4-FFF2-40B4-BE49-F238E27FC236}">
                <a16:creationId xmlns:a16="http://schemas.microsoft.com/office/drawing/2014/main" id="{F8B36BFF-CB07-4F35-0764-BE7884320770}"/>
              </a:ext>
            </a:extLst>
          </p:cNvPr>
          <p:cNvSpPr>
            <a:spLocks noGrp="1"/>
          </p:cNvSpPr>
          <p:nvPr>
            <p:ph type="sldNum" sz="quarter" idx="5"/>
          </p:nvPr>
        </p:nvSpPr>
        <p:spPr/>
        <p:txBody>
          <a:bodyPr/>
          <a:lstStyle/>
          <a:p>
            <a:fld id="{D1EC9309-185D-B241-857D-6AB647741F6D}" type="slidenum">
              <a:rPr lang="en-US" smtClean="0"/>
              <a:t>19</a:t>
            </a:fld>
            <a:endParaRPr lang="en-US"/>
          </a:p>
        </p:txBody>
      </p:sp>
    </p:spTree>
    <p:extLst>
      <p:ext uri="{BB962C8B-B14F-4D97-AF65-F5344CB8AC3E}">
        <p14:creationId xmlns:p14="http://schemas.microsoft.com/office/powerpoint/2010/main" val="1937946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E80AC-8AFC-1728-8BC1-665A89965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9E67F8-7207-8867-F026-A208FCF89B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365A27-F917-6FA4-723C-0FDD09BFDB0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02122"/>
                </a:solidFill>
                <a:effectLst/>
                <a:latin typeface="Arial" panose="020B0604020202020204" pitchFamily="34" charset="0"/>
              </a:rPr>
              <a:t>The programs you have written so far have probably contained control flow (if/else statements) and iteration in the form of for and while loops. Today, we will see a new way of solving problems using recursion.</a:t>
            </a:r>
          </a:p>
        </p:txBody>
      </p:sp>
      <p:sp>
        <p:nvSpPr>
          <p:cNvPr id="4" name="Slide Number Placeholder 3">
            <a:extLst>
              <a:ext uri="{FF2B5EF4-FFF2-40B4-BE49-F238E27FC236}">
                <a16:creationId xmlns:a16="http://schemas.microsoft.com/office/drawing/2014/main" id="{3D88019A-2B03-EEB6-BCF4-96DCABE44B35}"/>
              </a:ext>
            </a:extLst>
          </p:cNvPr>
          <p:cNvSpPr>
            <a:spLocks noGrp="1"/>
          </p:cNvSpPr>
          <p:nvPr>
            <p:ph type="sldNum" sz="quarter" idx="5"/>
          </p:nvPr>
        </p:nvSpPr>
        <p:spPr/>
        <p:txBody>
          <a:bodyPr/>
          <a:lstStyle/>
          <a:p>
            <a:fld id="{D1EC9309-185D-B241-857D-6AB647741F6D}" type="slidenum">
              <a:rPr lang="en-US" smtClean="0"/>
              <a:t>2</a:t>
            </a:fld>
            <a:endParaRPr lang="en-US"/>
          </a:p>
        </p:txBody>
      </p:sp>
    </p:spTree>
    <p:extLst>
      <p:ext uri="{BB962C8B-B14F-4D97-AF65-F5344CB8AC3E}">
        <p14:creationId xmlns:p14="http://schemas.microsoft.com/office/powerpoint/2010/main" val="10054351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1DD5C-7259-2BDC-33CA-3C5C14B551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21AEDF-056D-5567-DF31-C6EDCC1FE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36B0C9-544E-39AF-5D19-E113BF5AF27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To write our recursive functions we will follow four basic steps. 1) we will start by defining the header of the function, that is writing its name and parameters. 2) We will proceed with defining the recursive case. Most of the times, it will be enough to pretend that we have a working version of the function, but the function works only on smaller versions of our problem. (When I say smaller versions, I mean smaller numbers, shorter strings, shorter, lists, </a:t>
            </a:r>
            <a:r>
              <a:rPr lang="en-US" sz="1200" kern="1200" dirty="0" err="1">
                <a:solidFill>
                  <a:schemeClr val="tx1"/>
                </a:solidFill>
                <a:effectLst/>
                <a:latin typeface="+mn-lt"/>
                <a:ea typeface="+mn-ea"/>
                <a:cs typeface="+mn-cs"/>
              </a:rPr>
              <a:t>etc</a:t>
            </a:r>
            <a:r>
              <a:rPr lang="en-US" sz="1200" kern="1200" dirty="0">
                <a:solidFill>
                  <a:schemeClr val="tx1"/>
                </a:solidFill>
                <a:effectLst/>
                <a:latin typeface="+mn-lt"/>
                <a:ea typeface="+mn-ea"/>
                <a:cs typeface="+mn-cs"/>
              </a:rPr>
              <a:t>). You might also want to try writing things in plain English or even thinking in mathematical terms. 3) We then proceed with defining our base case which is the smallest/simplest problem. Putting it all together, we start by checking the base case where we return or do something for the recursive case. For the recursive case (that is, when the base case is not true), we calculate the problem using the recursive definition and return the answer.</a:t>
            </a:r>
          </a:p>
        </p:txBody>
      </p:sp>
      <p:sp>
        <p:nvSpPr>
          <p:cNvPr id="4" name="Slide Number Placeholder 3">
            <a:extLst>
              <a:ext uri="{FF2B5EF4-FFF2-40B4-BE49-F238E27FC236}">
                <a16:creationId xmlns:a16="http://schemas.microsoft.com/office/drawing/2014/main" id="{8EEC86E8-7A55-92FA-2AF7-FB9C420712E2}"/>
              </a:ext>
            </a:extLst>
          </p:cNvPr>
          <p:cNvSpPr>
            <a:spLocks noGrp="1"/>
          </p:cNvSpPr>
          <p:nvPr>
            <p:ph type="sldNum" sz="quarter" idx="5"/>
          </p:nvPr>
        </p:nvSpPr>
        <p:spPr/>
        <p:txBody>
          <a:bodyPr/>
          <a:lstStyle/>
          <a:p>
            <a:fld id="{D1EC9309-185D-B241-857D-6AB647741F6D}" type="slidenum">
              <a:rPr lang="en-US" smtClean="0"/>
              <a:t>20</a:t>
            </a:fld>
            <a:endParaRPr lang="en-US"/>
          </a:p>
        </p:txBody>
      </p:sp>
    </p:spTree>
    <p:extLst>
      <p:ext uri="{BB962C8B-B14F-4D97-AF65-F5344CB8AC3E}">
        <p14:creationId xmlns:p14="http://schemas.microsoft.com/office/powerpoint/2010/main" val="4762887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4374D-BC1E-D80B-2736-DCA27CC784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5EC5FD-3195-4937-1A0C-E6988279E8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9F6C5E-66CD-DC0D-605A-1316041FBC0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Recursion might sound familiar to induction if you have taken a proof-based course. In induction you would show something works the first time (this is your base case), you assume that it works for some time, and show that it will work for the next time (recursive case), therefore it must work for all times.</a:t>
            </a:r>
          </a:p>
        </p:txBody>
      </p:sp>
      <p:sp>
        <p:nvSpPr>
          <p:cNvPr id="4" name="Slide Number Placeholder 3">
            <a:extLst>
              <a:ext uri="{FF2B5EF4-FFF2-40B4-BE49-F238E27FC236}">
                <a16:creationId xmlns:a16="http://schemas.microsoft.com/office/drawing/2014/main" id="{3DFF6555-CE14-8A62-F5FC-EC9BBFD27FB8}"/>
              </a:ext>
            </a:extLst>
          </p:cNvPr>
          <p:cNvSpPr>
            <a:spLocks noGrp="1"/>
          </p:cNvSpPr>
          <p:nvPr>
            <p:ph type="sldNum" sz="quarter" idx="5"/>
          </p:nvPr>
        </p:nvSpPr>
        <p:spPr/>
        <p:txBody>
          <a:bodyPr/>
          <a:lstStyle/>
          <a:p>
            <a:fld id="{D1EC9309-185D-B241-857D-6AB647741F6D}" type="slidenum">
              <a:rPr lang="en-US" smtClean="0"/>
              <a:t>21</a:t>
            </a:fld>
            <a:endParaRPr lang="en-US"/>
          </a:p>
        </p:txBody>
      </p:sp>
    </p:spTree>
    <p:extLst>
      <p:ext uri="{BB962C8B-B14F-4D97-AF65-F5344CB8AC3E}">
        <p14:creationId xmlns:p14="http://schemas.microsoft.com/office/powerpoint/2010/main" val="2942842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7211D-F610-0512-88DB-A52C13A2F3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A1B6C9-8124-12BF-A0E6-CB747E650B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2C7D08-A81A-1D78-B40A-A7C9FCE883D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Over the next slides, we will follow the same recipe. I will provide you with problems that you will solve writing recursive functions for, following the four steps we just saw. Our first problem asks us to write a recursive function that takes a positive number and calculates the sum of numbers from 0 up to and including that number.</a:t>
            </a:r>
          </a:p>
        </p:txBody>
      </p:sp>
      <p:sp>
        <p:nvSpPr>
          <p:cNvPr id="4" name="Slide Number Placeholder 3">
            <a:extLst>
              <a:ext uri="{FF2B5EF4-FFF2-40B4-BE49-F238E27FC236}">
                <a16:creationId xmlns:a16="http://schemas.microsoft.com/office/drawing/2014/main" id="{D6EBF488-0A9B-DED3-17D9-315B63F6673E}"/>
              </a:ext>
            </a:extLst>
          </p:cNvPr>
          <p:cNvSpPr>
            <a:spLocks noGrp="1"/>
          </p:cNvSpPr>
          <p:nvPr>
            <p:ph type="sldNum" sz="quarter" idx="5"/>
          </p:nvPr>
        </p:nvSpPr>
        <p:spPr/>
        <p:txBody>
          <a:bodyPr/>
          <a:lstStyle/>
          <a:p>
            <a:fld id="{D1EC9309-185D-B241-857D-6AB647741F6D}" type="slidenum">
              <a:rPr lang="en-US" smtClean="0"/>
              <a:t>22</a:t>
            </a:fld>
            <a:endParaRPr lang="en-US"/>
          </a:p>
        </p:txBody>
      </p:sp>
    </p:spTree>
    <p:extLst>
      <p:ext uri="{BB962C8B-B14F-4D97-AF65-F5344CB8AC3E}">
        <p14:creationId xmlns:p14="http://schemas.microsoft.com/office/powerpoint/2010/main" val="27079770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1FAD1-68AF-1D60-469C-9A3091C6EC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7ECB7B-D44B-C56C-F4A8-42B5E298F5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E93944-6070-F805-17C7-62F1995FC322}"/>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279711B-443D-0AEB-10E2-FF2D72DF2DFF}"/>
              </a:ext>
            </a:extLst>
          </p:cNvPr>
          <p:cNvSpPr>
            <a:spLocks noGrp="1"/>
          </p:cNvSpPr>
          <p:nvPr>
            <p:ph type="sldNum" sz="quarter" idx="5"/>
          </p:nvPr>
        </p:nvSpPr>
        <p:spPr/>
        <p:txBody>
          <a:bodyPr/>
          <a:lstStyle/>
          <a:p>
            <a:fld id="{D1EC9309-185D-B241-857D-6AB647741F6D}" type="slidenum">
              <a:rPr lang="en-US" smtClean="0"/>
              <a:t>23</a:t>
            </a:fld>
            <a:endParaRPr lang="en-US"/>
          </a:p>
        </p:txBody>
      </p:sp>
    </p:spTree>
    <p:extLst>
      <p:ext uri="{BB962C8B-B14F-4D97-AF65-F5344CB8AC3E}">
        <p14:creationId xmlns:p14="http://schemas.microsoft.com/office/powerpoint/2010/main" val="19434047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142D7-C3C2-76EA-E864-756A0B336E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C779F2-B6E4-497F-F68D-3271B1DAB0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E85E26-81AD-DDF9-4F68-78587B5BD361}"/>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71AB7B6-D120-626E-02F8-83F93D11B313}"/>
              </a:ext>
            </a:extLst>
          </p:cNvPr>
          <p:cNvSpPr>
            <a:spLocks noGrp="1"/>
          </p:cNvSpPr>
          <p:nvPr>
            <p:ph type="sldNum" sz="quarter" idx="5"/>
          </p:nvPr>
        </p:nvSpPr>
        <p:spPr/>
        <p:txBody>
          <a:bodyPr/>
          <a:lstStyle/>
          <a:p>
            <a:fld id="{D1EC9309-185D-B241-857D-6AB647741F6D}" type="slidenum">
              <a:rPr lang="en-US" smtClean="0"/>
              <a:t>24</a:t>
            </a:fld>
            <a:endParaRPr lang="en-US"/>
          </a:p>
        </p:txBody>
      </p:sp>
    </p:spTree>
    <p:extLst>
      <p:ext uri="{BB962C8B-B14F-4D97-AF65-F5344CB8AC3E}">
        <p14:creationId xmlns:p14="http://schemas.microsoft.com/office/powerpoint/2010/main" val="10554786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855A1-4D68-AAEE-4C64-9FA9275D93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4CB025-AE12-0AFF-FEFF-62821CB274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D76556-3142-65E0-23FC-9E8400B3120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What happens in the call stack when we call </a:t>
            </a:r>
            <a:r>
              <a:rPr lang="en-US" sz="1200" kern="1200" dirty="0" err="1">
                <a:solidFill>
                  <a:schemeClr val="tx1"/>
                </a:solidFill>
                <a:effectLst/>
                <a:latin typeface="+mn-lt"/>
                <a:ea typeface="+mn-ea"/>
                <a:cs typeface="+mn-cs"/>
              </a:rPr>
              <a:t>rec_sum</a:t>
            </a:r>
            <a:r>
              <a:rPr lang="en-US" sz="1200" kern="1200" dirty="0">
                <a:solidFill>
                  <a:schemeClr val="tx1"/>
                </a:solidFill>
                <a:effectLst/>
                <a:latin typeface="+mn-lt"/>
                <a:ea typeface="+mn-ea"/>
                <a:cs typeface="+mn-cs"/>
              </a:rPr>
              <a:t>(3)?</a:t>
            </a:r>
          </a:p>
        </p:txBody>
      </p:sp>
      <p:sp>
        <p:nvSpPr>
          <p:cNvPr id="4" name="Slide Number Placeholder 3">
            <a:extLst>
              <a:ext uri="{FF2B5EF4-FFF2-40B4-BE49-F238E27FC236}">
                <a16:creationId xmlns:a16="http://schemas.microsoft.com/office/drawing/2014/main" id="{7AA254E4-7718-2F32-44C8-2FC4C1DF865C}"/>
              </a:ext>
            </a:extLst>
          </p:cNvPr>
          <p:cNvSpPr>
            <a:spLocks noGrp="1"/>
          </p:cNvSpPr>
          <p:nvPr>
            <p:ph type="sldNum" sz="quarter" idx="5"/>
          </p:nvPr>
        </p:nvSpPr>
        <p:spPr/>
        <p:txBody>
          <a:bodyPr/>
          <a:lstStyle/>
          <a:p>
            <a:fld id="{D1EC9309-185D-B241-857D-6AB647741F6D}" type="slidenum">
              <a:rPr lang="en-US" smtClean="0"/>
              <a:t>25</a:t>
            </a:fld>
            <a:endParaRPr lang="en-US"/>
          </a:p>
        </p:txBody>
      </p:sp>
    </p:spTree>
    <p:extLst>
      <p:ext uri="{BB962C8B-B14F-4D97-AF65-F5344CB8AC3E}">
        <p14:creationId xmlns:p14="http://schemas.microsoft.com/office/powerpoint/2010/main" val="36090320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B6E2A-71F9-3FAE-3C14-93FF6E8452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CA766A-E751-7C95-2518-A28B55D3AE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721AC3-21C7-BF29-2C40-26C6BE3BC5AB}"/>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BAC1ABB-F14C-CFED-BD9E-CBFA85DB1D5D}"/>
              </a:ext>
            </a:extLst>
          </p:cNvPr>
          <p:cNvSpPr>
            <a:spLocks noGrp="1"/>
          </p:cNvSpPr>
          <p:nvPr>
            <p:ph type="sldNum" sz="quarter" idx="5"/>
          </p:nvPr>
        </p:nvSpPr>
        <p:spPr/>
        <p:txBody>
          <a:bodyPr/>
          <a:lstStyle/>
          <a:p>
            <a:fld id="{D1EC9309-185D-B241-857D-6AB647741F6D}" type="slidenum">
              <a:rPr lang="en-US" smtClean="0"/>
              <a:t>26</a:t>
            </a:fld>
            <a:endParaRPr lang="en-US"/>
          </a:p>
        </p:txBody>
      </p:sp>
    </p:spTree>
    <p:extLst>
      <p:ext uri="{BB962C8B-B14F-4D97-AF65-F5344CB8AC3E}">
        <p14:creationId xmlns:p14="http://schemas.microsoft.com/office/powerpoint/2010/main" val="29826444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C518E-B5B0-F2E8-A7EB-887A1785EF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60F5F2-8162-38C7-C7A2-B53F469790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A7C52A-3182-A679-0E4D-AEE8503A2C19}"/>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3ACD9AC-8664-0D59-A6B6-FBB1D2D56454}"/>
              </a:ext>
            </a:extLst>
          </p:cNvPr>
          <p:cNvSpPr>
            <a:spLocks noGrp="1"/>
          </p:cNvSpPr>
          <p:nvPr>
            <p:ph type="sldNum" sz="quarter" idx="5"/>
          </p:nvPr>
        </p:nvSpPr>
        <p:spPr/>
        <p:txBody>
          <a:bodyPr/>
          <a:lstStyle/>
          <a:p>
            <a:fld id="{D1EC9309-185D-B241-857D-6AB647741F6D}" type="slidenum">
              <a:rPr lang="en-US" smtClean="0"/>
              <a:t>27</a:t>
            </a:fld>
            <a:endParaRPr lang="en-US"/>
          </a:p>
        </p:txBody>
      </p:sp>
    </p:spTree>
    <p:extLst>
      <p:ext uri="{BB962C8B-B14F-4D97-AF65-F5344CB8AC3E}">
        <p14:creationId xmlns:p14="http://schemas.microsoft.com/office/powerpoint/2010/main" val="4722458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BBBF4-EA3A-1B2D-5529-38645EE779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B3A626-AA7D-25E8-721B-B14FAA7AEE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916A6B-AD8C-49C2-679B-FE61745D0998}"/>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3A63735-4861-404B-3D8F-94482DFE183A}"/>
              </a:ext>
            </a:extLst>
          </p:cNvPr>
          <p:cNvSpPr>
            <a:spLocks noGrp="1"/>
          </p:cNvSpPr>
          <p:nvPr>
            <p:ph type="sldNum" sz="quarter" idx="5"/>
          </p:nvPr>
        </p:nvSpPr>
        <p:spPr/>
        <p:txBody>
          <a:bodyPr/>
          <a:lstStyle/>
          <a:p>
            <a:fld id="{D1EC9309-185D-B241-857D-6AB647741F6D}" type="slidenum">
              <a:rPr lang="en-US" smtClean="0"/>
              <a:t>28</a:t>
            </a:fld>
            <a:endParaRPr lang="en-US"/>
          </a:p>
        </p:txBody>
      </p:sp>
    </p:spTree>
    <p:extLst>
      <p:ext uri="{BB962C8B-B14F-4D97-AF65-F5344CB8AC3E}">
        <p14:creationId xmlns:p14="http://schemas.microsoft.com/office/powerpoint/2010/main" val="7710702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90400-CE50-A3F1-F6E7-C142849E75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A38405-8148-6832-729A-29ED451F13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35FDDF-8C4C-49B2-EA78-1AE6D2C689DA}"/>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E4AB16A-8A9E-6A85-ED17-967911A7772B}"/>
              </a:ext>
            </a:extLst>
          </p:cNvPr>
          <p:cNvSpPr>
            <a:spLocks noGrp="1"/>
          </p:cNvSpPr>
          <p:nvPr>
            <p:ph type="sldNum" sz="quarter" idx="5"/>
          </p:nvPr>
        </p:nvSpPr>
        <p:spPr/>
        <p:txBody>
          <a:bodyPr/>
          <a:lstStyle/>
          <a:p>
            <a:fld id="{D1EC9309-185D-B241-857D-6AB647741F6D}" type="slidenum">
              <a:rPr lang="en-US" smtClean="0"/>
              <a:t>29</a:t>
            </a:fld>
            <a:endParaRPr lang="en-US"/>
          </a:p>
        </p:txBody>
      </p:sp>
    </p:spTree>
    <p:extLst>
      <p:ext uri="{BB962C8B-B14F-4D97-AF65-F5344CB8AC3E}">
        <p14:creationId xmlns:p14="http://schemas.microsoft.com/office/powerpoint/2010/main" val="311702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1C4A0-4467-D154-992E-345CBE28C2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A09B9-7D63-02B9-737F-90973E1E3043}"/>
              </a:ext>
            </a:extLst>
          </p:cNvPr>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a:extLst>
                  <a:ext uri="{FF2B5EF4-FFF2-40B4-BE49-F238E27FC236}">
                    <a16:creationId xmlns:a16="http://schemas.microsoft.com/office/drawing/2014/main" id="{DA274EC5-546F-8EEF-E559-3AAF49A2098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02122"/>
                    </a:solidFill>
                    <a:effectLst/>
                    <a:latin typeface="Arial" panose="020B0604020202020204" pitchFamily="34" charset="0"/>
                  </a:rPr>
                  <a:t>Let's</a:t>
                </a:r>
                <a:r>
                  <a:rPr lang="en-US" b="0" i="0" baseline="0" dirty="0">
                    <a:solidFill>
                      <a:srgbClr val="202122"/>
                    </a:solidFill>
                    <a:effectLst/>
                    <a:latin typeface="Arial" panose="020B0604020202020204" pitchFamily="34" charset="0"/>
                  </a:rPr>
                  <a:t> say you are being tasked with writing a Python function that calculates the factorial of a given number</a:t>
                </a:r>
                <a:r>
                  <a:rPr lang="en-US" b="0" i="0" dirty="0">
                    <a:solidFill>
                      <a:srgbClr val="202122"/>
                    </a:solidFill>
                    <a:effectLst/>
                    <a:latin typeface="Arial" panose="020B0604020202020204" pitchFamily="34" charset="0"/>
                  </a:rPr>
                  <a:t>. </a:t>
                </a:r>
                <a:r>
                  <a:rPr lang="en-US" dirty="0"/>
                  <a:t>The factorial of a non-negative integer </a:t>
                </a:r>
                <a14:m>
                  <m:oMath xmlns:m="http://schemas.openxmlformats.org/officeDocument/2006/math">
                    <m:r>
                      <a:rPr lang="en-US" i="1" dirty="0">
                        <a:latin typeface="Cambria Math" panose="02040503050406030204" pitchFamily="18" charset="0"/>
                      </a:rPr>
                      <m:t>𝑛</m:t>
                    </m:r>
                  </m:oMath>
                </a14:m>
                <a:r>
                  <a:rPr lang="en-US" dirty="0"/>
                  <a:t>, denoted as </a:t>
                </a:r>
                <a14:m>
                  <m:oMath xmlns:m="http://schemas.openxmlformats.org/officeDocument/2006/math">
                    <m:r>
                      <a:rPr lang="en-US" i="1" dirty="0">
                        <a:latin typeface="Cambria Math" panose="02040503050406030204" pitchFamily="18" charset="0"/>
                      </a:rPr>
                      <m:t>𝑛</m:t>
                    </m:r>
                    <m:r>
                      <a:rPr lang="en-US" i="1" dirty="0">
                        <a:latin typeface="Cambria Math" panose="02040503050406030204" pitchFamily="18" charset="0"/>
                      </a:rPr>
                      <m:t>!</m:t>
                    </m:r>
                  </m:oMath>
                </a14:m>
                <a:r>
                  <a:rPr lang="en-US" dirty="0"/>
                  <a:t>, is the product of all positive integers less than or equal to </a:t>
                </a:r>
                <a14:m>
                  <m:oMath xmlns:m="http://schemas.openxmlformats.org/officeDocument/2006/math">
                    <m:r>
                      <a:rPr lang="en-US" i="1" dirty="0">
                        <a:latin typeface="Cambria Math" panose="02040503050406030204" pitchFamily="18" charset="0"/>
                      </a:rPr>
                      <m:t>𝑛</m:t>
                    </m:r>
                  </m:oMath>
                </a14:m>
                <a:r>
                  <a:rPr lang="en-US" dirty="0"/>
                  <a:t>. For example, </a:t>
                </a:r>
                <a14:m>
                  <m:oMath xmlns:m="http://schemas.openxmlformats.org/officeDocument/2006/math">
                    <m:r>
                      <a:rPr lang="en-US" i="1" dirty="0">
                        <a:latin typeface="Cambria Math" panose="02040503050406030204" pitchFamily="18" charset="0"/>
                      </a:rPr>
                      <m:t>5!</m:t>
                    </m:r>
                  </m:oMath>
                </a14:m>
                <a:r>
                  <a:rPr lang="en-US" dirty="0"/>
                  <a:t> (5 factorial) is </a:t>
                </a:r>
                <a14:m>
                  <m:oMath xmlns:m="http://schemas.openxmlformats.org/officeDocument/2006/math">
                    <m:r>
                      <a:rPr lang="en-US" b="0" i="1" dirty="0" smtClean="0">
                        <a:latin typeface="Cambria Math" panose="02040503050406030204" pitchFamily="18" charset="0"/>
                      </a:rPr>
                      <m:t>1</m:t>
                    </m:r>
                    <m:r>
                      <a:rPr lang="en-US" b="0" i="1" dirty="0" smtClean="0">
                        <a:latin typeface="Cambria Math" panose="02040503050406030204" pitchFamily="18" charset="0"/>
                        <a:ea typeface="Cambria Math" panose="02040503050406030204" pitchFamily="18" charset="0"/>
                      </a:rPr>
                      <m:t>×2×3×4×5</m:t>
                    </m:r>
                    <m:r>
                      <a:rPr lang="en-US" i="1" dirty="0">
                        <a:latin typeface="Cambria Math" panose="02040503050406030204" pitchFamily="18" charset="0"/>
                      </a:rPr>
                      <m:t> = 120</m:t>
                    </m:r>
                  </m:oMath>
                </a14:m>
                <a:r>
                  <a:rPr lang="en-US" dirty="0"/>
                  <a:t>. </a:t>
                </a:r>
                <a:r>
                  <a:rPr lang="en-US" b="0" i="0" dirty="0">
                    <a:solidFill>
                      <a:srgbClr val="202122"/>
                    </a:solidFill>
                    <a:effectLst/>
                    <a:latin typeface="Arial" panose="020B0604020202020204" pitchFamily="34" charset="0"/>
                  </a:rPr>
                  <a:t> the following question. </a:t>
                </a:r>
                <a:r>
                  <a:rPr lang="en-US" dirty="0"/>
                  <a:t>By convention, </a:t>
                </a:r>
                <a14:m>
                  <m:oMath xmlns:m="http://schemas.openxmlformats.org/officeDocument/2006/math">
                    <m:r>
                      <a:rPr lang="en-US" i="1" dirty="0">
                        <a:latin typeface="Cambria Math" panose="02040503050406030204" pitchFamily="18" charset="0"/>
                      </a:rPr>
                      <m:t>0!</m:t>
                    </m:r>
                  </m:oMath>
                </a14:m>
                <a:r>
                  <a:rPr lang="en-US" dirty="0"/>
                  <a:t> is defined as </a:t>
                </a:r>
                <a14:m>
                  <m:oMath xmlns:m="http://schemas.openxmlformats.org/officeDocument/2006/math">
                    <m:r>
                      <a:rPr lang="en-US" i="1" dirty="0">
                        <a:latin typeface="Cambria Math" panose="02040503050406030204" pitchFamily="18" charset="0"/>
                      </a:rPr>
                      <m:t>1</m:t>
                    </m:r>
                  </m:oMath>
                </a14:m>
                <a:r>
                  <a:rPr lang="en-US" dirty="0"/>
                  <a:t>. </a:t>
                </a:r>
              </a:p>
              <a:p>
                <a:r>
                  <a:rPr lang="en-US" b="0" i="0" dirty="0">
                    <a:solidFill>
                      <a:srgbClr val="202122"/>
                    </a:solidFill>
                    <a:effectLst/>
                    <a:latin typeface="Arial" panose="020B0604020202020204" pitchFamily="34" charset="0"/>
                  </a:rPr>
                  <a:t>Can you work with the folks around you to write a </a:t>
                </a:r>
                <a:r>
                  <a:rPr lang="en-US" dirty="0"/>
                  <a:t>function called </a:t>
                </a:r>
                <a:r>
                  <a:rPr lang="en-US" dirty="0">
                    <a:latin typeface="Monaco" pitchFamily="2" charset="77"/>
                  </a:rPr>
                  <a:t>factorial</a:t>
                </a:r>
                <a:r>
                  <a:rPr lang="en-US" dirty="0"/>
                  <a:t> that takes a number as its single parameter and returns the factorial of that number.</a:t>
                </a:r>
                <a:endParaRPr lang="en-US" b="0" i="0" dirty="0">
                  <a:solidFill>
                    <a:srgbClr val="202122"/>
                  </a:solidFill>
                  <a:effectLst/>
                  <a:latin typeface="Arial" panose="020B0604020202020204" pitchFamily="34" charset="0"/>
                </a:endParaRPr>
              </a:p>
            </p:txBody>
          </p:sp>
        </mc:Choice>
        <mc:Fallback xmlns="">
          <p:sp>
            <p:nvSpPr>
              <p:cNvPr id="3" name="Notes Placeholder 2">
                <a:extLst>
                  <a:ext uri="{FF2B5EF4-FFF2-40B4-BE49-F238E27FC236}">
                    <a16:creationId xmlns:a16="http://schemas.microsoft.com/office/drawing/2014/main" id="{DA274EC5-546F-8EEF-E559-3AAF49A2098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02122"/>
                    </a:solidFill>
                    <a:effectLst/>
                    <a:latin typeface="Arial" panose="020B0604020202020204" pitchFamily="34" charset="0"/>
                  </a:rPr>
                  <a:t>Let's</a:t>
                </a:r>
                <a:r>
                  <a:rPr lang="en-US" b="0" i="0" baseline="0" dirty="0">
                    <a:solidFill>
                      <a:srgbClr val="202122"/>
                    </a:solidFill>
                    <a:effectLst/>
                    <a:latin typeface="Arial" panose="020B0604020202020204" pitchFamily="34" charset="0"/>
                  </a:rPr>
                  <a:t> say you are being tasked with writing a Python function that calculates the factorial of a given number</a:t>
                </a:r>
                <a:r>
                  <a:rPr lang="en-US" b="0" i="0" dirty="0">
                    <a:solidFill>
                      <a:srgbClr val="202122"/>
                    </a:solidFill>
                    <a:effectLst/>
                    <a:latin typeface="Arial" panose="020B0604020202020204" pitchFamily="34" charset="0"/>
                  </a:rPr>
                  <a:t>. </a:t>
                </a:r>
                <a:r>
                  <a:rPr lang="en-US" dirty="0"/>
                  <a:t>The factorial of a non-negative integer </a:t>
                </a:r>
                <a:r>
                  <a:rPr lang="en-US" i="0" dirty="0">
                    <a:latin typeface="Cambria Math" panose="02040503050406030204" pitchFamily="18" charset="0"/>
                  </a:rPr>
                  <a:t>𝑛</a:t>
                </a:r>
                <a:r>
                  <a:rPr lang="en-US" dirty="0"/>
                  <a:t>, denoted as </a:t>
                </a:r>
                <a:r>
                  <a:rPr lang="en-US" i="0" dirty="0">
                    <a:latin typeface="Cambria Math" panose="02040503050406030204" pitchFamily="18" charset="0"/>
                  </a:rPr>
                  <a:t>𝑛!</a:t>
                </a:r>
                <a:r>
                  <a:rPr lang="en-US" dirty="0"/>
                  <a:t>, is the product of all positive integers less than or equal to </a:t>
                </a:r>
                <a:r>
                  <a:rPr lang="en-US" i="0" dirty="0">
                    <a:latin typeface="Cambria Math" panose="02040503050406030204" pitchFamily="18" charset="0"/>
                  </a:rPr>
                  <a:t>𝑛</a:t>
                </a:r>
                <a:r>
                  <a:rPr lang="en-US" dirty="0"/>
                  <a:t>. For example, </a:t>
                </a:r>
                <a:r>
                  <a:rPr lang="en-US" i="0" dirty="0">
                    <a:latin typeface="Cambria Math" panose="02040503050406030204" pitchFamily="18" charset="0"/>
                  </a:rPr>
                  <a:t>5!</a:t>
                </a:r>
                <a:r>
                  <a:rPr lang="en-US" dirty="0"/>
                  <a:t> (5 factorial) is </a:t>
                </a:r>
                <a:r>
                  <a:rPr lang="en-US" b="0" i="0" dirty="0">
                    <a:latin typeface="Cambria Math" panose="02040503050406030204" pitchFamily="18" charset="0"/>
                  </a:rPr>
                  <a:t>1</a:t>
                </a:r>
                <a:r>
                  <a:rPr lang="en-US" b="0" i="0" dirty="0">
                    <a:latin typeface="Cambria Math" panose="02040503050406030204" pitchFamily="18" charset="0"/>
                    <a:ea typeface="Cambria Math" panose="02040503050406030204" pitchFamily="18" charset="0"/>
                  </a:rPr>
                  <a:t>×2×3×4×5</a:t>
                </a:r>
                <a:r>
                  <a:rPr lang="en-US" i="0" dirty="0">
                    <a:latin typeface="Cambria Math" panose="02040503050406030204" pitchFamily="18" charset="0"/>
                  </a:rPr>
                  <a:t> = 120</a:t>
                </a:r>
                <a:r>
                  <a:rPr lang="en-US" dirty="0"/>
                  <a:t>. </a:t>
                </a:r>
                <a:r>
                  <a:rPr lang="en-US" b="0" i="0" dirty="0">
                    <a:solidFill>
                      <a:srgbClr val="202122"/>
                    </a:solidFill>
                    <a:effectLst/>
                    <a:latin typeface="Arial" panose="020B0604020202020204" pitchFamily="34" charset="0"/>
                  </a:rPr>
                  <a:t> the following question. </a:t>
                </a:r>
                <a:r>
                  <a:rPr lang="en-US" dirty="0"/>
                  <a:t>By convention, </a:t>
                </a:r>
                <a:r>
                  <a:rPr lang="en-US" i="0" dirty="0">
                    <a:latin typeface="Cambria Math" panose="02040503050406030204" pitchFamily="18" charset="0"/>
                  </a:rPr>
                  <a:t>0!</a:t>
                </a:r>
                <a:r>
                  <a:rPr lang="en-US" dirty="0"/>
                  <a:t> is defined as </a:t>
                </a:r>
                <a:r>
                  <a:rPr lang="en-US" i="0" dirty="0">
                    <a:latin typeface="Cambria Math" panose="02040503050406030204" pitchFamily="18" charset="0"/>
                  </a:rPr>
                  <a:t>1</a:t>
                </a:r>
                <a:r>
                  <a:rPr lang="en-US" dirty="0"/>
                  <a:t>. </a:t>
                </a:r>
              </a:p>
              <a:p>
                <a:r>
                  <a:rPr lang="en-US" b="0" i="0" dirty="0">
                    <a:solidFill>
                      <a:srgbClr val="202122"/>
                    </a:solidFill>
                    <a:effectLst/>
                    <a:latin typeface="Arial" panose="020B0604020202020204" pitchFamily="34" charset="0"/>
                  </a:rPr>
                  <a:t>Can you work with the folks around you to write a </a:t>
                </a:r>
                <a:r>
                  <a:rPr lang="en-US" dirty="0"/>
                  <a:t>function called </a:t>
                </a:r>
                <a:r>
                  <a:rPr lang="en-US" dirty="0">
                    <a:latin typeface="Monaco" pitchFamily="2" charset="77"/>
                  </a:rPr>
                  <a:t>factorial</a:t>
                </a:r>
                <a:r>
                  <a:rPr lang="en-US" dirty="0"/>
                  <a:t> that takes a number as its single parameter and returns the factorial of that number.</a:t>
                </a:r>
                <a:endParaRPr lang="en-US" b="0" i="0" dirty="0">
                  <a:solidFill>
                    <a:srgbClr val="202122"/>
                  </a:solidFill>
                  <a:effectLst/>
                  <a:latin typeface="Arial" panose="020B0604020202020204" pitchFamily="34" charset="0"/>
                </a:endParaRPr>
              </a:p>
            </p:txBody>
          </p:sp>
        </mc:Fallback>
      </mc:AlternateContent>
      <p:sp>
        <p:nvSpPr>
          <p:cNvPr id="4" name="Slide Number Placeholder 3">
            <a:extLst>
              <a:ext uri="{FF2B5EF4-FFF2-40B4-BE49-F238E27FC236}">
                <a16:creationId xmlns:a16="http://schemas.microsoft.com/office/drawing/2014/main" id="{344E762A-9713-FBA8-6E8F-825B3D981617}"/>
              </a:ext>
            </a:extLst>
          </p:cNvPr>
          <p:cNvSpPr>
            <a:spLocks noGrp="1"/>
          </p:cNvSpPr>
          <p:nvPr>
            <p:ph type="sldNum" sz="quarter" idx="5"/>
          </p:nvPr>
        </p:nvSpPr>
        <p:spPr/>
        <p:txBody>
          <a:bodyPr/>
          <a:lstStyle/>
          <a:p>
            <a:fld id="{D1EC9309-185D-B241-857D-6AB647741F6D}" type="slidenum">
              <a:rPr lang="en-US" smtClean="0"/>
              <a:t>3</a:t>
            </a:fld>
            <a:endParaRPr lang="en-US"/>
          </a:p>
        </p:txBody>
      </p:sp>
    </p:spTree>
    <p:extLst>
      <p:ext uri="{BB962C8B-B14F-4D97-AF65-F5344CB8AC3E}">
        <p14:creationId xmlns:p14="http://schemas.microsoft.com/office/powerpoint/2010/main" val="1439225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2674C-0FF1-8B88-CED7-AC9377B63D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699E19-EFAD-5A59-3A7C-83E27AB5C3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6B2261-AD4F-933C-5AA5-1F4556F4C72E}"/>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0A9143F-1FC9-6776-EC38-C3AEA7B190CB}"/>
              </a:ext>
            </a:extLst>
          </p:cNvPr>
          <p:cNvSpPr>
            <a:spLocks noGrp="1"/>
          </p:cNvSpPr>
          <p:nvPr>
            <p:ph type="sldNum" sz="quarter" idx="5"/>
          </p:nvPr>
        </p:nvSpPr>
        <p:spPr/>
        <p:txBody>
          <a:bodyPr/>
          <a:lstStyle/>
          <a:p>
            <a:fld id="{D1EC9309-185D-B241-857D-6AB647741F6D}" type="slidenum">
              <a:rPr lang="en-US" smtClean="0"/>
              <a:t>30</a:t>
            </a:fld>
            <a:endParaRPr lang="en-US"/>
          </a:p>
        </p:txBody>
      </p:sp>
    </p:spTree>
    <p:extLst>
      <p:ext uri="{BB962C8B-B14F-4D97-AF65-F5344CB8AC3E}">
        <p14:creationId xmlns:p14="http://schemas.microsoft.com/office/powerpoint/2010/main" val="38320700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6D566-C71A-FB93-6674-5ADF71537A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7821FE-BD61-2DAA-3D8F-174BD22F0E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809DC9-CB36-3D70-06D7-92ED2D1A0D14}"/>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5FA9B10-477D-D1C9-6DF7-3E11FB7F5AC0}"/>
              </a:ext>
            </a:extLst>
          </p:cNvPr>
          <p:cNvSpPr>
            <a:spLocks noGrp="1"/>
          </p:cNvSpPr>
          <p:nvPr>
            <p:ph type="sldNum" sz="quarter" idx="5"/>
          </p:nvPr>
        </p:nvSpPr>
        <p:spPr/>
        <p:txBody>
          <a:bodyPr/>
          <a:lstStyle/>
          <a:p>
            <a:fld id="{D1EC9309-185D-B241-857D-6AB647741F6D}" type="slidenum">
              <a:rPr lang="en-US" smtClean="0"/>
              <a:t>31</a:t>
            </a:fld>
            <a:endParaRPr lang="en-US"/>
          </a:p>
        </p:txBody>
      </p:sp>
    </p:spTree>
    <p:extLst>
      <p:ext uri="{BB962C8B-B14F-4D97-AF65-F5344CB8AC3E}">
        <p14:creationId xmlns:p14="http://schemas.microsoft.com/office/powerpoint/2010/main" val="11512908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F55BE-DE38-7A8D-F4F9-F86BF31A6C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56E4E-A0CE-EA30-F277-E69DF32CEB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DD17B4-72AB-100A-66CD-5C0E8620CB60}"/>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419BA70F-9A9E-C9BF-B653-12B98DBE8EDE}"/>
              </a:ext>
            </a:extLst>
          </p:cNvPr>
          <p:cNvSpPr>
            <a:spLocks noGrp="1"/>
          </p:cNvSpPr>
          <p:nvPr>
            <p:ph type="sldNum" sz="quarter" idx="5"/>
          </p:nvPr>
        </p:nvSpPr>
        <p:spPr/>
        <p:txBody>
          <a:bodyPr/>
          <a:lstStyle/>
          <a:p>
            <a:fld id="{D1EC9309-185D-B241-857D-6AB647741F6D}" type="slidenum">
              <a:rPr lang="en-US" smtClean="0"/>
              <a:t>32</a:t>
            </a:fld>
            <a:endParaRPr lang="en-US"/>
          </a:p>
        </p:txBody>
      </p:sp>
    </p:spTree>
    <p:extLst>
      <p:ext uri="{BB962C8B-B14F-4D97-AF65-F5344CB8AC3E}">
        <p14:creationId xmlns:p14="http://schemas.microsoft.com/office/powerpoint/2010/main" val="36913645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3EAE5-E1A8-BC59-5FF9-0288EDB846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099842-A112-495F-DDE4-2AEF9CE508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AC18A7-5E20-ED9D-5412-B2F09B6CFE4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Ultimately, the call stack is empty and </a:t>
            </a:r>
            <a:r>
              <a:rPr lang="en-US" sz="1200" kern="1200" dirty="0" err="1">
                <a:solidFill>
                  <a:schemeClr val="tx1"/>
                </a:solidFill>
                <a:effectLst/>
                <a:latin typeface="+mn-lt"/>
                <a:ea typeface="+mn-ea"/>
                <a:cs typeface="+mn-cs"/>
              </a:rPr>
              <a:t>rec_sum</a:t>
            </a:r>
            <a:r>
              <a:rPr lang="en-US" sz="1200" kern="1200" dirty="0">
                <a:solidFill>
                  <a:schemeClr val="tx1"/>
                </a:solidFill>
                <a:effectLst/>
                <a:latin typeface="+mn-lt"/>
                <a:ea typeface="+mn-ea"/>
                <a:cs typeface="+mn-cs"/>
              </a:rPr>
              <a:t>(3) returns 6 to whomever called it.</a:t>
            </a:r>
          </a:p>
        </p:txBody>
      </p:sp>
      <p:sp>
        <p:nvSpPr>
          <p:cNvPr id="4" name="Slide Number Placeholder 3">
            <a:extLst>
              <a:ext uri="{FF2B5EF4-FFF2-40B4-BE49-F238E27FC236}">
                <a16:creationId xmlns:a16="http://schemas.microsoft.com/office/drawing/2014/main" id="{FEF51DEB-7263-538E-7C8A-214B4EEDF4D8}"/>
              </a:ext>
            </a:extLst>
          </p:cNvPr>
          <p:cNvSpPr>
            <a:spLocks noGrp="1"/>
          </p:cNvSpPr>
          <p:nvPr>
            <p:ph type="sldNum" sz="quarter" idx="5"/>
          </p:nvPr>
        </p:nvSpPr>
        <p:spPr/>
        <p:txBody>
          <a:bodyPr/>
          <a:lstStyle/>
          <a:p>
            <a:fld id="{D1EC9309-185D-B241-857D-6AB647741F6D}" type="slidenum">
              <a:rPr lang="en-US" smtClean="0"/>
              <a:t>33</a:t>
            </a:fld>
            <a:endParaRPr lang="en-US"/>
          </a:p>
        </p:txBody>
      </p:sp>
    </p:spTree>
    <p:extLst>
      <p:ext uri="{BB962C8B-B14F-4D97-AF65-F5344CB8AC3E}">
        <p14:creationId xmlns:p14="http://schemas.microsoft.com/office/powerpoint/2010/main" val="20378700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713FF-D216-EF52-03E7-688F1EA820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7C0BB1-BB38-1900-C9AD-D2C604F8A5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CCB1E1-AC4D-E3AC-1652-5ECC83692EB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Your next practice problem is to write a function that reverses a string recursively.</a:t>
            </a:r>
          </a:p>
        </p:txBody>
      </p:sp>
      <p:sp>
        <p:nvSpPr>
          <p:cNvPr id="4" name="Slide Number Placeholder 3">
            <a:extLst>
              <a:ext uri="{FF2B5EF4-FFF2-40B4-BE49-F238E27FC236}">
                <a16:creationId xmlns:a16="http://schemas.microsoft.com/office/drawing/2014/main" id="{65D7955C-2011-ADD1-5C3A-D01A0AC8AE2E}"/>
              </a:ext>
            </a:extLst>
          </p:cNvPr>
          <p:cNvSpPr>
            <a:spLocks noGrp="1"/>
          </p:cNvSpPr>
          <p:nvPr>
            <p:ph type="sldNum" sz="quarter" idx="5"/>
          </p:nvPr>
        </p:nvSpPr>
        <p:spPr/>
        <p:txBody>
          <a:bodyPr/>
          <a:lstStyle/>
          <a:p>
            <a:fld id="{D1EC9309-185D-B241-857D-6AB647741F6D}" type="slidenum">
              <a:rPr lang="en-US" smtClean="0"/>
              <a:t>34</a:t>
            </a:fld>
            <a:endParaRPr lang="en-US"/>
          </a:p>
        </p:txBody>
      </p:sp>
    </p:spTree>
    <p:extLst>
      <p:ext uri="{BB962C8B-B14F-4D97-AF65-F5344CB8AC3E}">
        <p14:creationId xmlns:p14="http://schemas.microsoft.com/office/powerpoint/2010/main" val="38726886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3205A-42D2-390A-D088-87FC2F1672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858E76-772E-C90D-1322-BB5F8DF51D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DC1D20-3E46-868C-23DD-7A57E3781029}"/>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1365793-0A7F-7E27-3B1C-36B5D134753A}"/>
              </a:ext>
            </a:extLst>
          </p:cNvPr>
          <p:cNvSpPr>
            <a:spLocks noGrp="1"/>
          </p:cNvSpPr>
          <p:nvPr>
            <p:ph type="sldNum" sz="quarter" idx="5"/>
          </p:nvPr>
        </p:nvSpPr>
        <p:spPr/>
        <p:txBody>
          <a:bodyPr/>
          <a:lstStyle/>
          <a:p>
            <a:fld id="{D1EC9309-185D-B241-857D-6AB647741F6D}" type="slidenum">
              <a:rPr lang="en-US" smtClean="0"/>
              <a:t>35</a:t>
            </a:fld>
            <a:endParaRPr lang="en-US"/>
          </a:p>
        </p:txBody>
      </p:sp>
    </p:spTree>
    <p:extLst>
      <p:ext uri="{BB962C8B-B14F-4D97-AF65-F5344CB8AC3E}">
        <p14:creationId xmlns:p14="http://schemas.microsoft.com/office/powerpoint/2010/main" val="18549583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B7A64-5EED-C952-10AA-EBE7ABEAE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5A554D-D569-F847-3886-78CC5C786D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F5CD63-D76C-B9C6-9992-13C72BA33B3D}"/>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FDDC2CC-7D3E-E6BF-C086-CA6676C8BA42}"/>
              </a:ext>
            </a:extLst>
          </p:cNvPr>
          <p:cNvSpPr>
            <a:spLocks noGrp="1"/>
          </p:cNvSpPr>
          <p:nvPr>
            <p:ph type="sldNum" sz="quarter" idx="5"/>
          </p:nvPr>
        </p:nvSpPr>
        <p:spPr/>
        <p:txBody>
          <a:bodyPr/>
          <a:lstStyle/>
          <a:p>
            <a:fld id="{D1EC9309-185D-B241-857D-6AB647741F6D}" type="slidenum">
              <a:rPr lang="en-US" smtClean="0"/>
              <a:t>36</a:t>
            </a:fld>
            <a:endParaRPr lang="en-US"/>
          </a:p>
        </p:txBody>
      </p:sp>
    </p:spTree>
    <p:extLst>
      <p:ext uri="{BB962C8B-B14F-4D97-AF65-F5344CB8AC3E}">
        <p14:creationId xmlns:p14="http://schemas.microsoft.com/office/powerpoint/2010/main" val="19347045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FEE0E-8301-C145-F15E-A1AA52CF0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D818DB-94EE-7A8E-4464-59F5DF05A0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DF684E-18E1-0F7F-5110-C6553D3AC3A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happens in the call stack when we call </a:t>
            </a:r>
            <a:r>
              <a:rPr lang="en-US" dirty="0">
                <a:latin typeface="Monaco" pitchFamily="2" charset="77"/>
              </a:rPr>
              <a:t>reverse('cs51')</a:t>
            </a:r>
            <a:r>
              <a:rPr lang="en-US" dirty="0"/>
              <a:t>?</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0B85F22-0FCD-0977-3C41-7E905066663F}"/>
              </a:ext>
            </a:extLst>
          </p:cNvPr>
          <p:cNvSpPr>
            <a:spLocks noGrp="1"/>
          </p:cNvSpPr>
          <p:nvPr>
            <p:ph type="sldNum" sz="quarter" idx="5"/>
          </p:nvPr>
        </p:nvSpPr>
        <p:spPr/>
        <p:txBody>
          <a:bodyPr/>
          <a:lstStyle/>
          <a:p>
            <a:fld id="{D1EC9309-185D-B241-857D-6AB647741F6D}" type="slidenum">
              <a:rPr lang="en-US" smtClean="0"/>
              <a:t>37</a:t>
            </a:fld>
            <a:endParaRPr lang="en-US"/>
          </a:p>
        </p:txBody>
      </p:sp>
    </p:spTree>
    <p:extLst>
      <p:ext uri="{BB962C8B-B14F-4D97-AF65-F5344CB8AC3E}">
        <p14:creationId xmlns:p14="http://schemas.microsoft.com/office/powerpoint/2010/main" val="16285495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94D16-D916-9145-D3B6-59543F6972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394DF6-17D7-0444-AA9B-F3D513E3A8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B6230F-DEE3-5E5A-D545-7DA49CBD0202}"/>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8DAB3DF-E39C-E3F1-8B18-1EDB43E6A3E0}"/>
              </a:ext>
            </a:extLst>
          </p:cNvPr>
          <p:cNvSpPr>
            <a:spLocks noGrp="1"/>
          </p:cNvSpPr>
          <p:nvPr>
            <p:ph type="sldNum" sz="quarter" idx="5"/>
          </p:nvPr>
        </p:nvSpPr>
        <p:spPr/>
        <p:txBody>
          <a:bodyPr/>
          <a:lstStyle/>
          <a:p>
            <a:fld id="{D1EC9309-185D-B241-857D-6AB647741F6D}" type="slidenum">
              <a:rPr lang="en-US" smtClean="0"/>
              <a:t>38</a:t>
            </a:fld>
            <a:endParaRPr lang="en-US"/>
          </a:p>
        </p:txBody>
      </p:sp>
    </p:spTree>
    <p:extLst>
      <p:ext uri="{BB962C8B-B14F-4D97-AF65-F5344CB8AC3E}">
        <p14:creationId xmlns:p14="http://schemas.microsoft.com/office/powerpoint/2010/main" val="4203797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AE759-430A-DBE2-EF17-4B3E3B97E5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05D672-4ABA-4A83-FBE5-52336A4127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F83569-99F3-50C5-E863-D9BF1B6028BC}"/>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9481305-58A3-EF5B-280C-774336BFC695}"/>
              </a:ext>
            </a:extLst>
          </p:cNvPr>
          <p:cNvSpPr>
            <a:spLocks noGrp="1"/>
          </p:cNvSpPr>
          <p:nvPr>
            <p:ph type="sldNum" sz="quarter" idx="5"/>
          </p:nvPr>
        </p:nvSpPr>
        <p:spPr/>
        <p:txBody>
          <a:bodyPr/>
          <a:lstStyle/>
          <a:p>
            <a:fld id="{D1EC9309-185D-B241-857D-6AB647741F6D}" type="slidenum">
              <a:rPr lang="en-US" smtClean="0"/>
              <a:t>39</a:t>
            </a:fld>
            <a:endParaRPr lang="en-US"/>
          </a:p>
        </p:txBody>
      </p:sp>
    </p:spTree>
    <p:extLst>
      <p:ext uri="{BB962C8B-B14F-4D97-AF65-F5344CB8AC3E}">
        <p14:creationId xmlns:p14="http://schemas.microsoft.com/office/powerpoint/2010/main" val="2401871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70684-5A8C-F85C-AE96-96BF14C1E8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7AC43F-6529-5265-673F-EBA96717C1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22954D-9A34-4338-4A8C-16CDE6AA291D}"/>
              </a:ext>
            </a:extLst>
          </p:cNvPr>
          <p:cNvSpPr>
            <a:spLocks noGrp="1"/>
          </p:cNvSpPr>
          <p:nvPr>
            <p:ph type="body" idx="1"/>
          </p:nvPr>
        </p:nvSpPr>
        <p:spPr/>
        <p:txBody>
          <a:bodyPr/>
          <a:lstStyle/>
          <a:p>
            <a:r>
              <a:rPr lang="en-US" dirty="0">
                <a:effectLst/>
              </a:rPr>
              <a:t>You probably went for one of these two options: starting at 1 and  </a:t>
            </a:r>
            <a:r>
              <a:rPr lang="en-US" sz="1200" kern="1200" dirty="0">
                <a:solidFill>
                  <a:schemeClr val="tx1"/>
                </a:solidFill>
                <a:effectLst/>
                <a:latin typeface="+mn-lt"/>
                <a:ea typeface="+mn-ea"/>
                <a:cs typeface="+mn-cs"/>
              </a:rPr>
              <a:t>a loop from 2 up to n and multiplying the numbers. Or starting at 1 and multiplying with the next integer. Be careful with the arguments you pass to range</a:t>
            </a:r>
            <a:endParaRPr lang="en-US" b="0" i="0" dirty="0">
              <a:solidFill>
                <a:srgbClr val="202122"/>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80792CF7-E1DA-6DEE-9C91-BA692FC53ED5}"/>
              </a:ext>
            </a:extLst>
          </p:cNvPr>
          <p:cNvSpPr>
            <a:spLocks noGrp="1"/>
          </p:cNvSpPr>
          <p:nvPr>
            <p:ph type="sldNum" sz="quarter" idx="5"/>
          </p:nvPr>
        </p:nvSpPr>
        <p:spPr/>
        <p:txBody>
          <a:bodyPr/>
          <a:lstStyle/>
          <a:p>
            <a:fld id="{D1EC9309-185D-B241-857D-6AB647741F6D}" type="slidenum">
              <a:rPr lang="en-US" smtClean="0"/>
              <a:t>4</a:t>
            </a:fld>
            <a:endParaRPr lang="en-US"/>
          </a:p>
        </p:txBody>
      </p:sp>
    </p:spTree>
    <p:extLst>
      <p:ext uri="{BB962C8B-B14F-4D97-AF65-F5344CB8AC3E}">
        <p14:creationId xmlns:p14="http://schemas.microsoft.com/office/powerpoint/2010/main" val="12873812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2FBBD-EBD6-CD4D-8145-5ECACF498B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F95AEF-BA7B-8122-A6D3-A84B269106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73DD74-C5CB-6B6E-0446-BC6F3C172F32}"/>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FC72145-7A31-7E59-A3F8-90C1F62564B1}"/>
              </a:ext>
            </a:extLst>
          </p:cNvPr>
          <p:cNvSpPr>
            <a:spLocks noGrp="1"/>
          </p:cNvSpPr>
          <p:nvPr>
            <p:ph type="sldNum" sz="quarter" idx="5"/>
          </p:nvPr>
        </p:nvSpPr>
        <p:spPr/>
        <p:txBody>
          <a:bodyPr/>
          <a:lstStyle/>
          <a:p>
            <a:fld id="{D1EC9309-185D-B241-857D-6AB647741F6D}" type="slidenum">
              <a:rPr lang="en-US" smtClean="0"/>
              <a:t>40</a:t>
            </a:fld>
            <a:endParaRPr lang="en-US"/>
          </a:p>
        </p:txBody>
      </p:sp>
    </p:spTree>
    <p:extLst>
      <p:ext uri="{BB962C8B-B14F-4D97-AF65-F5344CB8AC3E}">
        <p14:creationId xmlns:p14="http://schemas.microsoft.com/office/powerpoint/2010/main" val="306137634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EDB36-E3E4-A938-12AC-0887820675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DB3F17-29A6-138D-952F-01C1181312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46AC88-2C57-1DAC-5C69-B3CE8248A8AF}"/>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51F0E5B-5013-9C2E-E76D-87CFACC7B0A2}"/>
              </a:ext>
            </a:extLst>
          </p:cNvPr>
          <p:cNvSpPr>
            <a:spLocks noGrp="1"/>
          </p:cNvSpPr>
          <p:nvPr>
            <p:ph type="sldNum" sz="quarter" idx="5"/>
          </p:nvPr>
        </p:nvSpPr>
        <p:spPr/>
        <p:txBody>
          <a:bodyPr/>
          <a:lstStyle/>
          <a:p>
            <a:fld id="{D1EC9309-185D-B241-857D-6AB647741F6D}" type="slidenum">
              <a:rPr lang="en-US" smtClean="0"/>
              <a:t>41</a:t>
            </a:fld>
            <a:endParaRPr lang="en-US"/>
          </a:p>
        </p:txBody>
      </p:sp>
    </p:spTree>
    <p:extLst>
      <p:ext uri="{BB962C8B-B14F-4D97-AF65-F5344CB8AC3E}">
        <p14:creationId xmlns:p14="http://schemas.microsoft.com/office/powerpoint/2010/main" val="137055976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00845-F014-9F5B-738B-173CC7FE61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74AE0-5805-F3BD-570A-BE7ED85127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8ECACF-E5D5-3D18-62FE-3DB6C35349C2}"/>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F269D7B-CF0B-8DF9-3E17-321339F4D1BD}"/>
              </a:ext>
            </a:extLst>
          </p:cNvPr>
          <p:cNvSpPr>
            <a:spLocks noGrp="1"/>
          </p:cNvSpPr>
          <p:nvPr>
            <p:ph type="sldNum" sz="quarter" idx="5"/>
          </p:nvPr>
        </p:nvSpPr>
        <p:spPr/>
        <p:txBody>
          <a:bodyPr/>
          <a:lstStyle/>
          <a:p>
            <a:fld id="{D1EC9309-185D-B241-857D-6AB647741F6D}" type="slidenum">
              <a:rPr lang="en-US" smtClean="0"/>
              <a:t>42</a:t>
            </a:fld>
            <a:endParaRPr lang="en-US"/>
          </a:p>
        </p:txBody>
      </p:sp>
    </p:spTree>
    <p:extLst>
      <p:ext uri="{BB962C8B-B14F-4D97-AF65-F5344CB8AC3E}">
        <p14:creationId xmlns:p14="http://schemas.microsoft.com/office/powerpoint/2010/main" val="238425515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ACF30-7A59-6ABB-7DAF-D5915BA4DF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8B76C-AECA-D2B8-439D-C309A47B7C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0BE1F4-F37C-316B-85A2-3B5F738AFF38}"/>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72E3772-BFEB-099D-3723-CEA21C2A540E}"/>
              </a:ext>
            </a:extLst>
          </p:cNvPr>
          <p:cNvSpPr>
            <a:spLocks noGrp="1"/>
          </p:cNvSpPr>
          <p:nvPr>
            <p:ph type="sldNum" sz="quarter" idx="5"/>
          </p:nvPr>
        </p:nvSpPr>
        <p:spPr/>
        <p:txBody>
          <a:bodyPr/>
          <a:lstStyle/>
          <a:p>
            <a:fld id="{D1EC9309-185D-B241-857D-6AB647741F6D}" type="slidenum">
              <a:rPr lang="en-US" smtClean="0"/>
              <a:t>43</a:t>
            </a:fld>
            <a:endParaRPr lang="en-US"/>
          </a:p>
        </p:txBody>
      </p:sp>
    </p:spTree>
    <p:extLst>
      <p:ext uri="{BB962C8B-B14F-4D97-AF65-F5344CB8AC3E}">
        <p14:creationId xmlns:p14="http://schemas.microsoft.com/office/powerpoint/2010/main" val="392922860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467BC-2340-A2B8-5173-D99DA6A0E6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BE56D0-1F8F-23DF-0CC6-80C5BEDC1A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F8F1A9-EB07-DDA9-A84C-F82479041B5A}"/>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28F16F5-A15B-46A3-CAE5-D64D91DBE97B}"/>
              </a:ext>
            </a:extLst>
          </p:cNvPr>
          <p:cNvSpPr>
            <a:spLocks noGrp="1"/>
          </p:cNvSpPr>
          <p:nvPr>
            <p:ph type="sldNum" sz="quarter" idx="5"/>
          </p:nvPr>
        </p:nvSpPr>
        <p:spPr/>
        <p:txBody>
          <a:bodyPr/>
          <a:lstStyle/>
          <a:p>
            <a:fld id="{D1EC9309-185D-B241-857D-6AB647741F6D}" type="slidenum">
              <a:rPr lang="en-US" smtClean="0"/>
              <a:t>44</a:t>
            </a:fld>
            <a:endParaRPr lang="en-US"/>
          </a:p>
        </p:txBody>
      </p:sp>
    </p:spTree>
    <p:extLst>
      <p:ext uri="{BB962C8B-B14F-4D97-AF65-F5344CB8AC3E}">
        <p14:creationId xmlns:p14="http://schemas.microsoft.com/office/powerpoint/2010/main" val="18693778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FB3E3-9458-65B8-B5BE-48EC62887D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DAA607-0674-82CB-EEFA-AC5F33A451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FF038F-B12A-88FC-8823-A4961C213EFB}"/>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6301862-7396-F77C-C5F6-E60AAB04E379}"/>
              </a:ext>
            </a:extLst>
          </p:cNvPr>
          <p:cNvSpPr>
            <a:spLocks noGrp="1"/>
          </p:cNvSpPr>
          <p:nvPr>
            <p:ph type="sldNum" sz="quarter" idx="5"/>
          </p:nvPr>
        </p:nvSpPr>
        <p:spPr/>
        <p:txBody>
          <a:bodyPr/>
          <a:lstStyle/>
          <a:p>
            <a:fld id="{D1EC9309-185D-B241-857D-6AB647741F6D}" type="slidenum">
              <a:rPr lang="en-US" smtClean="0"/>
              <a:t>45</a:t>
            </a:fld>
            <a:endParaRPr lang="en-US"/>
          </a:p>
        </p:txBody>
      </p:sp>
    </p:spTree>
    <p:extLst>
      <p:ext uri="{BB962C8B-B14F-4D97-AF65-F5344CB8AC3E}">
        <p14:creationId xmlns:p14="http://schemas.microsoft.com/office/powerpoint/2010/main" val="122150215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0D247-3543-DCB3-C84C-A6A2BBC3E4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9FD52B-1C4E-73CB-EDD5-CFE60AFC89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62C199-CA01-2272-FE3A-6CD7F0A70906}"/>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4FBBF50B-1B0F-E039-11E0-0F128D11872A}"/>
              </a:ext>
            </a:extLst>
          </p:cNvPr>
          <p:cNvSpPr>
            <a:spLocks noGrp="1"/>
          </p:cNvSpPr>
          <p:nvPr>
            <p:ph type="sldNum" sz="quarter" idx="5"/>
          </p:nvPr>
        </p:nvSpPr>
        <p:spPr/>
        <p:txBody>
          <a:bodyPr/>
          <a:lstStyle/>
          <a:p>
            <a:fld id="{D1EC9309-185D-B241-857D-6AB647741F6D}" type="slidenum">
              <a:rPr lang="en-US" smtClean="0"/>
              <a:t>46</a:t>
            </a:fld>
            <a:endParaRPr lang="en-US"/>
          </a:p>
        </p:txBody>
      </p:sp>
    </p:spTree>
    <p:extLst>
      <p:ext uri="{BB962C8B-B14F-4D97-AF65-F5344CB8AC3E}">
        <p14:creationId xmlns:p14="http://schemas.microsoft.com/office/powerpoint/2010/main" val="429069296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B249A-9D4D-E733-62CD-5C4A924250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F3C9A7-C1A4-4E34-76B4-5CBD35F912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5E485C-D72F-17F3-ABE0-93A83DC4E0D6}"/>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02E08B9-20F7-3288-2648-ACD4B96495C4}"/>
              </a:ext>
            </a:extLst>
          </p:cNvPr>
          <p:cNvSpPr>
            <a:spLocks noGrp="1"/>
          </p:cNvSpPr>
          <p:nvPr>
            <p:ph type="sldNum" sz="quarter" idx="5"/>
          </p:nvPr>
        </p:nvSpPr>
        <p:spPr/>
        <p:txBody>
          <a:bodyPr/>
          <a:lstStyle/>
          <a:p>
            <a:fld id="{D1EC9309-185D-B241-857D-6AB647741F6D}" type="slidenum">
              <a:rPr lang="en-US" smtClean="0"/>
              <a:t>47</a:t>
            </a:fld>
            <a:endParaRPr lang="en-US"/>
          </a:p>
        </p:txBody>
      </p:sp>
    </p:spTree>
    <p:extLst>
      <p:ext uri="{BB962C8B-B14F-4D97-AF65-F5344CB8AC3E}">
        <p14:creationId xmlns:p14="http://schemas.microsoft.com/office/powerpoint/2010/main" val="235714887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6BA58-AFE9-59AA-C515-86CF2E1A7D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D2AADF-0121-CB33-5808-0649EE21F6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C1FCAB-086A-AD6A-6D89-93117A8D5AAA}"/>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0B4661D-EEE4-1BD6-E7AD-DA5AC3FB5ED3}"/>
              </a:ext>
            </a:extLst>
          </p:cNvPr>
          <p:cNvSpPr>
            <a:spLocks noGrp="1"/>
          </p:cNvSpPr>
          <p:nvPr>
            <p:ph type="sldNum" sz="quarter" idx="5"/>
          </p:nvPr>
        </p:nvSpPr>
        <p:spPr/>
        <p:txBody>
          <a:bodyPr/>
          <a:lstStyle/>
          <a:p>
            <a:fld id="{D1EC9309-185D-B241-857D-6AB647741F6D}" type="slidenum">
              <a:rPr lang="en-US" smtClean="0"/>
              <a:t>48</a:t>
            </a:fld>
            <a:endParaRPr lang="en-US"/>
          </a:p>
        </p:txBody>
      </p:sp>
    </p:spTree>
    <p:extLst>
      <p:ext uri="{BB962C8B-B14F-4D97-AF65-F5344CB8AC3E}">
        <p14:creationId xmlns:p14="http://schemas.microsoft.com/office/powerpoint/2010/main" val="323123269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8A8B0-0CC4-B0FE-7512-E005A61445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FEC564-931B-650C-A8FB-111F5C2005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C6BDA3-74DA-DA4C-D70F-A18DD8B8516B}"/>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FAFF8D2-C676-5256-D0B1-89CB5E679BDE}"/>
              </a:ext>
            </a:extLst>
          </p:cNvPr>
          <p:cNvSpPr>
            <a:spLocks noGrp="1"/>
          </p:cNvSpPr>
          <p:nvPr>
            <p:ph type="sldNum" sz="quarter" idx="5"/>
          </p:nvPr>
        </p:nvSpPr>
        <p:spPr/>
        <p:txBody>
          <a:bodyPr/>
          <a:lstStyle/>
          <a:p>
            <a:fld id="{D1EC9309-185D-B241-857D-6AB647741F6D}" type="slidenum">
              <a:rPr lang="en-US" smtClean="0"/>
              <a:t>49</a:t>
            </a:fld>
            <a:endParaRPr lang="en-US"/>
          </a:p>
        </p:txBody>
      </p:sp>
    </p:spTree>
    <p:extLst>
      <p:ext uri="{BB962C8B-B14F-4D97-AF65-F5344CB8AC3E}">
        <p14:creationId xmlns:p14="http://schemas.microsoft.com/office/powerpoint/2010/main" val="1238122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B3859-DCA6-A7C6-0C89-0F901EC3F9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66ABC2-B66A-6DF9-2C84-CF5F78D85E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5E2E53-7B95-E01C-0B1D-CB6A04E1E6D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There is a third way we could write this function and it is by using recursion. A recursive function is defined with respect to itself: somewhere inside the function, the function calls itself, just like any other function call.</a:t>
            </a:r>
          </a:p>
          <a:p>
            <a:r>
              <a:rPr lang="en-US" sz="1200" kern="1200" dirty="0">
                <a:solidFill>
                  <a:schemeClr val="tx1"/>
                </a:solidFill>
                <a:effectLst/>
                <a:latin typeface="+mn-lt"/>
                <a:ea typeface="+mn-ea"/>
                <a:cs typeface="+mn-cs"/>
              </a:rPr>
              <a:t>The recursive call should be on a "smaller" version of the problem. </a:t>
            </a:r>
            <a:r>
              <a:rPr lang="en-US" dirty="0"/>
              <a:t>Can we write the factorial function recursively? The key idea is to </a:t>
            </a:r>
            <a:r>
              <a:rPr lang="en-US" sz="2000" dirty="0"/>
              <a:t>break down the problem into some computation, plus a smaller subproblem that looks similar.</a:t>
            </a:r>
          </a:p>
          <a:p>
            <a:r>
              <a:rPr lang="en-US" sz="1200" kern="1200" dirty="0">
                <a:solidFill>
                  <a:schemeClr val="tx1"/>
                </a:solidFill>
                <a:effectLst/>
                <a:latin typeface="+mn-lt"/>
                <a:ea typeface="+mn-ea"/>
                <a:cs typeface="+mn-cs"/>
              </a:rPr>
              <a:t>We can see that we could break 5! As 5*4!.</a:t>
            </a:r>
          </a:p>
          <a:p>
            <a:endParaRPr lang="en-US" b="0" i="0" dirty="0">
              <a:solidFill>
                <a:srgbClr val="202122"/>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79C6636D-098E-C8B2-CB32-FEB3CB132A3B}"/>
              </a:ext>
            </a:extLst>
          </p:cNvPr>
          <p:cNvSpPr>
            <a:spLocks noGrp="1"/>
          </p:cNvSpPr>
          <p:nvPr>
            <p:ph type="sldNum" sz="quarter" idx="5"/>
          </p:nvPr>
        </p:nvSpPr>
        <p:spPr/>
        <p:txBody>
          <a:bodyPr/>
          <a:lstStyle/>
          <a:p>
            <a:fld id="{D1EC9309-185D-B241-857D-6AB647741F6D}" type="slidenum">
              <a:rPr lang="en-US" smtClean="0"/>
              <a:t>5</a:t>
            </a:fld>
            <a:endParaRPr lang="en-US"/>
          </a:p>
        </p:txBody>
      </p:sp>
    </p:spTree>
    <p:extLst>
      <p:ext uri="{BB962C8B-B14F-4D97-AF65-F5344CB8AC3E}">
        <p14:creationId xmlns:p14="http://schemas.microsoft.com/office/powerpoint/2010/main" val="69349745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BC322-333F-9F45-3DF9-75F4960DB5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5EEE3E-C35E-75AE-4536-DD8673F2A5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4B67FD-C339-08EA-7DE8-AB1BF0FAD7D1}"/>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2AFF77FE-D927-D557-72E9-24BEACF245AA}"/>
              </a:ext>
            </a:extLst>
          </p:cNvPr>
          <p:cNvSpPr>
            <a:spLocks noGrp="1"/>
          </p:cNvSpPr>
          <p:nvPr>
            <p:ph type="sldNum" sz="quarter" idx="5"/>
          </p:nvPr>
        </p:nvSpPr>
        <p:spPr/>
        <p:txBody>
          <a:bodyPr/>
          <a:lstStyle/>
          <a:p>
            <a:fld id="{D1EC9309-185D-B241-857D-6AB647741F6D}" type="slidenum">
              <a:rPr lang="en-US" smtClean="0"/>
              <a:t>50</a:t>
            </a:fld>
            <a:endParaRPr lang="en-US"/>
          </a:p>
        </p:txBody>
      </p:sp>
    </p:spTree>
    <p:extLst>
      <p:ext uri="{BB962C8B-B14F-4D97-AF65-F5344CB8AC3E}">
        <p14:creationId xmlns:p14="http://schemas.microsoft.com/office/powerpoint/2010/main" val="355242532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D313A-9D8C-ACA9-E34C-2551121E02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D307E2-5F68-C44E-6BCA-B53A467AE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259B12-3346-DFE5-26DC-F827CD1C2C6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happens in the call stack when we call </a:t>
            </a:r>
            <a:r>
              <a:rPr lang="en-US" dirty="0" err="1">
                <a:latin typeface="Monaco" pitchFamily="2" charset="77"/>
              </a:rPr>
              <a:t>rec_binary</a:t>
            </a:r>
            <a:r>
              <a:rPr lang="en-US" dirty="0">
                <a:latin typeface="Monaco" pitchFamily="2" charset="77"/>
              </a:rPr>
              <a:t>(5)</a:t>
            </a:r>
            <a:r>
              <a:rPr lang="en-US" dirty="0"/>
              <a:t>?</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B8B6474-FFDC-9D5B-C674-F4A4E5BFBD44}"/>
              </a:ext>
            </a:extLst>
          </p:cNvPr>
          <p:cNvSpPr>
            <a:spLocks noGrp="1"/>
          </p:cNvSpPr>
          <p:nvPr>
            <p:ph type="sldNum" sz="quarter" idx="5"/>
          </p:nvPr>
        </p:nvSpPr>
        <p:spPr/>
        <p:txBody>
          <a:bodyPr/>
          <a:lstStyle/>
          <a:p>
            <a:fld id="{D1EC9309-185D-B241-857D-6AB647741F6D}" type="slidenum">
              <a:rPr lang="en-US" smtClean="0"/>
              <a:t>51</a:t>
            </a:fld>
            <a:endParaRPr lang="en-US"/>
          </a:p>
        </p:txBody>
      </p:sp>
    </p:spTree>
    <p:extLst>
      <p:ext uri="{BB962C8B-B14F-4D97-AF65-F5344CB8AC3E}">
        <p14:creationId xmlns:p14="http://schemas.microsoft.com/office/powerpoint/2010/main" val="176889159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47906-DA10-E5C0-7026-F78E28D4D3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9EF1AD-7866-8FAB-3D92-C9733C4AF8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F6396E-A80D-C2F9-E440-6DB1DF880D13}"/>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6823F2A-9AC5-F927-1B8A-46D246402457}"/>
              </a:ext>
            </a:extLst>
          </p:cNvPr>
          <p:cNvSpPr>
            <a:spLocks noGrp="1"/>
          </p:cNvSpPr>
          <p:nvPr>
            <p:ph type="sldNum" sz="quarter" idx="5"/>
          </p:nvPr>
        </p:nvSpPr>
        <p:spPr/>
        <p:txBody>
          <a:bodyPr/>
          <a:lstStyle/>
          <a:p>
            <a:fld id="{D1EC9309-185D-B241-857D-6AB647741F6D}" type="slidenum">
              <a:rPr lang="en-US" smtClean="0"/>
              <a:t>52</a:t>
            </a:fld>
            <a:endParaRPr lang="en-US"/>
          </a:p>
        </p:txBody>
      </p:sp>
    </p:spTree>
    <p:extLst>
      <p:ext uri="{BB962C8B-B14F-4D97-AF65-F5344CB8AC3E}">
        <p14:creationId xmlns:p14="http://schemas.microsoft.com/office/powerpoint/2010/main" val="391712983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80E59-64A7-2C70-0C1C-4DF32598D5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BA4F52-F7BB-45AF-028E-6C8F39A78F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6A35BB-A40C-F126-1E0F-583F77D0085F}"/>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F4DD6CD-60A8-E34A-4F92-5B4D09D27783}"/>
              </a:ext>
            </a:extLst>
          </p:cNvPr>
          <p:cNvSpPr>
            <a:spLocks noGrp="1"/>
          </p:cNvSpPr>
          <p:nvPr>
            <p:ph type="sldNum" sz="quarter" idx="5"/>
          </p:nvPr>
        </p:nvSpPr>
        <p:spPr/>
        <p:txBody>
          <a:bodyPr/>
          <a:lstStyle/>
          <a:p>
            <a:fld id="{D1EC9309-185D-B241-857D-6AB647741F6D}" type="slidenum">
              <a:rPr lang="en-US" smtClean="0"/>
              <a:t>53</a:t>
            </a:fld>
            <a:endParaRPr lang="en-US"/>
          </a:p>
        </p:txBody>
      </p:sp>
    </p:spTree>
    <p:extLst>
      <p:ext uri="{BB962C8B-B14F-4D97-AF65-F5344CB8AC3E}">
        <p14:creationId xmlns:p14="http://schemas.microsoft.com/office/powerpoint/2010/main" val="143273118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3A068-370C-73CF-79AF-2A2756F047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566DB6-4A24-4FA8-9A09-E0857C0426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92F46-7370-B78D-07EC-531B18225B93}"/>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42AD581-EE4F-5904-44B8-6E2F8F00E5D9}"/>
              </a:ext>
            </a:extLst>
          </p:cNvPr>
          <p:cNvSpPr>
            <a:spLocks noGrp="1"/>
          </p:cNvSpPr>
          <p:nvPr>
            <p:ph type="sldNum" sz="quarter" idx="5"/>
          </p:nvPr>
        </p:nvSpPr>
        <p:spPr/>
        <p:txBody>
          <a:bodyPr/>
          <a:lstStyle/>
          <a:p>
            <a:fld id="{D1EC9309-185D-B241-857D-6AB647741F6D}" type="slidenum">
              <a:rPr lang="en-US" smtClean="0"/>
              <a:t>54</a:t>
            </a:fld>
            <a:endParaRPr lang="en-US"/>
          </a:p>
        </p:txBody>
      </p:sp>
    </p:spTree>
    <p:extLst>
      <p:ext uri="{BB962C8B-B14F-4D97-AF65-F5344CB8AC3E}">
        <p14:creationId xmlns:p14="http://schemas.microsoft.com/office/powerpoint/2010/main" val="242642616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3B023-92F6-A79D-77DE-50D568F607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29F51A-E403-31D1-37C7-E2FCC992C1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CFFCBA-3836-D9F4-2F9C-4C8FD283ABF3}"/>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1E48D7F-D11C-D0C5-4584-65AEF52B967E}"/>
              </a:ext>
            </a:extLst>
          </p:cNvPr>
          <p:cNvSpPr>
            <a:spLocks noGrp="1"/>
          </p:cNvSpPr>
          <p:nvPr>
            <p:ph type="sldNum" sz="quarter" idx="5"/>
          </p:nvPr>
        </p:nvSpPr>
        <p:spPr/>
        <p:txBody>
          <a:bodyPr/>
          <a:lstStyle/>
          <a:p>
            <a:fld id="{D1EC9309-185D-B241-857D-6AB647741F6D}" type="slidenum">
              <a:rPr lang="en-US" smtClean="0"/>
              <a:t>55</a:t>
            </a:fld>
            <a:endParaRPr lang="en-US"/>
          </a:p>
        </p:txBody>
      </p:sp>
    </p:spTree>
    <p:extLst>
      <p:ext uri="{BB962C8B-B14F-4D97-AF65-F5344CB8AC3E}">
        <p14:creationId xmlns:p14="http://schemas.microsoft.com/office/powerpoint/2010/main" val="202382083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8520E-0F3C-38D2-1C0C-55EEF4BB24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5BC52A-0924-A29C-CC05-9F5245827E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54B75-582C-40F0-1508-E54B808120C2}"/>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89C11A7-0FB4-1306-2A86-BC8D1046927B}"/>
              </a:ext>
            </a:extLst>
          </p:cNvPr>
          <p:cNvSpPr>
            <a:spLocks noGrp="1"/>
          </p:cNvSpPr>
          <p:nvPr>
            <p:ph type="sldNum" sz="quarter" idx="5"/>
          </p:nvPr>
        </p:nvSpPr>
        <p:spPr/>
        <p:txBody>
          <a:bodyPr/>
          <a:lstStyle/>
          <a:p>
            <a:fld id="{D1EC9309-185D-B241-857D-6AB647741F6D}" type="slidenum">
              <a:rPr lang="en-US" smtClean="0"/>
              <a:t>56</a:t>
            </a:fld>
            <a:endParaRPr lang="en-US"/>
          </a:p>
        </p:txBody>
      </p:sp>
    </p:spTree>
    <p:extLst>
      <p:ext uri="{BB962C8B-B14F-4D97-AF65-F5344CB8AC3E}">
        <p14:creationId xmlns:p14="http://schemas.microsoft.com/office/powerpoint/2010/main" val="171465501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AAA57-033D-8D06-C414-4EF2E77230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4F40BB-784F-47FA-1E10-758C07CEC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47872D-7612-1126-283D-052BF48735F3}"/>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F1F0C881-5740-B0F2-26AC-0FE0E98BC21D}"/>
              </a:ext>
            </a:extLst>
          </p:cNvPr>
          <p:cNvSpPr>
            <a:spLocks noGrp="1"/>
          </p:cNvSpPr>
          <p:nvPr>
            <p:ph type="sldNum" sz="quarter" idx="5"/>
          </p:nvPr>
        </p:nvSpPr>
        <p:spPr/>
        <p:txBody>
          <a:bodyPr/>
          <a:lstStyle/>
          <a:p>
            <a:fld id="{D1EC9309-185D-B241-857D-6AB647741F6D}" type="slidenum">
              <a:rPr lang="en-US" smtClean="0"/>
              <a:t>57</a:t>
            </a:fld>
            <a:endParaRPr lang="en-US"/>
          </a:p>
        </p:txBody>
      </p:sp>
    </p:spTree>
    <p:extLst>
      <p:ext uri="{BB962C8B-B14F-4D97-AF65-F5344CB8AC3E}">
        <p14:creationId xmlns:p14="http://schemas.microsoft.com/office/powerpoint/2010/main" val="177583428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62728-A633-2376-6D1E-C025F05904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AF1CBD-FD82-D134-0C31-105E81AA0A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D6BD87-D4D5-A1F3-A202-98B09F13C348}"/>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Finally, we will write a simple function that calculates the power of two numbers.</a:t>
            </a:r>
          </a:p>
        </p:txBody>
      </p:sp>
      <p:sp>
        <p:nvSpPr>
          <p:cNvPr id="4" name="Slide Number Placeholder 3">
            <a:extLst>
              <a:ext uri="{FF2B5EF4-FFF2-40B4-BE49-F238E27FC236}">
                <a16:creationId xmlns:a16="http://schemas.microsoft.com/office/drawing/2014/main" id="{C0AD51EE-1884-CBDE-8313-4DEA97E6832F}"/>
              </a:ext>
            </a:extLst>
          </p:cNvPr>
          <p:cNvSpPr>
            <a:spLocks noGrp="1"/>
          </p:cNvSpPr>
          <p:nvPr>
            <p:ph type="sldNum" sz="quarter" idx="5"/>
          </p:nvPr>
        </p:nvSpPr>
        <p:spPr/>
        <p:txBody>
          <a:bodyPr/>
          <a:lstStyle/>
          <a:p>
            <a:fld id="{D1EC9309-185D-B241-857D-6AB647741F6D}" type="slidenum">
              <a:rPr lang="en-US" smtClean="0"/>
              <a:t>58</a:t>
            </a:fld>
            <a:endParaRPr lang="en-US"/>
          </a:p>
        </p:txBody>
      </p:sp>
    </p:spTree>
    <p:extLst>
      <p:ext uri="{BB962C8B-B14F-4D97-AF65-F5344CB8AC3E}">
        <p14:creationId xmlns:p14="http://schemas.microsoft.com/office/powerpoint/2010/main" val="340075216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F4614-7C29-F197-7E28-6931ACD717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8AAACE-B2BA-34B6-864A-F672672B26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A1003A-236C-0FD9-EF78-E03EB90858F0}"/>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0519750-6D7F-127D-AA64-D9B9EEBAEBF9}"/>
              </a:ext>
            </a:extLst>
          </p:cNvPr>
          <p:cNvSpPr>
            <a:spLocks noGrp="1"/>
          </p:cNvSpPr>
          <p:nvPr>
            <p:ph type="sldNum" sz="quarter" idx="5"/>
          </p:nvPr>
        </p:nvSpPr>
        <p:spPr/>
        <p:txBody>
          <a:bodyPr/>
          <a:lstStyle/>
          <a:p>
            <a:fld id="{D1EC9309-185D-B241-857D-6AB647741F6D}" type="slidenum">
              <a:rPr lang="en-US" smtClean="0"/>
              <a:t>59</a:t>
            </a:fld>
            <a:endParaRPr lang="en-US"/>
          </a:p>
        </p:txBody>
      </p:sp>
    </p:spTree>
    <p:extLst>
      <p:ext uri="{BB962C8B-B14F-4D97-AF65-F5344CB8AC3E}">
        <p14:creationId xmlns:p14="http://schemas.microsoft.com/office/powerpoint/2010/main" val="16546381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F3046-D2B6-92EA-0F61-980DA78D30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BAD814-32BF-082D-281D-680F9B89F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ABDF2F-E48F-293C-39DD-34857EA7BCDA}"/>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 logical step would be to try writing the function factorial(n) by returning n*factorial(n-1). The problem is that our code would never terminate because we would keep calling factorial to even instances that don’t make sense (-1, -2, </a:t>
            </a:r>
            <a:r>
              <a:rPr lang="en-US" sz="1200" kern="1200" dirty="0" err="1">
                <a:solidFill>
                  <a:schemeClr val="tx1"/>
                </a:solidFill>
                <a:effectLst/>
                <a:latin typeface="+mn-lt"/>
                <a:ea typeface="+mn-ea"/>
                <a:cs typeface="+mn-cs"/>
              </a:rPr>
              <a:t>etc</a:t>
            </a:r>
            <a:r>
              <a:rPr lang="en-US" sz="1200" kern="1200" dirty="0">
                <a:solidFill>
                  <a:schemeClr val="tx1"/>
                </a:solidFill>
                <a:effectLst/>
                <a:latin typeface="+mn-lt"/>
                <a:ea typeface="+mn-ea"/>
                <a:cs typeface="+mn-cs"/>
              </a:rPr>
              <a:t>). We need to stop at what is called the base case of the recursion, in our case, when n==1. Try to update the function to reflect this change</a:t>
            </a:r>
          </a:p>
        </p:txBody>
      </p:sp>
      <p:sp>
        <p:nvSpPr>
          <p:cNvPr id="4" name="Slide Number Placeholder 3">
            <a:extLst>
              <a:ext uri="{FF2B5EF4-FFF2-40B4-BE49-F238E27FC236}">
                <a16:creationId xmlns:a16="http://schemas.microsoft.com/office/drawing/2014/main" id="{9B4E29FB-55AC-711C-12CC-ECBF18AD9FA4}"/>
              </a:ext>
            </a:extLst>
          </p:cNvPr>
          <p:cNvSpPr>
            <a:spLocks noGrp="1"/>
          </p:cNvSpPr>
          <p:nvPr>
            <p:ph type="sldNum" sz="quarter" idx="5"/>
          </p:nvPr>
        </p:nvSpPr>
        <p:spPr/>
        <p:txBody>
          <a:bodyPr/>
          <a:lstStyle/>
          <a:p>
            <a:fld id="{D1EC9309-185D-B241-857D-6AB647741F6D}" type="slidenum">
              <a:rPr lang="en-US" smtClean="0"/>
              <a:t>6</a:t>
            </a:fld>
            <a:endParaRPr lang="en-US"/>
          </a:p>
        </p:txBody>
      </p:sp>
    </p:spTree>
    <p:extLst>
      <p:ext uri="{BB962C8B-B14F-4D97-AF65-F5344CB8AC3E}">
        <p14:creationId xmlns:p14="http://schemas.microsoft.com/office/powerpoint/2010/main" val="427997509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488F9-330E-AAEA-C931-9F1477584D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9296C3-75C7-6C88-405C-BAC33C9086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921FAA-126B-0B6F-CB86-93D54D4FC56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What happens in the call stack when we call </a:t>
            </a:r>
            <a:r>
              <a:rPr lang="en-US" sz="1200" dirty="0" err="1">
                <a:latin typeface="Monaco" pitchFamily="2" charset="77"/>
              </a:rPr>
              <a:t>sum_of_digits</a:t>
            </a:r>
            <a:r>
              <a:rPr lang="en-US" sz="1200" dirty="0">
                <a:latin typeface="Monaco" pitchFamily="2" charset="77"/>
              </a:rPr>
              <a:t>(1234)</a:t>
            </a:r>
            <a:r>
              <a:rPr lang="en-US" sz="1200" dirty="0"/>
              <a:t>?</a:t>
            </a:r>
          </a:p>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5A22146-42DC-B311-D5BF-210123FD028E}"/>
              </a:ext>
            </a:extLst>
          </p:cNvPr>
          <p:cNvSpPr>
            <a:spLocks noGrp="1"/>
          </p:cNvSpPr>
          <p:nvPr>
            <p:ph type="sldNum" sz="quarter" idx="5"/>
          </p:nvPr>
        </p:nvSpPr>
        <p:spPr/>
        <p:txBody>
          <a:bodyPr/>
          <a:lstStyle/>
          <a:p>
            <a:fld id="{D1EC9309-185D-B241-857D-6AB647741F6D}" type="slidenum">
              <a:rPr lang="en-US" smtClean="0"/>
              <a:t>60</a:t>
            </a:fld>
            <a:endParaRPr lang="en-US"/>
          </a:p>
        </p:txBody>
      </p:sp>
    </p:spTree>
    <p:extLst>
      <p:ext uri="{BB962C8B-B14F-4D97-AF65-F5344CB8AC3E}">
        <p14:creationId xmlns:p14="http://schemas.microsoft.com/office/powerpoint/2010/main" val="148778059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D572C-170B-5498-CE46-BE55C237E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9AD0E3-422A-45BE-FF91-DF98CF5667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8EECB9-3FAB-D043-16E7-D14E5FD8BA52}"/>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65C53F7-C30B-3159-115C-25B9887A9664}"/>
              </a:ext>
            </a:extLst>
          </p:cNvPr>
          <p:cNvSpPr>
            <a:spLocks noGrp="1"/>
          </p:cNvSpPr>
          <p:nvPr>
            <p:ph type="sldNum" sz="quarter" idx="5"/>
          </p:nvPr>
        </p:nvSpPr>
        <p:spPr/>
        <p:txBody>
          <a:bodyPr/>
          <a:lstStyle/>
          <a:p>
            <a:fld id="{D1EC9309-185D-B241-857D-6AB647741F6D}" type="slidenum">
              <a:rPr lang="en-US" smtClean="0"/>
              <a:t>61</a:t>
            </a:fld>
            <a:endParaRPr lang="en-US"/>
          </a:p>
        </p:txBody>
      </p:sp>
    </p:spTree>
    <p:extLst>
      <p:ext uri="{BB962C8B-B14F-4D97-AF65-F5344CB8AC3E}">
        <p14:creationId xmlns:p14="http://schemas.microsoft.com/office/powerpoint/2010/main" val="124876769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B4DD7-9148-3CA5-B057-1DD0B1C54C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A7659F-2AE9-A9D8-828A-21A32C0925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98D5CC-A146-923E-D6F2-2D1CDFD5B9D1}"/>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457DCA6-E014-486F-358D-E015666AEF8A}"/>
              </a:ext>
            </a:extLst>
          </p:cNvPr>
          <p:cNvSpPr>
            <a:spLocks noGrp="1"/>
          </p:cNvSpPr>
          <p:nvPr>
            <p:ph type="sldNum" sz="quarter" idx="5"/>
          </p:nvPr>
        </p:nvSpPr>
        <p:spPr/>
        <p:txBody>
          <a:bodyPr/>
          <a:lstStyle/>
          <a:p>
            <a:fld id="{D1EC9309-185D-B241-857D-6AB647741F6D}" type="slidenum">
              <a:rPr lang="en-US" smtClean="0"/>
              <a:t>62</a:t>
            </a:fld>
            <a:endParaRPr lang="en-US"/>
          </a:p>
        </p:txBody>
      </p:sp>
    </p:spTree>
    <p:extLst>
      <p:ext uri="{BB962C8B-B14F-4D97-AF65-F5344CB8AC3E}">
        <p14:creationId xmlns:p14="http://schemas.microsoft.com/office/powerpoint/2010/main" val="92950833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D6471-6545-D3A1-1F87-256A4C63B6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90CE2A-0569-E931-108F-F82849DE4F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3C24CB-5827-9028-09D6-41D89745D951}"/>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8F6F933E-6BD2-4CF0-99D0-27AB3A161E6E}"/>
              </a:ext>
            </a:extLst>
          </p:cNvPr>
          <p:cNvSpPr>
            <a:spLocks noGrp="1"/>
          </p:cNvSpPr>
          <p:nvPr>
            <p:ph type="sldNum" sz="quarter" idx="5"/>
          </p:nvPr>
        </p:nvSpPr>
        <p:spPr/>
        <p:txBody>
          <a:bodyPr/>
          <a:lstStyle/>
          <a:p>
            <a:fld id="{D1EC9309-185D-B241-857D-6AB647741F6D}" type="slidenum">
              <a:rPr lang="en-US" smtClean="0"/>
              <a:t>63</a:t>
            </a:fld>
            <a:endParaRPr lang="en-US"/>
          </a:p>
        </p:txBody>
      </p:sp>
    </p:spTree>
    <p:extLst>
      <p:ext uri="{BB962C8B-B14F-4D97-AF65-F5344CB8AC3E}">
        <p14:creationId xmlns:p14="http://schemas.microsoft.com/office/powerpoint/2010/main" val="397811866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EEB25-0B78-D86D-E105-D25E520312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1698A2-967D-FA1C-5CB3-7930CA4DDF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393703-CD23-6078-4F23-B0A0EE41D8A2}"/>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9E7E3FF-2316-35AE-4E67-C5A634D46CD8}"/>
              </a:ext>
            </a:extLst>
          </p:cNvPr>
          <p:cNvSpPr>
            <a:spLocks noGrp="1"/>
          </p:cNvSpPr>
          <p:nvPr>
            <p:ph type="sldNum" sz="quarter" idx="5"/>
          </p:nvPr>
        </p:nvSpPr>
        <p:spPr/>
        <p:txBody>
          <a:bodyPr/>
          <a:lstStyle/>
          <a:p>
            <a:fld id="{D1EC9309-185D-B241-857D-6AB647741F6D}" type="slidenum">
              <a:rPr lang="en-US" smtClean="0"/>
              <a:t>64</a:t>
            </a:fld>
            <a:endParaRPr lang="en-US"/>
          </a:p>
        </p:txBody>
      </p:sp>
    </p:spTree>
    <p:extLst>
      <p:ext uri="{BB962C8B-B14F-4D97-AF65-F5344CB8AC3E}">
        <p14:creationId xmlns:p14="http://schemas.microsoft.com/office/powerpoint/2010/main" val="271503414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A2E2F-4E5F-E196-F084-1349C96F08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EF101A-59EB-CEEB-80CF-0A204B4D08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C465EF-6445-9A10-A95D-11147A2EB305}"/>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E20CC68-B6E7-1832-DC05-4B52C43EBAA1}"/>
              </a:ext>
            </a:extLst>
          </p:cNvPr>
          <p:cNvSpPr>
            <a:spLocks noGrp="1"/>
          </p:cNvSpPr>
          <p:nvPr>
            <p:ph type="sldNum" sz="quarter" idx="5"/>
          </p:nvPr>
        </p:nvSpPr>
        <p:spPr/>
        <p:txBody>
          <a:bodyPr/>
          <a:lstStyle/>
          <a:p>
            <a:fld id="{D1EC9309-185D-B241-857D-6AB647741F6D}" type="slidenum">
              <a:rPr lang="en-US" smtClean="0"/>
              <a:t>65</a:t>
            </a:fld>
            <a:endParaRPr lang="en-US"/>
          </a:p>
        </p:txBody>
      </p:sp>
    </p:spTree>
    <p:extLst>
      <p:ext uri="{BB962C8B-B14F-4D97-AF65-F5344CB8AC3E}">
        <p14:creationId xmlns:p14="http://schemas.microsoft.com/office/powerpoint/2010/main" val="299880025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765AE-2BC2-E65E-F91F-FB5C4A23E3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8ED6A8-2F0D-B8A7-DCA4-2C115DC1C2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2DD8EB-262F-117C-A8E5-8CCF2464D75B}"/>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3C33010-BFE7-4232-F3E8-69192B6B04E0}"/>
              </a:ext>
            </a:extLst>
          </p:cNvPr>
          <p:cNvSpPr>
            <a:spLocks noGrp="1"/>
          </p:cNvSpPr>
          <p:nvPr>
            <p:ph type="sldNum" sz="quarter" idx="5"/>
          </p:nvPr>
        </p:nvSpPr>
        <p:spPr/>
        <p:txBody>
          <a:bodyPr/>
          <a:lstStyle/>
          <a:p>
            <a:fld id="{D1EC9309-185D-B241-857D-6AB647741F6D}" type="slidenum">
              <a:rPr lang="en-US" smtClean="0"/>
              <a:t>66</a:t>
            </a:fld>
            <a:endParaRPr lang="en-US"/>
          </a:p>
        </p:txBody>
      </p:sp>
    </p:spTree>
    <p:extLst>
      <p:ext uri="{BB962C8B-B14F-4D97-AF65-F5344CB8AC3E}">
        <p14:creationId xmlns:p14="http://schemas.microsoft.com/office/powerpoint/2010/main" val="140069871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D6E5C-B402-6CC4-86CB-A98EC003AB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C3072F-DBC4-CD5F-2529-487F246499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4DC5E0-CD63-BD15-4EF1-129B4AA26FB4}"/>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A17B17F-B12D-7483-8437-29C484B37333}"/>
              </a:ext>
            </a:extLst>
          </p:cNvPr>
          <p:cNvSpPr>
            <a:spLocks noGrp="1"/>
          </p:cNvSpPr>
          <p:nvPr>
            <p:ph type="sldNum" sz="quarter" idx="5"/>
          </p:nvPr>
        </p:nvSpPr>
        <p:spPr/>
        <p:txBody>
          <a:bodyPr/>
          <a:lstStyle/>
          <a:p>
            <a:fld id="{D1EC9309-185D-B241-857D-6AB647741F6D}" type="slidenum">
              <a:rPr lang="en-US" smtClean="0"/>
              <a:t>67</a:t>
            </a:fld>
            <a:endParaRPr lang="en-US"/>
          </a:p>
        </p:txBody>
      </p:sp>
    </p:spTree>
    <p:extLst>
      <p:ext uri="{BB962C8B-B14F-4D97-AF65-F5344CB8AC3E}">
        <p14:creationId xmlns:p14="http://schemas.microsoft.com/office/powerpoint/2010/main" val="278268442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186DD-0136-FA36-2B47-0232E14158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CCDC86-E90B-0F13-EFC4-F12DE6ECA6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6BBBFC-B2A2-5212-E970-CECE87308B59}"/>
              </a:ext>
            </a:extLst>
          </p:cNvPr>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C3BB54D-6066-41B4-C6B3-C413EDC6510A}"/>
              </a:ext>
            </a:extLst>
          </p:cNvPr>
          <p:cNvSpPr>
            <a:spLocks noGrp="1"/>
          </p:cNvSpPr>
          <p:nvPr>
            <p:ph type="sldNum" sz="quarter" idx="5"/>
          </p:nvPr>
        </p:nvSpPr>
        <p:spPr/>
        <p:txBody>
          <a:bodyPr/>
          <a:lstStyle/>
          <a:p>
            <a:fld id="{D1EC9309-185D-B241-857D-6AB647741F6D}" type="slidenum">
              <a:rPr lang="en-US" smtClean="0"/>
              <a:t>68</a:t>
            </a:fld>
            <a:endParaRPr lang="en-US"/>
          </a:p>
        </p:txBody>
      </p:sp>
    </p:spTree>
    <p:extLst>
      <p:ext uri="{BB962C8B-B14F-4D97-AF65-F5344CB8AC3E}">
        <p14:creationId xmlns:p14="http://schemas.microsoft.com/office/powerpoint/2010/main" val="267304036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6D4EB-0987-1E64-F616-B2B4D681D1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E38AF7-97EB-AC03-E0E0-B7B373E0E8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A18481-A7B6-6A86-3542-694D94AA8B0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What do you think that the </a:t>
            </a:r>
            <a:r>
              <a:rPr lang="en-US" sz="1200" kern="1200" dirty="0" err="1">
                <a:solidFill>
                  <a:schemeClr val="tx1"/>
                </a:solidFill>
                <a:effectLst/>
                <a:latin typeface="+mn-lt"/>
                <a:ea typeface="+mn-ea"/>
                <a:cs typeface="+mn-cs"/>
              </a:rPr>
              <a:t>rec_mystery</a:t>
            </a:r>
            <a:r>
              <a:rPr lang="en-US" sz="1200" kern="1200" dirty="0">
                <a:solidFill>
                  <a:schemeClr val="tx1"/>
                </a:solidFill>
                <a:effectLst/>
                <a:latin typeface="+mn-lt"/>
                <a:ea typeface="+mn-ea"/>
                <a:cs typeface="+mn-cs"/>
              </a:rPr>
              <a:t> function does?</a:t>
            </a:r>
          </a:p>
        </p:txBody>
      </p:sp>
      <p:sp>
        <p:nvSpPr>
          <p:cNvPr id="4" name="Slide Number Placeholder 3">
            <a:extLst>
              <a:ext uri="{FF2B5EF4-FFF2-40B4-BE49-F238E27FC236}">
                <a16:creationId xmlns:a16="http://schemas.microsoft.com/office/drawing/2014/main" id="{99656358-D965-1324-295C-B073F41E26DA}"/>
              </a:ext>
            </a:extLst>
          </p:cNvPr>
          <p:cNvSpPr>
            <a:spLocks noGrp="1"/>
          </p:cNvSpPr>
          <p:nvPr>
            <p:ph type="sldNum" sz="quarter" idx="5"/>
          </p:nvPr>
        </p:nvSpPr>
        <p:spPr/>
        <p:txBody>
          <a:bodyPr/>
          <a:lstStyle/>
          <a:p>
            <a:fld id="{D1EC9309-185D-B241-857D-6AB647741F6D}" type="slidenum">
              <a:rPr lang="en-US" smtClean="0"/>
              <a:t>69</a:t>
            </a:fld>
            <a:endParaRPr lang="en-US"/>
          </a:p>
        </p:txBody>
      </p:sp>
    </p:spTree>
    <p:extLst>
      <p:ext uri="{BB962C8B-B14F-4D97-AF65-F5344CB8AC3E}">
        <p14:creationId xmlns:p14="http://schemas.microsoft.com/office/powerpoint/2010/main" val="777676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A2D06-AB99-FA09-1F19-29998B82AD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CDDFBC-AFFC-91E8-4B65-02177EBDE3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521A84-9424-8CD2-2B2F-17731E2CA35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We will start exactly with this check and return 1 when we hit the base case. Otherwise, we can recursively call this function to n-1.</a:t>
            </a:r>
          </a:p>
        </p:txBody>
      </p:sp>
      <p:sp>
        <p:nvSpPr>
          <p:cNvPr id="4" name="Slide Number Placeholder 3">
            <a:extLst>
              <a:ext uri="{FF2B5EF4-FFF2-40B4-BE49-F238E27FC236}">
                <a16:creationId xmlns:a16="http://schemas.microsoft.com/office/drawing/2014/main" id="{1B62C7C3-AEAF-222D-D556-FA1EAC4CDA2D}"/>
              </a:ext>
            </a:extLst>
          </p:cNvPr>
          <p:cNvSpPr>
            <a:spLocks noGrp="1"/>
          </p:cNvSpPr>
          <p:nvPr>
            <p:ph type="sldNum" sz="quarter" idx="5"/>
          </p:nvPr>
        </p:nvSpPr>
        <p:spPr/>
        <p:txBody>
          <a:bodyPr/>
          <a:lstStyle/>
          <a:p>
            <a:fld id="{D1EC9309-185D-B241-857D-6AB647741F6D}" type="slidenum">
              <a:rPr lang="en-US" smtClean="0"/>
              <a:t>7</a:t>
            </a:fld>
            <a:endParaRPr lang="en-US"/>
          </a:p>
        </p:txBody>
      </p:sp>
    </p:spTree>
    <p:extLst>
      <p:ext uri="{BB962C8B-B14F-4D97-AF65-F5344CB8AC3E}">
        <p14:creationId xmlns:p14="http://schemas.microsoft.com/office/powerpoint/2010/main" val="203530426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4DAF9-36A4-6661-AE26-DF648E9EC2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EE4947-D612-10AD-C0BC-9CA9BE3A89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88244D-7498-D111-E99F-D49281BEB50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 have outlined above what happens at the end of each recursive call. It returns the maximum element in the list. </a:t>
            </a:r>
          </a:p>
        </p:txBody>
      </p:sp>
      <p:sp>
        <p:nvSpPr>
          <p:cNvPr id="4" name="Slide Number Placeholder 3">
            <a:extLst>
              <a:ext uri="{FF2B5EF4-FFF2-40B4-BE49-F238E27FC236}">
                <a16:creationId xmlns:a16="http://schemas.microsoft.com/office/drawing/2014/main" id="{61528E38-185C-0D54-51AE-62BBB4DC8DA3}"/>
              </a:ext>
            </a:extLst>
          </p:cNvPr>
          <p:cNvSpPr>
            <a:spLocks noGrp="1"/>
          </p:cNvSpPr>
          <p:nvPr>
            <p:ph type="sldNum" sz="quarter" idx="5"/>
          </p:nvPr>
        </p:nvSpPr>
        <p:spPr/>
        <p:txBody>
          <a:bodyPr/>
          <a:lstStyle/>
          <a:p>
            <a:fld id="{D1EC9309-185D-B241-857D-6AB647741F6D}" type="slidenum">
              <a:rPr lang="en-US" smtClean="0"/>
              <a:t>70</a:t>
            </a:fld>
            <a:endParaRPr lang="en-US"/>
          </a:p>
        </p:txBody>
      </p:sp>
    </p:spTree>
    <p:extLst>
      <p:ext uri="{BB962C8B-B14F-4D97-AF65-F5344CB8AC3E}">
        <p14:creationId xmlns:p14="http://schemas.microsoft.com/office/powerpoint/2010/main" val="42427796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1CB50-1DF7-A245-AE22-7B3847A970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005C84-97AC-9521-12B8-C37BE35E59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61C03E-5984-3CE6-6B6D-EBBE2D615A84}"/>
              </a:ext>
            </a:extLst>
          </p:cNvPr>
          <p:cNvSpPr>
            <a:spLocks noGrp="1"/>
          </p:cNvSpPr>
          <p:nvPr>
            <p:ph type="body" idx="1"/>
          </p:nvPr>
        </p:nvSpPr>
        <p:spPr/>
        <p:txBody>
          <a:bodyPr/>
          <a:lstStyle/>
          <a:p>
            <a:pPr lvl="1"/>
            <a:r>
              <a:rPr lang="en-US" dirty="0"/>
              <a:t>What happens in the call stack when we call factorial(5)?</a:t>
            </a:r>
          </a:p>
        </p:txBody>
      </p:sp>
      <p:sp>
        <p:nvSpPr>
          <p:cNvPr id="4" name="Slide Number Placeholder 3">
            <a:extLst>
              <a:ext uri="{FF2B5EF4-FFF2-40B4-BE49-F238E27FC236}">
                <a16:creationId xmlns:a16="http://schemas.microsoft.com/office/drawing/2014/main" id="{74B6F2E9-BA8C-2338-5FB8-F42B3D708D31}"/>
              </a:ext>
            </a:extLst>
          </p:cNvPr>
          <p:cNvSpPr>
            <a:spLocks noGrp="1"/>
          </p:cNvSpPr>
          <p:nvPr>
            <p:ph type="sldNum" sz="quarter" idx="5"/>
          </p:nvPr>
        </p:nvSpPr>
        <p:spPr/>
        <p:txBody>
          <a:bodyPr/>
          <a:lstStyle/>
          <a:p>
            <a:fld id="{D1EC9309-185D-B241-857D-6AB647741F6D}" type="slidenum">
              <a:rPr lang="en-US" smtClean="0"/>
              <a:t>8</a:t>
            </a:fld>
            <a:endParaRPr lang="en-US"/>
          </a:p>
        </p:txBody>
      </p:sp>
    </p:spTree>
    <p:extLst>
      <p:ext uri="{BB962C8B-B14F-4D97-AF65-F5344CB8AC3E}">
        <p14:creationId xmlns:p14="http://schemas.microsoft.com/office/powerpoint/2010/main" val="10848758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C49D4-10BB-37F0-2739-1BCFF4A602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CD8F7A-B3EA-0E7F-8555-F4A5DA09FE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A561B4-9302-2BD6-CDEB-BD1A7A3DD93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 first stack frame for factorial(5) is added</a:t>
            </a:r>
          </a:p>
        </p:txBody>
      </p:sp>
      <p:sp>
        <p:nvSpPr>
          <p:cNvPr id="4" name="Slide Number Placeholder 3">
            <a:extLst>
              <a:ext uri="{FF2B5EF4-FFF2-40B4-BE49-F238E27FC236}">
                <a16:creationId xmlns:a16="http://schemas.microsoft.com/office/drawing/2014/main" id="{AC15E4E9-A89F-3745-9198-B79DD007BFE0}"/>
              </a:ext>
            </a:extLst>
          </p:cNvPr>
          <p:cNvSpPr>
            <a:spLocks noGrp="1"/>
          </p:cNvSpPr>
          <p:nvPr>
            <p:ph type="sldNum" sz="quarter" idx="5"/>
          </p:nvPr>
        </p:nvSpPr>
        <p:spPr/>
        <p:txBody>
          <a:bodyPr/>
          <a:lstStyle/>
          <a:p>
            <a:fld id="{D1EC9309-185D-B241-857D-6AB647741F6D}" type="slidenum">
              <a:rPr lang="en-US" smtClean="0"/>
              <a:t>9</a:t>
            </a:fld>
            <a:endParaRPr lang="en-US"/>
          </a:p>
        </p:txBody>
      </p:sp>
    </p:spTree>
    <p:extLst>
      <p:ext uri="{BB962C8B-B14F-4D97-AF65-F5344CB8AC3E}">
        <p14:creationId xmlns:p14="http://schemas.microsoft.com/office/powerpoint/2010/main" val="3606022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4844443D-EB41-0E4B-9199-7070F6E90ED2}" type="datetime1">
              <a:rPr lang="en-US" smtClean="0"/>
              <a:t>3/16/26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3930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B31EFA83-F244-5343-BB18-993A36B4F493}" type="datetime1">
              <a:rPr lang="en-US" smtClean="0"/>
              <a:t>3/16/26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2173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D9932B89-1C08-124C-A818-4A226C9F6271}" type="datetime1">
              <a:rPr lang="en-US" smtClean="0"/>
              <a:t>3/16/26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42506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677F5C59-1998-9841-AEAE-EAACED0CEF34}" type="datetime1">
              <a:rPr lang="en-US" smtClean="0"/>
              <a:t>3/16/26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8187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FA9BFD55-DE59-EA44-B02F-6DE9BFFB3E31}" type="datetime1">
              <a:rPr lang="en-US" smtClean="0"/>
              <a:t>3/16/26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14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4741594-637E-8D48-9FDF-668DFC83BD98}" type="datetime1">
              <a:rPr lang="en-US" smtClean="0"/>
              <a:t>3/16/26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2669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770B3330-7ECC-7045-AE22-C708889960F4}" type="datetime1">
              <a:rPr lang="en-US" smtClean="0"/>
              <a:t>3/16/26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824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62010638-B5CB-F74F-93C4-B73DD9CD1A25}" type="datetime1">
              <a:rPr lang="en-US" smtClean="0"/>
              <a:t>3/16/26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0406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19A173C5-0D32-4446-97DB-44F61BE88692}" type="datetime1">
              <a:rPr lang="en-US" smtClean="0"/>
              <a:t>3/16/26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837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47CA7D7E-3769-3D4C-A8F3-5C7A88FE5F2C}" type="datetime1">
              <a:rPr lang="en-US" smtClean="0"/>
              <a:t>3/16/26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5137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D77748DF-A835-9F46-A06F-C97E0D4C5357}" type="datetime1">
              <a:rPr lang="en-US" smtClean="0"/>
              <a:t>3/16/26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15846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ED21E448-AF3A-0844-8572-89C25B065DCC}" type="datetime1">
              <a:rPr lang="en-US" smtClean="0"/>
              <a:t>3/16/26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84315915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p:cNvGrpSpPr/>
        <p:nvPr/>
      </p:nvGrpSpPr>
      <p:grpSpPr>
        <a:xfrm>
          <a:off x="0" y="0"/>
          <a:ext cx="0" cy="0"/>
          <a:chOff x="0" y="0"/>
          <a:chExt cx="0" cy="0"/>
        </a:xfrm>
      </p:grpSpPr>
      <p:sp>
        <p:nvSpPr>
          <p:cNvPr id="9" name="Rectangle 8" descr="A comic demonstrating the concept of recursion">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0" name="Rectangle 19" descr="A comic demonstrating the concept of recursion">
            <a:extLst>
              <a:ext uri="{FF2B5EF4-FFF2-40B4-BE49-F238E27FC236}">
                <a16:creationId xmlns:a16="http://schemas.microsoft.com/office/drawing/2014/main" id="{4C9BE195-C8FE-8C88-CE12-BD45674DC10F}"/>
              </a:ext>
            </a:extLst>
          </p:cNvPr>
          <p:cNvSpPr/>
          <p:nvPr/>
        </p:nvSpPr>
        <p:spPr>
          <a:xfrm>
            <a:off x="0" y="0"/>
            <a:ext cx="12192000" cy="6858000"/>
          </a:xfrm>
          <a:prstGeom prst="rect">
            <a:avLst/>
          </a:prstGeom>
          <a:solidFill>
            <a:srgbClr val="0089E5">
              <a:alpha val="82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descr="A comic demonstrating the concept of recursion">
            <a:extLst>
              <a:ext uri="{FF2B5EF4-FFF2-40B4-BE49-F238E27FC236}">
                <a16:creationId xmlns:a16="http://schemas.microsoft.com/office/drawing/2014/main" id="{B7D064F0-6D2A-219C-C000-14ABD99ECE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8306" y="0"/>
            <a:ext cx="4903694" cy="6858001"/>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A comic demonstrating the concept of recursion">
            <a:extLst>
              <a:ext uri="{FF2B5EF4-FFF2-40B4-BE49-F238E27FC236}">
                <a16:creationId xmlns:a16="http://schemas.microsoft.com/office/drawing/2014/main" id="{B87D07FA-19A2-9519-3A07-2572285E7C63}"/>
              </a:ext>
            </a:extLst>
          </p:cNvPr>
          <p:cNvSpPr>
            <a:spLocks noGrp="1"/>
          </p:cNvSpPr>
          <p:nvPr>
            <p:ph type="ctrTitle"/>
          </p:nvPr>
        </p:nvSpPr>
        <p:spPr>
          <a:xfrm>
            <a:off x="7620001" y="822960"/>
            <a:ext cx="4286054" cy="3474720"/>
          </a:xfrm>
        </p:spPr>
        <p:txBody>
          <a:bodyPr anchor="b">
            <a:normAutofit/>
          </a:bodyPr>
          <a:lstStyle/>
          <a:p>
            <a:pPr algn="l"/>
            <a:r>
              <a:rPr lang="en-US" sz="5200" dirty="0">
                <a:solidFill>
                  <a:schemeClr val="bg1"/>
                </a:solidFill>
              </a:rPr>
              <a:t>Recursion</a:t>
            </a:r>
          </a:p>
        </p:txBody>
      </p:sp>
      <p:sp>
        <p:nvSpPr>
          <p:cNvPr id="3" name="Subtitle 2" descr="A comic demonstrating the concept of recursion">
            <a:extLst>
              <a:ext uri="{FF2B5EF4-FFF2-40B4-BE49-F238E27FC236}">
                <a16:creationId xmlns:a16="http://schemas.microsoft.com/office/drawing/2014/main" id="{4DC3AA49-8991-E970-8924-4D274A1997A3}"/>
              </a:ext>
            </a:extLst>
          </p:cNvPr>
          <p:cNvSpPr>
            <a:spLocks noGrp="1"/>
          </p:cNvSpPr>
          <p:nvPr>
            <p:ph type="subTitle" idx="1"/>
          </p:nvPr>
        </p:nvSpPr>
        <p:spPr>
          <a:xfrm>
            <a:off x="7620001" y="4419600"/>
            <a:ext cx="3931920" cy="1386840"/>
          </a:xfrm>
        </p:spPr>
        <p:txBody>
          <a:bodyPr anchor="t">
            <a:normAutofit/>
          </a:bodyPr>
          <a:lstStyle/>
          <a:p>
            <a:pPr algn="l"/>
            <a:r>
              <a:rPr lang="en-US" sz="2200" dirty="0">
                <a:solidFill>
                  <a:schemeClr val="bg1"/>
                </a:solidFill>
              </a:rPr>
              <a:t>CS51 – Spring 2026</a:t>
            </a:r>
          </a:p>
          <a:p>
            <a:pPr algn="l"/>
            <a:endParaRPr lang="en-US" sz="2200" dirty="0">
              <a:solidFill>
                <a:schemeClr val="bg1"/>
              </a:solidFill>
            </a:endParaRPr>
          </a:p>
        </p:txBody>
      </p:sp>
      <p:pic>
        <p:nvPicPr>
          <p:cNvPr id="6" name="Picture 5" descr="A comic demonstrating the concept of recursion">
            <a:extLst>
              <a:ext uri="{FF2B5EF4-FFF2-40B4-BE49-F238E27FC236}">
                <a16:creationId xmlns:a16="http://schemas.microsoft.com/office/drawing/2014/main" id="{3FABB1F8-037A-C1A2-F6BB-5919ECDB25F7}"/>
              </a:ext>
            </a:extLst>
          </p:cNvPr>
          <p:cNvPicPr>
            <a:picLocks noChangeAspect="1"/>
          </p:cNvPicPr>
          <p:nvPr/>
        </p:nvPicPr>
        <p:blipFill>
          <a:blip r:embed="rId3"/>
          <a:stretch>
            <a:fillRect/>
          </a:stretch>
        </p:blipFill>
        <p:spPr>
          <a:xfrm>
            <a:off x="552227" y="238403"/>
            <a:ext cx="6096000" cy="6381193"/>
          </a:xfrm>
          <a:prstGeom prst="rect">
            <a:avLst/>
          </a:prstGeom>
        </p:spPr>
      </p:pic>
      <p:sp>
        <p:nvSpPr>
          <p:cNvPr id="5" name="Rectangle 4">
            <a:extLst>
              <a:ext uri="{FF2B5EF4-FFF2-40B4-BE49-F238E27FC236}">
                <a16:creationId xmlns:a16="http://schemas.microsoft.com/office/drawing/2014/main" id="{1FE13DB7-D3FB-5F3D-9D82-017D3E7DB070}"/>
              </a:ext>
            </a:extLst>
          </p:cNvPr>
          <p:cNvSpPr/>
          <p:nvPr/>
        </p:nvSpPr>
        <p:spPr>
          <a:xfrm>
            <a:off x="9101138" y="357188"/>
            <a:ext cx="3090862" cy="465772"/>
          </a:xfrm>
          <a:prstGeom prst="rect">
            <a:avLst/>
          </a:prstGeom>
          <a:solidFill>
            <a:srgbClr val="FE95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Mathematical Foundations</a:t>
            </a:r>
          </a:p>
        </p:txBody>
      </p:sp>
    </p:spTree>
    <p:extLst>
      <p:ext uri="{BB962C8B-B14F-4D97-AF65-F5344CB8AC3E}">
        <p14:creationId xmlns:p14="http://schemas.microsoft.com/office/powerpoint/2010/main" val="2765529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FD741-7EB7-80D4-166F-A8D1273E524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7D40641-0082-2C5D-B0CB-15E65D33712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997AD92-C39D-2A56-967B-6441363D5FB4}"/>
              </a:ext>
            </a:extLst>
          </p:cNvPr>
          <p:cNvSpPr>
            <a:spLocks noGrp="1"/>
          </p:cNvSpPr>
          <p:nvPr>
            <p:ph type="sldNum" sz="quarter" idx="12"/>
          </p:nvPr>
        </p:nvSpPr>
        <p:spPr/>
        <p:txBody>
          <a:bodyPr/>
          <a:lstStyle/>
          <a:p>
            <a:fld id="{CC057153-B650-4DEB-B370-79DDCFDCE934}" type="slidenum">
              <a:rPr lang="en-US" smtClean="0"/>
              <a:t>10</a:t>
            </a:fld>
            <a:endParaRPr lang="en-US"/>
          </a:p>
        </p:txBody>
      </p:sp>
      <p:sp>
        <p:nvSpPr>
          <p:cNvPr id="2" name="TextBox 1">
            <a:extLst>
              <a:ext uri="{FF2B5EF4-FFF2-40B4-BE49-F238E27FC236}">
                <a16:creationId xmlns:a16="http://schemas.microsoft.com/office/drawing/2014/main" id="{079DCCD4-8490-8B9E-55C2-B7017B7A8DC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248EAC1-BD81-E192-6E17-17819A062D3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3544D35D-C7D9-A2EC-DFD4-DCCDCBB25DD7}"/>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a:p>
            <a:pPr algn="ctr"/>
            <a:r>
              <a:rPr lang="en-US" dirty="0">
                <a:solidFill>
                  <a:schemeClr val="tx1"/>
                </a:solidFill>
                <a:latin typeface="Monaco" pitchFamily="2" charset="77"/>
              </a:rPr>
              <a:t>return 5 * factorial(4)</a:t>
            </a:r>
          </a:p>
        </p:txBody>
      </p:sp>
      <p:sp>
        <p:nvSpPr>
          <p:cNvPr id="8" name="Content Placeholder 3">
            <a:extLst>
              <a:ext uri="{FF2B5EF4-FFF2-40B4-BE49-F238E27FC236}">
                <a16:creationId xmlns:a16="http://schemas.microsoft.com/office/drawing/2014/main" id="{5B4D8833-4DE8-C551-35DA-6A34EFF92583}"/>
              </a:ext>
            </a:extLst>
          </p:cNvPr>
          <p:cNvSpPr txBox="1">
            <a:spLocks/>
          </p:cNvSpPr>
          <p:nvPr/>
        </p:nvSpPr>
        <p:spPr>
          <a:xfrm>
            <a:off x="612647" y="1563132"/>
            <a:ext cx="11019515" cy="4593828"/>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a:latin typeface="Monaco" pitchFamily="2" charset="77"/>
              </a:rPr>
              <a:t>def factorial(n):</a:t>
            </a:r>
          </a:p>
          <a:p>
            <a:pPr marL="0" indent="0">
              <a:buFont typeface="Arial" panose="020B0604020202020204" pitchFamily="34" charset="0"/>
              <a:buNone/>
            </a:pPr>
            <a:r>
              <a:rPr lang="en-US" sz="1400">
                <a:latin typeface="Monaco" pitchFamily="2" charset="77"/>
              </a:rPr>
              <a:t>    # check the base case</a:t>
            </a:r>
          </a:p>
          <a:p>
            <a:pPr marL="0" indent="0">
              <a:buFont typeface="Arial" panose="020B0604020202020204" pitchFamily="34" charset="0"/>
              <a:buNone/>
            </a:pPr>
            <a:r>
              <a:rPr lang="en-US" sz="1400">
                <a:latin typeface="Monaco" pitchFamily="2" charset="77"/>
              </a:rPr>
              <a:t>    if n == 1:</a:t>
            </a:r>
          </a:p>
          <a:p>
            <a:pPr marL="0" indent="0">
              <a:buFont typeface="Arial" panose="020B0604020202020204" pitchFamily="34" charset="0"/>
              <a:buNone/>
            </a:pPr>
            <a:r>
              <a:rPr lang="en-US" sz="1400">
                <a:latin typeface="Monaco" pitchFamily="2" charset="77"/>
              </a:rPr>
              <a:t>        return 1</a:t>
            </a:r>
          </a:p>
          <a:p>
            <a:pPr marL="0" indent="0">
              <a:buFont typeface="Arial" panose="020B0604020202020204" pitchFamily="34" charset="0"/>
              <a:buNone/>
            </a:pPr>
            <a:r>
              <a:rPr lang="en-US" sz="1400">
                <a:latin typeface="Monaco" pitchFamily="2" charset="77"/>
              </a:rPr>
              <a:t>    else:</a:t>
            </a:r>
          </a:p>
          <a:p>
            <a:pPr marL="0" indent="0">
              <a:buFont typeface="Arial" panose="020B0604020202020204" pitchFamily="34" charset="0"/>
              <a:buNone/>
            </a:pPr>
            <a:r>
              <a:rPr lang="en-US" sz="1400">
                <a:latin typeface="Monaco" pitchFamily="2" charset="77"/>
              </a:rPr>
              <a:t>        # the recursive case</a:t>
            </a:r>
          </a:p>
          <a:p>
            <a:pPr marL="0" indent="0">
              <a:buFont typeface="Arial" panose="020B0604020202020204" pitchFamily="34" charset="0"/>
              <a:buNone/>
            </a:pPr>
            <a:r>
              <a:rPr lang="en-US" sz="1400">
                <a:latin typeface="Monaco" pitchFamily="2" charset="77"/>
              </a:rPr>
              <a:t>        return n * factorial(n - 1)</a:t>
            </a:r>
            <a:endParaRPr lang="en-US" sz="1400" dirty="0"/>
          </a:p>
        </p:txBody>
      </p:sp>
      <p:sp>
        <p:nvSpPr>
          <p:cNvPr id="9" name="TextBox 8">
            <a:extLst>
              <a:ext uri="{FF2B5EF4-FFF2-40B4-BE49-F238E27FC236}">
                <a16:creationId xmlns:a16="http://schemas.microsoft.com/office/drawing/2014/main" id="{F6DB10AB-DB65-47BF-F31C-CFD1098FD9EE}"/>
              </a:ext>
            </a:extLst>
          </p:cNvPr>
          <p:cNvSpPr txBox="1"/>
          <p:nvPr/>
        </p:nvSpPr>
        <p:spPr>
          <a:xfrm>
            <a:off x="183441" y="4604239"/>
            <a:ext cx="6105378" cy="523220"/>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endParaRPr lang="en-US" sz="1400" dirty="0"/>
          </a:p>
        </p:txBody>
      </p:sp>
      <p:sp>
        <p:nvSpPr>
          <p:cNvPr id="12" name="TextBox 11">
            <a:extLst>
              <a:ext uri="{FF2B5EF4-FFF2-40B4-BE49-F238E27FC236}">
                <a16:creationId xmlns:a16="http://schemas.microsoft.com/office/drawing/2014/main" id="{52D890E4-CCD6-3ED1-33A1-A02B5051ADD8}"/>
              </a:ext>
            </a:extLst>
          </p:cNvPr>
          <p:cNvSpPr txBox="1"/>
          <p:nvPr/>
        </p:nvSpPr>
        <p:spPr>
          <a:xfrm>
            <a:off x="10896595" y="551336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Tree>
    <p:extLst>
      <p:ext uri="{BB962C8B-B14F-4D97-AF65-F5344CB8AC3E}">
        <p14:creationId xmlns:p14="http://schemas.microsoft.com/office/powerpoint/2010/main" val="3724260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187DF-A669-BB20-3F83-ADB01FFE5A1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D1B517B-8142-601B-F40B-41016381C1F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0DEEC62-3687-BD53-470B-7321438B835F}"/>
              </a:ext>
            </a:extLst>
          </p:cNvPr>
          <p:cNvSpPr>
            <a:spLocks noGrp="1"/>
          </p:cNvSpPr>
          <p:nvPr>
            <p:ph type="sldNum" sz="quarter" idx="12"/>
          </p:nvPr>
        </p:nvSpPr>
        <p:spPr/>
        <p:txBody>
          <a:bodyPr/>
          <a:lstStyle/>
          <a:p>
            <a:fld id="{CC057153-B650-4DEB-B370-79DDCFDCE934}" type="slidenum">
              <a:rPr lang="en-US" smtClean="0"/>
              <a:t>11</a:t>
            </a:fld>
            <a:endParaRPr lang="en-US"/>
          </a:p>
        </p:txBody>
      </p:sp>
      <p:sp>
        <p:nvSpPr>
          <p:cNvPr id="2" name="TextBox 1">
            <a:extLst>
              <a:ext uri="{FF2B5EF4-FFF2-40B4-BE49-F238E27FC236}">
                <a16:creationId xmlns:a16="http://schemas.microsoft.com/office/drawing/2014/main" id="{C58F5E75-8616-771A-E2B9-4330B26D31E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EBCB022-361F-237C-E72F-6796B2F14D4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342A9949-71FF-2575-7A9B-ECA6F9289C22}"/>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a:p>
            <a:pPr algn="ctr"/>
            <a:r>
              <a:rPr lang="en-US" dirty="0">
                <a:solidFill>
                  <a:schemeClr val="tx1"/>
                </a:solidFill>
                <a:latin typeface="Monaco" pitchFamily="2" charset="77"/>
              </a:rPr>
              <a:t>return 5 * factorial(4)</a:t>
            </a:r>
          </a:p>
        </p:txBody>
      </p:sp>
      <p:sp>
        <p:nvSpPr>
          <p:cNvPr id="6" name="Rectangle 5">
            <a:extLst>
              <a:ext uri="{FF2B5EF4-FFF2-40B4-BE49-F238E27FC236}">
                <a16:creationId xmlns:a16="http://schemas.microsoft.com/office/drawing/2014/main" id="{D7F5F7A1-3CFA-6452-0018-1D31DF386240}"/>
              </a:ext>
            </a:extLst>
          </p:cNvPr>
          <p:cNvSpPr/>
          <p:nvPr/>
        </p:nvSpPr>
        <p:spPr>
          <a:xfrm>
            <a:off x="7666891" y="415410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factorial(4)</a:t>
            </a:r>
          </a:p>
          <a:p>
            <a:pPr algn="ctr"/>
            <a:r>
              <a:rPr lang="en-US" dirty="0">
                <a:solidFill>
                  <a:schemeClr val="tx1"/>
                </a:solidFill>
                <a:latin typeface="Monaco" pitchFamily="2" charset="77"/>
              </a:rPr>
              <a:t>return 4 * factorial(3)</a:t>
            </a:r>
          </a:p>
        </p:txBody>
      </p:sp>
      <p:sp>
        <p:nvSpPr>
          <p:cNvPr id="9" name="Content Placeholder 3">
            <a:extLst>
              <a:ext uri="{FF2B5EF4-FFF2-40B4-BE49-F238E27FC236}">
                <a16:creationId xmlns:a16="http://schemas.microsoft.com/office/drawing/2014/main" id="{30C89A90-F0B9-18B2-C0FC-A4A610F8BCC3}"/>
              </a:ext>
            </a:extLst>
          </p:cNvPr>
          <p:cNvSpPr txBox="1">
            <a:spLocks/>
          </p:cNvSpPr>
          <p:nvPr/>
        </p:nvSpPr>
        <p:spPr>
          <a:xfrm>
            <a:off x="612647" y="1563132"/>
            <a:ext cx="11019515" cy="4593828"/>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a:latin typeface="Monaco" pitchFamily="2" charset="77"/>
              </a:rPr>
              <a:t>def factorial(n):</a:t>
            </a:r>
          </a:p>
          <a:p>
            <a:pPr marL="0" indent="0">
              <a:buFont typeface="Arial" panose="020B0604020202020204" pitchFamily="34" charset="0"/>
              <a:buNone/>
            </a:pPr>
            <a:r>
              <a:rPr lang="en-US" sz="1400">
                <a:latin typeface="Monaco" pitchFamily="2" charset="77"/>
              </a:rPr>
              <a:t>    # check the base case</a:t>
            </a:r>
          </a:p>
          <a:p>
            <a:pPr marL="0" indent="0">
              <a:buFont typeface="Arial" panose="020B0604020202020204" pitchFamily="34" charset="0"/>
              <a:buNone/>
            </a:pPr>
            <a:r>
              <a:rPr lang="en-US" sz="1400">
                <a:latin typeface="Monaco" pitchFamily="2" charset="77"/>
              </a:rPr>
              <a:t>    if n == 1:</a:t>
            </a:r>
          </a:p>
          <a:p>
            <a:pPr marL="0" indent="0">
              <a:buFont typeface="Arial" panose="020B0604020202020204" pitchFamily="34" charset="0"/>
              <a:buNone/>
            </a:pPr>
            <a:r>
              <a:rPr lang="en-US" sz="1400">
                <a:latin typeface="Monaco" pitchFamily="2" charset="77"/>
              </a:rPr>
              <a:t>        return 1</a:t>
            </a:r>
          </a:p>
          <a:p>
            <a:pPr marL="0" indent="0">
              <a:buFont typeface="Arial" panose="020B0604020202020204" pitchFamily="34" charset="0"/>
              <a:buNone/>
            </a:pPr>
            <a:r>
              <a:rPr lang="en-US" sz="1400">
                <a:latin typeface="Monaco" pitchFamily="2" charset="77"/>
              </a:rPr>
              <a:t>    else:</a:t>
            </a:r>
          </a:p>
          <a:p>
            <a:pPr marL="0" indent="0">
              <a:buFont typeface="Arial" panose="020B0604020202020204" pitchFamily="34" charset="0"/>
              <a:buNone/>
            </a:pPr>
            <a:r>
              <a:rPr lang="en-US" sz="1400">
                <a:latin typeface="Monaco" pitchFamily="2" charset="77"/>
              </a:rPr>
              <a:t>        # the recursive case</a:t>
            </a:r>
          </a:p>
          <a:p>
            <a:pPr marL="0" indent="0">
              <a:buFont typeface="Arial" panose="020B0604020202020204" pitchFamily="34" charset="0"/>
              <a:buNone/>
            </a:pPr>
            <a:r>
              <a:rPr lang="en-US" sz="1400">
                <a:latin typeface="Monaco" pitchFamily="2" charset="77"/>
              </a:rPr>
              <a:t>        return n * factorial(n - 1)</a:t>
            </a:r>
            <a:endParaRPr lang="en-US" sz="1400" dirty="0"/>
          </a:p>
        </p:txBody>
      </p:sp>
      <p:sp>
        <p:nvSpPr>
          <p:cNvPr id="12" name="TextBox 11">
            <a:extLst>
              <a:ext uri="{FF2B5EF4-FFF2-40B4-BE49-F238E27FC236}">
                <a16:creationId xmlns:a16="http://schemas.microsoft.com/office/drawing/2014/main" id="{4AF1D883-19AE-CB9A-839E-BBDE8EC364A8}"/>
              </a:ext>
            </a:extLst>
          </p:cNvPr>
          <p:cNvSpPr txBox="1"/>
          <p:nvPr/>
        </p:nvSpPr>
        <p:spPr>
          <a:xfrm>
            <a:off x="183441" y="4604239"/>
            <a:ext cx="6105378" cy="738664"/>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p>
          <a:p>
            <a:pPr marL="1428750" lvl="3" indent="-285750">
              <a:buFont typeface="Wingdings" pitchFamily="2" charset="2"/>
              <a:buChar char="Ø"/>
            </a:pPr>
            <a:r>
              <a:rPr lang="en-US" sz="1400" dirty="0">
                <a:latin typeface="Monaco" pitchFamily="2" charset="77"/>
              </a:rPr>
              <a:t>4*factorial(3)</a:t>
            </a:r>
            <a:endParaRPr lang="en-US" sz="1400" dirty="0"/>
          </a:p>
        </p:txBody>
      </p:sp>
      <p:sp>
        <p:nvSpPr>
          <p:cNvPr id="13" name="TextBox 12">
            <a:extLst>
              <a:ext uri="{FF2B5EF4-FFF2-40B4-BE49-F238E27FC236}">
                <a16:creationId xmlns:a16="http://schemas.microsoft.com/office/drawing/2014/main" id="{62A7B6BA-C192-DB31-3953-D7BF5741F31F}"/>
              </a:ext>
            </a:extLst>
          </p:cNvPr>
          <p:cNvSpPr txBox="1"/>
          <p:nvPr/>
        </p:nvSpPr>
        <p:spPr>
          <a:xfrm>
            <a:off x="10896595" y="551336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14" name="TextBox 13">
            <a:extLst>
              <a:ext uri="{FF2B5EF4-FFF2-40B4-BE49-F238E27FC236}">
                <a16:creationId xmlns:a16="http://schemas.microsoft.com/office/drawing/2014/main" id="{B57A7835-9CE2-2958-D917-EFFC6C62B45E}"/>
              </a:ext>
            </a:extLst>
          </p:cNvPr>
          <p:cNvSpPr txBox="1"/>
          <p:nvPr/>
        </p:nvSpPr>
        <p:spPr>
          <a:xfrm>
            <a:off x="10896595" y="41541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n=4</a:t>
            </a:r>
          </a:p>
        </p:txBody>
      </p:sp>
    </p:spTree>
    <p:extLst>
      <p:ext uri="{BB962C8B-B14F-4D97-AF65-F5344CB8AC3E}">
        <p14:creationId xmlns:p14="http://schemas.microsoft.com/office/powerpoint/2010/main" val="3575907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F61AF-9571-2258-5664-BE38A11FB10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AACF8D9-A4A3-7411-B817-B63B8AA6A00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61CFE47-3C21-CB90-8C0F-EF2626416DCE}"/>
              </a:ext>
            </a:extLst>
          </p:cNvPr>
          <p:cNvSpPr>
            <a:spLocks noGrp="1"/>
          </p:cNvSpPr>
          <p:nvPr>
            <p:ph type="sldNum" sz="quarter" idx="12"/>
          </p:nvPr>
        </p:nvSpPr>
        <p:spPr/>
        <p:txBody>
          <a:bodyPr/>
          <a:lstStyle/>
          <a:p>
            <a:fld id="{CC057153-B650-4DEB-B370-79DDCFDCE934}" type="slidenum">
              <a:rPr lang="en-US" smtClean="0"/>
              <a:t>12</a:t>
            </a:fld>
            <a:endParaRPr lang="en-US"/>
          </a:p>
        </p:txBody>
      </p:sp>
      <p:sp>
        <p:nvSpPr>
          <p:cNvPr id="2" name="TextBox 1">
            <a:extLst>
              <a:ext uri="{FF2B5EF4-FFF2-40B4-BE49-F238E27FC236}">
                <a16:creationId xmlns:a16="http://schemas.microsoft.com/office/drawing/2014/main" id="{53BC9BDC-4E38-AD05-C343-749F2E3DF11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00285BC-B831-81CD-2C14-9E882D10758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AD02E204-02A5-3A8A-E32A-3D9EB9C948ED}"/>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a:p>
            <a:pPr algn="ctr"/>
            <a:r>
              <a:rPr lang="en-US" dirty="0">
                <a:solidFill>
                  <a:schemeClr val="tx1"/>
                </a:solidFill>
                <a:latin typeface="Monaco" pitchFamily="2" charset="77"/>
              </a:rPr>
              <a:t>return 5 * factorial(4)</a:t>
            </a:r>
          </a:p>
        </p:txBody>
      </p:sp>
      <p:sp>
        <p:nvSpPr>
          <p:cNvPr id="6" name="Rectangle 5">
            <a:extLst>
              <a:ext uri="{FF2B5EF4-FFF2-40B4-BE49-F238E27FC236}">
                <a16:creationId xmlns:a16="http://schemas.microsoft.com/office/drawing/2014/main" id="{3441C6B2-C674-D20F-6C51-3CDC67E7BF02}"/>
              </a:ext>
            </a:extLst>
          </p:cNvPr>
          <p:cNvSpPr/>
          <p:nvPr/>
        </p:nvSpPr>
        <p:spPr>
          <a:xfrm>
            <a:off x="7666891" y="415410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factorial(4)</a:t>
            </a:r>
          </a:p>
          <a:p>
            <a:pPr algn="ctr"/>
            <a:r>
              <a:rPr lang="en-US" dirty="0">
                <a:solidFill>
                  <a:schemeClr val="tx1"/>
                </a:solidFill>
                <a:latin typeface="Monaco" pitchFamily="2" charset="77"/>
              </a:rPr>
              <a:t>return 4 * factorial(3)</a:t>
            </a:r>
          </a:p>
        </p:txBody>
      </p:sp>
      <p:sp>
        <p:nvSpPr>
          <p:cNvPr id="7" name="Rectangle 6">
            <a:extLst>
              <a:ext uri="{FF2B5EF4-FFF2-40B4-BE49-F238E27FC236}">
                <a16:creationId xmlns:a16="http://schemas.microsoft.com/office/drawing/2014/main" id="{6F6B6598-3CC8-4BD8-3D3B-A0EE33041036}"/>
              </a:ext>
            </a:extLst>
          </p:cNvPr>
          <p:cNvSpPr/>
          <p:nvPr/>
        </p:nvSpPr>
        <p:spPr>
          <a:xfrm>
            <a:off x="7666890" y="279484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factorial(3)</a:t>
            </a:r>
          </a:p>
          <a:p>
            <a:pPr algn="ctr"/>
            <a:r>
              <a:rPr lang="en-US" dirty="0">
                <a:solidFill>
                  <a:schemeClr val="tx1"/>
                </a:solidFill>
                <a:latin typeface="Monaco" pitchFamily="2" charset="77"/>
              </a:rPr>
              <a:t>return 3 * factorial(2)</a:t>
            </a:r>
          </a:p>
        </p:txBody>
      </p:sp>
      <p:sp>
        <p:nvSpPr>
          <p:cNvPr id="12" name="Content Placeholder 3">
            <a:extLst>
              <a:ext uri="{FF2B5EF4-FFF2-40B4-BE49-F238E27FC236}">
                <a16:creationId xmlns:a16="http://schemas.microsoft.com/office/drawing/2014/main" id="{EAA007A7-5312-9B9E-0CED-BDE0A7010904}"/>
              </a:ext>
            </a:extLst>
          </p:cNvPr>
          <p:cNvSpPr txBox="1">
            <a:spLocks/>
          </p:cNvSpPr>
          <p:nvPr/>
        </p:nvSpPr>
        <p:spPr>
          <a:xfrm>
            <a:off x="612647" y="1563132"/>
            <a:ext cx="11019515" cy="4593828"/>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latin typeface="Monaco" pitchFamily="2" charset="77"/>
              </a:rPr>
              <a:t>def factorial(n):</a:t>
            </a:r>
          </a:p>
          <a:p>
            <a:pPr marL="0" indent="0">
              <a:buFont typeface="Arial" panose="020B0604020202020204" pitchFamily="34" charset="0"/>
              <a:buNone/>
            </a:pPr>
            <a:r>
              <a:rPr lang="en-US" sz="1400" dirty="0">
                <a:latin typeface="Monaco" pitchFamily="2" charset="77"/>
              </a:rPr>
              <a:t>    # check the base case</a:t>
            </a:r>
          </a:p>
          <a:p>
            <a:pPr marL="0" indent="0">
              <a:buFont typeface="Arial" panose="020B0604020202020204" pitchFamily="34" charset="0"/>
              <a:buNone/>
            </a:pPr>
            <a:r>
              <a:rPr lang="en-US" sz="1400" dirty="0">
                <a:latin typeface="Monaco" pitchFamily="2" charset="77"/>
              </a:rPr>
              <a:t>    if n == 1:</a:t>
            </a:r>
          </a:p>
          <a:p>
            <a:pPr marL="0" indent="0">
              <a:buFont typeface="Arial" panose="020B0604020202020204" pitchFamily="34" charset="0"/>
              <a:buNone/>
            </a:pPr>
            <a:r>
              <a:rPr lang="en-US" sz="1400" dirty="0">
                <a:latin typeface="Monaco" pitchFamily="2" charset="77"/>
              </a:rPr>
              <a:t>        return 1</a:t>
            </a:r>
          </a:p>
          <a:p>
            <a:pPr marL="0" indent="0">
              <a:buFont typeface="Arial" panose="020B0604020202020204" pitchFamily="34" charset="0"/>
              <a:buNone/>
            </a:pPr>
            <a:r>
              <a:rPr lang="en-US" sz="1400" dirty="0">
                <a:latin typeface="Monaco" pitchFamily="2" charset="77"/>
              </a:rPr>
              <a:t>    else:</a:t>
            </a:r>
          </a:p>
          <a:p>
            <a:pPr marL="0" indent="0">
              <a:buFont typeface="Arial" panose="020B0604020202020204" pitchFamily="34" charset="0"/>
              <a:buNone/>
            </a:pPr>
            <a:r>
              <a:rPr lang="en-US" sz="1400" dirty="0">
                <a:latin typeface="Monaco" pitchFamily="2" charset="77"/>
              </a:rPr>
              <a:t>        # the recursive case</a:t>
            </a:r>
          </a:p>
          <a:p>
            <a:pPr marL="0" indent="0">
              <a:buFont typeface="Arial" panose="020B0604020202020204" pitchFamily="34" charset="0"/>
              <a:buNone/>
            </a:pPr>
            <a:r>
              <a:rPr lang="en-US" sz="1400" dirty="0">
                <a:latin typeface="Monaco" pitchFamily="2" charset="77"/>
              </a:rPr>
              <a:t>        return n * factorial(n - 1)</a:t>
            </a:r>
            <a:endParaRPr lang="en-US" sz="1400" dirty="0"/>
          </a:p>
        </p:txBody>
      </p:sp>
      <p:sp>
        <p:nvSpPr>
          <p:cNvPr id="13" name="TextBox 12">
            <a:extLst>
              <a:ext uri="{FF2B5EF4-FFF2-40B4-BE49-F238E27FC236}">
                <a16:creationId xmlns:a16="http://schemas.microsoft.com/office/drawing/2014/main" id="{2B9CEA72-EE10-63BD-16DA-423DFC998596}"/>
              </a:ext>
            </a:extLst>
          </p:cNvPr>
          <p:cNvSpPr txBox="1"/>
          <p:nvPr/>
        </p:nvSpPr>
        <p:spPr>
          <a:xfrm>
            <a:off x="231629" y="4340761"/>
            <a:ext cx="6105378" cy="954107"/>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p>
          <a:p>
            <a:pPr marL="1428750" lvl="3" indent="-285750">
              <a:buFont typeface="Wingdings" pitchFamily="2" charset="2"/>
              <a:buChar char="Ø"/>
            </a:pPr>
            <a:r>
              <a:rPr lang="en-US" sz="1400" dirty="0">
                <a:latin typeface="Monaco" pitchFamily="2" charset="77"/>
              </a:rPr>
              <a:t>4*factorial(3)</a:t>
            </a:r>
          </a:p>
          <a:p>
            <a:pPr marL="1885950" lvl="4" indent="-285750">
              <a:buFont typeface="Wingdings" pitchFamily="2" charset="2"/>
              <a:buChar char="Ø"/>
            </a:pPr>
            <a:r>
              <a:rPr lang="en-US" sz="1400" dirty="0">
                <a:latin typeface="Monaco" pitchFamily="2" charset="77"/>
              </a:rPr>
              <a:t>3*factorial(2)</a:t>
            </a:r>
            <a:endParaRPr lang="en-US" sz="1400" dirty="0"/>
          </a:p>
        </p:txBody>
      </p:sp>
      <p:sp>
        <p:nvSpPr>
          <p:cNvPr id="14" name="TextBox 13">
            <a:extLst>
              <a:ext uri="{FF2B5EF4-FFF2-40B4-BE49-F238E27FC236}">
                <a16:creationId xmlns:a16="http://schemas.microsoft.com/office/drawing/2014/main" id="{74469D82-440B-3C3C-3EA2-389B14A13B4A}"/>
              </a:ext>
            </a:extLst>
          </p:cNvPr>
          <p:cNvSpPr txBox="1"/>
          <p:nvPr/>
        </p:nvSpPr>
        <p:spPr>
          <a:xfrm>
            <a:off x="10896595" y="551336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15" name="TextBox 14">
            <a:extLst>
              <a:ext uri="{FF2B5EF4-FFF2-40B4-BE49-F238E27FC236}">
                <a16:creationId xmlns:a16="http://schemas.microsoft.com/office/drawing/2014/main" id="{8C914B9D-C3DD-D6AD-6457-11DC08112DED}"/>
              </a:ext>
            </a:extLst>
          </p:cNvPr>
          <p:cNvSpPr txBox="1"/>
          <p:nvPr/>
        </p:nvSpPr>
        <p:spPr>
          <a:xfrm>
            <a:off x="10896595" y="41541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n=4</a:t>
            </a:r>
          </a:p>
        </p:txBody>
      </p:sp>
      <p:sp>
        <p:nvSpPr>
          <p:cNvPr id="16" name="TextBox 15">
            <a:extLst>
              <a:ext uri="{FF2B5EF4-FFF2-40B4-BE49-F238E27FC236}">
                <a16:creationId xmlns:a16="http://schemas.microsoft.com/office/drawing/2014/main" id="{2EEBE035-F284-BB57-94D2-C0B37CB6FD29}"/>
              </a:ext>
            </a:extLst>
          </p:cNvPr>
          <p:cNvSpPr txBox="1"/>
          <p:nvPr/>
        </p:nvSpPr>
        <p:spPr>
          <a:xfrm>
            <a:off x="10884151" y="28090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Tree>
    <p:extLst>
      <p:ext uri="{BB962C8B-B14F-4D97-AF65-F5344CB8AC3E}">
        <p14:creationId xmlns:p14="http://schemas.microsoft.com/office/powerpoint/2010/main" val="2321699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E90B4-5CD7-C1CD-1EEB-04239D3AEDF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80B323E-A5A0-77F7-9AEA-1ECCE1FC13C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6BA97ED-9289-EE11-15A8-6BC26EA094AA}"/>
              </a:ext>
            </a:extLst>
          </p:cNvPr>
          <p:cNvSpPr>
            <a:spLocks noGrp="1"/>
          </p:cNvSpPr>
          <p:nvPr>
            <p:ph type="sldNum" sz="quarter" idx="12"/>
          </p:nvPr>
        </p:nvSpPr>
        <p:spPr/>
        <p:txBody>
          <a:bodyPr/>
          <a:lstStyle/>
          <a:p>
            <a:fld id="{CC057153-B650-4DEB-B370-79DDCFDCE934}" type="slidenum">
              <a:rPr lang="en-US" smtClean="0"/>
              <a:t>13</a:t>
            </a:fld>
            <a:endParaRPr lang="en-US"/>
          </a:p>
        </p:txBody>
      </p:sp>
      <p:sp>
        <p:nvSpPr>
          <p:cNvPr id="2" name="TextBox 1">
            <a:extLst>
              <a:ext uri="{FF2B5EF4-FFF2-40B4-BE49-F238E27FC236}">
                <a16:creationId xmlns:a16="http://schemas.microsoft.com/office/drawing/2014/main" id="{3DD08C6E-66F3-C07C-3B10-B5D2D0E3A60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E223745-05FE-29C7-DF1F-CC5315F8E47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93841752-88BE-513F-0EC4-93BC1466D021}"/>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a:p>
            <a:pPr algn="ctr"/>
            <a:r>
              <a:rPr lang="en-US" dirty="0">
                <a:solidFill>
                  <a:schemeClr val="tx1"/>
                </a:solidFill>
                <a:latin typeface="Monaco" pitchFamily="2" charset="77"/>
              </a:rPr>
              <a:t>return 5 * factorial(4)</a:t>
            </a:r>
          </a:p>
        </p:txBody>
      </p:sp>
      <p:sp>
        <p:nvSpPr>
          <p:cNvPr id="6" name="Rectangle 5">
            <a:extLst>
              <a:ext uri="{FF2B5EF4-FFF2-40B4-BE49-F238E27FC236}">
                <a16:creationId xmlns:a16="http://schemas.microsoft.com/office/drawing/2014/main" id="{45266FB2-4BC0-ABB4-F2FC-EC7E35E077C7}"/>
              </a:ext>
            </a:extLst>
          </p:cNvPr>
          <p:cNvSpPr/>
          <p:nvPr/>
        </p:nvSpPr>
        <p:spPr>
          <a:xfrm>
            <a:off x="7666891" y="415410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factorial(4)</a:t>
            </a:r>
          </a:p>
          <a:p>
            <a:pPr algn="ctr"/>
            <a:r>
              <a:rPr lang="en-US" dirty="0">
                <a:solidFill>
                  <a:schemeClr val="tx1"/>
                </a:solidFill>
                <a:latin typeface="Monaco" pitchFamily="2" charset="77"/>
              </a:rPr>
              <a:t>return 4 * factorial(3)</a:t>
            </a:r>
          </a:p>
        </p:txBody>
      </p:sp>
      <p:sp>
        <p:nvSpPr>
          <p:cNvPr id="7" name="Rectangle 6">
            <a:extLst>
              <a:ext uri="{FF2B5EF4-FFF2-40B4-BE49-F238E27FC236}">
                <a16:creationId xmlns:a16="http://schemas.microsoft.com/office/drawing/2014/main" id="{E195AFB0-21FC-B5C3-97A2-A6207DD235DC}"/>
              </a:ext>
            </a:extLst>
          </p:cNvPr>
          <p:cNvSpPr/>
          <p:nvPr/>
        </p:nvSpPr>
        <p:spPr>
          <a:xfrm>
            <a:off x="7666890" y="279484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factorial(3)</a:t>
            </a:r>
          </a:p>
          <a:p>
            <a:pPr algn="ctr"/>
            <a:r>
              <a:rPr lang="en-US" dirty="0">
                <a:solidFill>
                  <a:schemeClr val="tx1"/>
                </a:solidFill>
                <a:latin typeface="Monaco" pitchFamily="2" charset="77"/>
              </a:rPr>
              <a:t>return 3 * factorial(2)</a:t>
            </a:r>
          </a:p>
        </p:txBody>
      </p:sp>
      <p:sp>
        <p:nvSpPr>
          <p:cNvPr id="8" name="Rectangle 7">
            <a:extLst>
              <a:ext uri="{FF2B5EF4-FFF2-40B4-BE49-F238E27FC236}">
                <a16:creationId xmlns:a16="http://schemas.microsoft.com/office/drawing/2014/main" id="{795D7E21-654C-2AEB-0986-4F90F212878D}"/>
              </a:ext>
            </a:extLst>
          </p:cNvPr>
          <p:cNvSpPr/>
          <p:nvPr/>
        </p:nvSpPr>
        <p:spPr>
          <a:xfrm>
            <a:off x="7666889" y="1444222"/>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factorial(2)</a:t>
            </a:r>
          </a:p>
          <a:p>
            <a:pPr algn="ctr"/>
            <a:r>
              <a:rPr lang="en-US" dirty="0">
                <a:solidFill>
                  <a:schemeClr val="tx1"/>
                </a:solidFill>
                <a:latin typeface="Monaco" pitchFamily="2" charset="77"/>
              </a:rPr>
              <a:t>return 2 * factorial(1)</a:t>
            </a:r>
          </a:p>
        </p:txBody>
      </p:sp>
      <p:sp>
        <p:nvSpPr>
          <p:cNvPr id="13" name="Content Placeholder 3">
            <a:extLst>
              <a:ext uri="{FF2B5EF4-FFF2-40B4-BE49-F238E27FC236}">
                <a16:creationId xmlns:a16="http://schemas.microsoft.com/office/drawing/2014/main" id="{C716D524-43F3-9999-3A14-E45BF0B13D00}"/>
              </a:ext>
            </a:extLst>
          </p:cNvPr>
          <p:cNvSpPr txBox="1">
            <a:spLocks/>
          </p:cNvSpPr>
          <p:nvPr/>
        </p:nvSpPr>
        <p:spPr>
          <a:xfrm>
            <a:off x="612647" y="1563132"/>
            <a:ext cx="11019515" cy="4593828"/>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latin typeface="Monaco" pitchFamily="2" charset="77"/>
              </a:rPr>
              <a:t>def factorial(n):</a:t>
            </a:r>
          </a:p>
          <a:p>
            <a:pPr marL="0" indent="0">
              <a:buFont typeface="Arial" panose="020B0604020202020204" pitchFamily="34" charset="0"/>
              <a:buNone/>
            </a:pPr>
            <a:r>
              <a:rPr lang="en-US" sz="1400" dirty="0">
                <a:latin typeface="Monaco" pitchFamily="2" charset="77"/>
              </a:rPr>
              <a:t>    # check the base case</a:t>
            </a:r>
          </a:p>
          <a:p>
            <a:pPr marL="0" indent="0">
              <a:buFont typeface="Arial" panose="020B0604020202020204" pitchFamily="34" charset="0"/>
              <a:buNone/>
            </a:pPr>
            <a:r>
              <a:rPr lang="en-US" sz="1400" dirty="0">
                <a:latin typeface="Monaco" pitchFamily="2" charset="77"/>
              </a:rPr>
              <a:t>    if n == 1:</a:t>
            </a:r>
          </a:p>
          <a:p>
            <a:pPr marL="0" indent="0">
              <a:buFont typeface="Arial" panose="020B0604020202020204" pitchFamily="34" charset="0"/>
              <a:buNone/>
            </a:pPr>
            <a:r>
              <a:rPr lang="en-US" sz="1400" dirty="0">
                <a:latin typeface="Monaco" pitchFamily="2" charset="77"/>
              </a:rPr>
              <a:t>        return 1</a:t>
            </a:r>
          </a:p>
          <a:p>
            <a:pPr marL="0" indent="0">
              <a:buFont typeface="Arial" panose="020B0604020202020204" pitchFamily="34" charset="0"/>
              <a:buNone/>
            </a:pPr>
            <a:r>
              <a:rPr lang="en-US" sz="1400" dirty="0">
                <a:latin typeface="Monaco" pitchFamily="2" charset="77"/>
              </a:rPr>
              <a:t>    else:</a:t>
            </a:r>
          </a:p>
          <a:p>
            <a:pPr marL="0" indent="0">
              <a:buFont typeface="Arial" panose="020B0604020202020204" pitchFamily="34" charset="0"/>
              <a:buNone/>
            </a:pPr>
            <a:r>
              <a:rPr lang="en-US" sz="1400" dirty="0">
                <a:latin typeface="Monaco" pitchFamily="2" charset="77"/>
              </a:rPr>
              <a:t>        # the recursive case</a:t>
            </a:r>
          </a:p>
          <a:p>
            <a:pPr marL="0" indent="0">
              <a:buFont typeface="Arial" panose="020B0604020202020204" pitchFamily="34" charset="0"/>
              <a:buNone/>
            </a:pPr>
            <a:r>
              <a:rPr lang="en-US" sz="1400" dirty="0">
                <a:latin typeface="Monaco" pitchFamily="2" charset="77"/>
              </a:rPr>
              <a:t>        return n * factorial(n - 1)</a:t>
            </a:r>
            <a:endParaRPr lang="en-US" sz="1400" dirty="0"/>
          </a:p>
        </p:txBody>
      </p:sp>
      <p:sp>
        <p:nvSpPr>
          <p:cNvPr id="14" name="TextBox 13">
            <a:extLst>
              <a:ext uri="{FF2B5EF4-FFF2-40B4-BE49-F238E27FC236}">
                <a16:creationId xmlns:a16="http://schemas.microsoft.com/office/drawing/2014/main" id="{B8792210-D371-B979-9BFB-B9D006ABB53F}"/>
              </a:ext>
            </a:extLst>
          </p:cNvPr>
          <p:cNvSpPr txBox="1"/>
          <p:nvPr/>
        </p:nvSpPr>
        <p:spPr>
          <a:xfrm>
            <a:off x="231629" y="4439927"/>
            <a:ext cx="6105378" cy="1169551"/>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p>
          <a:p>
            <a:pPr marL="1428750" lvl="3" indent="-285750">
              <a:buFont typeface="Wingdings" pitchFamily="2" charset="2"/>
              <a:buChar char="Ø"/>
            </a:pPr>
            <a:r>
              <a:rPr lang="en-US" sz="1400" dirty="0">
                <a:latin typeface="Monaco" pitchFamily="2" charset="77"/>
              </a:rPr>
              <a:t>4*factorial(3)</a:t>
            </a:r>
          </a:p>
          <a:p>
            <a:pPr marL="1885950" lvl="4" indent="-285750">
              <a:buFont typeface="Wingdings" pitchFamily="2" charset="2"/>
              <a:buChar char="Ø"/>
            </a:pPr>
            <a:r>
              <a:rPr lang="en-US" sz="1400" dirty="0">
                <a:latin typeface="Monaco" pitchFamily="2" charset="77"/>
              </a:rPr>
              <a:t>3*factorial(2)</a:t>
            </a:r>
          </a:p>
          <a:p>
            <a:pPr marL="2343150" lvl="5" indent="-285750">
              <a:buFont typeface="Wingdings" pitchFamily="2" charset="2"/>
              <a:buChar char="Ø"/>
            </a:pPr>
            <a:r>
              <a:rPr lang="en-US" sz="1400" dirty="0">
                <a:latin typeface="Monaco" pitchFamily="2" charset="77"/>
              </a:rPr>
              <a:t>2*factorial(1)</a:t>
            </a:r>
            <a:endParaRPr lang="en-US" sz="1400" dirty="0"/>
          </a:p>
        </p:txBody>
      </p:sp>
      <p:sp>
        <p:nvSpPr>
          <p:cNvPr id="15" name="TextBox 14">
            <a:extLst>
              <a:ext uri="{FF2B5EF4-FFF2-40B4-BE49-F238E27FC236}">
                <a16:creationId xmlns:a16="http://schemas.microsoft.com/office/drawing/2014/main" id="{B3CF6B44-4E4A-B3C1-4AED-CC31B29EA779}"/>
              </a:ext>
            </a:extLst>
          </p:cNvPr>
          <p:cNvSpPr txBox="1"/>
          <p:nvPr/>
        </p:nvSpPr>
        <p:spPr>
          <a:xfrm>
            <a:off x="10896595" y="551336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16" name="TextBox 15">
            <a:extLst>
              <a:ext uri="{FF2B5EF4-FFF2-40B4-BE49-F238E27FC236}">
                <a16:creationId xmlns:a16="http://schemas.microsoft.com/office/drawing/2014/main" id="{DF1D926C-2B1D-5109-91EC-E46D7A8242DA}"/>
              </a:ext>
            </a:extLst>
          </p:cNvPr>
          <p:cNvSpPr txBox="1"/>
          <p:nvPr/>
        </p:nvSpPr>
        <p:spPr>
          <a:xfrm>
            <a:off x="10896595" y="41541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n=4</a:t>
            </a:r>
          </a:p>
        </p:txBody>
      </p:sp>
      <p:sp>
        <p:nvSpPr>
          <p:cNvPr id="17" name="TextBox 16">
            <a:extLst>
              <a:ext uri="{FF2B5EF4-FFF2-40B4-BE49-F238E27FC236}">
                <a16:creationId xmlns:a16="http://schemas.microsoft.com/office/drawing/2014/main" id="{1B104D29-9F48-494F-6AE6-632A0395ACFA}"/>
              </a:ext>
            </a:extLst>
          </p:cNvPr>
          <p:cNvSpPr txBox="1"/>
          <p:nvPr/>
        </p:nvSpPr>
        <p:spPr>
          <a:xfrm>
            <a:off x="10884151" y="28090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
        <p:nvSpPr>
          <p:cNvPr id="18" name="TextBox 17">
            <a:extLst>
              <a:ext uri="{FF2B5EF4-FFF2-40B4-BE49-F238E27FC236}">
                <a16:creationId xmlns:a16="http://schemas.microsoft.com/office/drawing/2014/main" id="{E4739459-CFA4-566E-10AC-D25E5B81E3B2}"/>
              </a:ext>
            </a:extLst>
          </p:cNvPr>
          <p:cNvSpPr txBox="1"/>
          <p:nvPr/>
        </p:nvSpPr>
        <p:spPr>
          <a:xfrm>
            <a:off x="10899769" y="14230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Tree>
    <p:extLst>
      <p:ext uri="{BB962C8B-B14F-4D97-AF65-F5344CB8AC3E}">
        <p14:creationId xmlns:p14="http://schemas.microsoft.com/office/powerpoint/2010/main" val="1519076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0CEA8-2881-6D6A-0200-95CFBE50688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44DF06B-2051-32C4-C233-3878369607A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30C22A1-2A49-3476-AAEC-A7CC417639BA}"/>
              </a:ext>
            </a:extLst>
          </p:cNvPr>
          <p:cNvSpPr>
            <a:spLocks noGrp="1"/>
          </p:cNvSpPr>
          <p:nvPr>
            <p:ph type="sldNum" sz="quarter" idx="12"/>
          </p:nvPr>
        </p:nvSpPr>
        <p:spPr/>
        <p:txBody>
          <a:bodyPr/>
          <a:lstStyle/>
          <a:p>
            <a:fld id="{CC057153-B650-4DEB-B370-79DDCFDCE934}" type="slidenum">
              <a:rPr lang="en-US" smtClean="0"/>
              <a:t>14</a:t>
            </a:fld>
            <a:endParaRPr lang="en-US"/>
          </a:p>
        </p:txBody>
      </p:sp>
      <p:sp>
        <p:nvSpPr>
          <p:cNvPr id="2" name="TextBox 1">
            <a:extLst>
              <a:ext uri="{FF2B5EF4-FFF2-40B4-BE49-F238E27FC236}">
                <a16:creationId xmlns:a16="http://schemas.microsoft.com/office/drawing/2014/main" id="{1CFA795E-1361-DAA2-813E-48EB5AA38A5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165FE5E-1478-6541-E177-C790399A140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10C6B7F7-BB96-3C64-B814-EFBAD508C269}"/>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a:p>
            <a:pPr algn="ctr"/>
            <a:r>
              <a:rPr lang="en-US" dirty="0">
                <a:solidFill>
                  <a:schemeClr val="tx1"/>
                </a:solidFill>
                <a:latin typeface="Monaco" pitchFamily="2" charset="77"/>
              </a:rPr>
              <a:t>return 5 * factorial(4)</a:t>
            </a:r>
          </a:p>
        </p:txBody>
      </p:sp>
      <p:sp>
        <p:nvSpPr>
          <p:cNvPr id="6" name="Rectangle 5">
            <a:extLst>
              <a:ext uri="{FF2B5EF4-FFF2-40B4-BE49-F238E27FC236}">
                <a16:creationId xmlns:a16="http://schemas.microsoft.com/office/drawing/2014/main" id="{78496029-CD5E-E71F-465E-4FFC6A032365}"/>
              </a:ext>
            </a:extLst>
          </p:cNvPr>
          <p:cNvSpPr/>
          <p:nvPr/>
        </p:nvSpPr>
        <p:spPr>
          <a:xfrm>
            <a:off x="7666891" y="415410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factorial(4)</a:t>
            </a:r>
          </a:p>
          <a:p>
            <a:pPr algn="ctr"/>
            <a:r>
              <a:rPr lang="en-US" dirty="0">
                <a:solidFill>
                  <a:schemeClr val="tx1"/>
                </a:solidFill>
                <a:latin typeface="Monaco" pitchFamily="2" charset="77"/>
              </a:rPr>
              <a:t>return 4 * factorial(3)</a:t>
            </a:r>
          </a:p>
        </p:txBody>
      </p:sp>
      <p:sp>
        <p:nvSpPr>
          <p:cNvPr id="7" name="Rectangle 6">
            <a:extLst>
              <a:ext uri="{FF2B5EF4-FFF2-40B4-BE49-F238E27FC236}">
                <a16:creationId xmlns:a16="http://schemas.microsoft.com/office/drawing/2014/main" id="{A6E77090-6878-7EAA-5544-2976A4CEAF45}"/>
              </a:ext>
            </a:extLst>
          </p:cNvPr>
          <p:cNvSpPr/>
          <p:nvPr/>
        </p:nvSpPr>
        <p:spPr>
          <a:xfrm>
            <a:off x="7666890" y="279484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factorial(3)</a:t>
            </a:r>
          </a:p>
          <a:p>
            <a:pPr algn="ctr"/>
            <a:r>
              <a:rPr lang="en-US" dirty="0">
                <a:solidFill>
                  <a:schemeClr val="tx1"/>
                </a:solidFill>
                <a:latin typeface="Monaco" pitchFamily="2" charset="77"/>
              </a:rPr>
              <a:t>return 3 * factorial(2)</a:t>
            </a:r>
          </a:p>
        </p:txBody>
      </p:sp>
      <p:sp>
        <p:nvSpPr>
          <p:cNvPr id="8" name="Rectangle 7">
            <a:extLst>
              <a:ext uri="{FF2B5EF4-FFF2-40B4-BE49-F238E27FC236}">
                <a16:creationId xmlns:a16="http://schemas.microsoft.com/office/drawing/2014/main" id="{98327CB8-D000-E494-50F5-395DB05D1B5C}"/>
              </a:ext>
            </a:extLst>
          </p:cNvPr>
          <p:cNvSpPr/>
          <p:nvPr/>
        </p:nvSpPr>
        <p:spPr>
          <a:xfrm>
            <a:off x="7666889" y="1444222"/>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factorial(2)</a:t>
            </a:r>
          </a:p>
          <a:p>
            <a:pPr algn="ctr"/>
            <a:r>
              <a:rPr lang="en-US" dirty="0">
                <a:solidFill>
                  <a:schemeClr val="tx1"/>
                </a:solidFill>
                <a:latin typeface="Monaco" pitchFamily="2" charset="77"/>
              </a:rPr>
              <a:t>return 2 * factorial(1)</a:t>
            </a:r>
          </a:p>
        </p:txBody>
      </p:sp>
      <p:sp>
        <p:nvSpPr>
          <p:cNvPr id="9" name="Rectangle 8">
            <a:extLst>
              <a:ext uri="{FF2B5EF4-FFF2-40B4-BE49-F238E27FC236}">
                <a16:creationId xmlns:a16="http://schemas.microsoft.com/office/drawing/2014/main" id="{53EB23E1-C686-5DC1-80EA-E548752890C8}"/>
              </a:ext>
            </a:extLst>
          </p:cNvPr>
          <p:cNvSpPr/>
          <p:nvPr/>
        </p:nvSpPr>
        <p:spPr>
          <a:xfrm>
            <a:off x="7666888" y="93595"/>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factorial(1)</a:t>
            </a:r>
          </a:p>
          <a:p>
            <a:pPr algn="ctr"/>
            <a:r>
              <a:rPr lang="en-US" dirty="0">
                <a:solidFill>
                  <a:schemeClr val="tx1"/>
                </a:solidFill>
                <a:latin typeface="Monaco" pitchFamily="2" charset="77"/>
              </a:rPr>
              <a:t>return 1</a:t>
            </a:r>
          </a:p>
        </p:txBody>
      </p:sp>
      <p:sp>
        <p:nvSpPr>
          <p:cNvPr id="14" name="Content Placeholder 3">
            <a:extLst>
              <a:ext uri="{FF2B5EF4-FFF2-40B4-BE49-F238E27FC236}">
                <a16:creationId xmlns:a16="http://schemas.microsoft.com/office/drawing/2014/main" id="{A104CBF9-A703-C9F5-BD15-3F3F106D8AC9}"/>
              </a:ext>
            </a:extLst>
          </p:cNvPr>
          <p:cNvSpPr txBox="1">
            <a:spLocks/>
          </p:cNvSpPr>
          <p:nvPr/>
        </p:nvSpPr>
        <p:spPr>
          <a:xfrm>
            <a:off x="612647" y="1563132"/>
            <a:ext cx="11019515" cy="4593828"/>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latin typeface="Monaco" pitchFamily="2" charset="77"/>
              </a:rPr>
              <a:t>def factorial(n):</a:t>
            </a:r>
          </a:p>
          <a:p>
            <a:pPr marL="0" indent="0">
              <a:buFont typeface="Arial" panose="020B0604020202020204" pitchFamily="34" charset="0"/>
              <a:buNone/>
            </a:pPr>
            <a:r>
              <a:rPr lang="en-US" sz="1400" dirty="0">
                <a:latin typeface="Monaco" pitchFamily="2" charset="77"/>
              </a:rPr>
              <a:t>    # check the base case</a:t>
            </a:r>
          </a:p>
          <a:p>
            <a:pPr marL="0" indent="0">
              <a:buFont typeface="Arial" panose="020B0604020202020204" pitchFamily="34" charset="0"/>
              <a:buNone/>
            </a:pPr>
            <a:r>
              <a:rPr lang="en-US" sz="1400" dirty="0">
                <a:latin typeface="Monaco" pitchFamily="2" charset="77"/>
              </a:rPr>
              <a:t>    if n == 1:</a:t>
            </a:r>
          </a:p>
          <a:p>
            <a:pPr marL="0" indent="0">
              <a:buFont typeface="Arial" panose="020B0604020202020204" pitchFamily="34" charset="0"/>
              <a:buNone/>
            </a:pPr>
            <a:r>
              <a:rPr lang="en-US" sz="1400" dirty="0">
                <a:latin typeface="Monaco" pitchFamily="2" charset="77"/>
              </a:rPr>
              <a:t>        return 1</a:t>
            </a:r>
          </a:p>
          <a:p>
            <a:pPr marL="0" indent="0">
              <a:buFont typeface="Arial" panose="020B0604020202020204" pitchFamily="34" charset="0"/>
              <a:buNone/>
            </a:pPr>
            <a:r>
              <a:rPr lang="en-US" sz="1400" dirty="0">
                <a:latin typeface="Monaco" pitchFamily="2" charset="77"/>
              </a:rPr>
              <a:t>    else:</a:t>
            </a:r>
          </a:p>
          <a:p>
            <a:pPr marL="0" indent="0">
              <a:buFont typeface="Arial" panose="020B0604020202020204" pitchFamily="34" charset="0"/>
              <a:buNone/>
            </a:pPr>
            <a:r>
              <a:rPr lang="en-US" sz="1400" dirty="0">
                <a:latin typeface="Monaco" pitchFamily="2" charset="77"/>
              </a:rPr>
              <a:t>        # the recursive case</a:t>
            </a:r>
          </a:p>
          <a:p>
            <a:pPr marL="0" indent="0">
              <a:buFont typeface="Arial" panose="020B0604020202020204" pitchFamily="34" charset="0"/>
              <a:buNone/>
            </a:pPr>
            <a:r>
              <a:rPr lang="en-US" sz="1400" dirty="0">
                <a:latin typeface="Monaco" pitchFamily="2" charset="77"/>
              </a:rPr>
              <a:t>        return n * factorial(n - 1)</a:t>
            </a:r>
            <a:endParaRPr lang="en-US" sz="1400" dirty="0"/>
          </a:p>
        </p:txBody>
      </p:sp>
      <p:sp>
        <p:nvSpPr>
          <p:cNvPr id="15" name="TextBox 14">
            <a:extLst>
              <a:ext uri="{FF2B5EF4-FFF2-40B4-BE49-F238E27FC236}">
                <a16:creationId xmlns:a16="http://schemas.microsoft.com/office/drawing/2014/main" id="{935E16C9-B491-0B0B-7714-05A3DAABA7C6}"/>
              </a:ext>
            </a:extLst>
          </p:cNvPr>
          <p:cNvSpPr txBox="1"/>
          <p:nvPr/>
        </p:nvSpPr>
        <p:spPr>
          <a:xfrm>
            <a:off x="183441" y="4393919"/>
            <a:ext cx="6105378" cy="1384995"/>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p>
          <a:p>
            <a:pPr marL="1428750" lvl="3" indent="-285750">
              <a:buFont typeface="Wingdings" pitchFamily="2" charset="2"/>
              <a:buChar char="Ø"/>
            </a:pPr>
            <a:r>
              <a:rPr lang="en-US" sz="1400" dirty="0">
                <a:latin typeface="Monaco" pitchFamily="2" charset="77"/>
              </a:rPr>
              <a:t>4*factorial(3)</a:t>
            </a:r>
          </a:p>
          <a:p>
            <a:pPr marL="1885950" lvl="4" indent="-285750">
              <a:buFont typeface="Wingdings" pitchFamily="2" charset="2"/>
              <a:buChar char="Ø"/>
            </a:pPr>
            <a:r>
              <a:rPr lang="en-US" sz="1400" dirty="0">
                <a:latin typeface="Monaco" pitchFamily="2" charset="77"/>
              </a:rPr>
              <a:t>3*factorial(2)</a:t>
            </a:r>
          </a:p>
          <a:p>
            <a:pPr marL="2343150" lvl="5" indent="-285750">
              <a:buFont typeface="Wingdings" pitchFamily="2" charset="2"/>
              <a:buChar char="Ø"/>
            </a:pPr>
            <a:r>
              <a:rPr lang="en-US" sz="1400" dirty="0">
                <a:latin typeface="Monaco" pitchFamily="2" charset="77"/>
              </a:rPr>
              <a:t>2*factorial(1)</a:t>
            </a:r>
          </a:p>
          <a:p>
            <a:pPr marL="2800350" lvl="6" indent="-285750">
              <a:buFont typeface="Wingdings" pitchFamily="2" charset="2"/>
              <a:buChar char="Ø"/>
            </a:pPr>
            <a:r>
              <a:rPr lang="en-US" sz="1400" dirty="0">
                <a:latin typeface="Monaco" pitchFamily="2" charset="77"/>
              </a:rPr>
              <a:t>1</a:t>
            </a:r>
            <a:endParaRPr lang="en-US" sz="1400" dirty="0"/>
          </a:p>
        </p:txBody>
      </p:sp>
      <p:sp>
        <p:nvSpPr>
          <p:cNvPr id="19" name="TextBox 18">
            <a:extLst>
              <a:ext uri="{FF2B5EF4-FFF2-40B4-BE49-F238E27FC236}">
                <a16:creationId xmlns:a16="http://schemas.microsoft.com/office/drawing/2014/main" id="{381C4481-4D3B-1A7C-D981-55A50EC51B45}"/>
              </a:ext>
            </a:extLst>
          </p:cNvPr>
          <p:cNvSpPr txBox="1"/>
          <p:nvPr/>
        </p:nvSpPr>
        <p:spPr>
          <a:xfrm>
            <a:off x="10896595" y="551336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20" name="TextBox 19">
            <a:extLst>
              <a:ext uri="{FF2B5EF4-FFF2-40B4-BE49-F238E27FC236}">
                <a16:creationId xmlns:a16="http://schemas.microsoft.com/office/drawing/2014/main" id="{F1A7A8B5-3196-45D6-F2A1-C5A264455E4C}"/>
              </a:ext>
            </a:extLst>
          </p:cNvPr>
          <p:cNvSpPr txBox="1"/>
          <p:nvPr/>
        </p:nvSpPr>
        <p:spPr>
          <a:xfrm>
            <a:off x="10896595" y="41541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n=4</a:t>
            </a:r>
          </a:p>
        </p:txBody>
      </p:sp>
      <p:sp>
        <p:nvSpPr>
          <p:cNvPr id="21" name="TextBox 20">
            <a:extLst>
              <a:ext uri="{FF2B5EF4-FFF2-40B4-BE49-F238E27FC236}">
                <a16:creationId xmlns:a16="http://schemas.microsoft.com/office/drawing/2014/main" id="{25529DCE-0EAB-C421-9A84-AD60AD0501F4}"/>
              </a:ext>
            </a:extLst>
          </p:cNvPr>
          <p:cNvSpPr txBox="1"/>
          <p:nvPr/>
        </p:nvSpPr>
        <p:spPr>
          <a:xfrm>
            <a:off x="10884151" y="28090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
        <p:nvSpPr>
          <p:cNvPr id="22" name="TextBox 21">
            <a:extLst>
              <a:ext uri="{FF2B5EF4-FFF2-40B4-BE49-F238E27FC236}">
                <a16:creationId xmlns:a16="http://schemas.microsoft.com/office/drawing/2014/main" id="{4AC95C5C-54E1-3D40-5A58-7F933986FB9E}"/>
              </a:ext>
            </a:extLst>
          </p:cNvPr>
          <p:cNvSpPr txBox="1"/>
          <p:nvPr/>
        </p:nvSpPr>
        <p:spPr>
          <a:xfrm>
            <a:off x="10899769" y="14230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
        <p:nvSpPr>
          <p:cNvPr id="23" name="TextBox 22">
            <a:extLst>
              <a:ext uri="{FF2B5EF4-FFF2-40B4-BE49-F238E27FC236}">
                <a16:creationId xmlns:a16="http://schemas.microsoft.com/office/drawing/2014/main" id="{E0DECB5A-5B3C-DF89-1DEE-DCBD5DB38912}"/>
              </a:ext>
            </a:extLst>
          </p:cNvPr>
          <p:cNvSpPr txBox="1"/>
          <p:nvPr/>
        </p:nvSpPr>
        <p:spPr>
          <a:xfrm>
            <a:off x="10884150" y="107245"/>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a:t>
            </a:r>
          </a:p>
        </p:txBody>
      </p:sp>
    </p:spTree>
    <p:extLst>
      <p:ext uri="{BB962C8B-B14F-4D97-AF65-F5344CB8AC3E}">
        <p14:creationId xmlns:p14="http://schemas.microsoft.com/office/powerpoint/2010/main" val="1330520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FB53C-CFBF-78B3-F818-C4A8E48A341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23202BE-7545-3A18-BCA0-B411CB6148D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3478A3F-8B24-FE2C-E9A5-3B65D62BF69A}"/>
              </a:ext>
            </a:extLst>
          </p:cNvPr>
          <p:cNvSpPr>
            <a:spLocks noGrp="1"/>
          </p:cNvSpPr>
          <p:nvPr>
            <p:ph type="sldNum" sz="quarter" idx="12"/>
          </p:nvPr>
        </p:nvSpPr>
        <p:spPr/>
        <p:txBody>
          <a:bodyPr/>
          <a:lstStyle/>
          <a:p>
            <a:fld id="{CC057153-B650-4DEB-B370-79DDCFDCE934}" type="slidenum">
              <a:rPr lang="en-US" smtClean="0"/>
              <a:t>15</a:t>
            </a:fld>
            <a:endParaRPr lang="en-US"/>
          </a:p>
        </p:txBody>
      </p:sp>
      <p:sp>
        <p:nvSpPr>
          <p:cNvPr id="2" name="TextBox 1">
            <a:extLst>
              <a:ext uri="{FF2B5EF4-FFF2-40B4-BE49-F238E27FC236}">
                <a16:creationId xmlns:a16="http://schemas.microsoft.com/office/drawing/2014/main" id="{461DA14A-8FA7-9FB0-B593-7250AEB9347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67C22AE-4AAE-C9EE-D097-B64069131E0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23C1F072-A94D-CCB1-EA50-74DFB522C07A}"/>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a:p>
            <a:pPr algn="ctr"/>
            <a:r>
              <a:rPr lang="en-US" dirty="0">
                <a:solidFill>
                  <a:schemeClr val="tx1"/>
                </a:solidFill>
                <a:latin typeface="Monaco" pitchFamily="2" charset="77"/>
              </a:rPr>
              <a:t>return 5 * factorial(4)</a:t>
            </a:r>
          </a:p>
        </p:txBody>
      </p:sp>
      <p:sp>
        <p:nvSpPr>
          <p:cNvPr id="6" name="Rectangle 5">
            <a:extLst>
              <a:ext uri="{FF2B5EF4-FFF2-40B4-BE49-F238E27FC236}">
                <a16:creationId xmlns:a16="http://schemas.microsoft.com/office/drawing/2014/main" id="{1FAFDCA1-BF32-C187-D283-FF8583B769E9}"/>
              </a:ext>
            </a:extLst>
          </p:cNvPr>
          <p:cNvSpPr/>
          <p:nvPr/>
        </p:nvSpPr>
        <p:spPr>
          <a:xfrm>
            <a:off x="7666891" y="415410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factorial(4)</a:t>
            </a:r>
          </a:p>
          <a:p>
            <a:pPr algn="ctr"/>
            <a:r>
              <a:rPr lang="en-US" dirty="0">
                <a:solidFill>
                  <a:schemeClr val="tx1"/>
                </a:solidFill>
                <a:latin typeface="Monaco" pitchFamily="2" charset="77"/>
              </a:rPr>
              <a:t>return 4 * factorial(3)</a:t>
            </a:r>
          </a:p>
        </p:txBody>
      </p:sp>
      <p:sp>
        <p:nvSpPr>
          <p:cNvPr id="7" name="Rectangle 6">
            <a:extLst>
              <a:ext uri="{FF2B5EF4-FFF2-40B4-BE49-F238E27FC236}">
                <a16:creationId xmlns:a16="http://schemas.microsoft.com/office/drawing/2014/main" id="{1F1F9511-79E2-43AB-873E-881AF215F3B9}"/>
              </a:ext>
            </a:extLst>
          </p:cNvPr>
          <p:cNvSpPr/>
          <p:nvPr/>
        </p:nvSpPr>
        <p:spPr>
          <a:xfrm>
            <a:off x="7666890" y="279484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factorial(3)</a:t>
            </a:r>
          </a:p>
          <a:p>
            <a:pPr algn="ctr"/>
            <a:r>
              <a:rPr lang="en-US" dirty="0">
                <a:solidFill>
                  <a:schemeClr val="tx1"/>
                </a:solidFill>
                <a:latin typeface="Monaco" pitchFamily="2" charset="77"/>
              </a:rPr>
              <a:t>return 3 * factorial(2)</a:t>
            </a:r>
          </a:p>
        </p:txBody>
      </p:sp>
      <p:sp>
        <p:nvSpPr>
          <p:cNvPr id="8" name="Rectangle 7">
            <a:extLst>
              <a:ext uri="{FF2B5EF4-FFF2-40B4-BE49-F238E27FC236}">
                <a16:creationId xmlns:a16="http://schemas.microsoft.com/office/drawing/2014/main" id="{E73F6E3F-FAED-262B-0DE5-3AA116D22C96}"/>
              </a:ext>
            </a:extLst>
          </p:cNvPr>
          <p:cNvSpPr/>
          <p:nvPr/>
        </p:nvSpPr>
        <p:spPr>
          <a:xfrm>
            <a:off x="7666889" y="1444222"/>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factorial(2)</a:t>
            </a:r>
          </a:p>
          <a:p>
            <a:pPr algn="ctr"/>
            <a:r>
              <a:rPr lang="en-US" dirty="0">
                <a:solidFill>
                  <a:schemeClr val="tx1"/>
                </a:solidFill>
                <a:latin typeface="Monaco" pitchFamily="2" charset="77"/>
              </a:rPr>
              <a:t>return 2 * 1 = 2</a:t>
            </a:r>
          </a:p>
        </p:txBody>
      </p:sp>
      <p:sp>
        <p:nvSpPr>
          <p:cNvPr id="13" name="Content Placeholder 3">
            <a:extLst>
              <a:ext uri="{FF2B5EF4-FFF2-40B4-BE49-F238E27FC236}">
                <a16:creationId xmlns:a16="http://schemas.microsoft.com/office/drawing/2014/main" id="{89E30516-AD46-5AD8-BD49-19529A3A9944}"/>
              </a:ext>
            </a:extLst>
          </p:cNvPr>
          <p:cNvSpPr txBox="1">
            <a:spLocks/>
          </p:cNvSpPr>
          <p:nvPr/>
        </p:nvSpPr>
        <p:spPr>
          <a:xfrm>
            <a:off x="612647" y="1563132"/>
            <a:ext cx="11019515" cy="4593828"/>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latin typeface="Monaco" pitchFamily="2" charset="77"/>
              </a:rPr>
              <a:t>def factorial(n):</a:t>
            </a:r>
          </a:p>
          <a:p>
            <a:pPr marL="0" indent="0">
              <a:buFont typeface="Arial" panose="020B0604020202020204" pitchFamily="34" charset="0"/>
              <a:buNone/>
            </a:pPr>
            <a:r>
              <a:rPr lang="en-US" sz="1400" dirty="0">
                <a:latin typeface="Monaco" pitchFamily="2" charset="77"/>
              </a:rPr>
              <a:t>    # check the base case</a:t>
            </a:r>
          </a:p>
          <a:p>
            <a:pPr marL="0" indent="0">
              <a:buFont typeface="Arial" panose="020B0604020202020204" pitchFamily="34" charset="0"/>
              <a:buNone/>
            </a:pPr>
            <a:r>
              <a:rPr lang="en-US" sz="1400" dirty="0">
                <a:latin typeface="Monaco" pitchFamily="2" charset="77"/>
              </a:rPr>
              <a:t>    if n == 1:</a:t>
            </a:r>
          </a:p>
          <a:p>
            <a:pPr marL="0" indent="0">
              <a:buFont typeface="Arial" panose="020B0604020202020204" pitchFamily="34" charset="0"/>
              <a:buNone/>
            </a:pPr>
            <a:r>
              <a:rPr lang="en-US" sz="1400" dirty="0">
                <a:latin typeface="Monaco" pitchFamily="2" charset="77"/>
              </a:rPr>
              <a:t>        return 1</a:t>
            </a:r>
          </a:p>
          <a:p>
            <a:pPr marL="0" indent="0">
              <a:buFont typeface="Arial" panose="020B0604020202020204" pitchFamily="34" charset="0"/>
              <a:buNone/>
            </a:pPr>
            <a:r>
              <a:rPr lang="en-US" sz="1400" dirty="0">
                <a:latin typeface="Monaco" pitchFamily="2" charset="77"/>
              </a:rPr>
              <a:t>    else:</a:t>
            </a:r>
          </a:p>
          <a:p>
            <a:pPr marL="0" indent="0">
              <a:buFont typeface="Arial" panose="020B0604020202020204" pitchFamily="34" charset="0"/>
              <a:buNone/>
            </a:pPr>
            <a:r>
              <a:rPr lang="en-US" sz="1400" dirty="0">
                <a:latin typeface="Monaco" pitchFamily="2" charset="77"/>
              </a:rPr>
              <a:t>        # the recursive case</a:t>
            </a:r>
          </a:p>
          <a:p>
            <a:pPr marL="0" indent="0">
              <a:buFont typeface="Arial" panose="020B0604020202020204" pitchFamily="34" charset="0"/>
              <a:buNone/>
            </a:pPr>
            <a:r>
              <a:rPr lang="en-US" sz="1400" dirty="0">
                <a:latin typeface="Monaco" pitchFamily="2" charset="77"/>
              </a:rPr>
              <a:t>        return n * factorial(n - 1)</a:t>
            </a:r>
            <a:endParaRPr lang="en-US" sz="1400" dirty="0"/>
          </a:p>
        </p:txBody>
      </p:sp>
      <p:sp>
        <p:nvSpPr>
          <p:cNvPr id="14" name="TextBox 13">
            <a:extLst>
              <a:ext uri="{FF2B5EF4-FFF2-40B4-BE49-F238E27FC236}">
                <a16:creationId xmlns:a16="http://schemas.microsoft.com/office/drawing/2014/main" id="{FCE2D71A-0CE3-03BB-C49F-6F6E5F6F8A21}"/>
              </a:ext>
            </a:extLst>
          </p:cNvPr>
          <p:cNvSpPr txBox="1"/>
          <p:nvPr/>
        </p:nvSpPr>
        <p:spPr>
          <a:xfrm>
            <a:off x="183441" y="4366609"/>
            <a:ext cx="6105378" cy="1600438"/>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p>
          <a:p>
            <a:pPr marL="1428750" lvl="3" indent="-285750">
              <a:buFont typeface="Wingdings" pitchFamily="2" charset="2"/>
              <a:buChar char="Ø"/>
            </a:pPr>
            <a:r>
              <a:rPr lang="en-US" sz="1400" dirty="0">
                <a:latin typeface="Monaco" pitchFamily="2" charset="77"/>
              </a:rPr>
              <a:t>4*factorial(3)</a:t>
            </a:r>
          </a:p>
          <a:p>
            <a:pPr marL="1885950" lvl="4" indent="-285750">
              <a:buFont typeface="Wingdings" pitchFamily="2" charset="2"/>
              <a:buChar char="Ø"/>
            </a:pPr>
            <a:r>
              <a:rPr lang="en-US" sz="1400" dirty="0">
                <a:latin typeface="Monaco" pitchFamily="2" charset="77"/>
              </a:rPr>
              <a:t>3*factorial(2)</a:t>
            </a:r>
          </a:p>
          <a:p>
            <a:pPr marL="2343150" lvl="5" indent="-285750">
              <a:buFont typeface="Wingdings" pitchFamily="2" charset="2"/>
              <a:buChar char="Ø"/>
            </a:pPr>
            <a:r>
              <a:rPr lang="en-US" sz="1400" dirty="0">
                <a:latin typeface="Monaco" pitchFamily="2" charset="77"/>
              </a:rPr>
              <a:t>2*factorial(1)</a:t>
            </a:r>
          </a:p>
          <a:p>
            <a:pPr marL="2800350" lvl="6" indent="-285750">
              <a:buFont typeface="Wingdings" pitchFamily="2" charset="2"/>
              <a:buChar char="Ø"/>
            </a:pP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2*1 = 2</a:t>
            </a:r>
            <a:endParaRPr lang="en-US" sz="1400" dirty="0"/>
          </a:p>
        </p:txBody>
      </p:sp>
      <p:sp>
        <p:nvSpPr>
          <p:cNvPr id="18" name="TextBox 17">
            <a:extLst>
              <a:ext uri="{FF2B5EF4-FFF2-40B4-BE49-F238E27FC236}">
                <a16:creationId xmlns:a16="http://schemas.microsoft.com/office/drawing/2014/main" id="{D417CFA5-780F-9F12-5748-F5F06FADFD17}"/>
              </a:ext>
            </a:extLst>
          </p:cNvPr>
          <p:cNvSpPr txBox="1"/>
          <p:nvPr/>
        </p:nvSpPr>
        <p:spPr>
          <a:xfrm>
            <a:off x="10896595" y="551336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19" name="TextBox 18">
            <a:extLst>
              <a:ext uri="{FF2B5EF4-FFF2-40B4-BE49-F238E27FC236}">
                <a16:creationId xmlns:a16="http://schemas.microsoft.com/office/drawing/2014/main" id="{52B46845-7360-CA31-9349-B10F66898AD6}"/>
              </a:ext>
            </a:extLst>
          </p:cNvPr>
          <p:cNvSpPr txBox="1"/>
          <p:nvPr/>
        </p:nvSpPr>
        <p:spPr>
          <a:xfrm>
            <a:off x="10896595" y="41541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n=4</a:t>
            </a:r>
          </a:p>
        </p:txBody>
      </p:sp>
      <p:sp>
        <p:nvSpPr>
          <p:cNvPr id="20" name="TextBox 19">
            <a:extLst>
              <a:ext uri="{FF2B5EF4-FFF2-40B4-BE49-F238E27FC236}">
                <a16:creationId xmlns:a16="http://schemas.microsoft.com/office/drawing/2014/main" id="{3F39C6DA-7531-73CF-F13C-1BFF25AB7BB6}"/>
              </a:ext>
            </a:extLst>
          </p:cNvPr>
          <p:cNvSpPr txBox="1"/>
          <p:nvPr/>
        </p:nvSpPr>
        <p:spPr>
          <a:xfrm>
            <a:off x="10884151" y="28090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
        <p:nvSpPr>
          <p:cNvPr id="21" name="TextBox 20">
            <a:extLst>
              <a:ext uri="{FF2B5EF4-FFF2-40B4-BE49-F238E27FC236}">
                <a16:creationId xmlns:a16="http://schemas.microsoft.com/office/drawing/2014/main" id="{5C0B8A4A-57EC-1A40-28F9-F36D22349674}"/>
              </a:ext>
            </a:extLst>
          </p:cNvPr>
          <p:cNvSpPr txBox="1"/>
          <p:nvPr/>
        </p:nvSpPr>
        <p:spPr>
          <a:xfrm>
            <a:off x="10899769" y="14230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Tree>
    <p:extLst>
      <p:ext uri="{BB962C8B-B14F-4D97-AF65-F5344CB8AC3E}">
        <p14:creationId xmlns:p14="http://schemas.microsoft.com/office/powerpoint/2010/main" val="1469073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5BDFE-26C2-3567-2E88-11067575632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3310FE6-4227-DF60-DDC8-B2E79AB63D3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02767DB-53B1-E9F8-A180-418BC11E2BAF}"/>
              </a:ext>
            </a:extLst>
          </p:cNvPr>
          <p:cNvSpPr>
            <a:spLocks noGrp="1"/>
          </p:cNvSpPr>
          <p:nvPr>
            <p:ph type="sldNum" sz="quarter" idx="12"/>
          </p:nvPr>
        </p:nvSpPr>
        <p:spPr/>
        <p:txBody>
          <a:bodyPr/>
          <a:lstStyle/>
          <a:p>
            <a:fld id="{CC057153-B650-4DEB-B370-79DDCFDCE934}" type="slidenum">
              <a:rPr lang="en-US" smtClean="0"/>
              <a:t>16</a:t>
            </a:fld>
            <a:endParaRPr lang="en-US"/>
          </a:p>
        </p:txBody>
      </p:sp>
      <p:sp>
        <p:nvSpPr>
          <p:cNvPr id="2" name="TextBox 1">
            <a:extLst>
              <a:ext uri="{FF2B5EF4-FFF2-40B4-BE49-F238E27FC236}">
                <a16:creationId xmlns:a16="http://schemas.microsoft.com/office/drawing/2014/main" id="{AAF943EB-9BFD-092B-EF2E-A72996BBC43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D52B136-0243-969D-3673-078ECB23CBB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6DBC552B-4E60-C5FC-8E6A-4D8F8A4A3ED2}"/>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a:p>
            <a:pPr algn="ctr"/>
            <a:r>
              <a:rPr lang="en-US" dirty="0">
                <a:solidFill>
                  <a:schemeClr val="tx1"/>
                </a:solidFill>
                <a:latin typeface="Monaco" pitchFamily="2" charset="77"/>
              </a:rPr>
              <a:t>return 5 * factorial(4)</a:t>
            </a:r>
          </a:p>
        </p:txBody>
      </p:sp>
      <p:sp>
        <p:nvSpPr>
          <p:cNvPr id="6" name="Rectangle 5">
            <a:extLst>
              <a:ext uri="{FF2B5EF4-FFF2-40B4-BE49-F238E27FC236}">
                <a16:creationId xmlns:a16="http://schemas.microsoft.com/office/drawing/2014/main" id="{9609B45F-80AB-89B1-8BB8-C10B9E4FBBAA}"/>
              </a:ext>
            </a:extLst>
          </p:cNvPr>
          <p:cNvSpPr/>
          <p:nvPr/>
        </p:nvSpPr>
        <p:spPr>
          <a:xfrm>
            <a:off x="7666891" y="415410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factorial(4)</a:t>
            </a:r>
          </a:p>
          <a:p>
            <a:pPr algn="ctr"/>
            <a:r>
              <a:rPr lang="en-US" dirty="0">
                <a:solidFill>
                  <a:schemeClr val="tx1"/>
                </a:solidFill>
                <a:latin typeface="Monaco" pitchFamily="2" charset="77"/>
              </a:rPr>
              <a:t>return 4 * factorial(3)</a:t>
            </a:r>
          </a:p>
        </p:txBody>
      </p:sp>
      <p:sp>
        <p:nvSpPr>
          <p:cNvPr id="7" name="Rectangle 6">
            <a:extLst>
              <a:ext uri="{FF2B5EF4-FFF2-40B4-BE49-F238E27FC236}">
                <a16:creationId xmlns:a16="http://schemas.microsoft.com/office/drawing/2014/main" id="{BF6715EC-84E0-A93E-EF3F-4AAA2329BEB4}"/>
              </a:ext>
            </a:extLst>
          </p:cNvPr>
          <p:cNvSpPr/>
          <p:nvPr/>
        </p:nvSpPr>
        <p:spPr>
          <a:xfrm>
            <a:off x="7666890" y="279484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factorial(3)</a:t>
            </a:r>
          </a:p>
          <a:p>
            <a:pPr algn="ctr"/>
            <a:r>
              <a:rPr lang="en-US" dirty="0">
                <a:solidFill>
                  <a:schemeClr val="tx1"/>
                </a:solidFill>
                <a:latin typeface="Monaco" pitchFamily="2" charset="77"/>
              </a:rPr>
              <a:t>return 3 * 2 = 6</a:t>
            </a:r>
          </a:p>
        </p:txBody>
      </p:sp>
      <p:sp>
        <p:nvSpPr>
          <p:cNvPr id="12" name="Content Placeholder 3">
            <a:extLst>
              <a:ext uri="{FF2B5EF4-FFF2-40B4-BE49-F238E27FC236}">
                <a16:creationId xmlns:a16="http://schemas.microsoft.com/office/drawing/2014/main" id="{B5D5C65D-341F-2A2B-6BAA-5A6D2F0A0A69}"/>
              </a:ext>
            </a:extLst>
          </p:cNvPr>
          <p:cNvSpPr txBox="1">
            <a:spLocks/>
          </p:cNvSpPr>
          <p:nvPr/>
        </p:nvSpPr>
        <p:spPr>
          <a:xfrm>
            <a:off x="612647" y="1563132"/>
            <a:ext cx="11019515" cy="4593828"/>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latin typeface="Monaco" pitchFamily="2" charset="77"/>
              </a:rPr>
              <a:t>def factorial(n):</a:t>
            </a:r>
          </a:p>
          <a:p>
            <a:pPr marL="0" indent="0">
              <a:buFont typeface="Arial" panose="020B0604020202020204" pitchFamily="34" charset="0"/>
              <a:buNone/>
            </a:pPr>
            <a:r>
              <a:rPr lang="en-US" sz="1400" dirty="0">
                <a:latin typeface="Monaco" pitchFamily="2" charset="77"/>
              </a:rPr>
              <a:t>    # check the base case</a:t>
            </a:r>
          </a:p>
          <a:p>
            <a:pPr marL="0" indent="0">
              <a:buFont typeface="Arial" panose="020B0604020202020204" pitchFamily="34" charset="0"/>
              <a:buNone/>
            </a:pPr>
            <a:r>
              <a:rPr lang="en-US" sz="1400" dirty="0">
                <a:latin typeface="Monaco" pitchFamily="2" charset="77"/>
              </a:rPr>
              <a:t>    if n == 1:</a:t>
            </a:r>
          </a:p>
          <a:p>
            <a:pPr marL="0" indent="0">
              <a:buFont typeface="Arial" panose="020B0604020202020204" pitchFamily="34" charset="0"/>
              <a:buNone/>
            </a:pPr>
            <a:r>
              <a:rPr lang="en-US" sz="1400" dirty="0">
                <a:latin typeface="Monaco" pitchFamily="2" charset="77"/>
              </a:rPr>
              <a:t>        return 1</a:t>
            </a:r>
          </a:p>
          <a:p>
            <a:pPr marL="0" indent="0">
              <a:buFont typeface="Arial" panose="020B0604020202020204" pitchFamily="34" charset="0"/>
              <a:buNone/>
            </a:pPr>
            <a:r>
              <a:rPr lang="en-US" sz="1400" dirty="0">
                <a:latin typeface="Monaco" pitchFamily="2" charset="77"/>
              </a:rPr>
              <a:t>    else:</a:t>
            </a:r>
          </a:p>
          <a:p>
            <a:pPr marL="0" indent="0">
              <a:buFont typeface="Arial" panose="020B0604020202020204" pitchFamily="34" charset="0"/>
              <a:buNone/>
            </a:pPr>
            <a:r>
              <a:rPr lang="en-US" sz="1400" dirty="0">
                <a:latin typeface="Monaco" pitchFamily="2" charset="77"/>
              </a:rPr>
              <a:t>        # the recursive case</a:t>
            </a:r>
          </a:p>
          <a:p>
            <a:pPr marL="0" indent="0">
              <a:buFont typeface="Arial" panose="020B0604020202020204" pitchFamily="34" charset="0"/>
              <a:buNone/>
            </a:pPr>
            <a:r>
              <a:rPr lang="en-US" sz="1400" dirty="0">
                <a:latin typeface="Monaco" pitchFamily="2" charset="77"/>
              </a:rPr>
              <a:t>        return n * factorial(n - 1)</a:t>
            </a:r>
            <a:endParaRPr lang="en-US" sz="1400" dirty="0"/>
          </a:p>
        </p:txBody>
      </p:sp>
      <p:sp>
        <p:nvSpPr>
          <p:cNvPr id="13" name="TextBox 12">
            <a:extLst>
              <a:ext uri="{FF2B5EF4-FFF2-40B4-BE49-F238E27FC236}">
                <a16:creationId xmlns:a16="http://schemas.microsoft.com/office/drawing/2014/main" id="{291A3EAA-5EC9-83DE-1AD7-2E4C046F3E7F}"/>
              </a:ext>
            </a:extLst>
          </p:cNvPr>
          <p:cNvSpPr txBox="1"/>
          <p:nvPr/>
        </p:nvSpPr>
        <p:spPr>
          <a:xfrm>
            <a:off x="183441" y="4386927"/>
            <a:ext cx="6105378" cy="1815882"/>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p>
          <a:p>
            <a:pPr marL="1428750" lvl="3" indent="-285750">
              <a:buFont typeface="Wingdings" pitchFamily="2" charset="2"/>
              <a:buChar char="Ø"/>
            </a:pPr>
            <a:r>
              <a:rPr lang="en-US" sz="1400" dirty="0">
                <a:latin typeface="Monaco" pitchFamily="2" charset="77"/>
              </a:rPr>
              <a:t>4*factorial(3)</a:t>
            </a:r>
          </a:p>
          <a:p>
            <a:pPr marL="1885950" lvl="4" indent="-285750">
              <a:buFont typeface="Wingdings" pitchFamily="2" charset="2"/>
              <a:buChar char="Ø"/>
            </a:pPr>
            <a:r>
              <a:rPr lang="en-US" sz="1400" dirty="0">
                <a:latin typeface="Monaco" pitchFamily="2" charset="77"/>
              </a:rPr>
              <a:t>3*factorial(2)</a:t>
            </a:r>
          </a:p>
          <a:p>
            <a:pPr marL="2343150" lvl="5" indent="-285750">
              <a:buFont typeface="Wingdings" pitchFamily="2" charset="2"/>
              <a:buChar char="Ø"/>
            </a:pPr>
            <a:r>
              <a:rPr lang="en-US" sz="1400" dirty="0">
                <a:latin typeface="Monaco" pitchFamily="2" charset="77"/>
              </a:rPr>
              <a:t>2*factorial(1)</a:t>
            </a:r>
          </a:p>
          <a:p>
            <a:pPr marL="2800350" lvl="6" indent="-285750">
              <a:buFont typeface="Wingdings" pitchFamily="2" charset="2"/>
              <a:buChar char="Ø"/>
            </a:pP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2*1 = 2</a:t>
            </a:r>
          </a:p>
          <a:p>
            <a:pPr marL="1885950" lvl="4" indent="-285750">
              <a:buFont typeface="Wingdings" pitchFamily="2" charset="2"/>
              <a:buChar char="Ø"/>
            </a:pPr>
            <a:r>
              <a:rPr lang="en-US" sz="1400" dirty="0">
                <a:latin typeface="Monaco" pitchFamily="2" charset="77"/>
              </a:rPr>
              <a:t>3*2 = 6</a:t>
            </a:r>
            <a:endParaRPr lang="en-US" sz="1400" dirty="0"/>
          </a:p>
        </p:txBody>
      </p:sp>
      <p:sp>
        <p:nvSpPr>
          <p:cNvPr id="15" name="TextBox 14">
            <a:extLst>
              <a:ext uri="{FF2B5EF4-FFF2-40B4-BE49-F238E27FC236}">
                <a16:creationId xmlns:a16="http://schemas.microsoft.com/office/drawing/2014/main" id="{B331EF7A-314D-E190-8844-440B3B4B009A}"/>
              </a:ext>
            </a:extLst>
          </p:cNvPr>
          <p:cNvSpPr txBox="1"/>
          <p:nvPr/>
        </p:nvSpPr>
        <p:spPr>
          <a:xfrm>
            <a:off x="10896595" y="551336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16" name="TextBox 15">
            <a:extLst>
              <a:ext uri="{FF2B5EF4-FFF2-40B4-BE49-F238E27FC236}">
                <a16:creationId xmlns:a16="http://schemas.microsoft.com/office/drawing/2014/main" id="{CE9FF9BA-1D30-4F99-6E32-C5EC37C3D14B}"/>
              </a:ext>
            </a:extLst>
          </p:cNvPr>
          <p:cNvSpPr txBox="1"/>
          <p:nvPr/>
        </p:nvSpPr>
        <p:spPr>
          <a:xfrm>
            <a:off x="10896595" y="41541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n=4</a:t>
            </a:r>
          </a:p>
        </p:txBody>
      </p:sp>
      <p:sp>
        <p:nvSpPr>
          <p:cNvPr id="17" name="TextBox 16">
            <a:extLst>
              <a:ext uri="{FF2B5EF4-FFF2-40B4-BE49-F238E27FC236}">
                <a16:creationId xmlns:a16="http://schemas.microsoft.com/office/drawing/2014/main" id="{3051252C-1C75-B218-DFEE-6CF6957BADD5}"/>
              </a:ext>
            </a:extLst>
          </p:cNvPr>
          <p:cNvSpPr txBox="1"/>
          <p:nvPr/>
        </p:nvSpPr>
        <p:spPr>
          <a:xfrm>
            <a:off x="10884151" y="28090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Tree>
    <p:extLst>
      <p:ext uri="{BB962C8B-B14F-4D97-AF65-F5344CB8AC3E}">
        <p14:creationId xmlns:p14="http://schemas.microsoft.com/office/powerpoint/2010/main" val="1842767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9C1AB-12F7-75D5-9668-C9DB9EBE7A0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C6CB144-DCC3-6B8F-5833-4C053833254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07F8B2C-D193-29DA-800B-7D0B94B4A7C2}"/>
              </a:ext>
            </a:extLst>
          </p:cNvPr>
          <p:cNvSpPr>
            <a:spLocks noGrp="1"/>
          </p:cNvSpPr>
          <p:nvPr>
            <p:ph type="sldNum" sz="quarter" idx="12"/>
          </p:nvPr>
        </p:nvSpPr>
        <p:spPr/>
        <p:txBody>
          <a:bodyPr/>
          <a:lstStyle/>
          <a:p>
            <a:fld id="{CC057153-B650-4DEB-B370-79DDCFDCE934}" type="slidenum">
              <a:rPr lang="en-US" smtClean="0"/>
              <a:t>17</a:t>
            </a:fld>
            <a:endParaRPr lang="en-US"/>
          </a:p>
        </p:txBody>
      </p:sp>
      <p:sp>
        <p:nvSpPr>
          <p:cNvPr id="2" name="TextBox 1">
            <a:extLst>
              <a:ext uri="{FF2B5EF4-FFF2-40B4-BE49-F238E27FC236}">
                <a16:creationId xmlns:a16="http://schemas.microsoft.com/office/drawing/2014/main" id="{F516B182-73EC-98FF-0177-748B7F55D64F}"/>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E6FDEE9-10F3-667A-5E53-8E64ED49B89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DFD1C57A-EE2E-56E9-541B-36520CC3B10F}"/>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a:p>
            <a:pPr algn="ctr"/>
            <a:r>
              <a:rPr lang="en-US" dirty="0">
                <a:solidFill>
                  <a:schemeClr val="tx1"/>
                </a:solidFill>
                <a:latin typeface="Monaco" pitchFamily="2" charset="77"/>
              </a:rPr>
              <a:t>return 5 * factorial(4)</a:t>
            </a:r>
          </a:p>
        </p:txBody>
      </p:sp>
      <p:sp>
        <p:nvSpPr>
          <p:cNvPr id="6" name="Rectangle 5">
            <a:extLst>
              <a:ext uri="{FF2B5EF4-FFF2-40B4-BE49-F238E27FC236}">
                <a16:creationId xmlns:a16="http://schemas.microsoft.com/office/drawing/2014/main" id="{D0E248D9-A897-2F3E-7801-897F4EE64764}"/>
              </a:ext>
            </a:extLst>
          </p:cNvPr>
          <p:cNvSpPr/>
          <p:nvPr/>
        </p:nvSpPr>
        <p:spPr>
          <a:xfrm>
            <a:off x="7666891" y="415410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factorial(4)</a:t>
            </a:r>
          </a:p>
          <a:p>
            <a:pPr algn="ctr"/>
            <a:r>
              <a:rPr lang="en-US" dirty="0">
                <a:solidFill>
                  <a:schemeClr val="tx1"/>
                </a:solidFill>
                <a:latin typeface="Monaco" pitchFamily="2" charset="77"/>
              </a:rPr>
              <a:t>return 4 * 6 = 24</a:t>
            </a:r>
          </a:p>
        </p:txBody>
      </p:sp>
      <p:sp>
        <p:nvSpPr>
          <p:cNvPr id="9" name="Content Placeholder 3">
            <a:extLst>
              <a:ext uri="{FF2B5EF4-FFF2-40B4-BE49-F238E27FC236}">
                <a16:creationId xmlns:a16="http://schemas.microsoft.com/office/drawing/2014/main" id="{1EB36639-32A5-40DF-E5FC-11E3E3104F8B}"/>
              </a:ext>
            </a:extLst>
          </p:cNvPr>
          <p:cNvSpPr txBox="1">
            <a:spLocks/>
          </p:cNvSpPr>
          <p:nvPr/>
        </p:nvSpPr>
        <p:spPr>
          <a:xfrm>
            <a:off x="612647" y="1563132"/>
            <a:ext cx="11019515" cy="4593828"/>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latin typeface="Monaco" pitchFamily="2" charset="77"/>
              </a:rPr>
              <a:t>def factorial(n):</a:t>
            </a:r>
          </a:p>
          <a:p>
            <a:pPr marL="0" indent="0">
              <a:buFont typeface="Arial" panose="020B0604020202020204" pitchFamily="34" charset="0"/>
              <a:buNone/>
            </a:pPr>
            <a:r>
              <a:rPr lang="en-US" sz="1400" dirty="0">
                <a:latin typeface="Monaco" pitchFamily="2" charset="77"/>
              </a:rPr>
              <a:t>    # check the base case</a:t>
            </a:r>
          </a:p>
          <a:p>
            <a:pPr marL="0" indent="0">
              <a:buFont typeface="Arial" panose="020B0604020202020204" pitchFamily="34" charset="0"/>
              <a:buNone/>
            </a:pPr>
            <a:r>
              <a:rPr lang="en-US" sz="1400" dirty="0">
                <a:latin typeface="Monaco" pitchFamily="2" charset="77"/>
              </a:rPr>
              <a:t>    if n == 1:</a:t>
            </a:r>
          </a:p>
          <a:p>
            <a:pPr marL="0" indent="0">
              <a:buFont typeface="Arial" panose="020B0604020202020204" pitchFamily="34" charset="0"/>
              <a:buNone/>
            </a:pPr>
            <a:r>
              <a:rPr lang="en-US" sz="1400" dirty="0">
                <a:latin typeface="Monaco" pitchFamily="2" charset="77"/>
              </a:rPr>
              <a:t>        return 1</a:t>
            </a:r>
          </a:p>
          <a:p>
            <a:pPr marL="0" indent="0">
              <a:buFont typeface="Arial" panose="020B0604020202020204" pitchFamily="34" charset="0"/>
              <a:buNone/>
            </a:pPr>
            <a:r>
              <a:rPr lang="en-US" sz="1400" dirty="0">
                <a:latin typeface="Monaco" pitchFamily="2" charset="77"/>
              </a:rPr>
              <a:t>    else:</a:t>
            </a:r>
          </a:p>
          <a:p>
            <a:pPr marL="0" indent="0">
              <a:buFont typeface="Arial" panose="020B0604020202020204" pitchFamily="34" charset="0"/>
              <a:buNone/>
            </a:pPr>
            <a:r>
              <a:rPr lang="en-US" sz="1400" dirty="0">
                <a:latin typeface="Monaco" pitchFamily="2" charset="77"/>
              </a:rPr>
              <a:t>        # the recursive case</a:t>
            </a:r>
          </a:p>
          <a:p>
            <a:pPr marL="0" indent="0">
              <a:buFont typeface="Arial" panose="020B0604020202020204" pitchFamily="34" charset="0"/>
              <a:buNone/>
            </a:pPr>
            <a:r>
              <a:rPr lang="en-US" sz="1400" dirty="0">
                <a:latin typeface="Monaco" pitchFamily="2" charset="77"/>
              </a:rPr>
              <a:t>        return n * factorial(n - 1)</a:t>
            </a:r>
            <a:endParaRPr lang="en-US" sz="1400" dirty="0"/>
          </a:p>
        </p:txBody>
      </p:sp>
      <p:sp>
        <p:nvSpPr>
          <p:cNvPr id="12" name="TextBox 11">
            <a:extLst>
              <a:ext uri="{FF2B5EF4-FFF2-40B4-BE49-F238E27FC236}">
                <a16:creationId xmlns:a16="http://schemas.microsoft.com/office/drawing/2014/main" id="{FCDC8E6D-53EC-B20B-74D7-64EFE81C9E65}"/>
              </a:ext>
            </a:extLst>
          </p:cNvPr>
          <p:cNvSpPr txBox="1"/>
          <p:nvPr/>
        </p:nvSpPr>
        <p:spPr>
          <a:xfrm>
            <a:off x="183441" y="4421677"/>
            <a:ext cx="6105378" cy="2031325"/>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p>
          <a:p>
            <a:pPr marL="1428750" lvl="3" indent="-285750">
              <a:buFont typeface="Wingdings" pitchFamily="2" charset="2"/>
              <a:buChar char="Ø"/>
            </a:pPr>
            <a:r>
              <a:rPr lang="en-US" sz="1400" dirty="0">
                <a:latin typeface="Monaco" pitchFamily="2" charset="77"/>
              </a:rPr>
              <a:t>4*factorial(3)</a:t>
            </a:r>
          </a:p>
          <a:p>
            <a:pPr marL="1885950" lvl="4" indent="-285750">
              <a:buFont typeface="Wingdings" pitchFamily="2" charset="2"/>
              <a:buChar char="Ø"/>
            </a:pPr>
            <a:r>
              <a:rPr lang="en-US" sz="1400" dirty="0">
                <a:latin typeface="Monaco" pitchFamily="2" charset="77"/>
              </a:rPr>
              <a:t>3*factorial(2)</a:t>
            </a:r>
          </a:p>
          <a:p>
            <a:pPr marL="2343150" lvl="5" indent="-285750">
              <a:buFont typeface="Wingdings" pitchFamily="2" charset="2"/>
              <a:buChar char="Ø"/>
            </a:pPr>
            <a:r>
              <a:rPr lang="en-US" sz="1400" dirty="0">
                <a:latin typeface="Monaco" pitchFamily="2" charset="77"/>
              </a:rPr>
              <a:t>2*factorial(1)</a:t>
            </a:r>
          </a:p>
          <a:p>
            <a:pPr marL="2800350" lvl="6" indent="-285750">
              <a:buFont typeface="Wingdings" pitchFamily="2" charset="2"/>
              <a:buChar char="Ø"/>
            </a:pP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2*1 = 2</a:t>
            </a:r>
          </a:p>
          <a:p>
            <a:pPr marL="1885950" lvl="4" indent="-285750">
              <a:buFont typeface="Wingdings" pitchFamily="2" charset="2"/>
              <a:buChar char="Ø"/>
            </a:pPr>
            <a:r>
              <a:rPr lang="en-US" sz="1400" dirty="0">
                <a:latin typeface="Monaco" pitchFamily="2" charset="77"/>
              </a:rPr>
              <a:t>3*2 = 6</a:t>
            </a:r>
          </a:p>
          <a:p>
            <a:pPr marL="1428750" lvl="3" indent="-285750">
              <a:buFont typeface="Wingdings" pitchFamily="2" charset="2"/>
              <a:buChar char="Ø"/>
            </a:pPr>
            <a:r>
              <a:rPr lang="en-US" sz="1400" dirty="0">
                <a:latin typeface="Monaco" pitchFamily="2" charset="77"/>
              </a:rPr>
              <a:t>4*6 = 24</a:t>
            </a:r>
            <a:endParaRPr lang="en-US" sz="1400" dirty="0"/>
          </a:p>
        </p:txBody>
      </p:sp>
      <p:sp>
        <p:nvSpPr>
          <p:cNvPr id="14" name="TextBox 13">
            <a:extLst>
              <a:ext uri="{FF2B5EF4-FFF2-40B4-BE49-F238E27FC236}">
                <a16:creationId xmlns:a16="http://schemas.microsoft.com/office/drawing/2014/main" id="{8D259FC7-C429-F0EC-188E-5FD0915EDC63}"/>
              </a:ext>
            </a:extLst>
          </p:cNvPr>
          <p:cNvSpPr txBox="1"/>
          <p:nvPr/>
        </p:nvSpPr>
        <p:spPr>
          <a:xfrm>
            <a:off x="10896595" y="551336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15" name="TextBox 14">
            <a:extLst>
              <a:ext uri="{FF2B5EF4-FFF2-40B4-BE49-F238E27FC236}">
                <a16:creationId xmlns:a16="http://schemas.microsoft.com/office/drawing/2014/main" id="{2DCD2E6B-D345-BE7F-C532-F3FE0CCD7FFB}"/>
              </a:ext>
            </a:extLst>
          </p:cNvPr>
          <p:cNvSpPr txBox="1"/>
          <p:nvPr/>
        </p:nvSpPr>
        <p:spPr>
          <a:xfrm>
            <a:off x="10896595" y="415410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n=4</a:t>
            </a:r>
          </a:p>
        </p:txBody>
      </p:sp>
    </p:spTree>
    <p:extLst>
      <p:ext uri="{BB962C8B-B14F-4D97-AF65-F5344CB8AC3E}">
        <p14:creationId xmlns:p14="http://schemas.microsoft.com/office/powerpoint/2010/main" val="2379910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F0FF7-AC45-41FB-D090-E5A627E941A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3C59FBF-8E15-A577-7C65-89F7D0234B3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95F3F37-B61F-B347-2958-2D9DC7D51053}"/>
              </a:ext>
            </a:extLst>
          </p:cNvPr>
          <p:cNvSpPr>
            <a:spLocks noGrp="1"/>
          </p:cNvSpPr>
          <p:nvPr>
            <p:ph type="sldNum" sz="quarter" idx="12"/>
          </p:nvPr>
        </p:nvSpPr>
        <p:spPr/>
        <p:txBody>
          <a:bodyPr/>
          <a:lstStyle/>
          <a:p>
            <a:fld id="{CC057153-B650-4DEB-B370-79DDCFDCE934}" type="slidenum">
              <a:rPr lang="en-US" smtClean="0"/>
              <a:t>18</a:t>
            </a:fld>
            <a:endParaRPr lang="en-US"/>
          </a:p>
        </p:txBody>
      </p:sp>
      <p:sp>
        <p:nvSpPr>
          <p:cNvPr id="2" name="TextBox 1">
            <a:extLst>
              <a:ext uri="{FF2B5EF4-FFF2-40B4-BE49-F238E27FC236}">
                <a16:creationId xmlns:a16="http://schemas.microsoft.com/office/drawing/2014/main" id="{B3E02A50-8CD5-6782-92E0-BB6301DC601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0E5CD3A-CBBA-464A-9642-55BA1A92185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04683526-F4BC-52E7-E5D5-E3A96E170B83}"/>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a:p>
            <a:pPr algn="ctr"/>
            <a:r>
              <a:rPr lang="en-US" dirty="0">
                <a:solidFill>
                  <a:schemeClr val="tx1"/>
                </a:solidFill>
                <a:latin typeface="Monaco" pitchFamily="2" charset="77"/>
              </a:rPr>
              <a:t>return 5 * 24 = 120</a:t>
            </a:r>
          </a:p>
        </p:txBody>
      </p:sp>
      <p:sp>
        <p:nvSpPr>
          <p:cNvPr id="8" name="Content Placeholder 3">
            <a:extLst>
              <a:ext uri="{FF2B5EF4-FFF2-40B4-BE49-F238E27FC236}">
                <a16:creationId xmlns:a16="http://schemas.microsoft.com/office/drawing/2014/main" id="{9C0CE692-0587-5C6E-7151-5FD65DEF2A22}"/>
              </a:ext>
            </a:extLst>
          </p:cNvPr>
          <p:cNvSpPr txBox="1">
            <a:spLocks/>
          </p:cNvSpPr>
          <p:nvPr/>
        </p:nvSpPr>
        <p:spPr>
          <a:xfrm>
            <a:off x="612647" y="1563132"/>
            <a:ext cx="11019515" cy="4593828"/>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400" dirty="0">
                <a:latin typeface="Monaco" pitchFamily="2" charset="77"/>
              </a:rPr>
              <a:t>def factorial(n):</a:t>
            </a:r>
          </a:p>
          <a:p>
            <a:pPr marL="0" indent="0">
              <a:buFont typeface="Arial" panose="020B0604020202020204" pitchFamily="34" charset="0"/>
              <a:buNone/>
            </a:pPr>
            <a:r>
              <a:rPr lang="en-US" sz="1400" dirty="0">
                <a:latin typeface="Monaco" pitchFamily="2" charset="77"/>
              </a:rPr>
              <a:t>    # check the base case</a:t>
            </a:r>
          </a:p>
          <a:p>
            <a:pPr marL="0" indent="0">
              <a:buFont typeface="Arial" panose="020B0604020202020204" pitchFamily="34" charset="0"/>
              <a:buNone/>
            </a:pPr>
            <a:r>
              <a:rPr lang="en-US" sz="1400" dirty="0">
                <a:latin typeface="Monaco" pitchFamily="2" charset="77"/>
              </a:rPr>
              <a:t>    if n == 1:</a:t>
            </a:r>
          </a:p>
          <a:p>
            <a:pPr marL="0" indent="0">
              <a:buFont typeface="Arial" panose="020B0604020202020204" pitchFamily="34" charset="0"/>
              <a:buNone/>
            </a:pPr>
            <a:r>
              <a:rPr lang="en-US" sz="1400" dirty="0">
                <a:latin typeface="Monaco" pitchFamily="2" charset="77"/>
              </a:rPr>
              <a:t>        return 1</a:t>
            </a:r>
          </a:p>
          <a:p>
            <a:pPr marL="0" indent="0">
              <a:buFont typeface="Arial" panose="020B0604020202020204" pitchFamily="34" charset="0"/>
              <a:buNone/>
            </a:pPr>
            <a:r>
              <a:rPr lang="en-US" sz="1400" dirty="0">
                <a:latin typeface="Monaco" pitchFamily="2" charset="77"/>
              </a:rPr>
              <a:t>    else:</a:t>
            </a:r>
          </a:p>
          <a:p>
            <a:pPr marL="0" indent="0">
              <a:buFont typeface="Arial" panose="020B0604020202020204" pitchFamily="34" charset="0"/>
              <a:buNone/>
            </a:pPr>
            <a:r>
              <a:rPr lang="en-US" sz="1400" dirty="0">
                <a:latin typeface="Monaco" pitchFamily="2" charset="77"/>
              </a:rPr>
              <a:t>        # the recursive case</a:t>
            </a:r>
          </a:p>
          <a:p>
            <a:pPr marL="0" indent="0">
              <a:buFont typeface="Arial" panose="020B0604020202020204" pitchFamily="34" charset="0"/>
              <a:buNone/>
            </a:pPr>
            <a:r>
              <a:rPr lang="en-US" sz="1400" dirty="0">
                <a:latin typeface="Monaco" pitchFamily="2" charset="77"/>
              </a:rPr>
              <a:t>        return n * factorial(n - 1)</a:t>
            </a:r>
            <a:endParaRPr lang="en-US" sz="1400" dirty="0"/>
          </a:p>
        </p:txBody>
      </p:sp>
      <p:sp>
        <p:nvSpPr>
          <p:cNvPr id="9" name="TextBox 8">
            <a:extLst>
              <a:ext uri="{FF2B5EF4-FFF2-40B4-BE49-F238E27FC236}">
                <a16:creationId xmlns:a16="http://schemas.microsoft.com/office/drawing/2014/main" id="{002518C1-CF18-44FF-BEF9-B70C7B6FB37E}"/>
              </a:ext>
            </a:extLst>
          </p:cNvPr>
          <p:cNvSpPr txBox="1"/>
          <p:nvPr/>
        </p:nvSpPr>
        <p:spPr>
          <a:xfrm>
            <a:off x="183441" y="4388795"/>
            <a:ext cx="6105378" cy="2246769"/>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p>
          <a:p>
            <a:pPr marL="1428750" lvl="3" indent="-285750">
              <a:buFont typeface="Wingdings" pitchFamily="2" charset="2"/>
              <a:buChar char="Ø"/>
            </a:pPr>
            <a:r>
              <a:rPr lang="en-US" sz="1400" dirty="0">
                <a:latin typeface="Monaco" pitchFamily="2" charset="77"/>
              </a:rPr>
              <a:t>4*factorial(3)</a:t>
            </a:r>
          </a:p>
          <a:p>
            <a:pPr marL="1885950" lvl="4" indent="-285750">
              <a:buFont typeface="Wingdings" pitchFamily="2" charset="2"/>
              <a:buChar char="Ø"/>
            </a:pPr>
            <a:r>
              <a:rPr lang="en-US" sz="1400" dirty="0">
                <a:latin typeface="Monaco" pitchFamily="2" charset="77"/>
              </a:rPr>
              <a:t>3*factorial(2)</a:t>
            </a:r>
          </a:p>
          <a:p>
            <a:pPr marL="2343150" lvl="5" indent="-285750">
              <a:buFont typeface="Wingdings" pitchFamily="2" charset="2"/>
              <a:buChar char="Ø"/>
            </a:pPr>
            <a:r>
              <a:rPr lang="en-US" sz="1400" dirty="0">
                <a:latin typeface="Monaco" pitchFamily="2" charset="77"/>
              </a:rPr>
              <a:t>2*factorial(1)</a:t>
            </a:r>
          </a:p>
          <a:p>
            <a:pPr marL="2800350" lvl="6" indent="-285750">
              <a:buFont typeface="Wingdings" pitchFamily="2" charset="2"/>
              <a:buChar char="Ø"/>
            </a:pP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2*1 = 2</a:t>
            </a:r>
          </a:p>
          <a:p>
            <a:pPr marL="1885950" lvl="4" indent="-285750">
              <a:buFont typeface="Wingdings" pitchFamily="2" charset="2"/>
              <a:buChar char="Ø"/>
            </a:pPr>
            <a:r>
              <a:rPr lang="en-US" sz="1400" dirty="0">
                <a:latin typeface="Monaco" pitchFamily="2" charset="77"/>
              </a:rPr>
              <a:t>3*2 = 6</a:t>
            </a:r>
          </a:p>
          <a:p>
            <a:pPr marL="1428750" lvl="3" indent="-285750">
              <a:buFont typeface="Wingdings" pitchFamily="2" charset="2"/>
              <a:buChar char="Ø"/>
            </a:pPr>
            <a:r>
              <a:rPr lang="en-US" sz="1400" dirty="0">
                <a:latin typeface="Monaco" pitchFamily="2" charset="77"/>
              </a:rPr>
              <a:t>4*6 = 24</a:t>
            </a:r>
          </a:p>
          <a:p>
            <a:pPr marL="971550" lvl="2" indent="-285750">
              <a:buFont typeface="Wingdings" pitchFamily="2" charset="2"/>
              <a:buChar char="Ø"/>
            </a:pPr>
            <a:r>
              <a:rPr lang="en-US" sz="1400" dirty="0">
                <a:latin typeface="Monaco" pitchFamily="2" charset="77"/>
              </a:rPr>
              <a:t>5*24 = 120</a:t>
            </a:r>
            <a:endParaRPr lang="en-US" sz="1400" dirty="0"/>
          </a:p>
        </p:txBody>
      </p:sp>
      <p:sp>
        <p:nvSpPr>
          <p:cNvPr id="14" name="TextBox 13">
            <a:extLst>
              <a:ext uri="{FF2B5EF4-FFF2-40B4-BE49-F238E27FC236}">
                <a16:creationId xmlns:a16="http://schemas.microsoft.com/office/drawing/2014/main" id="{1A7A5C65-F644-21B0-CC8D-85549FFF1F05}"/>
              </a:ext>
            </a:extLst>
          </p:cNvPr>
          <p:cNvSpPr txBox="1"/>
          <p:nvPr/>
        </p:nvSpPr>
        <p:spPr>
          <a:xfrm>
            <a:off x="10896595" y="551336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Tree>
    <p:extLst>
      <p:ext uri="{BB962C8B-B14F-4D97-AF65-F5344CB8AC3E}">
        <p14:creationId xmlns:p14="http://schemas.microsoft.com/office/powerpoint/2010/main" val="31697104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314B0-96E3-B838-3FF0-E6D5EC7BC66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9434763-F4A4-F38D-7322-B9F84024A59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72DEB68-805B-66AB-2506-0886D0244B03}"/>
              </a:ext>
            </a:extLst>
          </p:cNvPr>
          <p:cNvSpPr>
            <a:spLocks noGrp="1"/>
          </p:cNvSpPr>
          <p:nvPr>
            <p:ph type="sldNum" sz="quarter" idx="12"/>
          </p:nvPr>
        </p:nvSpPr>
        <p:spPr/>
        <p:txBody>
          <a:bodyPr/>
          <a:lstStyle/>
          <a:p>
            <a:fld id="{CC057153-B650-4DEB-B370-79DDCFDCE934}" type="slidenum">
              <a:rPr lang="en-US" smtClean="0"/>
              <a:t>19</a:t>
            </a:fld>
            <a:endParaRPr lang="en-US"/>
          </a:p>
        </p:txBody>
      </p:sp>
      <p:sp>
        <p:nvSpPr>
          <p:cNvPr id="4" name="Content Placeholder 3">
            <a:extLst>
              <a:ext uri="{FF2B5EF4-FFF2-40B4-BE49-F238E27FC236}">
                <a16:creationId xmlns:a16="http://schemas.microsoft.com/office/drawing/2014/main" id="{2BC77AFC-53EC-DE6A-5C26-F996056BF8A1}"/>
              </a:ext>
            </a:extLst>
          </p:cNvPr>
          <p:cNvSpPr>
            <a:spLocks noGrp="1"/>
          </p:cNvSpPr>
          <p:nvPr>
            <p:ph idx="1"/>
          </p:nvPr>
        </p:nvSpPr>
        <p:spPr>
          <a:xfrm>
            <a:off x="612647" y="1563132"/>
            <a:ext cx="11019515" cy="4593828"/>
          </a:xfrm>
        </p:spPr>
        <p:txBody>
          <a:bodyPr>
            <a:noAutofit/>
          </a:bodyPr>
          <a:lstStyle/>
          <a:p>
            <a:pPr marL="0" indent="0">
              <a:buNone/>
            </a:pPr>
            <a:r>
              <a:rPr lang="en-US" sz="1400" dirty="0">
                <a:latin typeface="Monaco" pitchFamily="2" charset="77"/>
              </a:rPr>
              <a:t>def factorial(n):</a:t>
            </a:r>
          </a:p>
          <a:p>
            <a:pPr marL="0" indent="0">
              <a:buNone/>
            </a:pPr>
            <a:r>
              <a:rPr lang="en-US" sz="1400" dirty="0">
                <a:latin typeface="Monaco" pitchFamily="2" charset="77"/>
              </a:rPr>
              <a:t>    # check the base case</a:t>
            </a:r>
          </a:p>
          <a:p>
            <a:pPr marL="0" indent="0">
              <a:buNone/>
            </a:pPr>
            <a:r>
              <a:rPr lang="en-US" sz="1400" dirty="0">
                <a:latin typeface="Monaco" pitchFamily="2" charset="77"/>
              </a:rPr>
              <a:t>    if n == 1:</a:t>
            </a:r>
          </a:p>
          <a:p>
            <a:pPr marL="0" indent="0">
              <a:buNone/>
            </a:pPr>
            <a:r>
              <a:rPr lang="en-US" sz="1400" dirty="0">
                <a:latin typeface="Monaco" pitchFamily="2" charset="77"/>
              </a:rPr>
              <a:t>        return 1</a:t>
            </a:r>
          </a:p>
          <a:p>
            <a:pPr marL="0" indent="0">
              <a:buNone/>
            </a:pPr>
            <a:r>
              <a:rPr lang="en-US" sz="1400" dirty="0">
                <a:latin typeface="Monaco" pitchFamily="2" charset="77"/>
              </a:rPr>
              <a:t>    else:</a:t>
            </a:r>
          </a:p>
          <a:p>
            <a:pPr marL="0" indent="0">
              <a:buNone/>
            </a:pPr>
            <a:r>
              <a:rPr lang="en-US" sz="1400" dirty="0">
                <a:latin typeface="Monaco" pitchFamily="2" charset="77"/>
              </a:rPr>
              <a:t>        # the recursive case</a:t>
            </a:r>
          </a:p>
          <a:p>
            <a:pPr marL="0" indent="0">
              <a:buNone/>
            </a:pPr>
            <a:r>
              <a:rPr lang="en-US" sz="1400" dirty="0">
                <a:latin typeface="Monaco" pitchFamily="2" charset="77"/>
              </a:rPr>
              <a:t>        return n * factorial(n - 1)</a:t>
            </a:r>
            <a:endParaRPr lang="en-US" sz="1400" dirty="0"/>
          </a:p>
        </p:txBody>
      </p:sp>
      <p:sp>
        <p:nvSpPr>
          <p:cNvPr id="2" name="TextBox 1">
            <a:extLst>
              <a:ext uri="{FF2B5EF4-FFF2-40B4-BE49-F238E27FC236}">
                <a16:creationId xmlns:a16="http://schemas.microsoft.com/office/drawing/2014/main" id="{70F6BEBE-F659-07CE-5DC7-9849F398A57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363BE10-8508-F2D2-5225-B85841C8F97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TextBox 4">
            <a:extLst>
              <a:ext uri="{FF2B5EF4-FFF2-40B4-BE49-F238E27FC236}">
                <a16:creationId xmlns:a16="http://schemas.microsoft.com/office/drawing/2014/main" id="{5DA36AC3-A605-1FD1-A7AB-E6CF356B3C8F}"/>
              </a:ext>
            </a:extLst>
          </p:cNvPr>
          <p:cNvSpPr txBox="1"/>
          <p:nvPr/>
        </p:nvSpPr>
        <p:spPr>
          <a:xfrm>
            <a:off x="183441" y="4388795"/>
            <a:ext cx="6105378" cy="2462213"/>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factorial(5)</a:t>
            </a:r>
          </a:p>
          <a:p>
            <a:pPr marL="971550" lvl="2" indent="-285750">
              <a:buFont typeface="Wingdings" pitchFamily="2" charset="2"/>
              <a:buChar char="Ø"/>
            </a:pPr>
            <a:r>
              <a:rPr lang="en-US" sz="1400" dirty="0">
                <a:latin typeface="Monaco" pitchFamily="2" charset="77"/>
              </a:rPr>
              <a:t>5*factorial(4)</a:t>
            </a:r>
          </a:p>
          <a:p>
            <a:pPr marL="1428750" lvl="3" indent="-285750">
              <a:buFont typeface="Wingdings" pitchFamily="2" charset="2"/>
              <a:buChar char="Ø"/>
            </a:pPr>
            <a:r>
              <a:rPr lang="en-US" sz="1400" dirty="0">
                <a:latin typeface="Monaco" pitchFamily="2" charset="77"/>
              </a:rPr>
              <a:t>4*factorial(3)</a:t>
            </a:r>
          </a:p>
          <a:p>
            <a:pPr marL="1885950" lvl="4" indent="-285750">
              <a:buFont typeface="Wingdings" pitchFamily="2" charset="2"/>
              <a:buChar char="Ø"/>
            </a:pPr>
            <a:r>
              <a:rPr lang="en-US" sz="1400" dirty="0">
                <a:latin typeface="Monaco" pitchFamily="2" charset="77"/>
              </a:rPr>
              <a:t>3*factorial(2)</a:t>
            </a:r>
          </a:p>
          <a:p>
            <a:pPr marL="2343150" lvl="5" indent="-285750">
              <a:buFont typeface="Wingdings" pitchFamily="2" charset="2"/>
              <a:buChar char="Ø"/>
            </a:pPr>
            <a:r>
              <a:rPr lang="en-US" sz="1400" dirty="0">
                <a:latin typeface="Monaco" pitchFamily="2" charset="77"/>
              </a:rPr>
              <a:t>2*factorial(1)</a:t>
            </a:r>
          </a:p>
          <a:p>
            <a:pPr marL="2800350" lvl="6" indent="-285750">
              <a:buFont typeface="Wingdings" pitchFamily="2" charset="2"/>
              <a:buChar char="Ø"/>
            </a:pP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2*1 = 2</a:t>
            </a:r>
          </a:p>
          <a:p>
            <a:pPr marL="1885950" lvl="4" indent="-285750">
              <a:buFont typeface="Wingdings" pitchFamily="2" charset="2"/>
              <a:buChar char="Ø"/>
            </a:pPr>
            <a:r>
              <a:rPr lang="en-US" sz="1400" dirty="0">
                <a:latin typeface="Monaco" pitchFamily="2" charset="77"/>
              </a:rPr>
              <a:t>3*2 = 6</a:t>
            </a:r>
          </a:p>
          <a:p>
            <a:pPr marL="1428750" lvl="3" indent="-285750">
              <a:buFont typeface="Wingdings" pitchFamily="2" charset="2"/>
              <a:buChar char="Ø"/>
            </a:pPr>
            <a:r>
              <a:rPr lang="en-US" sz="1400" dirty="0">
                <a:latin typeface="Monaco" pitchFamily="2" charset="77"/>
              </a:rPr>
              <a:t>4*6 = 24</a:t>
            </a:r>
          </a:p>
          <a:p>
            <a:pPr marL="971550" lvl="2" indent="-285750">
              <a:buFont typeface="Wingdings" pitchFamily="2" charset="2"/>
              <a:buChar char="Ø"/>
            </a:pPr>
            <a:r>
              <a:rPr lang="en-US" sz="1400" dirty="0">
                <a:latin typeface="Monaco" pitchFamily="2" charset="77"/>
              </a:rPr>
              <a:t>5*24 = 120</a:t>
            </a:r>
          </a:p>
          <a:p>
            <a:pPr marL="514350" lvl="1" indent="-285750">
              <a:buFont typeface="Wingdings" pitchFamily="2" charset="2"/>
              <a:buChar char="Ø"/>
            </a:pPr>
            <a:r>
              <a:rPr lang="en-US" sz="1400" dirty="0">
                <a:latin typeface="Monaco" pitchFamily="2" charset="77"/>
              </a:rPr>
              <a:t>120</a:t>
            </a:r>
            <a:endParaRPr lang="en-US" sz="1400" dirty="0"/>
          </a:p>
        </p:txBody>
      </p:sp>
    </p:spTree>
    <p:extLst>
      <p:ext uri="{BB962C8B-B14F-4D97-AF65-F5344CB8AC3E}">
        <p14:creationId xmlns:p14="http://schemas.microsoft.com/office/powerpoint/2010/main" val="70838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7075D-8221-CA0F-CCCA-64033F80D8E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69DC3D1-F008-CA1C-6270-7918B48F9D1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28883D8-2247-04F0-1AB9-1D3DB0650A93}"/>
              </a:ext>
            </a:extLst>
          </p:cNvPr>
          <p:cNvSpPr>
            <a:spLocks noGrp="1"/>
          </p:cNvSpPr>
          <p:nvPr>
            <p:ph type="sldNum" sz="quarter" idx="12"/>
          </p:nvPr>
        </p:nvSpPr>
        <p:spPr/>
        <p:txBody>
          <a:bodyPr/>
          <a:lstStyle/>
          <a:p>
            <a:fld id="{CC057153-B650-4DEB-B370-79DDCFDCE934}" type="slidenum">
              <a:rPr lang="en-US" smtClean="0"/>
              <a:t>2</a:t>
            </a:fld>
            <a:endParaRPr lang="en-US"/>
          </a:p>
        </p:txBody>
      </p:sp>
      <p:sp>
        <p:nvSpPr>
          <p:cNvPr id="4" name="Content Placeholder 3">
            <a:extLst>
              <a:ext uri="{FF2B5EF4-FFF2-40B4-BE49-F238E27FC236}">
                <a16:creationId xmlns:a16="http://schemas.microsoft.com/office/drawing/2014/main" id="{315A6659-AFC3-2611-7725-7E73179716C7}"/>
              </a:ext>
            </a:extLst>
          </p:cNvPr>
          <p:cNvSpPr>
            <a:spLocks noGrp="1"/>
          </p:cNvSpPr>
          <p:nvPr>
            <p:ph idx="1"/>
          </p:nvPr>
        </p:nvSpPr>
        <p:spPr>
          <a:xfrm>
            <a:off x="612647" y="1563132"/>
            <a:ext cx="11019515" cy="4593828"/>
          </a:xfrm>
        </p:spPr>
        <p:txBody>
          <a:bodyPr>
            <a:noAutofit/>
          </a:bodyPr>
          <a:lstStyle/>
          <a:p>
            <a:r>
              <a:rPr lang="en-US" dirty="0"/>
              <a:t>Contain control flow and iteration.</a:t>
            </a:r>
          </a:p>
          <a:p>
            <a:r>
              <a:rPr lang="en-US" dirty="0"/>
              <a:t>We will see a new way of solving problems using </a:t>
            </a:r>
            <a:r>
              <a:rPr lang="en-US" b="1" dirty="0"/>
              <a:t>recursion</a:t>
            </a:r>
            <a:r>
              <a:rPr lang="en-US" dirty="0"/>
              <a:t>.</a:t>
            </a:r>
          </a:p>
        </p:txBody>
      </p:sp>
      <p:sp>
        <p:nvSpPr>
          <p:cNvPr id="2" name="TextBox 1">
            <a:extLst>
              <a:ext uri="{FF2B5EF4-FFF2-40B4-BE49-F238E27FC236}">
                <a16:creationId xmlns:a16="http://schemas.microsoft.com/office/drawing/2014/main" id="{0BD36D05-2366-B9B5-B936-F51BC46DFF5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8C03D4D-3BD8-1470-3022-61866708EE6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Programs so far</a:t>
            </a:r>
            <a:endParaRPr lang="en-US" b="1" kern="1200" dirty="0">
              <a:solidFill>
                <a:schemeClr val="tx1"/>
              </a:solidFill>
              <a:latin typeface="+mj-lt"/>
              <a:ea typeface="+mj-ea"/>
              <a:cs typeface="+mj-cs"/>
            </a:endParaRPr>
          </a:p>
        </p:txBody>
      </p:sp>
    </p:spTree>
    <p:extLst>
      <p:ext uri="{BB962C8B-B14F-4D97-AF65-F5344CB8AC3E}">
        <p14:creationId xmlns:p14="http://schemas.microsoft.com/office/powerpoint/2010/main" val="1572821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96337-D8BA-7491-EB8B-467300A391A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4DEBB41-3E0A-C51A-96F4-A1F39E65879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AA0E17E-83D5-C929-7D1C-FCF5EB7BB355}"/>
              </a:ext>
            </a:extLst>
          </p:cNvPr>
          <p:cNvSpPr>
            <a:spLocks noGrp="1"/>
          </p:cNvSpPr>
          <p:nvPr>
            <p:ph type="sldNum" sz="quarter" idx="12"/>
          </p:nvPr>
        </p:nvSpPr>
        <p:spPr/>
        <p:txBody>
          <a:bodyPr/>
          <a:lstStyle/>
          <a:p>
            <a:fld id="{CC057153-B650-4DEB-B370-79DDCFDCE934}" type="slidenum">
              <a:rPr lang="en-US" smtClean="0"/>
              <a:t>20</a:t>
            </a:fld>
            <a:endParaRPr lang="en-US"/>
          </a:p>
        </p:txBody>
      </p:sp>
      <p:sp>
        <p:nvSpPr>
          <p:cNvPr id="4" name="Content Placeholder 3">
            <a:extLst>
              <a:ext uri="{FF2B5EF4-FFF2-40B4-BE49-F238E27FC236}">
                <a16:creationId xmlns:a16="http://schemas.microsoft.com/office/drawing/2014/main" id="{FC89EE17-B68A-FB8B-DBD2-0DE3563A8335}"/>
              </a:ext>
            </a:extLst>
          </p:cNvPr>
          <p:cNvSpPr>
            <a:spLocks noGrp="1"/>
          </p:cNvSpPr>
          <p:nvPr>
            <p:ph idx="1"/>
          </p:nvPr>
        </p:nvSpPr>
        <p:spPr>
          <a:xfrm>
            <a:off x="612647" y="1563132"/>
            <a:ext cx="11019515" cy="4593828"/>
          </a:xfrm>
        </p:spPr>
        <p:txBody>
          <a:bodyPr>
            <a:noAutofit/>
          </a:bodyPr>
          <a:lstStyle/>
          <a:p>
            <a:pPr marL="457200" indent="-457200">
              <a:buFont typeface="+mj-lt"/>
              <a:buAutoNum type="arabicPeriod"/>
            </a:pPr>
            <a:r>
              <a:rPr lang="en-US" dirty="0"/>
              <a:t>Define what the function the name and parameters of the function are.</a:t>
            </a:r>
          </a:p>
          <a:p>
            <a:pPr marL="457200" indent="-457200">
              <a:buFont typeface="+mj-lt"/>
              <a:buAutoNum type="arabicPeriod"/>
            </a:pPr>
            <a:r>
              <a:rPr lang="en-US" dirty="0"/>
              <a:t>Define the recursive case</a:t>
            </a:r>
          </a:p>
          <a:p>
            <a:pPr marL="457200" indent="-457200">
              <a:buFont typeface="+mj-lt"/>
              <a:buAutoNum type="arabicPeriod"/>
            </a:pPr>
            <a:r>
              <a:rPr lang="en-US" dirty="0"/>
              <a:t>Define the base case</a:t>
            </a:r>
          </a:p>
          <a:p>
            <a:pPr marL="457200" indent="-457200">
              <a:buFont typeface="+mj-lt"/>
              <a:buAutoNum type="arabicPeriod"/>
            </a:pPr>
            <a:r>
              <a:rPr lang="en-US" dirty="0"/>
              <a:t>Put it all together</a:t>
            </a:r>
          </a:p>
        </p:txBody>
      </p:sp>
      <p:sp>
        <p:nvSpPr>
          <p:cNvPr id="2" name="TextBox 1">
            <a:extLst>
              <a:ext uri="{FF2B5EF4-FFF2-40B4-BE49-F238E27FC236}">
                <a16:creationId xmlns:a16="http://schemas.microsoft.com/office/drawing/2014/main" id="{9E24E53D-B301-FD26-A5CF-7D4767F1C56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4AC1D1F-2165-4EAE-9E9B-7EF07BD17AB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Writing recursive functions</a:t>
            </a:r>
            <a:endParaRPr lang="en-US" b="1" kern="1200" dirty="0">
              <a:solidFill>
                <a:schemeClr val="tx1"/>
              </a:solidFill>
              <a:latin typeface="+mj-lt"/>
              <a:ea typeface="+mj-ea"/>
              <a:cs typeface="+mj-cs"/>
            </a:endParaRPr>
          </a:p>
        </p:txBody>
      </p:sp>
    </p:spTree>
    <p:extLst>
      <p:ext uri="{BB962C8B-B14F-4D97-AF65-F5344CB8AC3E}">
        <p14:creationId xmlns:p14="http://schemas.microsoft.com/office/powerpoint/2010/main" val="40507584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6E55F-901F-D0FB-FA10-BEAEFF406DD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8A9BA56-B68D-8654-C852-5BA36074D69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AEB9838-9135-FA7A-764E-0E2A6DB3CE9C}"/>
              </a:ext>
            </a:extLst>
          </p:cNvPr>
          <p:cNvSpPr>
            <a:spLocks noGrp="1"/>
          </p:cNvSpPr>
          <p:nvPr>
            <p:ph type="sldNum" sz="quarter" idx="12"/>
          </p:nvPr>
        </p:nvSpPr>
        <p:spPr/>
        <p:txBody>
          <a:bodyPr/>
          <a:lstStyle/>
          <a:p>
            <a:fld id="{CC057153-B650-4DEB-B370-79DDCFDCE934}" type="slidenum">
              <a:rPr lang="en-US" smtClean="0"/>
              <a:t>21</a:t>
            </a:fld>
            <a:endParaRPr lang="en-US"/>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457F9436-DA65-646F-4C19-1ED2E2E2CD9C}"/>
                  </a:ext>
                </a:extLst>
              </p:cNvPr>
              <p:cNvSpPr>
                <a:spLocks noGrp="1"/>
              </p:cNvSpPr>
              <p:nvPr>
                <p:ph idx="1"/>
              </p:nvPr>
            </p:nvSpPr>
            <p:spPr>
              <a:xfrm>
                <a:off x="612647" y="1563132"/>
                <a:ext cx="11019515" cy="4593828"/>
              </a:xfrm>
            </p:spPr>
            <p:txBody>
              <a:bodyPr>
                <a:noAutofit/>
              </a:bodyPr>
              <a:lstStyle/>
              <a:p>
                <a:r>
                  <a:rPr lang="en-US" dirty="0"/>
                  <a:t>Proof by principle of induction:</a:t>
                </a:r>
              </a:p>
              <a:p>
                <a:pPr lvl="1"/>
                <a:r>
                  <a:rPr lang="en-US" sz="2000" dirty="0"/>
                  <a:t>1. show something works for </a:t>
                </a:r>
                <a14:m>
                  <m:oMath xmlns:m="http://schemas.openxmlformats.org/officeDocument/2006/math">
                    <m:r>
                      <a:rPr lang="en-US" sz="2000" i="1" dirty="0" smtClean="0">
                        <a:latin typeface="Cambria Math" panose="02040503050406030204" pitchFamily="18" charset="0"/>
                      </a:rPr>
                      <m:t>𝑃</m:t>
                    </m:r>
                    <m:r>
                      <a:rPr lang="en-US" sz="2000" i="1" dirty="0" smtClean="0">
                        <a:latin typeface="Cambria Math" panose="02040503050406030204" pitchFamily="18" charset="0"/>
                      </a:rPr>
                      <m:t>(0)</m:t>
                    </m:r>
                  </m:oMath>
                </a14:m>
                <a:r>
                  <a:rPr lang="en-US" sz="2000" dirty="0"/>
                  <a:t> (base case).</a:t>
                </a:r>
              </a:p>
              <a:p>
                <a:pPr lvl="1"/>
                <a:r>
                  <a:rPr lang="en-US" sz="2000" dirty="0"/>
                  <a:t>2. create an induction hypothesis </a:t>
                </a:r>
                <a14:m>
                  <m:oMath xmlns:m="http://schemas.openxmlformats.org/officeDocument/2006/math">
                    <m:r>
                      <a:rPr lang="en-US" sz="2000" i="1" dirty="0">
                        <a:latin typeface="Cambria Math" panose="02040503050406030204" pitchFamily="18" charset="0"/>
                      </a:rPr>
                      <m:t>𝑃</m:t>
                    </m:r>
                    <m:r>
                      <a:rPr lang="en-US" sz="2000" i="1" dirty="0">
                        <a:latin typeface="Cambria Math" panose="02040503050406030204" pitchFamily="18" charset="0"/>
                      </a:rPr>
                      <m:t>(</m:t>
                    </m:r>
                    <m:r>
                      <a:rPr lang="en-US" sz="2000" i="1" dirty="0">
                        <a:latin typeface="Cambria Math" panose="02040503050406030204" pitchFamily="18" charset="0"/>
                      </a:rPr>
                      <m:t>𝑛</m:t>
                    </m:r>
                    <m:r>
                      <a:rPr lang="en-US" sz="2000" i="1" dirty="0">
                        <a:latin typeface="Cambria Math" panose="02040503050406030204" pitchFamily="18" charset="0"/>
                      </a:rPr>
                      <m:t>) </m:t>
                    </m:r>
                  </m:oMath>
                </a14:m>
                <a:r>
                  <a:rPr lang="en-US" sz="2000" dirty="0"/>
                  <a:t>for some arbitrary </a:t>
                </a:r>
                <a14:m>
                  <m:oMath xmlns:m="http://schemas.openxmlformats.org/officeDocument/2006/math">
                    <m:r>
                      <a:rPr lang="en-US" sz="2000" i="1" dirty="0" smtClean="0">
                        <a:latin typeface="Cambria Math" panose="02040503050406030204" pitchFamily="18" charset="0"/>
                      </a:rPr>
                      <m:t>𝑛</m:t>
                    </m:r>
                  </m:oMath>
                </a14:m>
                <a:endParaRPr lang="en-US" sz="2000" dirty="0"/>
              </a:p>
              <a:p>
                <a:pPr lvl="1"/>
                <a:r>
                  <a:rPr lang="en-US" sz="2000" dirty="0"/>
                  <a:t>3. show it will work for </a:t>
                </a:r>
                <a14:m>
                  <m:oMath xmlns:m="http://schemas.openxmlformats.org/officeDocument/2006/math">
                    <m:r>
                      <a:rPr lang="en-US" sz="2000" i="1" dirty="0" smtClean="0">
                        <a:latin typeface="Cambria Math" panose="02040503050406030204" pitchFamily="18" charset="0"/>
                      </a:rPr>
                      <m:t>𝑃</m:t>
                    </m:r>
                    <m:r>
                      <a:rPr lang="en-US" sz="2000" i="1" dirty="0" smtClean="0">
                        <a:latin typeface="Cambria Math" panose="02040503050406030204" pitchFamily="18" charset="0"/>
                      </a:rPr>
                      <m:t>(</m:t>
                    </m:r>
                    <m:r>
                      <a:rPr lang="en-US" sz="2000" b="0" i="1" dirty="0" smtClean="0">
                        <a:latin typeface="Cambria Math" panose="02040503050406030204" pitchFamily="18" charset="0"/>
                      </a:rPr>
                      <m:t>𝑛</m:t>
                    </m:r>
                    <m:r>
                      <a:rPr lang="en-US" sz="2000" b="0" i="1" dirty="0" smtClean="0">
                        <a:latin typeface="Cambria Math" panose="02040503050406030204" pitchFamily="18" charset="0"/>
                      </a:rPr>
                      <m:t>+1)</m:t>
                    </m:r>
                  </m:oMath>
                </a14:m>
                <a:r>
                  <a:rPr lang="en-US" sz="2000" dirty="0"/>
                  <a:t> (recursive case)</a:t>
                </a:r>
              </a:p>
              <a:p>
                <a:pPr lvl="1"/>
                <a:r>
                  <a:rPr lang="en-US" sz="2000" dirty="0"/>
                  <a:t>4. therefore, it must work for every </a:t>
                </a:r>
                <a14:m>
                  <m:oMath xmlns:m="http://schemas.openxmlformats.org/officeDocument/2006/math">
                    <m:r>
                      <a:rPr lang="en-US" sz="2000" i="1" dirty="0" smtClean="0">
                        <a:latin typeface="Cambria Math" panose="02040503050406030204" pitchFamily="18" charset="0"/>
                      </a:rPr>
                      <m:t>𝑛</m:t>
                    </m:r>
                  </m:oMath>
                </a14:m>
                <a:r>
                  <a:rPr lang="en-US" sz="2000" dirty="0"/>
                  <a:t>.</a:t>
                </a:r>
              </a:p>
            </p:txBody>
          </p:sp>
        </mc:Choice>
        <mc:Fallback xmlns="">
          <p:sp>
            <p:nvSpPr>
              <p:cNvPr id="4" name="Content Placeholder 3">
                <a:extLst>
                  <a:ext uri="{FF2B5EF4-FFF2-40B4-BE49-F238E27FC236}">
                    <a16:creationId xmlns:a16="http://schemas.microsoft.com/office/drawing/2014/main" id="{457F9436-DA65-646F-4C19-1ED2E2E2CD9C}"/>
                  </a:ext>
                </a:extLst>
              </p:cNvPr>
              <p:cNvSpPr>
                <a:spLocks noGrp="1" noRot="1" noChangeAspect="1" noMove="1" noResize="1" noEditPoints="1" noAdjustHandles="1" noChangeArrowheads="1" noChangeShapeType="1" noTextEdit="1"/>
              </p:cNvSpPr>
              <p:nvPr>
                <p:ph idx="1"/>
              </p:nvPr>
            </p:nvSpPr>
            <p:spPr>
              <a:xfrm>
                <a:off x="612647" y="1563132"/>
                <a:ext cx="11019515" cy="4593828"/>
              </a:xfrm>
              <a:blipFill>
                <a:blip r:embed="rId3"/>
                <a:stretch>
                  <a:fillRect l="-461"/>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F67FE0C1-6256-EAA9-12DD-9642A6D3DC0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CB37560-4339-227B-9C50-036D8DE5E18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Recursion is similar to induction</a:t>
            </a:r>
            <a:endParaRPr lang="en-US" b="1" kern="1200" dirty="0">
              <a:solidFill>
                <a:schemeClr val="tx1"/>
              </a:solidFill>
              <a:latin typeface="+mj-lt"/>
              <a:ea typeface="+mj-ea"/>
              <a:cs typeface="+mj-cs"/>
            </a:endParaRPr>
          </a:p>
        </p:txBody>
      </p:sp>
    </p:spTree>
    <p:extLst>
      <p:ext uri="{BB962C8B-B14F-4D97-AF65-F5344CB8AC3E}">
        <p14:creationId xmlns:p14="http://schemas.microsoft.com/office/powerpoint/2010/main" val="1365515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1815E-EFC4-4125-1FFD-4A060AC968D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E11182B-8307-6001-2A34-804F77B3908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B3B7CAFD-7B56-EE52-142C-65972F117B27}"/>
              </a:ext>
            </a:extLst>
          </p:cNvPr>
          <p:cNvSpPr>
            <a:spLocks noGrp="1"/>
          </p:cNvSpPr>
          <p:nvPr>
            <p:ph type="sldNum" sz="quarter" idx="12"/>
          </p:nvPr>
        </p:nvSpPr>
        <p:spPr/>
        <p:txBody>
          <a:bodyPr/>
          <a:lstStyle/>
          <a:p>
            <a:fld id="{CC057153-B650-4DEB-B370-79DDCFDCE934}" type="slidenum">
              <a:rPr lang="en-US" smtClean="0"/>
              <a:t>22</a:t>
            </a:fld>
            <a:endParaRPr lang="en-US"/>
          </a:p>
        </p:txBody>
      </p:sp>
      <p:sp>
        <p:nvSpPr>
          <p:cNvPr id="4" name="Content Placeholder 3">
            <a:extLst>
              <a:ext uri="{FF2B5EF4-FFF2-40B4-BE49-F238E27FC236}">
                <a16:creationId xmlns:a16="http://schemas.microsoft.com/office/drawing/2014/main" id="{1BAB58E6-8A09-6FA9-0D0F-60143780F583}"/>
              </a:ext>
            </a:extLst>
          </p:cNvPr>
          <p:cNvSpPr>
            <a:spLocks noGrp="1"/>
          </p:cNvSpPr>
          <p:nvPr>
            <p:ph idx="1"/>
          </p:nvPr>
        </p:nvSpPr>
        <p:spPr>
          <a:xfrm>
            <a:off x="612647" y="1563132"/>
            <a:ext cx="11019515" cy="4593828"/>
          </a:xfrm>
        </p:spPr>
        <p:txBody>
          <a:bodyPr>
            <a:noAutofit/>
          </a:bodyPr>
          <a:lstStyle/>
          <a:p>
            <a:r>
              <a:rPr lang="en-US" dirty="0"/>
              <a:t>Write a recursive function called </a:t>
            </a:r>
            <a:r>
              <a:rPr lang="en-US" dirty="0" err="1">
                <a:latin typeface="Monaco" pitchFamily="2" charset="77"/>
              </a:rPr>
              <a:t>rec_sum</a:t>
            </a:r>
            <a:r>
              <a:rPr lang="en-US" dirty="0">
                <a:latin typeface="Monaco" pitchFamily="2" charset="77"/>
              </a:rPr>
              <a:t> </a:t>
            </a:r>
            <a:r>
              <a:rPr lang="en-US" dirty="0"/>
              <a:t>that takes a positive number as a parameter and calculates the sum of the numbers from 0 up to and including that provided number.</a:t>
            </a:r>
          </a:p>
          <a:p>
            <a:r>
              <a:rPr lang="en-US" dirty="0"/>
              <a:t>Remember the steps:</a:t>
            </a:r>
          </a:p>
          <a:p>
            <a:pPr marL="457200" indent="-457200">
              <a:buFont typeface="+mj-lt"/>
              <a:buAutoNum type="arabicPeriod"/>
            </a:pPr>
            <a:r>
              <a:rPr lang="en-US" dirty="0"/>
              <a:t>Define what the function the name and parameters of the function are.</a:t>
            </a:r>
          </a:p>
          <a:p>
            <a:pPr marL="457200" indent="-457200">
              <a:buFont typeface="+mj-lt"/>
              <a:buAutoNum type="arabicPeriod"/>
            </a:pPr>
            <a:r>
              <a:rPr lang="en-US" dirty="0"/>
              <a:t>Define the recursive case</a:t>
            </a:r>
          </a:p>
          <a:p>
            <a:pPr marL="457200" indent="-457200">
              <a:buFont typeface="+mj-lt"/>
              <a:buAutoNum type="arabicPeriod"/>
            </a:pPr>
            <a:r>
              <a:rPr lang="en-US" dirty="0"/>
              <a:t>Define the base case</a:t>
            </a:r>
          </a:p>
          <a:p>
            <a:pPr marL="457200" indent="-457200">
              <a:buFont typeface="+mj-lt"/>
              <a:buAutoNum type="arabicPeriod"/>
            </a:pPr>
            <a:r>
              <a:rPr lang="en-US" dirty="0"/>
              <a:t>Put it all together</a:t>
            </a:r>
          </a:p>
        </p:txBody>
      </p:sp>
      <p:sp>
        <p:nvSpPr>
          <p:cNvPr id="2" name="TextBox 1">
            <a:extLst>
              <a:ext uri="{FF2B5EF4-FFF2-40B4-BE49-F238E27FC236}">
                <a16:creationId xmlns:a16="http://schemas.microsoft.com/office/drawing/2014/main" id="{30328271-5B6C-9452-4F08-52E7EE0A43F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DADB55E-3A49-111F-3B68-4329F97E4AD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Practice time</a:t>
            </a:r>
          </a:p>
        </p:txBody>
      </p:sp>
    </p:spTree>
    <p:extLst>
      <p:ext uri="{BB962C8B-B14F-4D97-AF65-F5344CB8AC3E}">
        <p14:creationId xmlns:p14="http://schemas.microsoft.com/office/powerpoint/2010/main" val="2090373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12037-24F9-9CAB-3FFE-1BB3137348B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483F6A9-9FA3-0684-0407-EB64BC080BB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4F48195-E7FA-998D-0962-BA36D12651DC}"/>
              </a:ext>
            </a:extLst>
          </p:cNvPr>
          <p:cNvSpPr>
            <a:spLocks noGrp="1"/>
          </p:cNvSpPr>
          <p:nvPr>
            <p:ph type="sldNum" sz="quarter" idx="12"/>
          </p:nvPr>
        </p:nvSpPr>
        <p:spPr/>
        <p:txBody>
          <a:bodyPr/>
          <a:lstStyle/>
          <a:p>
            <a:fld id="{CC057153-B650-4DEB-B370-79DDCFDCE934}" type="slidenum">
              <a:rPr lang="en-US" smtClean="0"/>
              <a:t>23</a:t>
            </a:fld>
            <a:endParaRPr lang="en-US"/>
          </a:p>
        </p:txBody>
      </p:sp>
      <p:sp>
        <p:nvSpPr>
          <p:cNvPr id="4" name="Content Placeholder 3">
            <a:extLst>
              <a:ext uri="{FF2B5EF4-FFF2-40B4-BE49-F238E27FC236}">
                <a16:creationId xmlns:a16="http://schemas.microsoft.com/office/drawing/2014/main" id="{8F656579-F35B-BEF2-C5C5-2401D1B198F2}"/>
              </a:ext>
            </a:extLst>
          </p:cNvPr>
          <p:cNvSpPr>
            <a:spLocks noGrp="1"/>
          </p:cNvSpPr>
          <p:nvPr>
            <p:ph idx="1"/>
          </p:nvPr>
        </p:nvSpPr>
        <p:spPr>
          <a:xfrm>
            <a:off x="612647" y="1563132"/>
            <a:ext cx="11019515" cy="4593828"/>
          </a:xfrm>
        </p:spPr>
        <p:txBody>
          <a:bodyPr>
            <a:noAutofit/>
          </a:bodyPr>
          <a:lstStyle/>
          <a:p>
            <a:pPr marL="457200" indent="-457200">
              <a:buFont typeface="+mj-lt"/>
              <a:buAutoNum type="arabicPeriod"/>
            </a:pPr>
            <a:r>
              <a:rPr lang="en-US" dirty="0"/>
              <a:t>Define what the function the name and parameters of the function are.</a:t>
            </a:r>
          </a:p>
          <a:p>
            <a:pPr lvl="2"/>
            <a:r>
              <a:rPr lang="en-US" dirty="0">
                <a:latin typeface="Monaco" pitchFamily="2" charset="77"/>
              </a:rPr>
              <a:t>def </a:t>
            </a:r>
            <a:r>
              <a:rPr lang="en-US" dirty="0" err="1">
                <a:latin typeface="Monaco" pitchFamily="2" charset="77"/>
              </a:rPr>
              <a:t>rec_sum</a:t>
            </a:r>
            <a:r>
              <a:rPr lang="en-US" dirty="0">
                <a:latin typeface="Monaco" pitchFamily="2" charset="77"/>
              </a:rPr>
              <a:t>(n)</a:t>
            </a:r>
          </a:p>
          <a:p>
            <a:pPr marL="457200" indent="-457200">
              <a:buFont typeface="+mj-lt"/>
              <a:buAutoNum type="arabicPeriod"/>
            </a:pPr>
            <a:r>
              <a:rPr lang="en-US" dirty="0"/>
              <a:t>Define the recursive case</a:t>
            </a:r>
          </a:p>
          <a:p>
            <a:pPr lvl="2"/>
            <a:r>
              <a:rPr lang="en-US" dirty="0" err="1">
                <a:latin typeface="Monaco" pitchFamily="2" charset="77"/>
              </a:rPr>
              <a:t>rec_sum</a:t>
            </a:r>
            <a:r>
              <a:rPr lang="en-US" dirty="0">
                <a:latin typeface="Monaco" pitchFamily="2" charset="77"/>
              </a:rPr>
              <a:t>(n) = n + </a:t>
            </a:r>
            <a:r>
              <a:rPr lang="en-US" dirty="0" err="1">
                <a:latin typeface="Monaco" pitchFamily="2" charset="77"/>
              </a:rPr>
              <a:t>rec_sum</a:t>
            </a:r>
            <a:r>
              <a:rPr lang="en-US" dirty="0">
                <a:latin typeface="Monaco" pitchFamily="2" charset="77"/>
              </a:rPr>
              <a:t>(n-1)</a:t>
            </a:r>
          </a:p>
          <a:p>
            <a:pPr lvl="2"/>
            <a:r>
              <a:rPr lang="en-US" dirty="0"/>
              <a:t>i.e. the sum of the numbers 1 through n, is n plus the sum of the numbers 1 through n-1</a:t>
            </a:r>
          </a:p>
          <a:p>
            <a:pPr marL="457200" indent="-457200">
              <a:buFont typeface="+mj-lt"/>
              <a:buAutoNum type="arabicPeriod"/>
            </a:pPr>
            <a:r>
              <a:rPr lang="en-US" dirty="0"/>
              <a:t>Define the base case</a:t>
            </a:r>
          </a:p>
          <a:p>
            <a:pPr lvl="2"/>
            <a:r>
              <a:rPr lang="en-US" dirty="0"/>
              <a:t>in each case, the number is getting smaller. What’s the smallest number we would ever want to have the sum of?</a:t>
            </a:r>
          </a:p>
          <a:p>
            <a:pPr lvl="3"/>
            <a:r>
              <a:rPr lang="en-US" dirty="0"/>
              <a:t>0.  What’s the answer when it's 0? 0!</a:t>
            </a:r>
          </a:p>
          <a:p>
            <a:pPr marL="457200" indent="-457200">
              <a:buFont typeface="+mj-lt"/>
              <a:buAutoNum type="arabicPeriod"/>
            </a:pPr>
            <a:r>
              <a:rPr lang="en-US" dirty="0"/>
              <a:t>Put it all together</a:t>
            </a:r>
          </a:p>
        </p:txBody>
      </p:sp>
      <p:sp>
        <p:nvSpPr>
          <p:cNvPr id="2" name="TextBox 1">
            <a:extLst>
              <a:ext uri="{FF2B5EF4-FFF2-40B4-BE49-F238E27FC236}">
                <a16:creationId xmlns:a16="http://schemas.microsoft.com/office/drawing/2014/main" id="{65A2F522-5175-1822-D7DC-86F5CBB705A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B17EB50-C0C4-D4DF-0BC8-A29221F112C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Tree>
    <p:extLst>
      <p:ext uri="{BB962C8B-B14F-4D97-AF65-F5344CB8AC3E}">
        <p14:creationId xmlns:p14="http://schemas.microsoft.com/office/powerpoint/2010/main" val="190006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E94F8-741C-58BD-8361-AC1B7200519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FE19801-5D96-1879-2346-A48CA9B254F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55ACBCD-0569-79DC-DF88-F66E38CB4825}"/>
              </a:ext>
            </a:extLst>
          </p:cNvPr>
          <p:cNvSpPr>
            <a:spLocks noGrp="1"/>
          </p:cNvSpPr>
          <p:nvPr>
            <p:ph type="sldNum" sz="quarter" idx="12"/>
          </p:nvPr>
        </p:nvSpPr>
        <p:spPr/>
        <p:txBody>
          <a:bodyPr/>
          <a:lstStyle/>
          <a:p>
            <a:fld id="{CC057153-B650-4DEB-B370-79DDCFDCE934}" type="slidenum">
              <a:rPr lang="en-US" smtClean="0"/>
              <a:t>24</a:t>
            </a:fld>
            <a:endParaRPr lang="en-US"/>
          </a:p>
        </p:txBody>
      </p:sp>
      <p:sp>
        <p:nvSpPr>
          <p:cNvPr id="4" name="Content Placeholder 3">
            <a:extLst>
              <a:ext uri="{FF2B5EF4-FFF2-40B4-BE49-F238E27FC236}">
                <a16:creationId xmlns:a16="http://schemas.microsoft.com/office/drawing/2014/main" id="{EBD054C6-A076-FD5D-78C5-2816C0648ED5}"/>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3ABAA806-0224-3052-FDD4-58C4F18B724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23C1BD6-C5E0-991D-9165-D33EF7025AA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Tree>
    <p:extLst>
      <p:ext uri="{BB962C8B-B14F-4D97-AF65-F5344CB8AC3E}">
        <p14:creationId xmlns:p14="http://schemas.microsoft.com/office/powerpoint/2010/main" val="806143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B00A5-B90D-CEC9-98C7-B1FF2B30AEB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5D49C12-F0E5-F10C-8706-D6021A867CC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5CCA1F3-7F77-7544-4960-5D3A58966746}"/>
              </a:ext>
            </a:extLst>
          </p:cNvPr>
          <p:cNvSpPr>
            <a:spLocks noGrp="1"/>
          </p:cNvSpPr>
          <p:nvPr>
            <p:ph type="sldNum" sz="quarter" idx="12"/>
          </p:nvPr>
        </p:nvSpPr>
        <p:spPr/>
        <p:txBody>
          <a:bodyPr/>
          <a:lstStyle/>
          <a:p>
            <a:fld id="{CC057153-B650-4DEB-B370-79DDCFDCE934}" type="slidenum">
              <a:rPr lang="en-US" smtClean="0"/>
              <a:t>25</a:t>
            </a:fld>
            <a:endParaRPr lang="en-US"/>
          </a:p>
        </p:txBody>
      </p:sp>
      <p:sp>
        <p:nvSpPr>
          <p:cNvPr id="4" name="Content Placeholder 3">
            <a:extLst>
              <a:ext uri="{FF2B5EF4-FFF2-40B4-BE49-F238E27FC236}">
                <a16:creationId xmlns:a16="http://schemas.microsoft.com/office/drawing/2014/main" id="{F7833C9F-526E-7F93-312E-5A4C80868789}"/>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B51F8D3F-E00D-0771-734C-77CD1C56BD9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75235BD-E629-2B7F-6C39-7366EAAA7BA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A055909A-A757-813E-F07C-2E8366A5BCA9}"/>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(3)</a:t>
            </a:r>
          </a:p>
          <a:p>
            <a:endParaRPr lang="en-US" dirty="0">
              <a:solidFill>
                <a:schemeClr val="tx1"/>
              </a:solidFill>
              <a:latin typeface="Monaco" pitchFamily="2" charset="77"/>
            </a:endParaRPr>
          </a:p>
          <a:p>
            <a:endParaRPr lang="en-US" dirty="0">
              <a:solidFill>
                <a:schemeClr val="tx1"/>
              </a:solidFill>
              <a:latin typeface="Monaco" pitchFamily="2" charset="77"/>
            </a:endParaRPr>
          </a:p>
        </p:txBody>
      </p:sp>
      <p:sp>
        <p:nvSpPr>
          <p:cNvPr id="8" name="TextBox 7">
            <a:extLst>
              <a:ext uri="{FF2B5EF4-FFF2-40B4-BE49-F238E27FC236}">
                <a16:creationId xmlns:a16="http://schemas.microsoft.com/office/drawing/2014/main" id="{E2B0BE90-266F-8CD2-44D4-8644BA1D9257}"/>
              </a:ext>
            </a:extLst>
          </p:cNvPr>
          <p:cNvSpPr txBox="1"/>
          <p:nvPr/>
        </p:nvSpPr>
        <p:spPr>
          <a:xfrm>
            <a:off x="234787" y="4355914"/>
            <a:ext cx="6102220" cy="307777"/>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rec_sum</a:t>
            </a:r>
            <a:r>
              <a:rPr lang="en-US" sz="1400" dirty="0">
                <a:latin typeface="Monaco" pitchFamily="2" charset="77"/>
              </a:rPr>
              <a:t>(3)</a:t>
            </a:r>
            <a:endParaRPr lang="en-US" sz="1400" dirty="0"/>
          </a:p>
        </p:txBody>
      </p:sp>
      <p:sp>
        <p:nvSpPr>
          <p:cNvPr id="9" name="TextBox 8">
            <a:extLst>
              <a:ext uri="{FF2B5EF4-FFF2-40B4-BE49-F238E27FC236}">
                <a16:creationId xmlns:a16="http://schemas.microsoft.com/office/drawing/2014/main" id="{78D00CAE-1F19-7EF7-1D1F-77CE0488C45D}"/>
              </a:ext>
            </a:extLst>
          </p:cNvPr>
          <p:cNvSpPr txBox="1"/>
          <p:nvPr/>
        </p:nvSpPr>
        <p:spPr>
          <a:xfrm>
            <a:off x="10896595" y="506549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Tree>
    <p:extLst>
      <p:ext uri="{BB962C8B-B14F-4D97-AF65-F5344CB8AC3E}">
        <p14:creationId xmlns:p14="http://schemas.microsoft.com/office/powerpoint/2010/main" val="15964107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518A4-D052-8BF2-D41D-1B8EDC11495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EB176D6-550F-EB69-426F-F22C4743D40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7E09A63-FB33-F32D-3F4C-3BAEB02F40DD}"/>
              </a:ext>
            </a:extLst>
          </p:cNvPr>
          <p:cNvSpPr>
            <a:spLocks noGrp="1"/>
          </p:cNvSpPr>
          <p:nvPr>
            <p:ph type="sldNum" sz="quarter" idx="12"/>
          </p:nvPr>
        </p:nvSpPr>
        <p:spPr/>
        <p:txBody>
          <a:bodyPr/>
          <a:lstStyle/>
          <a:p>
            <a:fld id="{CC057153-B650-4DEB-B370-79DDCFDCE934}" type="slidenum">
              <a:rPr lang="en-US" smtClean="0"/>
              <a:t>26</a:t>
            </a:fld>
            <a:endParaRPr lang="en-US"/>
          </a:p>
        </p:txBody>
      </p:sp>
      <p:sp>
        <p:nvSpPr>
          <p:cNvPr id="4" name="Content Placeholder 3">
            <a:extLst>
              <a:ext uri="{FF2B5EF4-FFF2-40B4-BE49-F238E27FC236}">
                <a16:creationId xmlns:a16="http://schemas.microsoft.com/office/drawing/2014/main" id="{D34CE653-4E94-B1EC-3618-E01C52CB7F86}"/>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7A820805-85BA-873F-2D3C-2A0C4A41492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D35F4F0-A1C6-1F27-C21D-BFC0B9487C3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Rectangle 5">
            <a:extLst>
              <a:ext uri="{FF2B5EF4-FFF2-40B4-BE49-F238E27FC236}">
                <a16:creationId xmlns:a16="http://schemas.microsoft.com/office/drawing/2014/main" id="{D23B249F-8700-E368-EEEE-22983D6EC23B}"/>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(3)</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3 + </a:t>
            </a:r>
            <a:r>
              <a:rPr lang="en-US" dirty="0" err="1">
                <a:solidFill>
                  <a:schemeClr val="tx1"/>
                </a:solidFill>
                <a:latin typeface="Monaco" pitchFamily="2" charset="77"/>
              </a:rPr>
              <a:t>rec_sum</a:t>
            </a:r>
            <a:r>
              <a:rPr lang="en-US" dirty="0">
                <a:solidFill>
                  <a:schemeClr val="tx1"/>
                </a:solidFill>
                <a:latin typeface="Monaco" pitchFamily="2" charset="77"/>
              </a:rPr>
              <a:t>(2) </a:t>
            </a:r>
          </a:p>
        </p:txBody>
      </p:sp>
      <p:sp>
        <p:nvSpPr>
          <p:cNvPr id="5" name="TextBox 4">
            <a:extLst>
              <a:ext uri="{FF2B5EF4-FFF2-40B4-BE49-F238E27FC236}">
                <a16:creationId xmlns:a16="http://schemas.microsoft.com/office/drawing/2014/main" id="{CEE477EB-BDFD-0349-7352-6E5CB3B256DA}"/>
              </a:ext>
            </a:extLst>
          </p:cNvPr>
          <p:cNvSpPr txBox="1"/>
          <p:nvPr/>
        </p:nvSpPr>
        <p:spPr>
          <a:xfrm>
            <a:off x="234787" y="4355914"/>
            <a:ext cx="6102220" cy="523220"/>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rec_sum</a:t>
            </a:r>
            <a:r>
              <a:rPr lang="en-US" sz="1400" dirty="0">
                <a:latin typeface="Monaco" pitchFamily="2" charset="77"/>
              </a:rPr>
              <a:t>(3)</a:t>
            </a:r>
          </a:p>
          <a:p>
            <a:pPr marL="971550" lvl="2" indent="-285750">
              <a:buFont typeface="Wingdings" pitchFamily="2" charset="2"/>
              <a:buChar char="Ø"/>
            </a:pPr>
            <a:r>
              <a:rPr lang="en-US" sz="1400" dirty="0">
                <a:latin typeface="Monaco" pitchFamily="2" charset="77"/>
              </a:rPr>
              <a:t>3 + </a:t>
            </a:r>
            <a:r>
              <a:rPr lang="en-US" sz="1400" dirty="0" err="1">
                <a:latin typeface="Monaco" pitchFamily="2" charset="77"/>
              </a:rPr>
              <a:t>rec_sum</a:t>
            </a:r>
            <a:r>
              <a:rPr lang="en-US" sz="1400" dirty="0">
                <a:latin typeface="Monaco" pitchFamily="2" charset="77"/>
              </a:rPr>
              <a:t>(2)</a:t>
            </a:r>
            <a:endParaRPr lang="en-US" sz="1400" dirty="0"/>
          </a:p>
        </p:txBody>
      </p:sp>
      <p:sp>
        <p:nvSpPr>
          <p:cNvPr id="7" name="TextBox 6">
            <a:extLst>
              <a:ext uri="{FF2B5EF4-FFF2-40B4-BE49-F238E27FC236}">
                <a16:creationId xmlns:a16="http://schemas.microsoft.com/office/drawing/2014/main" id="{FAC6FBF2-D465-5DC0-9153-AE78AE248A58}"/>
              </a:ext>
            </a:extLst>
          </p:cNvPr>
          <p:cNvSpPr txBox="1"/>
          <p:nvPr/>
        </p:nvSpPr>
        <p:spPr>
          <a:xfrm>
            <a:off x="10896595" y="506549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Tree>
    <p:extLst>
      <p:ext uri="{BB962C8B-B14F-4D97-AF65-F5344CB8AC3E}">
        <p14:creationId xmlns:p14="http://schemas.microsoft.com/office/powerpoint/2010/main" val="1229089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1619C-9130-FC8A-84BD-5CE38E4FCD3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CB0459E-2758-D012-11B6-E01B14A228B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E07B827-B771-C607-2311-BCEDB1DB7F17}"/>
              </a:ext>
            </a:extLst>
          </p:cNvPr>
          <p:cNvSpPr>
            <a:spLocks noGrp="1"/>
          </p:cNvSpPr>
          <p:nvPr>
            <p:ph type="sldNum" sz="quarter" idx="12"/>
          </p:nvPr>
        </p:nvSpPr>
        <p:spPr/>
        <p:txBody>
          <a:bodyPr/>
          <a:lstStyle/>
          <a:p>
            <a:fld id="{CC057153-B650-4DEB-B370-79DDCFDCE934}" type="slidenum">
              <a:rPr lang="en-US" smtClean="0"/>
              <a:t>27</a:t>
            </a:fld>
            <a:endParaRPr lang="en-US"/>
          </a:p>
        </p:txBody>
      </p:sp>
      <p:sp>
        <p:nvSpPr>
          <p:cNvPr id="4" name="Content Placeholder 3">
            <a:extLst>
              <a:ext uri="{FF2B5EF4-FFF2-40B4-BE49-F238E27FC236}">
                <a16:creationId xmlns:a16="http://schemas.microsoft.com/office/drawing/2014/main" id="{299925AB-3487-7550-7F3E-23C2136EDA1F}"/>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3F2C9D21-3115-BE26-5A8C-766B027B81C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B7CF002-A070-AB90-813F-25A30325B96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Rectangle 5">
            <a:extLst>
              <a:ext uri="{FF2B5EF4-FFF2-40B4-BE49-F238E27FC236}">
                <a16:creationId xmlns:a16="http://schemas.microsoft.com/office/drawing/2014/main" id="{B960EE60-12F6-4C97-EAF5-EC0FE247442E}"/>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(3)</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3 + </a:t>
            </a:r>
            <a:r>
              <a:rPr lang="en-US" dirty="0" err="1">
                <a:solidFill>
                  <a:schemeClr val="tx1"/>
                </a:solidFill>
                <a:latin typeface="Monaco" pitchFamily="2" charset="77"/>
              </a:rPr>
              <a:t>rec_sum</a:t>
            </a:r>
            <a:r>
              <a:rPr lang="en-US" dirty="0">
                <a:solidFill>
                  <a:schemeClr val="tx1"/>
                </a:solidFill>
                <a:latin typeface="Monaco" pitchFamily="2" charset="77"/>
              </a:rPr>
              <a:t>(2) </a:t>
            </a:r>
          </a:p>
        </p:txBody>
      </p:sp>
      <p:sp>
        <p:nvSpPr>
          <p:cNvPr id="5" name="Rectangle 4">
            <a:extLst>
              <a:ext uri="{FF2B5EF4-FFF2-40B4-BE49-F238E27FC236}">
                <a16:creationId xmlns:a16="http://schemas.microsoft.com/office/drawing/2014/main" id="{24357205-A4C4-DFA9-01C4-C6B8069D0FF0}"/>
              </a:ext>
            </a:extLst>
          </p:cNvPr>
          <p:cNvSpPr/>
          <p:nvPr/>
        </p:nvSpPr>
        <p:spPr>
          <a:xfrm>
            <a:off x="7666891" y="368807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(2)</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2 + </a:t>
            </a:r>
            <a:r>
              <a:rPr lang="en-US" dirty="0" err="1">
                <a:solidFill>
                  <a:schemeClr val="tx1"/>
                </a:solidFill>
                <a:latin typeface="Monaco" pitchFamily="2" charset="77"/>
              </a:rPr>
              <a:t>rec_sum</a:t>
            </a:r>
            <a:r>
              <a:rPr lang="en-US" dirty="0">
                <a:solidFill>
                  <a:schemeClr val="tx1"/>
                </a:solidFill>
                <a:latin typeface="Monaco" pitchFamily="2" charset="77"/>
              </a:rPr>
              <a:t>(1) </a:t>
            </a:r>
          </a:p>
        </p:txBody>
      </p:sp>
      <p:sp>
        <p:nvSpPr>
          <p:cNvPr id="9" name="TextBox 8">
            <a:extLst>
              <a:ext uri="{FF2B5EF4-FFF2-40B4-BE49-F238E27FC236}">
                <a16:creationId xmlns:a16="http://schemas.microsoft.com/office/drawing/2014/main" id="{C44DA447-F18C-9FAE-3738-8FAE258F6BA3}"/>
              </a:ext>
            </a:extLst>
          </p:cNvPr>
          <p:cNvSpPr txBox="1"/>
          <p:nvPr/>
        </p:nvSpPr>
        <p:spPr>
          <a:xfrm>
            <a:off x="234787" y="4355914"/>
            <a:ext cx="6102220" cy="738664"/>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rec_sum</a:t>
            </a:r>
            <a:r>
              <a:rPr lang="en-US" sz="1400" dirty="0">
                <a:latin typeface="Monaco" pitchFamily="2" charset="77"/>
              </a:rPr>
              <a:t>(3)</a:t>
            </a:r>
          </a:p>
          <a:p>
            <a:pPr marL="971550" lvl="2" indent="-285750">
              <a:buFont typeface="Wingdings" pitchFamily="2" charset="2"/>
              <a:buChar char="Ø"/>
            </a:pPr>
            <a:r>
              <a:rPr lang="en-US" sz="1400" dirty="0">
                <a:latin typeface="Monaco" pitchFamily="2" charset="77"/>
              </a:rPr>
              <a:t>3 + </a:t>
            </a:r>
            <a:r>
              <a:rPr lang="en-US" sz="1400" dirty="0" err="1">
                <a:latin typeface="Monaco" pitchFamily="2" charset="77"/>
              </a:rPr>
              <a:t>rec_sum</a:t>
            </a:r>
            <a:r>
              <a:rPr lang="en-US" sz="1400" dirty="0">
                <a:latin typeface="Monaco" pitchFamily="2" charset="77"/>
              </a:rPr>
              <a:t>(2)</a:t>
            </a:r>
          </a:p>
          <a:p>
            <a:pPr marL="1428750" lvl="3" indent="-285750">
              <a:buFont typeface="Wingdings" pitchFamily="2" charset="2"/>
              <a:buChar char="Ø"/>
            </a:pPr>
            <a:r>
              <a:rPr lang="en-US" sz="1400" dirty="0">
                <a:latin typeface="Monaco" pitchFamily="2" charset="77"/>
              </a:rPr>
              <a:t>2 + </a:t>
            </a:r>
            <a:r>
              <a:rPr lang="en-US" sz="1400" dirty="0" err="1">
                <a:latin typeface="Monaco" pitchFamily="2" charset="77"/>
              </a:rPr>
              <a:t>rec_sum</a:t>
            </a:r>
            <a:r>
              <a:rPr lang="en-US" sz="1400" dirty="0">
                <a:latin typeface="Monaco" pitchFamily="2" charset="77"/>
              </a:rPr>
              <a:t>(1)</a:t>
            </a:r>
            <a:endParaRPr lang="en-US" sz="1400" dirty="0"/>
          </a:p>
        </p:txBody>
      </p:sp>
      <p:sp>
        <p:nvSpPr>
          <p:cNvPr id="12" name="TextBox 11">
            <a:extLst>
              <a:ext uri="{FF2B5EF4-FFF2-40B4-BE49-F238E27FC236}">
                <a16:creationId xmlns:a16="http://schemas.microsoft.com/office/drawing/2014/main" id="{0E7587B0-72E0-F032-0C41-0EB030345208}"/>
              </a:ext>
            </a:extLst>
          </p:cNvPr>
          <p:cNvSpPr txBox="1"/>
          <p:nvPr/>
        </p:nvSpPr>
        <p:spPr>
          <a:xfrm>
            <a:off x="10896595" y="506549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
        <p:nvSpPr>
          <p:cNvPr id="13" name="TextBox 12">
            <a:extLst>
              <a:ext uri="{FF2B5EF4-FFF2-40B4-BE49-F238E27FC236}">
                <a16:creationId xmlns:a16="http://schemas.microsoft.com/office/drawing/2014/main" id="{1213F237-D8A3-B192-77EB-0FEA54281682}"/>
              </a:ext>
            </a:extLst>
          </p:cNvPr>
          <p:cNvSpPr txBox="1"/>
          <p:nvPr/>
        </p:nvSpPr>
        <p:spPr>
          <a:xfrm>
            <a:off x="10896595" y="37062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Tree>
    <p:extLst>
      <p:ext uri="{BB962C8B-B14F-4D97-AF65-F5344CB8AC3E}">
        <p14:creationId xmlns:p14="http://schemas.microsoft.com/office/powerpoint/2010/main" val="1337550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8D7EE-7C74-3F80-69F5-2A70D39FD9B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810A475-E267-4D97-3FDC-C9101421653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3E4A79B-EF3F-A048-51BA-1097C71C7B40}"/>
              </a:ext>
            </a:extLst>
          </p:cNvPr>
          <p:cNvSpPr>
            <a:spLocks noGrp="1"/>
          </p:cNvSpPr>
          <p:nvPr>
            <p:ph type="sldNum" sz="quarter" idx="12"/>
          </p:nvPr>
        </p:nvSpPr>
        <p:spPr/>
        <p:txBody>
          <a:bodyPr/>
          <a:lstStyle/>
          <a:p>
            <a:fld id="{CC057153-B650-4DEB-B370-79DDCFDCE934}" type="slidenum">
              <a:rPr lang="en-US" smtClean="0"/>
              <a:t>28</a:t>
            </a:fld>
            <a:endParaRPr lang="en-US"/>
          </a:p>
        </p:txBody>
      </p:sp>
      <p:sp>
        <p:nvSpPr>
          <p:cNvPr id="4" name="Content Placeholder 3">
            <a:extLst>
              <a:ext uri="{FF2B5EF4-FFF2-40B4-BE49-F238E27FC236}">
                <a16:creationId xmlns:a16="http://schemas.microsoft.com/office/drawing/2014/main" id="{F0E0C877-D93B-4D97-6D79-9A49E2E1BBD6}"/>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E2E55270-13CC-5810-BFBF-C88579415B7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8D50198-A73B-2C45-1EF5-78034340F9F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Rectangle 5">
            <a:extLst>
              <a:ext uri="{FF2B5EF4-FFF2-40B4-BE49-F238E27FC236}">
                <a16:creationId xmlns:a16="http://schemas.microsoft.com/office/drawing/2014/main" id="{38660349-BDD6-CA40-43A4-20B769498A8B}"/>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(3)</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3 + </a:t>
            </a:r>
            <a:r>
              <a:rPr lang="en-US" dirty="0" err="1">
                <a:solidFill>
                  <a:schemeClr val="tx1"/>
                </a:solidFill>
                <a:latin typeface="Monaco" pitchFamily="2" charset="77"/>
              </a:rPr>
              <a:t>rec_sum</a:t>
            </a:r>
            <a:r>
              <a:rPr lang="en-US" dirty="0">
                <a:solidFill>
                  <a:schemeClr val="tx1"/>
                </a:solidFill>
                <a:latin typeface="Monaco" pitchFamily="2" charset="77"/>
              </a:rPr>
              <a:t>(2) </a:t>
            </a:r>
          </a:p>
        </p:txBody>
      </p:sp>
      <p:sp>
        <p:nvSpPr>
          <p:cNvPr id="5" name="Rectangle 4">
            <a:extLst>
              <a:ext uri="{FF2B5EF4-FFF2-40B4-BE49-F238E27FC236}">
                <a16:creationId xmlns:a16="http://schemas.microsoft.com/office/drawing/2014/main" id="{0D74C166-45E9-9C88-49C6-F663B33B80A0}"/>
              </a:ext>
            </a:extLst>
          </p:cNvPr>
          <p:cNvSpPr/>
          <p:nvPr/>
        </p:nvSpPr>
        <p:spPr>
          <a:xfrm>
            <a:off x="7666891" y="368807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(2)</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2 + </a:t>
            </a:r>
            <a:r>
              <a:rPr lang="en-US" dirty="0" err="1">
                <a:solidFill>
                  <a:schemeClr val="tx1"/>
                </a:solidFill>
                <a:latin typeface="Monaco" pitchFamily="2" charset="77"/>
              </a:rPr>
              <a:t>rec_sum</a:t>
            </a:r>
            <a:r>
              <a:rPr lang="en-US" dirty="0">
                <a:solidFill>
                  <a:schemeClr val="tx1"/>
                </a:solidFill>
                <a:latin typeface="Monaco" pitchFamily="2" charset="77"/>
              </a:rPr>
              <a:t>(1) </a:t>
            </a:r>
          </a:p>
        </p:txBody>
      </p:sp>
      <p:sp>
        <p:nvSpPr>
          <p:cNvPr id="7" name="Rectangle 6">
            <a:extLst>
              <a:ext uri="{FF2B5EF4-FFF2-40B4-BE49-F238E27FC236}">
                <a16:creationId xmlns:a16="http://schemas.microsoft.com/office/drawing/2014/main" id="{0FBC50E6-1014-7F12-280B-E6528FD78A55}"/>
              </a:ext>
            </a:extLst>
          </p:cNvPr>
          <p:cNvSpPr/>
          <p:nvPr/>
        </p:nvSpPr>
        <p:spPr>
          <a:xfrm>
            <a:off x="7666890" y="2353992"/>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1 + </a:t>
            </a:r>
            <a:r>
              <a:rPr lang="en-US" dirty="0" err="1">
                <a:solidFill>
                  <a:schemeClr val="tx1"/>
                </a:solidFill>
                <a:latin typeface="Monaco" pitchFamily="2" charset="77"/>
              </a:rPr>
              <a:t>rec_sum</a:t>
            </a:r>
            <a:r>
              <a:rPr lang="en-US" dirty="0">
                <a:solidFill>
                  <a:schemeClr val="tx1"/>
                </a:solidFill>
                <a:latin typeface="Monaco" pitchFamily="2" charset="77"/>
              </a:rPr>
              <a:t>(0) </a:t>
            </a:r>
          </a:p>
        </p:txBody>
      </p:sp>
      <p:sp>
        <p:nvSpPr>
          <p:cNvPr id="9" name="TextBox 8">
            <a:extLst>
              <a:ext uri="{FF2B5EF4-FFF2-40B4-BE49-F238E27FC236}">
                <a16:creationId xmlns:a16="http://schemas.microsoft.com/office/drawing/2014/main" id="{18B15496-BFA0-1D09-2CB0-6D0F17E46A97}"/>
              </a:ext>
            </a:extLst>
          </p:cNvPr>
          <p:cNvSpPr txBox="1"/>
          <p:nvPr/>
        </p:nvSpPr>
        <p:spPr>
          <a:xfrm>
            <a:off x="234787" y="4355914"/>
            <a:ext cx="6102220" cy="954107"/>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rec_sum</a:t>
            </a:r>
            <a:r>
              <a:rPr lang="en-US" sz="1400" dirty="0">
                <a:latin typeface="Monaco" pitchFamily="2" charset="77"/>
              </a:rPr>
              <a:t>(3)</a:t>
            </a:r>
          </a:p>
          <a:p>
            <a:pPr marL="971550" lvl="2" indent="-285750">
              <a:buFont typeface="Wingdings" pitchFamily="2" charset="2"/>
              <a:buChar char="Ø"/>
            </a:pPr>
            <a:r>
              <a:rPr lang="en-US" sz="1400" dirty="0">
                <a:latin typeface="Monaco" pitchFamily="2" charset="77"/>
              </a:rPr>
              <a:t>3 + </a:t>
            </a:r>
            <a:r>
              <a:rPr lang="en-US" sz="1400" dirty="0" err="1">
                <a:latin typeface="Monaco" pitchFamily="2" charset="77"/>
              </a:rPr>
              <a:t>rec_sum</a:t>
            </a:r>
            <a:r>
              <a:rPr lang="en-US" sz="1400" dirty="0">
                <a:latin typeface="Monaco" pitchFamily="2" charset="77"/>
              </a:rPr>
              <a:t>(2)</a:t>
            </a:r>
          </a:p>
          <a:p>
            <a:pPr marL="1428750" lvl="3" indent="-285750">
              <a:buFont typeface="Wingdings" pitchFamily="2" charset="2"/>
              <a:buChar char="Ø"/>
            </a:pPr>
            <a:r>
              <a:rPr lang="en-US" sz="1400" dirty="0">
                <a:latin typeface="Monaco" pitchFamily="2" charset="77"/>
              </a:rPr>
              <a:t>2 + </a:t>
            </a:r>
            <a:r>
              <a:rPr lang="en-US" sz="1400" dirty="0" err="1">
                <a:latin typeface="Monaco" pitchFamily="2" charset="77"/>
              </a:rPr>
              <a:t>rec_sum</a:t>
            </a: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1 + </a:t>
            </a:r>
            <a:r>
              <a:rPr lang="en-US" sz="1400" dirty="0" err="1">
                <a:latin typeface="Monaco" pitchFamily="2" charset="77"/>
              </a:rPr>
              <a:t>rec_sum</a:t>
            </a:r>
            <a:r>
              <a:rPr lang="en-US" sz="1400" dirty="0">
                <a:latin typeface="Monaco" pitchFamily="2" charset="77"/>
              </a:rPr>
              <a:t>(0)</a:t>
            </a:r>
            <a:endParaRPr lang="en-US" sz="1400" dirty="0"/>
          </a:p>
        </p:txBody>
      </p:sp>
      <p:sp>
        <p:nvSpPr>
          <p:cNvPr id="12" name="TextBox 11">
            <a:extLst>
              <a:ext uri="{FF2B5EF4-FFF2-40B4-BE49-F238E27FC236}">
                <a16:creationId xmlns:a16="http://schemas.microsoft.com/office/drawing/2014/main" id="{E756BA3D-3C11-90B1-0416-BBCCF5B1FA6E}"/>
              </a:ext>
            </a:extLst>
          </p:cNvPr>
          <p:cNvSpPr txBox="1"/>
          <p:nvPr/>
        </p:nvSpPr>
        <p:spPr>
          <a:xfrm>
            <a:off x="10896595" y="506549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
        <p:nvSpPr>
          <p:cNvPr id="13" name="TextBox 12">
            <a:extLst>
              <a:ext uri="{FF2B5EF4-FFF2-40B4-BE49-F238E27FC236}">
                <a16:creationId xmlns:a16="http://schemas.microsoft.com/office/drawing/2014/main" id="{3AFE21D5-DD65-D462-7F4D-F7B9AA01144C}"/>
              </a:ext>
            </a:extLst>
          </p:cNvPr>
          <p:cNvSpPr txBox="1"/>
          <p:nvPr/>
        </p:nvSpPr>
        <p:spPr>
          <a:xfrm>
            <a:off x="10896595" y="37062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
        <p:nvSpPr>
          <p:cNvPr id="14" name="TextBox 13">
            <a:extLst>
              <a:ext uri="{FF2B5EF4-FFF2-40B4-BE49-F238E27FC236}">
                <a16:creationId xmlns:a16="http://schemas.microsoft.com/office/drawing/2014/main" id="{D9912143-4106-6CA6-B911-074EAECBF143}"/>
              </a:ext>
            </a:extLst>
          </p:cNvPr>
          <p:cNvSpPr txBox="1"/>
          <p:nvPr/>
        </p:nvSpPr>
        <p:spPr>
          <a:xfrm>
            <a:off x="10884151" y="236116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a:t>
            </a:r>
          </a:p>
        </p:txBody>
      </p:sp>
    </p:spTree>
    <p:extLst>
      <p:ext uri="{BB962C8B-B14F-4D97-AF65-F5344CB8AC3E}">
        <p14:creationId xmlns:p14="http://schemas.microsoft.com/office/powerpoint/2010/main" val="2179349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2CED5-5B82-6BA3-C8E6-495A55BEC04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AEC1A5D-7C83-D6D2-B468-B6BF0E62E82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586AD25-2CEE-9C56-760B-10388BF5A05F}"/>
              </a:ext>
            </a:extLst>
          </p:cNvPr>
          <p:cNvSpPr>
            <a:spLocks noGrp="1"/>
          </p:cNvSpPr>
          <p:nvPr>
            <p:ph type="sldNum" sz="quarter" idx="12"/>
          </p:nvPr>
        </p:nvSpPr>
        <p:spPr/>
        <p:txBody>
          <a:bodyPr/>
          <a:lstStyle/>
          <a:p>
            <a:fld id="{CC057153-B650-4DEB-B370-79DDCFDCE934}" type="slidenum">
              <a:rPr lang="en-US" smtClean="0"/>
              <a:t>29</a:t>
            </a:fld>
            <a:endParaRPr lang="en-US"/>
          </a:p>
        </p:txBody>
      </p:sp>
      <p:sp>
        <p:nvSpPr>
          <p:cNvPr id="4" name="Content Placeholder 3">
            <a:extLst>
              <a:ext uri="{FF2B5EF4-FFF2-40B4-BE49-F238E27FC236}">
                <a16:creationId xmlns:a16="http://schemas.microsoft.com/office/drawing/2014/main" id="{4A772561-B41D-ECE4-1528-E3AD3D18394B}"/>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06EF8987-61EA-2BF2-2197-E04389B507E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5B2B6E9-A42A-2884-F0D7-8F1E3D92EDB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Rectangle 5">
            <a:extLst>
              <a:ext uri="{FF2B5EF4-FFF2-40B4-BE49-F238E27FC236}">
                <a16:creationId xmlns:a16="http://schemas.microsoft.com/office/drawing/2014/main" id="{5F6F3E45-048B-BE65-05C7-B44F56F00728}"/>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(3)</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3 + </a:t>
            </a:r>
            <a:r>
              <a:rPr lang="en-US" dirty="0" err="1">
                <a:solidFill>
                  <a:schemeClr val="tx1"/>
                </a:solidFill>
                <a:latin typeface="Monaco" pitchFamily="2" charset="77"/>
              </a:rPr>
              <a:t>rec_sum</a:t>
            </a:r>
            <a:r>
              <a:rPr lang="en-US" dirty="0">
                <a:solidFill>
                  <a:schemeClr val="tx1"/>
                </a:solidFill>
                <a:latin typeface="Monaco" pitchFamily="2" charset="77"/>
              </a:rPr>
              <a:t>(2) </a:t>
            </a:r>
          </a:p>
        </p:txBody>
      </p:sp>
      <p:sp>
        <p:nvSpPr>
          <p:cNvPr id="5" name="Rectangle 4">
            <a:extLst>
              <a:ext uri="{FF2B5EF4-FFF2-40B4-BE49-F238E27FC236}">
                <a16:creationId xmlns:a16="http://schemas.microsoft.com/office/drawing/2014/main" id="{8F41C4E4-1E95-0455-5068-52AD2D82F4E1}"/>
              </a:ext>
            </a:extLst>
          </p:cNvPr>
          <p:cNvSpPr/>
          <p:nvPr/>
        </p:nvSpPr>
        <p:spPr>
          <a:xfrm>
            <a:off x="7666891" y="368807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(2)</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2 + </a:t>
            </a:r>
            <a:r>
              <a:rPr lang="en-US" dirty="0" err="1">
                <a:solidFill>
                  <a:schemeClr val="tx1"/>
                </a:solidFill>
                <a:latin typeface="Monaco" pitchFamily="2" charset="77"/>
              </a:rPr>
              <a:t>rec_sum</a:t>
            </a:r>
            <a:r>
              <a:rPr lang="en-US" dirty="0">
                <a:solidFill>
                  <a:schemeClr val="tx1"/>
                </a:solidFill>
                <a:latin typeface="Monaco" pitchFamily="2" charset="77"/>
              </a:rPr>
              <a:t>(1) </a:t>
            </a:r>
          </a:p>
        </p:txBody>
      </p:sp>
      <p:sp>
        <p:nvSpPr>
          <p:cNvPr id="7" name="Rectangle 6">
            <a:extLst>
              <a:ext uri="{FF2B5EF4-FFF2-40B4-BE49-F238E27FC236}">
                <a16:creationId xmlns:a16="http://schemas.microsoft.com/office/drawing/2014/main" id="{2C28A0AD-4B72-F044-9DF6-D9CC23936EE3}"/>
              </a:ext>
            </a:extLst>
          </p:cNvPr>
          <p:cNvSpPr/>
          <p:nvPr/>
        </p:nvSpPr>
        <p:spPr>
          <a:xfrm>
            <a:off x="7666890" y="2353992"/>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1 + </a:t>
            </a:r>
            <a:r>
              <a:rPr lang="en-US" dirty="0" err="1">
                <a:solidFill>
                  <a:schemeClr val="tx1"/>
                </a:solidFill>
                <a:latin typeface="Monaco" pitchFamily="2" charset="77"/>
              </a:rPr>
              <a:t>rec_sum</a:t>
            </a:r>
            <a:r>
              <a:rPr lang="en-US" dirty="0">
                <a:solidFill>
                  <a:schemeClr val="tx1"/>
                </a:solidFill>
                <a:latin typeface="Monaco" pitchFamily="2" charset="77"/>
              </a:rPr>
              <a:t>(0) </a:t>
            </a:r>
          </a:p>
        </p:txBody>
      </p:sp>
      <p:sp>
        <p:nvSpPr>
          <p:cNvPr id="8" name="Rectangle 7">
            <a:extLst>
              <a:ext uri="{FF2B5EF4-FFF2-40B4-BE49-F238E27FC236}">
                <a16:creationId xmlns:a16="http://schemas.microsoft.com/office/drawing/2014/main" id="{1B6B1CAE-2BA9-9BC4-B9AE-196338D762EC}"/>
              </a:ext>
            </a:extLst>
          </p:cNvPr>
          <p:cNvSpPr/>
          <p:nvPr/>
        </p:nvSpPr>
        <p:spPr>
          <a:xfrm>
            <a:off x="7666890" y="1019905"/>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(0)</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0</a:t>
            </a:r>
          </a:p>
        </p:txBody>
      </p:sp>
      <p:sp>
        <p:nvSpPr>
          <p:cNvPr id="9" name="TextBox 8">
            <a:extLst>
              <a:ext uri="{FF2B5EF4-FFF2-40B4-BE49-F238E27FC236}">
                <a16:creationId xmlns:a16="http://schemas.microsoft.com/office/drawing/2014/main" id="{E672F396-ED56-C345-5BFA-CE912B54FB1C}"/>
              </a:ext>
            </a:extLst>
          </p:cNvPr>
          <p:cNvSpPr txBox="1"/>
          <p:nvPr/>
        </p:nvSpPr>
        <p:spPr>
          <a:xfrm>
            <a:off x="234787" y="4355914"/>
            <a:ext cx="6102220" cy="1169551"/>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rec_sum</a:t>
            </a:r>
            <a:r>
              <a:rPr lang="en-US" sz="1400" dirty="0">
                <a:latin typeface="Monaco" pitchFamily="2" charset="77"/>
              </a:rPr>
              <a:t>(3)</a:t>
            </a:r>
          </a:p>
          <a:p>
            <a:pPr marL="971550" lvl="2" indent="-285750">
              <a:buFont typeface="Wingdings" pitchFamily="2" charset="2"/>
              <a:buChar char="Ø"/>
            </a:pPr>
            <a:r>
              <a:rPr lang="en-US" sz="1400" dirty="0">
                <a:latin typeface="Monaco" pitchFamily="2" charset="77"/>
              </a:rPr>
              <a:t>3 + </a:t>
            </a:r>
            <a:r>
              <a:rPr lang="en-US" sz="1400" dirty="0" err="1">
                <a:latin typeface="Monaco" pitchFamily="2" charset="77"/>
              </a:rPr>
              <a:t>rec_sum</a:t>
            </a:r>
            <a:r>
              <a:rPr lang="en-US" sz="1400" dirty="0">
                <a:latin typeface="Monaco" pitchFamily="2" charset="77"/>
              </a:rPr>
              <a:t>(2)</a:t>
            </a:r>
          </a:p>
          <a:p>
            <a:pPr marL="1428750" lvl="3" indent="-285750">
              <a:buFont typeface="Wingdings" pitchFamily="2" charset="2"/>
              <a:buChar char="Ø"/>
            </a:pPr>
            <a:r>
              <a:rPr lang="en-US" sz="1400" dirty="0">
                <a:latin typeface="Monaco" pitchFamily="2" charset="77"/>
              </a:rPr>
              <a:t>2 + </a:t>
            </a:r>
            <a:r>
              <a:rPr lang="en-US" sz="1400" dirty="0" err="1">
                <a:latin typeface="Monaco" pitchFamily="2" charset="77"/>
              </a:rPr>
              <a:t>rec_sum</a:t>
            </a: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1 + </a:t>
            </a:r>
            <a:r>
              <a:rPr lang="en-US" sz="1400" dirty="0" err="1">
                <a:latin typeface="Monaco" pitchFamily="2" charset="77"/>
              </a:rPr>
              <a:t>rec_sum</a:t>
            </a:r>
            <a:r>
              <a:rPr lang="en-US" sz="1400" dirty="0">
                <a:latin typeface="Monaco" pitchFamily="2" charset="77"/>
              </a:rPr>
              <a:t>(0)</a:t>
            </a:r>
          </a:p>
          <a:p>
            <a:pPr marL="2343150" lvl="5" indent="-285750">
              <a:buFont typeface="Wingdings" pitchFamily="2" charset="2"/>
              <a:buChar char="Ø"/>
            </a:pPr>
            <a:r>
              <a:rPr lang="en-US" sz="1400" dirty="0">
                <a:latin typeface="Monaco" pitchFamily="2" charset="77"/>
              </a:rPr>
              <a:t>0</a:t>
            </a:r>
            <a:endParaRPr lang="en-US" sz="1400" dirty="0"/>
          </a:p>
        </p:txBody>
      </p:sp>
      <p:sp>
        <p:nvSpPr>
          <p:cNvPr id="12" name="TextBox 11">
            <a:extLst>
              <a:ext uri="{FF2B5EF4-FFF2-40B4-BE49-F238E27FC236}">
                <a16:creationId xmlns:a16="http://schemas.microsoft.com/office/drawing/2014/main" id="{3E595138-536F-78F5-B765-B237B88E1F27}"/>
              </a:ext>
            </a:extLst>
          </p:cNvPr>
          <p:cNvSpPr txBox="1"/>
          <p:nvPr/>
        </p:nvSpPr>
        <p:spPr>
          <a:xfrm>
            <a:off x="10896595" y="506549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
        <p:nvSpPr>
          <p:cNvPr id="13" name="TextBox 12">
            <a:extLst>
              <a:ext uri="{FF2B5EF4-FFF2-40B4-BE49-F238E27FC236}">
                <a16:creationId xmlns:a16="http://schemas.microsoft.com/office/drawing/2014/main" id="{B0B81AC3-A1E8-1144-597D-55F962B6D1AD}"/>
              </a:ext>
            </a:extLst>
          </p:cNvPr>
          <p:cNvSpPr txBox="1"/>
          <p:nvPr/>
        </p:nvSpPr>
        <p:spPr>
          <a:xfrm>
            <a:off x="10896595" y="37062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
        <p:nvSpPr>
          <p:cNvPr id="14" name="TextBox 13">
            <a:extLst>
              <a:ext uri="{FF2B5EF4-FFF2-40B4-BE49-F238E27FC236}">
                <a16:creationId xmlns:a16="http://schemas.microsoft.com/office/drawing/2014/main" id="{E74A4014-C5A0-98B7-9D3E-F1C26AC45F3F}"/>
              </a:ext>
            </a:extLst>
          </p:cNvPr>
          <p:cNvSpPr txBox="1"/>
          <p:nvPr/>
        </p:nvSpPr>
        <p:spPr>
          <a:xfrm>
            <a:off x="10884151" y="236116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a:t>
            </a:r>
          </a:p>
        </p:txBody>
      </p:sp>
      <p:sp>
        <p:nvSpPr>
          <p:cNvPr id="15" name="TextBox 14">
            <a:extLst>
              <a:ext uri="{FF2B5EF4-FFF2-40B4-BE49-F238E27FC236}">
                <a16:creationId xmlns:a16="http://schemas.microsoft.com/office/drawing/2014/main" id="{E8B19937-33E7-7910-DFF4-DF727DB0D1EC}"/>
              </a:ext>
            </a:extLst>
          </p:cNvPr>
          <p:cNvSpPr txBox="1"/>
          <p:nvPr/>
        </p:nvSpPr>
        <p:spPr>
          <a:xfrm>
            <a:off x="10896595" y="105384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n=0</a:t>
            </a:r>
          </a:p>
        </p:txBody>
      </p:sp>
    </p:spTree>
    <p:extLst>
      <p:ext uri="{BB962C8B-B14F-4D97-AF65-F5344CB8AC3E}">
        <p14:creationId xmlns:p14="http://schemas.microsoft.com/office/powerpoint/2010/main" val="3107846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D28E2-19ED-D16B-1811-AA2D978B9FC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E7734CD-A984-9346-D6EF-4EA4339353C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A6C75E5-D1C9-E5E1-1856-27BA8E13D8B1}"/>
              </a:ext>
            </a:extLst>
          </p:cNvPr>
          <p:cNvSpPr>
            <a:spLocks noGrp="1"/>
          </p:cNvSpPr>
          <p:nvPr>
            <p:ph type="sldNum" sz="quarter" idx="12"/>
          </p:nvPr>
        </p:nvSpPr>
        <p:spPr/>
        <p:txBody>
          <a:bodyPr/>
          <a:lstStyle/>
          <a:p>
            <a:fld id="{CC057153-B650-4DEB-B370-79DDCFDCE934}" type="slidenum">
              <a:rPr lang="en-US" smtClean="0"/>
              <a:t>3</a:t>
            </a:fld>
            <a:endParaRPr lang="en-US"/>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3ACEF82B-0486-C162-619C-884B490DFEBF}"/>
                  </a:ext>
                </a:extLst>
              </p:cNvPr>
              <p:cNvSpPr>
                <a:spLocks noGrp="1"/>
              </p:cNvSpPr>
              <p:nvPr>
                <p:ph idx="1"/>
              </p:nvPr>
            </p:nvSpPr>
            <p:spPr>
              <a:xfrm>
                <a:off x="612647" y="1563132"/>
                <a:ext cx="11019515" cy="4593828"/>
              </a:xfrm>
            </p:spPr>
            <p:txBody>
              <a:bodyPr>
                <a:noAutofit/>
              </a:bodyPr>
              <a:lstStyle/>
              <a:p>
                <a:r>
                  <a:rPr lang="en-US" dirty="0"/>
                  <a:t>The factorial of a non-negative integer </a:t>
                </a:r>
                <a14:m>
                  <m:oMath xmlns:m="http://schemas.openxmlformats.org/officeDocument/2006/math">
                    <m:r>
                      <a:rPr lang="en-US" i="1" dirty="0">
                        <a:latin typeface="Cambria Math" panose="02040503050406030204" pitchFamily="18" charset="0"/>
                      </a:rPr>
                      <m:t>𝑛</m:t>
                    </m:r>
                  </m:oMath>
                </a14:m>
                <a:r>
                  <a:rPr lang="en-US" dirty="0"/>
                  <a:t>, denoted as </a:t>
                </a:r>
                <a14:m>
                  <m:oMath xmlns:m="http://schemas.openxmlformats.org/officeDocument/2006/math">
                    <m:r>
                      <a:rPr lang="en-US" i="1" dirty="0">
                        <a:latin typeface="Cambria Math" panose="02040503050406030204" pitchFamily="18" charset="0"/>
                      </a:rPr>
                      <m:t>𝑛</m:t>
                    </m:r>
                    <m:r>
                      <a:rPr lang="en-US" b="0" i="1" dirty="0" smtClean="0">
                        <a:latin typeface="Cambria Math" panose="02040503050406030204" pitchFamily="18" charset="0"/>
                      </a:rPr>
                      <m:t>!=1</m:t>
                    </m:r>
                    <m:r>
                      <a:rPr lang="en-US" b="0" i="1" dirty="0" smtClean="0">
                        <a:latin typeface="Cambria Math" panose="02040503050406030204" pitchFamily="18" charset="0"/>
                        <a:ea typeface="Cambria Math" panose="02040503050406030204" pitchFamily="18" charset="0"/>
                      </a:rPr>
                      <m:t>×2×3×…(</m:t>
                    </m:r>
                    <m:r>
                      <a:rPr lang="en-US" b="0" i="1" dirty="0" smtClean="0">
                        <a:latin typeface="Cambria Math" panose="02040503050406030204" pitchFamily="18" charset="0"/>
                        <a:ea typeface="Cambria Math" panose="02040503050406030204" pitchFamily="18" charset="0"/>
                      </a:rPr>
                      <m:t>𝑛</m:t>
                    </m:r>
                    <m:r>
                      <a:rPr lang="en-US" b="0" i="1" dirty="0" smtClean="0">
                        <a:latin typeface="Cambria Math" panose="02040503050406030204" pitchFamily="18" charset="0"/>
                        <a:ea typeface="Cambria Math" panose="02040503050406030204" pitchFamily="18" charset="0"/>
                      </a:rPr>
                      <m:t>−1)×</m:t>
                    </m:r>
                    <m:r>
                      <a:rPr lang="en-US" b="0" i="1" dirty="0" smtClean="0">
                        <a:latin typeface="Cambria Math" panose="02040503050406030204" pitchFamily="18" charset="0"/>
                        <a:ea typeface="Cambria Math" panose="02040503050406030204" pitchFamily="18" charset="0"/>
                      </a:rPr>
                      <m:t>𝑛</m:t>
                    </m:r>
                  </m:oMath>
                </a14:m>
                <a:endParaRPr lang="en-US" dirty="0"/>
              </a:p>
              <a:p>
                <a:r>
                  <a:rPr lang="en-US" dirty="0"/>
                  <a:t>For example, </a:t>
                </a:r>
                <a14:m>
                  <m:oMath xmlns:m="http://schemas.openxmlformats.org/officeDocument/2006/math">
                    <m:r>
                      <a:rPr lang="en-US" i="1" dirty="0">
                        <a:latin typeface="Cambria Math" panose="02040503050406030204" pitchFamily="18" charset="0"/>
                      </a:rPr>
                      <m:t>5!</m:t>
                    </m:r>
                    <m:r>
                      <a:rPr lang="en-US" b="0" i="0" dirty="0" smtClean="0">
                        <a:latin typeface="Cambria Math" panose="02040503050406030204" pitchFamily="18" charset="0"/>
                      </a:rPr>
                      <m:t>=</m:t>
                    </m:r>
                    <m:r>
                      <a:rPr lang="en-US" b="0" i="1" dirty="0" smtClean="0">
                        <a:latin typeface="Cambria Math" panose="02040503050406030204" pitchFamily="18" charset="0"/>
                      </a:rPr>
                      <m:t>1</m:t>
                    </m:r>
                    <m:r>
                      <a:rPr lang="en-US" b="0" i="1" dirty="0" smtClean="0">
                        <a:latin typeface="Cambria Math" panose="02040503050406030204" pitchFamily="18" charset="0"/>
                        <a:ea typeface="Cambria Math" panose="02040503050406030204" pitchFamily="18" charset="0"/>
                      </a:rPr>
                      <m:t>×2×3×4×5</m:t>
                    </m:r>
                    <m:r>
                      <a:rPr lang="en-US" i="1" dirty="0">
                        <a:latin typeface="Cambria Math" panose="02040503050406030204" pitchFamily="18" charset="0"/>
                      </a:rPr>
                      <m:t> = 120</m:t>
                    </m:r>
                  </m:oMath>
                </a14:m>
                <a:r>
                  <a:rPr lang="en-US" dirty="0"/>
                  <a:t>. </a:t>
                </a:r>
              </a:p>
              <a:p>
                <a:endParaRPr lang="en-US" dirty="0"/>
              </a:p>
              <a:p>
                <a:r>
                  <a:rPr lang="en-US" dirty="0"/>
                  <a:t>Write a function called </a:t>
                </a:r>
                <a:r>
                  <a:rPr lang="en-US" dirty="0">
                    <a:latin typeface="Monaco" pitchFamily="2" charset="77"/>
                  </a:rPr>
                  <a:t>factorial</a:t>
                </a:r>
                <a:r>
                  <a:rPr lang="en-US" dirty="0"/>
                  <a:t> that takes a number as its single parameter and returns the factorial of that number.</a:t>
                </a:r>
              </a:p>
            </p:txBody>
          </p:sp>
        </mc:Choice>
        <mc:Fallback xmlns="">
          <p:sp>
            <p:nvSpPr>
              <p:cNvPr id="4" name="Content Placeholder 3">
                <a:extLst>
                  <a:ext uri="{FF2B5EF4-FFF2-40B4-BE49-F238E27FC236}">
                    <a16:creationId xmlns:a16="http://schemas.microsoft.com/office/drawing/2014/main" id="{3ACEF82B-0486-C162-619C-884B490DFEBF}"/>
                  </a:ext>
                </a:extLst>
              </p:cNvPr>
              <p:cNvSpPr>
                <a:spLocks noGrp="1" noRot="1" noChangeAspect="1" noMove="1" noResize="1" noEditPoints="1" noAdjustHandles="1" noChangeArrowheads="1" noChangeShapeType="1" noTextEdit="1"/>
              </p:cNvSpPr>
              <p:nvPr>
                <p:ph idx="1"/>
              </p:nvPr>
            </p:nvSpPr>
            <p:spPr>
              <a:xfrm>
                <a:off x="612647" y="1563132"/>
                <a:ext cx="11019515" cy="4593828"/>
              </a:xfrm>
              <a:blipFill>
                <a:blip r:embed="rId3"/>
                <a:stretch>
                  <a:fillRect l="-461"/>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C0A7AB67-D6C0-6C71-E0B6-872DF84B745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53A28BD-92E0-617B-E091-67C376266B1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Practice time</a:t>
            </a:r>
            <a:endParaRPr lang="en-US" b="1" kern="1200" dirty="0">
              <a:solidFill>
                <a:schemeClr val="tx1"/>
              </a:solidFill>
              <a:latin typeface="+mj-lt"/>
              <a:ea typeface="+mj-ea"/>
              <a:cs typeface="+mj-cs"/>
            </a:endParaRPr>
          </a:p>
        </p:txBody>
      </p:sp>
    </p:spTree>
    <p:extLst>
      <p:ext uri="{BB962C8B-B14F-4D97-AF65-F5344CB8AC3E}">
        <p14:creationId xmlns:p14="http://schemas.microsoft.com/office/powerpoint/2010/main" val="1632079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6404B-B958-D9E1-5816-FA5C148034C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675B9D8-C00D-8733-DCE4-B6CC86E95CFD}"/>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BE849324-6E55-2A1B-2CBE-F4FEFF04A539}"/>
              </a:ext>
            </a:extLst>
          </p:cNvPr>
          <p:cNvSpPr>
            <a:spLocks noGrp="1"/>
          </p:cNvSpPr>
          <p:nvPr>
            <p:ph type="sldNum" sz="quarter" idx="12"/>
          </p:nvPr>
        </p:nvSpPr>
        <p:spPr/>
        <p:txBody>
          <a:bodyPr/>
          <a:lstStyle/>
          <a:p>
            <a:fld id="{CC057153-B650-4DEB-B370-79DDCFDCE934}" type="slidenum">
              <a:rPr lang="en-US" smtClean="0"/>
              <a:t>30</a:t>
            </a:fld>
            <a:endParaRPr lang="en-US"/>
          </a:p>
        </p:txBody>
      </p:sp>
      <p:sp>
        <p:nvSpPr>
          <p:cNvPr id="4" name="Content Placeholder 3">
            <a:extLst>
              <a:ext uri="{FF2B5EF4-FFF2-40B4-BE49-F238E27FC236}">
                <a16:creationId xmlns:a16="http://schemas.microsoft.com/office/drawing/2014/main" id="{8F29760C-F965-A630-52B5-46E0E3D0A929}"/>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79A2B375-BE39-9F83-708D-A55F36FDA05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490DDE5-1D2D-BA3C-AED8-B9EB0DFF553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Rectangle 5">
            <a:extLst>
              <a:ext uri="{FF2B5EF4-FFF2-40B4-BE49-F238E27FC236}">
                <a16:creationId xmlns:a16="http://schemas.microsoft.com/office/drawing/2014/main" id="{A2F10123-93CF-3E76-D78A-124629A968BD}"/>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(3)</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3 + </a:t>
            </a:r>
            <a:r>
              <a:rPr lang="en-US" dirty="0" err="1">
                <a:solidFill>
                  <a:schemeClr val="tx1"/>
                </a:solidFill>
                <a:latin typeface="Monaco" pitchFamily="2" charset="77"/>
              </a:rPr>
              <a:t>rec_sum</a:t>
            </a:r>
            <a:r>
              <a:rPr lang="en-US" dirty="0">
                <a:solidFill>
                  <a:schemeClr val="tx1"/>
                </a:solidFill>
                <a:latin typeface="Monaco" pitchFamily="2" charset="77"/>
              </a:rPr>
              <a:t>(2) </a:t>
            </a:r>
          </a:p>
        </p:txBody>
      </p:sp>
      <p:sp>
        <p:nvSpPr>
          <p:cNvPr id="5" name="Rectangle 4">
            <a:extLst>
              <a:ext uri="{FF2B5EF4-FFF2-40B4-BE49-F238E27FC236}">
                <a16:creationId xmlns:a16="http://schemas.microsoft.com/office/drawing/2014/main" id="{F0BC4594-65A7-8A90-4125-DC1CA37403A7}"/>
              </a:ext>
            </a:extLst>
          </p:cNvPr>
          <p:cNvSpPr/>
          <p:nvPr/>
        </p:nvSpPr>
        <p:spPr>
          <a:xfrm>
            <a:off x="7666891" y="368807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(2)</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2 + </a:t>
            </a:r>
            <a:r>
              <a:rPr lang="en-US" dirty="0" err="1">
                <a:solidFill>
                  <a:schemeClr val="tx1"/>
                </a:solidFill>
                <a:latin typeface="Monaco" pitchFamily="2" charset="77"/>
              </a:rPr>
              <a:t>rec_sum</a:t>
            </a:r>
            <a:r>
              <a:rPr lang="en-US" dirty="0">
                <a:solidFill>
                  <a:schemeClr val="tx1"/>
                </a:solidFill>
                <a:latin typeface="Monaco" pitchFamily="2" charset="77"/>
              </a:rPr>
              <a:t>(1) </a:t>
            </a:r>
          </a:p>
        </p:txBody>
      </p:sp>
      <p:sp>
        <p:nvSpPr>
          <p:cNvPr id="7" name="Rectangle 6">
            <a:extLst>
              <a:ext uri="{FF2B5EF4-FFF2-40B4-BE49-F238E27FC236}">
                <a16:creationId xmlns:a16="http://schemas.microsoft.com/office/drawing/2014/main" id="{C7909A7B-C7A6-7677-85E9-81B4DE4AA238}"/>
              </a:ext>
            </a:extLst>
          </p:cNvPr>
          <p:cNvSpPr/>
          <p:nvPr/>
        </p:nvSpPr>
        <p:spPr>
          <a:xfrm>
            <a:off x="7666890" y="2353992"/>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1 + 0 = 1</a:t>
            </a:r>
          </a:p>
        </p:txBody>
      </p:sp>
      <p:sp>
        <p:nvSpPr>
          <p:cNvPr id="8" name="TextBox 7">
            <a:extLst>
              <a:ext uri="{FF2B5EF4-FFF2-40B4-BE49-F238E27FC236}">
                <a16:creationId xmlns:a16="http://schemas.microsoft.com/office/drawing/2014/main" id="{313B2F89-4C44-36E7-1594-A1A1EDA062EE}"/>
              </a:ext>
            </a:extLst>
          </p:cNvPr>
          <p:cNvSpPr txBox="1"/>
          <p:nvPr/>
        </p:nvSpPr>
        <p:spPr>
          <a:xfrm>
            <a:off x="234787" y="4355914"/>
            <a:ext cx="6102220" cy="1384995"/>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rec_sum</a:t>
            </a:r>
            <a:r>
              <a:rPr lang="en-US" sz="1400" dirty="0">
                <a:latin typeface="Monaco" pitchFamily="2" charset="77"/>
              </a:rPr>
              <a:t>(3)</a:t>
            </a:r>
          </a:p>
          <a:p>
            <a:pPr marL="971550" lvl="2" indent="-285750">
              <a:buFont typeface="Wingdings" pitchFamily="2" charset="2"/>
              <a:buChar char="Ø"/>
            </a:pPr>
            <a:r>
              <a:rPr lang="en-US" sz="1400" dirty="0">
                <a:latin typeface="Monaco" pitchFamily="2" charset="77"/>
              </a:rPr>
              <a:t>3 + </a:t>
            </a:r>
            <a:r>
              <a:rPr lang="en-US" sz="1400" dirty="0" err="1">
                <a:latin typeface="Monaco" pitchFamily="2" charset="77"/>
              </a:rPr>
              <a:t>rec_sum</a:t>
            </a:r>
            <a:r>
              <a:rPr lang="en-US" sz="1400" dirty="0">
                <a:latin typeface="Monaco" pitchFamily="2" charset="77"/>
              </a:rPr>
              <a:t>(2)</a:t>
            </a:r>
          </a:p>
          <a:p>
            <a:pPr marL="1428750" lvl="3" indent="-285750">
              <a:buFont typeface="Wingdings" pitchFamily="2" charset="2"/>
              <a:buChar char="Ø"/>
            </a:pPr>
            <a:r>
              <a:rPr lang="en-US" sz="1400" dirty="0">
                <a:latin typeface="Monaco" pitchFamily="2" charset="77"/>
              </a:rPr>
              <a:t>2 + </a:t>
            </a:r>
            <a:r>
              <a:rPr lang="en-US" sz="1400" dirty="0" err="1">
                <a:latin typeface="Monaco" pitchFamily="2" charset="77"/>
              </a:rPr>
              <a:t>rec_sum</a:t>
            </a: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1 + </a:t>
            </a:r>
            <a:r>
              <a:rPr lang="en-US" sz="1400" dirty="0" err="1">
                <a:latin typeface="Monaco" pitchFamily="2" charset="77"/>
              </a:rPr>
              <a:t>rec_sum</a:t>
            </a:r>
            <a:r>
              <a:rPr lang="en-US" sz="1400" dirty="0">
                <a:latin typeface="Monaco" pitchFamily="2" charset="77"/>
              </a:rPr>
              <a:t>(0)</a:t>
            </a:r>
          </a:p>
          <a:p>
            <a:pPr marL="2343150" lvl="5" indent="-285750">
              <a:buFont typeface="Wingdings" pitchFamily="2" charset="2"/>
              <a:buChar char="Ø"/>
            </a:pPr>
            <a:r>
              <a:rPr lang="en-US" sz="1400" dirty="0">
                <a:latin typeface="Monaco" pitchFamily="2" charset="77"/>
              </a:rPr>
              <a:t>0</a:t>
            </a:r>
          </a:p>
          <a:p>
            <a:pPr marL="1885950" lvl="4" indent="-285750">
              <a:buFont typeface="Wingdings" pitchFamily="2" charset="2"/>
              <a:buChar char="Ø"/>
            </a:pPr>
            <a:r>
              <a:rPr lang="en-US" sz="1400" dirty="0">
                <a:latin typeface="Monaco" pitchFamily="2" charset="77"/>
              </a:rPr>
              <a:t>1 + 0 = 1</a:t>
            </a:r>
            <a:endParaRPr lang="en-US" sz="1400" dirty="0"/>
          </a:p>
        </p:txBody>
      </p:sp>
      <p:sp>
        <p:nvSpPr>
          <p:cNvPr id="9" name="TextBox 8">
            <a:extLst>
              <a:ext uri="{FF2B5EF4-FFF2-40B4-BE49-F238E27FC236}">
                <a16:creationId xmlns:a16="http://schemas.microsoft.com/office/drawing/2014/main" id="{E5F7C1B9-6749-663B-5DEF-2A46ED222D27}"/>
              </a:ext>
            </a:extLst>
          </p:cNvPr>
          <p:cNvSpPr txBox="1"/>
          <p:nvPr/>
        </p:nvSpPr>
        <p:spPr>
          <a:xfrm>
            <a:off x="10896595" y="506549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
        <p:nvSpPr>
          <p:cNvPr id="12" name="TextBox 11">
            <a:extLst>
              <a:ext uri="{FF2B5EF4-FFF2-40B4-BE49-F238E27FC236}">
                <a16:creationId xmlns:a16="http://schemas.microsoft.com/office/drawing/2014/main" id="{9D19F749-9E4E-1A35-A990-42FD50A89BF7}"/>
              </a:ext>
            </a:extLst>
          </p:cNvPr>
          <p:cNvSpPr txBox="1"/>
          <p:nvPr/>
        </p:nvSpPr>
        <p:spPr>
          <a:xfrm>
            <a:off x="10896595" y="37062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
        <p:nvSpPr>
          <p:cNvPr id="13" name="TextBox 12">
            <a:extLst>
              <a:ext uri="{FF2B5EF4-FFF2-40B4-BE49-F238E27FC236}">
                <a16:creationId xmlns:a16="http://schemas.microsoft.com/office/drawing/2014/main" id="{6AFCF0BE-8974-08D5-16C2-6B869F491911}"/>
              </a:ext>
            </a:extLst>
          </p:cNvPr>
          <p:cNvSpPr txBox="1"/>
          <p:nvPr/>
        </p:nvSpPr>
        <p:spPr>
          <a:xfrm>
            <a:off x="10884151" y="236116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a:t>
            </a:r>
          </a:p>
        </p:txBody>
      </p:sp>
    </p:spTree>
    <p:extLst>
      <p:ext uri="{BB962C8B-B14F-4D97-AF65-F5344CB8AC3E}">
        <p14:creationId xmlns:p14="http://schemas.microsoft.com/office/powerpoint/2010/main" val="1170151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8118B-303D-001D-AA68-E3BC9907CDC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E497CDB-D259-9FFA-7345-DADB39ECA02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5FAE1FF-C2BF-417C-8EEE-80735594A915}"/>
              </a:ext>
            </a:extLst>
          </p:cNvPr>
          <p:cNvSpPr>
            <a:spLocks noGrp="1"/>
          </p:cNvSpPr>
          <p:nvPr>
            <p:ph type="sldNum" sz="quarter" idx="12"/>
          </p:nvPr>
        </p:nvSpPr>
        <p:spPr/>
        <p:txBody>
          <a:bodyPr/>
          <a:lstStyle/>
          <a:p>
            <a:fld id="{CC057153-B650-4DEB-B370-79DDCFDCE934}" type="slidenum">
              <a:rPr lang="en-US" smtClean="0"/>
              <a:t>31</a:t>
            </a:fld>
            <a:endParaRPr lang="en-US"/>
          </a:p>
        </p:txBody>
      </p:sp>
      <p:sp>
        <p:nvSpPr>
          <p:cNvPr id="4" name="Content Placeholder 3">
            <a:extLst>
              <a:ext uri="{FF2B5EF4-FFF2-40B4-BE49-F238E27FC236}">
                <a16:creationId xmlns:a16="http://schemas.microsoft.com/office/drawing/2014/main" id="{44AF5E39-0BBE-7F8D-E08D-66001F61A400}"/>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9872D153-76F8-E405-B524-7F9FE1D33E2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C7FA9C3-8070-7280-6C9A-7139BA7954F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Rectangle 5">
            <a:extLst>
              <a:ext uri="{FF2B5EF4-FFF2-40B4-BE49-F238E27FC236}">
                <a16:creationId xmlns:a16="http://schemas.microsoft.com/office/drawing/2014/main" id="{AE3D8574-86BF-8F29-FA38-A120FB06B7DB}"/>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(3)</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3 + </a:t>
            </a:r>
            <a:r>
              <a:rPr lang="en-US" dirty="0" err="1">
                <a:solidFill>
                  <a:schemeClr val="tx1"/>
                </a:solidFill>
                <a:latin typeface="Monaco" pitchFamily="2" charset="77"/>
              </a:rPr>
              <a:t>rec_sum</a:t>
            </a:r>
            <a:r>
              <a:rPr lang="en-US" dirty="0">
                <a:solidFill>
                  <a:schemeClr val="tx1"/>
                </a:solidFill>
                <a:latin typeface="Monaco" pitchFamily="2" charset="77"/>
              </a:rPr>
              <a:t>(2) </a:t>
            </a:r>
          </a:p>
        </p:txBody>
      </p:sp>
      <p:sp>
        <p:nvSpPr>
          <p:cNvPr id="5" name="Rectangle 4">
            <a:extLst>
              <a:ext uri="{FF2B5EF4-FFF2-40B4-BE49-F238E27FC236}">
                <a16:creationId xmlns:a16="http://schemas.microsoft.com/office/drawing/2014/main" id="{970CEF82-B595-4E83-C796-AFD071FB5012}"/>
              </a:ext>
            </a:extLst>
          </p:cNvPr>
          <p:cNvSpPr/>
          <p:nvPr/>
        </p:nvSpPr>
        <p:spPr>
          <a:xfrm>
            <a:off x="7666891" y="3688079"/>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(2)</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2 + 1 = 3</a:t>
            </a:r>
          </a:p>
        </p:txBody>
      </p:sp>
      <p:sp>
        <p:nvSpPr>
          <p:cNvPr id="7" name="TextBox 6">
            <a:extLst>
              <a:ext uri="{FF2B5EF4-FFF2-40B4-BE49-F238E27FC236}">
                <a16:creationId xmlns:a16="http://schemas.microsoft.com/office/drawing/2014/main" id="{C4B70C00-E7D6-A2DF-3AB3-79055A7915FB}"/>
              </a:ext>
            </a:extLst>
          </p:cNvPr>
          <p:cNvSpPr txBox="1"/>
          <p:nvPr/>
        </p:nvSpPr>
        <p:spPr>
          <a:xfrm>
            <a:off x="234787" y="4355914"/>
            <a:ext cx="6102220" cy="1600438"/>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rec_sum</a:t>
            </a:r>
            <a:r>
              <a:rPr lang="en-US" sz="1400" dirty="0">
                <a:latin typeface="Monaco" pitchFamily="2" charset="77"/>
              </a:rPr>
              <a:t>(3)</a:t>
            </a:r>
          </a:p>
          <a:p>
            <a:pPr marL="971550" lvl="2" indent="-285750">
              <a:buFont typeface="Wingdings" pitchFamily="2" charset="2"/>
              <a:buChar char="Ø"/>
            </a:pPr>
            <a:r>
              <a:rPr lang="en-US" sz="1400" dirty="0">
                <a:latin typeface="Monaco" pitchFamily="2" charset="77"/>
              </a:rPr>
              <a:t>3 + </a:t>
            </a:r>
            <a:r>
              <a:rPr lang="en-US" sz="1400" dirty="0" err="1">
                <a:latin typeface="Monaco" pitchFamily="2" charset="77"/>
              </a:rPr>
              <a:t>rec_sum</a:t>
            </a:r>
            <a:r>
              <a:rPr lang="en-US" sz="1400" dirty="0">
                <a:latin typeface="Monaco" pitchFamily="2" charset="77"/>
              </a:rPr>
              <a:t>(2)</a:t>
            </a:r>
          </a:p>
          <a:p>
            <a:pPr marL="1428750" lvl="3" indent="-285750">
              <a:buFont typeface="Wingdings" pitchFamily="2" charset="2"/>
              <a:buChar char="Ø"/>
            </a:pPr>
            <a:r>
              <a:rPr lang="en-US" sz="1400" dirty="0">
                <a:latin typeface="Monaco" pitchFamily="2" charset="77"/>
              </a:rPr>
              <a:t>2 + </a:t>
            </a:r>
            <a:r>
              <a:rPr lang="en-US" sz="1400" dirty="0" err="1">
                <a:latin typeface="Monaco" pitchFamily="2" charset="77"/>
              </a:rPr>
              <a:t>rec_sum</a:t>
            </a: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1 + </a:t>
            </a:r>
            <a:r>
              <a:rPr lang="en-US" sz="1400" dirty="0" err="1">
                <a:latin typeface="Monaco" pitchFamily="2" charset="77"/>
              </a:rPr>
              <a:t>rec_sum</a:t>
            </a:r>
            <a:r>
              <a:rPr lang="en-US" sz="1400" dirty="0">
                <a:latin typeface="Monaco" pitchFamily="2" charset="77"/>
              </a:rPr>
              <a:t>(0)</a:t>
            </a:r>
          </a:p>
          <a:p>
            <a:pPr marL="2343150" lvl="5" indent="-285750">
              <a:buFont typeface="Wingdings" pitchFamily="2" charset="2"/>
              <a:buChar char="Ø"/>
            </a:pPr>
            <a:r>
              <a:rPr lang="en-US" sz="1400" dirty="0">
                <a:latin typeface="Monaco" pitchFamily="2" charset="77"/>
              </a:rPr>
              <a:t>0</a:t>
            </a:r>
          </a:p>
          <a:p>
            <a:pPr marL="1885950" lvl="4" indent="-285750">
              <a:buFont typeface="Wingdings" pitchFamily="2" charset="2"/>
              <a:buChar char="Ø"/>
            </a:pPr>
            <a:r>
              <a:rPr lang="en-US" sz="1400" dirty="0">
                <a:latin typeface="Monaco" pitchFamily="2" charset="77"/>
              </a:rPr>
              <a:t>1 + 0 = 1</a:t>
            </a:r>
          </a:p>
          <a:p>
            <a:pPr marL="1428750" lvl="3" indent="-285750">
              <a:buFont typeface="Wingdings" pitchFamily="2" charset="2"/>
              <a:buChar char="Ø"/>
            </a:pPr>
            <a:r>
              <a:rPr lang="en-US" sz="1400" dirty="0">
                <a:latin typeface="Monaco" pitchFamily="2" charset="77"/>
              </a:rPr>
              <a:t>2 + 1 = 3</a:t>
            </a:r>
            <a:endParaRPr lang="en-US" sz="1400" dirty="0"/>
          </a:p>
        </p:txBody>
      </p:sp>
      <p:sp>
        <p:nvSpPr>
          <p:cNvPr id="8" name="TextBox 7">
            <a:extLst>
              <a:ext uri="{FF2B5EF4-FFF2-40B4-BE49-F238E27FC236}">
                <a16:creationId xmlns:a16="http://schemas.microsoft.com/office/drawing/2014/main" id="{8ED3803F-2C57-C9C5-32A5-C4E466A9A5E5}"/>
              </a:ext>
            </a:extLst>
          </p:cNvPr>
          <p:cNvSpPr txBox="1"/>
          <p:nvPr/>
        </p:nvSpPr>
        <p:spPr>
          <a:xfrm>
            <a:off x="10896595" y="506549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
        <p:nvSpPr>
          <p:cNvPr id="9" name="TextBox 8">
            <a:extLst>
              <a:ext uri="{FF2B5EF4-FFF2-40B4-BE49-F238E27FC236}">
                <a16:creationId xmlns:a16="http://schemas.microsoft.com/office/drawing/2014/main" id="{7931AF50-2E8B-DFA6-647D-940C948F4F83}"/>
              </a:ext>
            </a:extLst>
          </p:cNvPr>
          <p:cNvSpPr txBox="1"/>
          <p:nvPr/>
        </p:nvSpPr>
        <p:spPr>
          <a:xfrm>
            <a:off x="10896595" y="3706236"/>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Tree>
    <p:extLst>
      <p:ext uri="{BB962C8B-B14F-4D97-AF65-F5344CB8AC3E}">
        <p14:creationId xmlns:p14="http://schemas.microsoft.com/office/powerpoint/2010/main" val="35426401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2E4C5-BFEC-6B0E-286F-8A0BABCC5E9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5778619-D629-039D-4F9D-C64A04FDA2C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D28D17B-B542-FC2C-EED0-FD3FCCC20D37}"/>
              </a:ext>
            </a:extLst>
          </p:cNvPr>
          <p:cNvSpPr>
            <a:spLocks noGrp="1"/>
          </p:cNvSpPr>
          <p:nvPr>
            <p:ph type="sldNum" sz="quarter" idx="12"/>
          </p:nvPr>
        </p:nvSpPr>
        <p:spPr/>
        <p:txBody>
          <a:bodyPr/>
          <a:lstStyle/>
          <a:p>
            <a:fld id="{CC057153-B650-4DEB-B370-79DDCFDCE934}" type="slidenum">
              <a:rPr lang="en-US" smtClean="0"/>
              <a:t>32</a:t>
            </a:fld>
            <a:endParaRPr lang="en-US"/>
          </a:p>
        </p:txBody>
      </p:sp>
      <p:sp>
        <p:nvSpPr>
          <p:cNvPr id="4" name="Content Placeholder 3">
            <a:extLst>
              <a:ext uri="{FF2B5EF4-FFF2-40B4-BE49-F238E27FC236}">
                <a16:creationId xmlns:a16="http://schemas.microsoft.com/office/drawing/2014/main" id="{BFF2DB78-B42F-76C4-C477-422409318D30}"/>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B0915D58-BE98-B569-1CFE-E6D7ECBD038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863EBD6-D02C-B25F-00B1-0A9E5635777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Rectangle 5">
            <a:extLst>
              <a:ext uri="{FF2B5EF4-FFF2-40B4-BE49-F238E27FC236}">
                <a16:creationId xmlns:a16="http://schemas.microsoft.com/office/drawing/2014/main" id="{094D20A6-9F82-13E3-84FF-C2F6E5404CD0}"/>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rec_sum</a:t>
            </a:r>
            <a:r>
              <a:rPr lang="en-US" dirty="0">
                <a:solidFill>
                  <a:schemeClr val="tx1"/>
                </a:solidFill>
                <a:latin typeface="Monaco" pitchFamily="2" charset="77"/>
              </a:rPr>
              <a:t>(3)</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3 + 3 = 6</a:t>
            </a:r>
          </a:p>
        </p:txBody>
      </p:sp>
      <p:sp>
        <p:nvSpPr>
          <p:cNvPr id="7" name="TextBox 6">
            <a:extLst>
              <a:ext uri="{FF2B5EF4-FFF2-40B4-BE49-F238E27FC236}">
                <a16:creationId xmlns:a16="http://schemas.microsoft.com/office/drawing/2014/main" id="{AB70CBEE-5044-3462-AD35-0458FFB20631}"/>
              </a:ext>
            </a:extLst>
          </p:cNvPr>
          <p:cNvSpPr txBox="1"/>
          <p:nvPr/>
        </p:nvSpPr>
        <p:spPr>
          <a:xfrm>
            <a:off x="234787" y="4355914"/>
            <a:ext cx="6102220" cy="1815882"/>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rec_sum</a:t>
            </a:r>
            <a:r>
              <a:rPr lang="en-US" sz="1400" dirty="0">
                <a:latin typeface="Monaco" pitchFamily="2" charset="77"/>
              </a:rPr>
              <a:t>(3)</a:t>
            </a:r>
          </a:p>
          <a:p>
            <a:pPr marL="971550" lvl="2" indent="-285750">
              <a:buFont typeface="Wingdings" pitchFamily="2" charset="2"/>
              <a:buChar char="Ø"/>
            </a:pPr>
            <a:r>
              <a:rPr lang="en-US" sz="1400" dirty="0">
                <a:latin typeface="Monaco" pitchFamily="2" charset="77"/>
              </a:rPr>
              <a:t>3 + </a:t>
            </a:r>
            <a:r>
              <a:rPr lang="en-US" sz="1400" dirty="0" err="1">
                <a:latin typeface="Monaco" pitchFamily="2" charset="77"/>
              </a:rPr>
              <a:t>rec_sum</a:t>
            </a:r>
            <a:r>
              <a:rPr lang="en-US" sz="1400" dirty="0">
                <a:latin typeface="Monaco" pitchFamily="2" charset="77"/>
              </a:rPr>
              <a:t>(2)</a:t>
            </a:r>
          </a:p>
          <a:p>
            <a:pPr marL="1428750" lvl="3" indent="-285750">
              <a:buFont typeface="Wingdings" pitchFamily="2" charset="2"/>
              <a:buChar char="Ø"/>
            </a:pPr>
            <a:r>
              <a:rPr lang="en-US" sz="1400" dirty="0">
                <a:latin typeface="Monaco" pitchFamily="2" charset="77"/>
              </a:rPr>
              <a:t>2 + </a:t>
            </a:r>
            <a:r>
              <a:rPr lang="en-US" sz="1400" dirty="0" err="1">
                <a:latin typeface="Monaco" pitchFamily="2" charset="77"/>
              </a:rPr>
              <a:t>rec_sum</a:t>
            </a: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1 + </a:t>
            </a:r>
            <a:r>
              <a:rPr lang="en-US" sz="1400" dirty="0" err="1">
                <a:latin typeface="Monaco" pitchFamily="2" charset="77"/>
              </a:rPr>
              <a:t>rec_sum</a:t>
            </a:r>
            <a:r>
              <a:rPr lang="en-US" sz="1400" dirty="0">
                <a:latin typeface="Monaco" pitchFamily="2" charset="77"/>
              </a:rPr>
              <a:t>(0)</a:t>
            </a:r>
          </a:p>
          <a:p>
            <a:pPr marL="2343150" lvl="5" indent="-285750">
              <a:buFont typeface="Wingdings" pitchFamily="2" charset="2"/>
              <a:buChar char="Ø"/>
            </a:pPr>
            <a:r>
              <a:rPr lang="en-US" sz="1400" dirty="0">
                <a:latin typeface="Monaco" pitchFamily="2" charset="77"/>
              </a:rPr>
              <a:t>0</a:t>
            </a:r>
          </a:p>
          <a:p>
            <a:pPr marL="1885950" lvl="4" indent="-285750">
              <a:buFont typeface="Wingdings" pitchFamily="2" charset="2"/>
              <a:buChar char="Ø"/>
            </a:pPr>
            <a:r>
              <a:rPr lang="en-US" sz="1400" dirty="0">
                <a:latin typeface="Monaco" pitchFamily="2" charset="77"/>
              </a:rPr>
              <a:t>1 + 0 = 1</a:t>
            </a:r>
          </a:p>
          <a:p>
            <a:pPr marL="1428750" lvl="3" indent="-285750">
              <a:buFont typeface="Wingdings" pitchFamily="2" charset="2"/>
              <a:buChar char="Ø"/>
            </a:pPr>
            <a:r>
              <a:rPr lang="en-US" sz="1400" dirty="0">
                <a:latin typeface="Monaco" pitchFamily="2" charset="77"/>
              </a:rPr>
              <a:t>2 + 1 = 3</a:t>
            </a:r>
          </a:p>
          <a:p>
            <a:pPr marL="971550" lvl="2" indent="-285750">
              <a:buFont typeface="Wingdings" pitchFamily="2" charset="2"/>
              <a:buChar char="Ø"/>
            </a:pPr>
            <a:r>
              <a:rPr lang="en-US" sz="1400" dirty="0">
                <a:latin typeface="Monaco" pitchFamily="2" charset="77"/>
              </a:rPr>
              <a:t>3 + 3 = 6</a:t>
            </a:r>
            <a:endParaRPr lang="en-US" sz="1400" dirty="0"/>
          </a:p>
        </p:txBody>
      </p:sp>
      <p:sp>
        <p:nvSpPr>
          <p:cNvPr id="8" name="TextBox 7">
            <a:extLst>
              <a:ext uri="{FF2B5EF4-FFF2-40B4-BE49-F238E27FC236}">
                <a16:creationId xmlns:a16="http://schemas.microsoft.com/office/drawing/2014/main" id="{CD653354-FEB4-C692-40B3-A2EE06FBE3C2}"/>
              </a:ext>
            </a:extLst>
          </p:cNvPr>
          <p:cNvSpPr txBox="1"/>
          <p:nvPr/>
        </p:nvSpPr>
        <p:spPr>
          <a:xfrm>
            <a:off x="10896595" y="5065493"/>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n=3</a:t>
            </a:r>
          </a:p>
        </p:txBody>
      </p:sp>
    </p:spTree>
    <p:extLst>
      <p:ext uri="{BB962C8B-B14F-4D97-AF65-F5344CB8AC3E}">
        <p14:creationId xmlns:p14="http://schemas.microsoft.com/office/powerpoint/2010/main" val="19978664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480C7-FFD4-3002-1FC3-6C55B479A24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8CAD7A1-DA92-6922-CAE8-9E790749A0A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3628887-D08D-F848-3061-83F413373DE9}"/>
              </a:ext>
            </a:extLst>
          </p:cNvPr>
          <p:cNvSpPr>
            <a:spLocks noGrp="1"/>
          </p:cNvSpPr>
          <p:nvPr>
            <p:ph type="sldNum" sz="quarter" idx="12"/>
          </p:nvPr>
        </p:nvSpPr>
        <p:spPr/>
        <p:txBody>
          <a:bodyPr/>
          <a:lstStyle/>
          <a:p>
            <a:fld id="{CC057153-B650-4DEB-B370-79DDCFDCE934}" type="slidenum">
              <a:rPr lang="en-US" smtClean="0"/>
              <a:t>33</a:t>
            </a:fld>
            <a:endParaRPr lang="en-US"/>
          </a:p>
        </p:txBody>
      </p:sp>
      <p:sp>
        <p:nvSpPr>
          <p:cNvPr id="4" name="Content Placeholder 3">
            <a:extLst>
              <a:ext uri="{FF2B5EF4-FFF2-40B4-BE49-F238E27FC236}">
                <a16:creationId xmlns:a16="http://schemas.microsoft.com/office/drawing/2014/main" id="{DFB4B185-BA72-8F97-EA71-B16B590C5BBF}"/>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rec_sum</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else:</a:t>
            </a:r>
          </a:p>
          <a:p>
            <a:pPr marL="0" indent="0">
              <a:buNone/>
            </a:pPr>
            <a:r>
              <a:rPr lang="en-US" dirty="0">
                <a:latin typeface="Monaco" pitchFamily="2" charset="77"/>
              </a:rPr>
              <a:t>        return n + </a:t>
            </a:r>
            <a:r>
              <a:rPr lang="en-US" dirty="0" err="1">
                <a:latin typeface="Monaco" pitchFamily="2" charset="77"/>
              </a:rPr>
              <a:t>rec_sum</a:t>
            </a:r>
            <a:r>
              <a:rPr lang="en-US" dirty="0">
                <a:latin typeface="Monaco" pitchFamily="2" charset="77"/>
              </a:rPr>
              <a:t>(n-1)</a:t>
            </a:r>
          </a:p>
        </p:txBody>
      </p:sp>
      <p:sp>
        <p:nvSpPr>
          <p:cNvPr id="2" name="TextBox 1">
            <a:extLst>
              <a:ext uri="{FF2B5EF4-FFF2-40B4-BE49-F238E27FC236}">
                <a16:creationId xmlns:a16="http://schemas.microsoft.com/office/drawing/2014/main" id="{BEA4BAB8-3BED-9F48-3F64-8CE74B0801C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1433053-470F-F14C-9D9D-7E77B8E24D5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7" name="TextBox 6">
            <a:extLst>
              <a:ext uri="{FF2B5EF4-FFF2-40B4-BE49-F238E27FC236}">
                <a16:creationId xmlns:a16="http://schemas.microsoft.com/office/drawing/2014/main" id="{F9CF5B1D-B189-1115-C328-8DE138630BCA}"/>
              </a:ext>
            </a:extLst>
          </p:cNvPr>
          <p:cNvSpPr txBox="1"/>
          <p:nvPr/>
        </p:nvSpPr>
        <p:spPr>
          <a:xfrm>
            <a:off x="234787" y="4355914"/>
            <a:ext cx="6102220" cy="2031325"/>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rec_sum</a:t>
            </a:r>
            <a:r>
              <a:rPr lang="en-US" sz="1400" dirty="0">
                <a:latin typeface="Monaco" pitchFamily="2" charset="77"/>
              </a:rPr>
              <a:t>(3)</a:t>
            </a:r>
          </a:p>
          <a:p>
            <a:pPr marL="971550" lvl="2" indent="-285750">
              <a:buFont typeface="Wingdings" pitchFamily="2" charset="2"/>
              <a:buChar char="Ø"/>
            </a:pPr>
            <a:r>
              <a:rPr lang="en-US" sz="1400" dirty="0">
                <a:latin typeface="Monaco" pitchFamily="2" charset="77"/>
              </a:rPr>
              <a:t>3 + </a:t>
            </a:r>
            <a:r>
              <a:rPr lang="en-US" sz="1400" dirty="0" err="1">
                <a:latin typeface="Monaco" pitchFamily="2" charset="77"/>
              </a:rPr>
              <a:t>rec_sum</a:t>
            </a:r>
            <a:r>
              <a:rPr lang="en-US" sz="1400" dirty="0">
                <a:latin typeface="Monaco" pitchFamily="2" charset="77"/>
              </a:rPr>
              <a:t>(2)</a:t>
            </a:r>
          </a:p>
          <a:p>
            <a:pPr marL="1428750" lvl="3" indent="-285750">
              <a:buFont typeface="Wingdings" pitchFamily="2" charset="2"/>
              <a:buChar char="Ø"/>
            </a:pPr>
            <a:r>
              <a:rPr lang="en-US" sz="1400" dirty="0">
                <a:latin typeface="Monaco" pitchFamily="2" charset="77"/>
              </a:rPr>
              <a:t>2 + </a:t>
            </a:r>
            <a:r>
              <a:rPr lang="en-US" sz="1400" dirty="0" err="1">
                <a:latin typeface="Monaco" pitchFamily="2" charset="77"/>
              </a:rPr>
              <a:t>rec_sum</a:t>
            </a: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1 + </a:t>
            </a:r>
            <a:r>
              <a:rPr lang="en-US" sz="1400" dirty="0" err="1">
                <a:latin typeface="Monaco" pitchFamily="2" charset="77"/>
              </a:rPr>
              <a:t>rec_sum</a:t>
            </a:r>
            <a:r>
              <a:rPr lang="en-US" sz="1400" dirty="0">
                <a:latin typeface="Monaco" pitchFamily="2" charset="77"/>
              </a:rPr>
              <a:t>(0)</a:t>
            </a:r>
          </a:p>
          <a:p>
            <a:pPr marL="2343150" lvl="5" indent="-285750">
              <a:buFont typeface="Wingdings" pitchFamily="2" charset="2"/>
              <a:buChar char="Ø"/>
            </a:pPr>
            <a:r>
              <a:rPr lang="en-US" sz="1400" dirty="0">
                <a:latin typeface="Monaco" pitchFamily="2" charset="77"/>
              </a:rPr>
              <a:t>0</a:t>
            </a:r>
          </a:p>
          <a:p>
            <a:pPr marL="1885950" lvl="4" indent="-285750">
              <a:buFont typeface="Wingdings" pitchFamily="2" charset="2"/>
              <a:buChar char="Ø"/>
            </a:pPr>
            <a:r>
              <a:rPr lang="en-US" sz="1400" dirty="0">
                <a:latin typeface="Monaco" pitchFamily="2" charset="77"/>
              </a:rPr>
              <a:t>1 + 0 = 1</a:t>
            </a:r>
          </a:p>
          <a:p>
            <a:pPr marL="1428750" lvl="3" indent="-285750">
              <a:buFont typeface="Wingdings" pitchFamily="2" charset="2"/>
              <a:buChar char="Ø"/>
            </a:pPr>
            <a:r>
              <a:rPr lang="en-US" sz="1400" dirty="0">
                <a:latin typeface="Monaco" pitchFamily="2" charset="77"/>
              </a:rPr>
              <a:t>2 + 1 = 3</a:t>
            </a:r>
          </a:p>
          <a:p>
            <a:pPr marL="971550" lvl="2" indent="-285750">
              <a:buFont typeface="Wingdings" pitchFamily="2" charset="2"/>
              <a:buChar char="Ø"/>
            </a:pPr>
            <a:r>
              <a:rPr lang="en-US" sz="1400" dirty="0">
                <a:latin typeface="Monaco" pitchFamily="2" charset="77"/>
              </a:rPr>
              <a:t>3 + 3 = 6</a:t>
            </a:r>
          </a:p>
          <a:p>
            <a:pPr marL="514350" lvl="1" indent="-285750">
              <a:buFont typeface="Wingdings" pitchFamily="2" charset="2"/>
              <a:buChar char="Ø"/>
            </a:pPr>
            <a:r>
              <a:rPr lang="en-US" sz="1400" dirty="0">
                <a:latin typeface="Monaco" pitchFamily="2" charset="77"/>
              </a:rPr>
              <a:t>6</a:t>
            </a:r>
            <a:endParaRPr lang="en-US" sz="1400" dirty="0"/>
          </a:p>
        </p:txBody>
      </p:sp>
    </p:spTree>
    <p:extLst>
      <p:ext uri="{BB962C8B-B14F-4D97-AF65-F5344CB8AC3E}">
        <p14:creationId xmlns:p14="http://schemas.microsoft.com/office/powerpoint/2010/main" val="312633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DF660-FD41-C12E-BDEC-F778262649D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63BA411-BA9C-B5BA-7A5B-5F451EA2131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C39954C-01DB-36F2-33AE-401D88950B47}"/>
              </a:ext>
            </a:extLst>
          </p:cNvPr>
          <p:cNvSpPr>
            <a:spLocks noGrp="1"/>
          </p:cNvSpPr>
          <p:nvPr>
            <p:ph type="sldNum" sz="quarter" idx="12"/>
          </p:nvPr>
        </p:nvSpPr>
        <p:spPr/>
        <p:txBody>
          <a:bodyPr/>
          <a:lstStyle/>
          <a:p>
            <a:fld id="{CC057153-B650-4DEB-B370-79DDCFDCE934}" type="slidenum">
              <a:rPr lang="en-US" smtClean="0"/>
              <a:t>34</a:t>
            </a:fld>
            <a:endParaRPr lang="en-US"/>
          </a:p>
        </p:txBody>
      </p:sp>
      <p:sp>
        <p:nvSpPr>
          <p:cNvPr id="4" name="Content Placeholder 3">
            <a:extLst>
              <a:ext uri="{FF2B5EF4-FFF2-40B4-BE49-F238E27FC236}">
                <a16:creationId xmlns:a16="http://schemas.microsoft.com/office/drawing/2014/main" id="{43E38AC9-8455-0792-18F6-EDB0E59712D8}"/>
              </a:ext>
            </a:extLst>
          </p:cNvPr>
          <p:cNvSpPr>
            <a:spLocks noGrp="1"/>
          </p:cNvSpPr>
          <p:nvPr>
            <p:ph idx="1"/>
          </p:nvPr>
        </p:nvSpPr>
        <p:spPr>
          <a:xfrm>
            <a:off x="612647" y="1563132"/>
            <a:ext cx="11019515" cy="4593828"/>
          </a:xfrm>
        </p:spPr>
        <p:txBody>
          <a:bodyPr>
            <a:noAutofit/>
          </a:bodyPr>
          <a:lstStyle/>
          <a:p>
            <a:r>
              <a:rPr lang="en-US" dirty="0"/>
              <a:t>Write a recursive function called </a:t>
            </a:r>
            <a:r>
              <a:rPr lang="en-US" dirty="0">
                <a:latin typeface="Monaco" pitchFamily="2" charset="77"/>
              </a:rPr>
              <a:t>reverse </a:t>
            </a:r>
            <a:r>
              <a:rPr lang="en-US" dirty="0"/>
              <a:t>that takes a string as a parameter and reverses the string.</a:t>
            </a:r>
          </a:p>
          <a:p>
            <a:r>
              <a:rPr lang="en-US" dirty="0"/>
              <a:t>Remember the steps for writing a recursive function:</a:t>
            </a:r>
          </a:p>
          <a:p>
            <a:pPr marL="457200" indent="-457200">
              <a:buFont typeface="+mj-lt"/>
              <a:buAutoNum type="arabicPeriod"/>
            </a:pPr>
            <a:r>
              <a:rPr lang="en-US" sz="1800" dirty="0"/>
              <a:t>Define what the function the name and parameters of the function are.</a:t>
            </a:r>
          </a:p>
          <a:p>
            <a:pPr marL="457200" indent="-457200">
              <a:buFont typeface="+mj-lt"/>
              <a:buAutoNum type="arabicPeriod"/>
            </a:pPr>
            <a:r>
              <a:rPr lang="en-US" sz="1800" dirty="0"/>
              <a:t>Define the recursive case</a:t>
            </a:r>
          </a:p>
          <a:p>
            <a:pPr marL="457200" indent="-457200">
              <a:buFont typeface="+mj-lt"/>
              <a:buAutoNum type="arabicPeriod"/>
            </a:pPr>
            <a:r>
              <a:rPr lang="en-US" sz="1800" dirty="0"/>
              <a:t>Define the base case</a:t>
            </a:r>
          </a:p>
          <a:p>
            <a:pPr marL="457200" indent="-457200">
              <a:buFont typeface="+mj-lt"/>
              <a:buAutoNum type="arabicPeriod"/>
            </a:pPr>
            <a:r>
              <a:rPr lang="en-US" sz="1800" dirty="0"/>
              <a:t>Put it all together</a:t>
            </a:r>
          </a:p>
        </p:txBody>
      </p:sp>
      <p:sp>
        <p:nvSpPr>
          <p:cNvPr id="2" name="TextBox 1">
            <a:extLst>
              <a:ext uri="{FF2B5EF4-FFF2-40B4-BE49-F238E27FC236}">
                <a16:creationId xmlns:a16="http://schemas.microsoft.com/office/drawing/2014/main" id="{F709E8A5-442B-57D4-6D61-41BC4F8F794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9F0D115-2D65-9DE7-0958-4CB04F0EC48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Practice time</a:t>
            </a:r>
          </a:p>
        </p:txBody>
      </p:sp>
    </p:spTree>
    <p:extLst>
      <p:ext uri="{BB962C8B-B14F-4D97-AF65-F5344CB8AC3E}">
        <p14:creationId xmlns:p14="http://schemas.microsoft.com/office/powerpoint/2010/main" val="13843947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66431-42D5-3776-AD34-BF4BE6463AF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B7CFD13-9C96-0584-B84A-B35C085EB64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24DECFB-FEB0-FBF3-6920-9EA0AFC337F7}"/>
              </a:ext>
            </a:extLst>
          </p:cNvPr>
          <p:cNvSpPr>
            <a:spLocks noGrp="1"/>
          </p:cNvSpPr>
          <p:nvPr>
            <p:ph type="sldNum" sz="quarter" idx="12"/>
          </p:nvPr>
        </p:nvSpPr>
        <p:spPr/>
        <p:txBody>
          <a:bodyPr/>
          <a:lstStyle/>
          <a:p>
            <a:fld id="{CC057153-B650-4DEB-B370-79DDCFDCE934}" type="slidenum">
              <a:rPr lang="en-US" smtClean="0"/>
              <a:t>35</a:t>
            </a:fld>
            <a:endParaRPr lang="en-US"/>
          </a:p>
        </p:txBody>
      </p:sp>
      <p:sp>
        <p:nvSpPr>
          <p:cNvPr id="4" name="Content Placeholder 3">
            <a:extLst>
              <a:ext uri="{FF2B5EF4-FFF2-40B4-BE49-F238E27FC236}">
                <a16:creationId xmlns:a16="http://schemas.microsoft.com/office/drawing/2014/main" id="{0ACD0651-D34D-20F4-5205-1E5E7B90254F}"/>
              </a:ext>
            </a:extLst>
          </p:cNvPr>
          <p:cNvSpPr>
            <a:spLocks noGrp="1"/>
          </p:cNvSpPr>
          <p:nvPr>
            <p:ph idx="1"/>
          </p:nvPr>
        </p:nvSpPr>
        <p:spPr>
          <a:xfrm>
            <a:off x="612647" y="1563132"/>
            <a:ext cx="11019515" cy="4593828"/>
          </a:xfrm>
        </p:spPr>
        <p:txBody>
          <a:bodyPr>
            <a:noAutofit/>
          </a:bodyPr>
          <a:lstStyle/>
          <a:p>
            <a:pPr marL="457200" indent="-457200">
              <a:buFont typeface="+mj-lt"/>
              <a:buAutoNum type="arabicPeriod"/>
            </a:pPr>
            <a:r>
              <a:rPr lang="en-US" sz="1800" dirty="0"/>
              <a:t>Define what the function the name and parameters of the function are.</a:t>
            </a:r>
          </a:p>
          <a:p>
            <a:pPr lvl="2"/>
            <a:r>
              <a:rPr lang="en-US" sz="1800" dirty="0">
                <a:latin typeface="Monaco" pitchFamily="2" charset="77"/>
              </a:rPr>
              <a:t>def reverse(</a:t>
            </a:r>
            <a:r>
              <a:rPr lang="en-US" sz="1800" dirty="0" err="1">
                <a:latin typeface="Monaco" pitchFamily="2" charset="77"/>
              </a:rPr>
              <a:t>st</a:t>
            </a:r>
            <a:r>
              <a:rPr lang="en-US" sz="1800" dirty="0">
                <a:latin typeface="Monaco" pitchFamily="2" charset="77"/>
              </a:rPr>
              <a:t>)</a:t>
            </a:r>
          </a:p>
          <a:p>
            <a:pPr marL="457200" indent="-457200">
              <a:buFont typeface="+mj-lt"/>
              <a:buAutoNum type="arabicPeriod"/>
            </a:pPr>
            <a:r>
              <a:rPr lang="en-US" sz="1800" dirty="0"/>
              <a:t>Define the recursive case</a:t>
            </a:r>
          </a:p>
          <a:p>
            <a:pPr lvl="2"/>
            <a:r>
              <a:rPr lang="en-US" sz="1800" dirty="0"/>
              <a:t>Pretend like we have a function called </a:t>
            </a:r>
            <a:r>
              <a:rPr lang="en-US" sz="1800" dirty="0">
                <a:latin typeface="Monaco" pitchFamily="2" charset="77"/>
              </a:rPr>
              <a:t>reverse</a:t>
            </a:r>
            <a:r>
              <a:rPr lang="en-US" sz="1800" dirty="0"/>
              <a:t> that we can use but only on smaller strings</a:t>
            </a:r>
          </a:p>
          <a:p>
            <a:pPr lvl="2"/>
            <a:r>
              <a:rPr lang="en-US" sz="1800" dirty="0"/>
              <a:t>To reverse a string:</a:t>
            </a:r>
          </a:p>
          <a:p>
            <a:pPr lvl="3"/>
            <a:r>
              <a:rPr lang="en-US" sz="1600" dirty="0"/>
              <a:t>remove the first character,</a:t>
            </a:r>
          </a:p>
          <a:p>
            <a:pPr lvl="3"/>
            <a:r>
              <a:rPr lang="en-US" sz="1600" dirty="0"/>
              <a:t>reverse the remaining characters,</a:t>
            </a:r>
          </a:p>
          <a:p>
            <a:pPr lvl="3"/>
            <a:r>
              <a:rPr lang="en-US" sz="1600" dirty="0"/>
              <a:t>put that first character at the end</a:t>
            </a:r>
          </a:p>
          <a:p>
            <a:pPr lvl="2"/>
            <a:r>
              <a:rPr lang="en-US" sz="1800" dirty="0"/>
              <a:t>The recursive relationship is:</a:t>
            </a:r>
          </a:p>
          <a:p>
            <a:pPr lvl="3"/>
            <a:r>
              <a:rPr lang="en-US" sz="1800" dirty="0">
                <a:latin typeface="Monaco" pitchFamily="2" charset="77"/>
              </a:rPr>
              <a:t>reverse(</a:t>
            </a:r>
            <a:r>
              <a:rPr lang="en-US" sz="1800" dirty="0" err="1">
                <a:latin typeface="Monaco" pitchFamily="2" charset="77"/>
              </a:rPr>
              <a:t>st</a:t>
            </a:r>
            <a:r>
              <a:rPr lang="en-US" sz="1800" dirty="0">
                <a:latin typeface="Monaco" pitchFamily="2" charset="77"/>
              </a:rPr>
              <a:t>) = reverse(</a:t>
            </a:r>
            <a:r>
              <a:rPr lang="en-US" sz="1800" dirty="0" err="1">
                <a:latin typeface="Monaco" pitchFamily="2" charset="77"/>
              </a:rPr>
              <a:t>st</a:t>
            </a:r>
            <a:r>
              <a:rPr lang="en-US" sz="1800" dirty="0">
                <a:latin typeface="Monaco" pitchFamily="2" charset="77"/>
              </a:rPr>
              <a:t>[1:]) + </a:t>
            </a:r>
            <a:r>
              <a:rPr lang="en-US" sz="1800" dirty="0" err="1">
                <a:latin typeface="Monaco" pitchFamily="2" charset="77"/>
              </a:rPr>
              <a:t>st</a:t>
            </a:r>
            <a:r>
              <a:rPr lang="en-US" sz="1800" dirty="0">
                <a:latin typeface="Monaco" pitchFamily="2" charset="77"/>
              </a:rPr>
              <a:t>[0]</a:t>
            </a:r>
          </a:p>
        </p:txBody>
      </p:sp>
      <p:sp>
        <p:nvSpPr>
          <p:cNvPr id="2" name="TextBox 1">
            <a:extLst>
              <a:ext uri="{FF2B5EF4-FFF2-40B4-BE49-F238E27FC236}">
                <a16:creationId xmlns:a16="http://schemas.microsoft.com/office/drawing/2014/main" id="{783EE3CA-4C40-89DA-93E4-34ECF49D8BD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11C9A25-EDB9-C218-B418-0B54053092D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Tree>
    <p:extLst>
      <p:ext uri="{BB962C8B-B14F-4D97-AF65-F5344CB8AC3E}">
        <p14:creationId xmlns:p14="http://schemas.microsoft.com/office/powerpoint/2010/main" val="2485340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7DD66-70DA-86EC-72A1-10C17B4C3FA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395A7DE-7F68-25FA-9026-B7A7469D2A0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9FAFD64-45AC-1A0C-752A-32DDBC5FCC3B}"/>
              </a:ext>
            </a:extLst>
          </p:cNvPr>
          <p:cNvSpPr>
            <a:spLocks noGrp="1"/>
          </p:cNvSpPr>
          <p:nvPr>
            <p:ph type="sldNum" sz="quarter" idx="12"/>
          </p:nvPr>
        </p:nvSpPr>
        <p:spPr/>
        <p:txBody>
          <a:bodyPr/>
          <a:lstStyle/>
          <a:p>
            <a:fld id="{CC057153-B650-4DEB-B370-79DDCFDCE934}" type="slidenum">
              <a:rPr lang="en-US" smtClean="0"/>
              <a:t>36</a:t>
            </a:fld>
            <a:endParaRPr lang="en-US"/>
          </a:p>
        </p:txBody>
      </p:sp>
      <p:sp>
        <p:nvSpPr>
          <p:cNvPr id="4" name="Content Placeholder 3">
            <a:extLst>
              <a:ext uri="{FF2B5EF4-FFF2-40B4-BE49-F238E27FC236}">
                <a16:creationId xmlns:a16="http://schemas.microsoft.com/office/drawing/2014/main" id="{9079272F-A06B-7548-2233-98DA10443D7F}"/>
              </a:ext>
            </a:extLst>
          </p:cNvPr>
          <p:cNvSpPr>
            <a:spLocks noGrp="1"/>
          </p:cNvSpPr>
          <p:nvPr>
            <p:ph idx="1"/>
          </p:nvPr>
        </p:nvSpPr>
        <p:spPr>
          <a:xfrm>
            <a:off x="612647" y="1563132"/>
            <a:ext cx="11019515" cy="4593828"/>
          </a:xfrm>
        </p:spPr>
        <p:txBody>
          <a:bodyPr>
            <a:noAutofit/>
          </a:bodyPr>
          <a:lstStyle/>
          <a:p>
            <a:pPr marL="0" indent="0">
              <a:buNone/>
            </a:pPr>
            <a:r>
              <a:rPr lang="en-US" sz="1800" dirty="0"/>
              <a:t>3. Define the base case</a:t>
            </a:r>
          </a:p>
          <a:p>
            <a:pPr lvl="2"/>
            <a:r>
              <a:rPr lang="en-US" sz="1800" dirty="0"/>
              <a:t>in each case, the string is getting shorter. </a:t>
            </a:r>
          </a:p>
          <a:p>
            <a:pPr lvl="2"/>
            <a:r>
              <a:rPr lang="en-US" sz="1800" dirty="0"/>
              <a:t>Eventually, it will be an empty string. </a:t>
            </a:r>
          </a:p>
          <a:p>
            <a:r>
              <a:rPr lang="en-US" sz="1800" dirty="0"/>
              <a:t>4. Put it all together</a:t>
            </a:r>
          </a:p>
          <a:p>
            <a:pPr marL="0" indent="0">
              <a:buNone/>
            </a:pPr>
            <a:r>
              <a:rPr lang="en-US" sz="1800" dirty="0">
                <a:latin typeface="Monaco" pitchFamily="2" charset="77"/>
              </a:rPr>
              <a:t>def reverse(</a:t>
            </a:r>
            <a:r>
              <a:rPr lang="en-US" sz="1800" dirty="0" err="1">
                <a:latin typeface="Monaco" pitchFamily="2" charset="77"/>
              </a:rPr>
              <a:t>st</a:t>
            </a:r>
            <a:r>
              <a:rPr lang="en-US" sz="1800" dirty="0">
                <a:latin typeface="Monaco" pitchFamily="2" charset="77"/>
              </a:rPr>
              <a:t>):</a:t>
            </a:r>
          </a:p>
          <a:p>
            <a:pPr marL="0" indent="0">
              <a:buNone/>
            </a:pPr>
            <a:r>
              <a:rPr lang="en-US" sz="1800" dirty="0">
                <a:latin typeface="Monaco" pitchFamily="2" charset="77"/>
              </a:rPr>
              <a:t>    if </a:t>
            </a:r>
            <a:r>
              <a:rPr lang="en-US" sz="1800" dirty="0" err="1">
                <a:latin typeface="Monaco" pitchFamily="2" charset="77"/>
              </a:rPr>
              <a:t>st</a:t>
            </a:r>
            <a:r>
              <a:rPr lang="en-US" sz="1800" dirty="0">
                <a:latin typeface="Monaco" pitchFamily="2" charset="77"/>
              </a:rPr>
              <a:t> == '':</a:t>
            </a:r>
          </a:p>
          <a:p>
            <a:pPr marL="0" indent="0">
              <a:buNone/>
            </a:pPr>
            <a:r>
              <a:rPr lang="en-US" sz="1800" dirty="0">
                <a:latin typeface="Monaco" pitchFamily="2" charset="77"/>
              </a:rPr>
              <a:t>        return ''</a:t>
            </a:r>
          </a:p>
          <a:p>
            <a:pPr marL="0" indent="0">
              <a:buNone/>
            </a:pPr>
            <a:r>
              <a:rPr lang="en-US" sz="1800" dirty="0">
                <a:latin typeface="Monaco" pitchFamily="2" charset="77"/>
              </a:rPr>
              <a:t>    else:</a:t>
            </a:r>
          </a:p>
          <a:p>
            <a:pPr marL="0" indent="0">
              <a:buNone/>
            </a:pPr>
            <a:r>
              <a:rPr lang="en-US" sz="1800" dirty="0">
                <a:latin typeface="Monaco" pitchFamily="2" charset="77"/>
              </a:rPr>
              <a:t>        return reverse(</a:t>
            </a:r>
            <a:r>
              <a:rPr lang="en-US" sz="1800" dirty="0" err="1">
                <a:latin typeface="Monaco" pitchFamily="2" charset="77"/>
              </a:rPr>
              <a:t>st</a:t>
            </a:r>
            <a:r>
              <a:rPr lang="en-US" sz="1800" dirty="0">
                <a:latin typeface="Monaco" pitchFamily="2" charset="77"/>
              </a:rPr>
              <a:t>[1:]) + </a:t>
            </a:r>
            <a:r>
              <a:rPr lang="en-US" sz="1800" dirty="0" err="1">
                <a:latin typeface="Monaco" pitchFamily="2" charset="77"/>
              </a:rPr>
              <a:t>st</a:t>
            </a:r>
            <a:r>
              <a:rPr lang="en-US" sz="1800" dirty="0">
                <a:latin typeface="Monaco" pitchFamily="2" charset="77"/>
              </a:rPr>
              <a:t>[0]</a:t>
            </a:r>
          </a:p>
          <a:p>
            <a:pPr marL="0" indent="0">
              <a:buNone/>
            </a:pPr>
            <a:r>
              <a:rPr lang="en-US" sz="1800" dirty="0"/>
              <a:t>Could have also worked the other direction, </a:t>
            </a:r>
            <a:br>
              <a:rPr lang="en-US" sz="1800" dirty="0"/>
            </a:br>
            <a:r>
              <a:rPr lang="en-US" sz="1800" dirty="0">
                <a:latin typeface="Monaco" pitchFamily="2" charset="77"/>
              </a:rPr>
              <a:t>return </a:t>
            </a:r>
            <a:r>
              <a:rPr lang="en-US" sz="1800" dirty="0" err="1">
                <a:latin typeface="Monaco" pitchFamily="2" charset="77"/>
              </a:rPr>
              <a:t>st</a:t>
            </a:r>
            <a:r>
              <a:rPr lang="en-US" sz="1800" dirty="0">
                <a:latin typeface="Monaco" pitchFamily="2" charset="77"/>
              </a:rPr>
              <a:t>[-1] + reverse(</a:t>
            </a:r>
            <a:r>
              <a:rPr lang="en-US" sz="1800" dirty="0" err="1">
                <a:latin typeface="Monaco" pitchFamily="2" charset="77"/>
              </a:rPr>
              <a:t>st</a:t>
            </a:r>
            <a:r>
              <a:rPr lang="en-US" sz="1800" dirty="0">
                <a:latin typeface="Monaco" pitchFamily="2" charset="77"/>
              </a:rPr>
              <a:t>[:-1])</a:t>
            </a:r>
          </a:p>
          <a:p>
            <a:pPr marL="0" indent="0">
              <a:buNone/>
            </a:pPr>
            <a:endParaRPr lang="en-US" sz="1800" dirty="0"/>
          </a:p>
          <a:p>
            <a:pPr marL="0" indent="0">
              <a:buNone/>
            </a:pPr>
            <a:endParaRPr lang="en-US" sz="1800" dirty="0"/>
          </a:p>
        </p:txBody>
      </p:sp>
      <p:sp>
        <p:nvSpPr>
          <p:cNvPr id="2" name="TextBox 1">
            <a:extLst>
              <a:ext uri="{FF2B5EF4-FFF2-40B4-BE49-F238E27FC236}">
                <a16:creationId xmlns:a16="http://schemas.microsoft.com/office/drawing/2014/main" id="{A2C0AA68-4713-C498-E9F4-43E0585C533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1FDA20D-4A0E-16AA-024A-D14DEE267A6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Tree>
    <p:extLst>
      <p:ext uri="{BB962C8B-B14F-4D97-AF65-F5344CB8AC3E}">
        <p14:creationId xmlns:p14="http://schemas.microsoft.com/office/powerpoint/2010/main" val="3573272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31758-2FA9-1517-849F-E9F55D1CF4A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6F46268-3374-6DDC-78C5-74B68FCAE99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BF72335-FB7D-27E0-EDBB-E6D66B21DC70}"/>
              </a:ext>
            </a:extLst>
          </p:cNvPr>
          <p:cNvSpPr>
            <a:spLocks noGrp="1"/>
          </p:cNvSpPr>
          <p:nvPr>
            <p:ph type="sldNum" sz="quarter" idx="12"/>
          </p:nvPr>
        </p:nvSpPr>
        <p:spPr/>
        <p:txBody>
          <a:bodyPr/>
          <a:lstStyle/>
          <a:p>
            <a:fld id="{CC057153-B650-4DEB-B370-79DDCFDCE934}" type="slidenum">
              <a:rPr lang="en-US" smtClean="0"/>
              <a:t>37</a:t>
            </a:fld>
            <a:endParaRPr lang="en-US"/>
          </a:p>
        </p:txBody>
      </p:sp>
      <p:sp>
        <p:nvSpPr>
          <p:cNvPr id="4" name="Content Placeholder 3">
            <a:extLst>
              <a:ext uri="{FF2B5EF4-FFF2-40B4-BE49-F238E27FC236}">
                <a16:creationId xmlns:a16="http://schemas.microsoft.com/office/drawing/2014/main" id="{D09B39D7-0C45-0F88-F32F-1C96C65DE85B}"/>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AE11FE35-6A15-F12B-4C61-A93BC8B9589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97396A1-0DB4-A29A-72C9-BB274E66E68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3723CAE6-D217-CE6E-CE3B-52EC43A9FD31}"/>
              </a:ext>
            </a:extLst>
          </p:cNvPr>
          <p:cNvSpPr/>
          <p:nvPr/>
        </p:nvSpPr>
        <p:spPr>
          <a:xfrm>
            <a:off x="6941976" y="5022166"/>
            <a:ext cx="4637377"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p:txBody>
      </p:sp>
      <p:sp>
        <p:nvSpPr>
          <p:cNvPr id="8" name="TextBox 7">
            <a:extLst>
              <a:ext uri="{FF2B5EF4-FFF2-40B4-BE49-F238E27FC236}">
                <a16:creationId xmlns:a16="http://schemas.microsoft.com/office/drawing/2014/main" id="{16AE9580-B210-0CED-A561-2CC6E3DA8AC5}"/>
              </a:ext>
            </a:extLst>
          </p:cNvPr>
          <p:cNvSpPr txBox="1"/>
          <p:nvPr/>
        </p:nvSpPr>
        <p:spPr>
          <a:xfrm>
            <a:off x="10144915" y="5029921"/>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9" name="TextBox 8">
            <a:extLst>
              <a:ext uri="{FF2B5EF4-FFF2-40B4-BE49-F238E27FC236}">
                <a16:creationId xmlns:a16="http://schemas.microsoft.com/office/drawing/2014/main" id="{53001AC7-E650-3F82-BB22-B917D7B9D8AC}"/>
              </a:ext>
            </a:extLst>
          </p:cNvPr>
          <p:cNvSpPr txBox="1"/>
          <p:nvPr/>
        </p:nvSpPr>
        <p:spPr>
          <a:xfrm>
            <a:off x="234787" y="4355914"/>
            <a:ext cx="6102220" cy="307777"/>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endParaRPr lang="en-US" sz="1400" dirty="0"/>
          </a:p>
        </p:txBody>
      </p:sp>
    </p:spTree>
    <p:extLst>
      <p:ext uri="{BB962C8B-B14F-4D97-AF65-F5344CB8AC3E}">
        <p14:creationId xmlns:p14="http://schemas.microsoft.com/office/powerpoint/2010/main" val="19260730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E7003-C02B-D99C-317F-42E46DA3EA8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02FC053-A956-4FEB-9B16-3102FD9A618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23409C9-E584-E193-C950-4EDE94B8BAD1}"/>
              </a:ext>
            </a:extLst>
          </p:cNvPr>
          <p:cNvSpPr>
            <a:spLocks noGrp="1"/>
          </p:cNvSpPr>
          <p:nvPr>
            <p:ph type="sldNum" sz="quarter" idx="12"/>
          </p:nvPr>
        </p:nvSpPr>
        <p:spPr/>
        <p:txBody>
          <a:bodyPr/>
          <a:lstStyle/>
          <a:p>
            <a:fld id="{CC057153-B650-4DEB-B370-79DDCFDCE934}" type="slidenum">
              <a:rPr lang="en-US" smtClean="0"/>
              <a:t>38</a:t>
            </a:fld>
            <a:endParaRPr lang="en-US"/>
          </a:p>
        </p:txBody>
      </p:sp>
      <p:sp>
        <p:nvSpPr>
          <p:cNvPr id="4" name="Content Placeholder 3">
            <a:extLst>
              <a:ext uri="{FF2B5EF4-FFF2-40B4-BE49-F238E27FC236}">
                <a16:creationId xmlns:a16="http://schemas.microsoft.com/office/drawing/2014/main" id="{5DFAE194-3111-1EA9-5D11-C20D93561018}"/>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B853E826-8D83-DCD2-6C25-BA953DE774B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97D2A9C-0CAC-630C-5B1F-7DE5EC72D12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7" name="Rectangle 6">
            <a:extLst>
              <a:ext uri="{FF2B5EF4-FFF2-40B4-BE49-F238E27FC236}">
                <a16:creationId xmlns:a16="http://schemas.microsoft.com/office/drawing/2014/main" id="{367F7105-37DF-6F0A-B2C2-24E486D22832}"/>
              </a:ext>
            </a:extLst>
          </p:cNvPr>
          <p:cNvSpPr/>
          <p:nvPr/>
        </p:nvSpPr>
        <p:spPr>
          <a:xfrm>
            <a:off x="6755364" y="5022166"/>
            <a:ext cx="4823990"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reverse('s51') + 'c'</a:t>
            </a:r>
          </a:p>
        </p:txBody>
      </p:sp>
      <p:sp>
        <p:nvSpPr>
          <p:cNvPr id="6" name="TextBox 5">
            <a:extLst>
              <a:ext uri="{FF2B5EF4-FFF2-40B4-BE49-F238E27FC236}">
                <a16:creationId xmlns:a16="http://schemas.microsoft.com/office/drawing/2014/main" id="{7CCEFEEF-309C-D8E2-3B80-E7B2DDA2EF76}"/>
              </a:ext>
            </a:extLst>
          </p:cNvPr>
          <p:cNvSpPr txBox="1"/>
          <p:nvPr/>
        </p:nvSpPr>
        <p:spPr>
          <a:xfrm>
            <a:off x="10144915" y="5029921"/>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8" name="TextBox 7">
            <a:extLst>
              <a:ext uri="{FF2B5EF4-FFF2-40B4-BE49-F238E27FC236}">
                <a16:creationId xmlns:a16="http://schemas.microsoft.com/office/drawing/2014/main" id="{CB59B9BD-D807-626F-BF37-407F6CA7FBFE}"/>
              </a:ext>
            </a:extLst>
          </p:cNvPr>
          <p:cNvSpPr txBox="1"/>
          <p:nvPr/>
        </p:nvSpPr>
        <p:spPr>
          <a:xfrm>
            <a:off x="234787" y="4355914"/>
            <a:ext cx="6102220" cy="523220"/>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endParaRPr lang="en-US" sz="1400" dirty="0"/>
          </a:p>
        </p:txBody>
      </p:sp>
    </p:spTree>
    <p:extLst>
      <p:ext uri="{BB962C8B-B14F-4D97-AF65-F5344CB8AC3E}">
        <p14:creationId xmlns:p14="http://schemas.microsoft.com/office/powerpoint/2010/main" val="6246284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A26F2-7C31-6750-6213-2ABA4635DAE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C0EEDA2-96C8-21F3-FCE8-BEB849452C5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EA19EE2-95AC-4904-E666-1D3AA87E2585}"/>
              </a:ext>
            </a:extLst>
          </p:cNvPr>
          <p:cNvSpPr>
            <a:spLocks noGrp="1"/>
          </p:cNvSpPr>
          <p:nvPr>
            <p:ph type="sldNum" sz="quarter" idx="12"/>
          </p:nvPr>
        </p:nvSpPr>
        <p:spPr/>
        <p:txBody>
          <a:bodyPr/>
          <a:lstStyle/>
          <a:p>
            <a:fld id="{CC057153-B650-4DEB-B370-79DDCFDCE934}" type="slidenum">
              <a:rPr lang="en-US" smtClean="0"/>
              <a:t>39</a:t>
            </a:fld>
            <a:endParaRPr lang="en-US"/>
          </a:p>
        </p:txBody>
      </p:sp>
      <p:sp>
        <p:nvSpPr>
          <p:cNvPr id="4" name="Content Placeholder 3">
            <a:extLst>
              <a:ext uri="{FF2B5EF4-FFF2-40B4-BE49-F238E27FC236}">
                <a16:creationId xmlns:a16="http://schemas.microsoft.com/office/drawing/2014/main" id="{11CF6F92-4011-E4A7-6500-EC55DE30A0FE}"/>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D2F99591-5E21-EFA0-59B0-7FA18AE7E49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EB395F0-3D5B-8F98-824A-74ECA8E6817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3A2EC8A1-219F-B642-294D-72B06C1EF18A}"/>
              </a:ext>
            </a:extLst>
          </p:cNvPr>
          <p:cNvSpPr txBox="1"/>
          <p:nvPr/>
        </p:nvSpPr>
        <p:spPr>
          <a:xfrm>
            <a:off x="-10885" y="5510629"/>
            <a:ext cx="10608127" cy="369332"/>
          </a:xfrm>
          <a:prstGeom prst="rect">
            <a:avLst/>
          </a:prstGeom>
          <a:noFill/>
        </p:spPr>
        <p:txBody>
          <a:bodyPr wrap="square">
            <a:spAutoFit/>
          </a:bodyPr>
          <a:lstStyle/>
          <a:p>
            <a:pPr lvl="1"/>
            <a:endParaRPr lang="en-US" dirty="0"/>
          </a:p>
        </p:txBody>
      </p:sp>
      <p:sp>
        <p:nvSpPr>
          <p:cNvPr id="7" name="Rectangle 6">
            <a:extLst>
              <a:ext uri="{FF2B5EF4-FFF2-40B4-BE49-F238E27FC236}">
                <a16:creationId xmlns:a16="http://schemas.microsoft.com/office/drawing/2014/main" id="{01DCA87D-AA9A-3FDA-51D5-A510A52CE59D}"/>
              </a:ext>
            </a:extLst>
          </p:cNvPr>
          <p:cNvSpPr/>
          <p:nvPr/>
        </p:nvSpPr>
        <p:spPr>
          <a:xfrm>
            <a:off x="6867332" y="5022166"/>
            <a:ext cx="4712022"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reverse('s51') + 'c'</a:t>
            </a:r>
          </a:p>
        </p:txBody>
      </p:sp>
      <p:sp>
        <p:nvSpPr>
          <p:cNvPr id="5" name="Rectangle 4">
            <a:extLst>
              <a:ext uri="{FF2B5EF4-FFF2-40B4-BE49-F238E27FC236}">
                <a16:creationId xmlns:a16="http://schemas.microsoft.com/office/drawing/2014/main" id="{C2AA4772-E7E1-205E-311A-57F2A60B69A1}"/>
              </a:ext>
            </a:extLst>
          </p:cNvPr>
          <p:cNvSpPr/>
          <p:nvPr/>
        </p:nvSpPr>
        <p:spPr>
          <a:xfrm>
            <a:off x="6867332" y="3690789"/>
            <a:ext cx="4712022"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reverse('51') + 's'</a:t>
            </a:r>
          </a:p>
        </p:txBody>
      </p:sp>
      <p:sp>
        <p:nvSpPr>
          <p:cNvPr id="8" name="TextBox 7">
            <a:extLst>
              <a:ext uri="{FF2B5EF4-FFF2-40B4-BE49-F238E27FC236}">
                <a16:creationId xmlns:a16="http://schemas.microsoft.com/office/drawing/2014/main" id="{9C01DF37-33ED-81E8-33C8-B274419919E5}"/>
              </a:ext>
            </a:extLst>
          </p:cNvPr>
          <p:cNvSpPr txBox="1"/>
          <p:nvPr/>
        </p:nvSpPr>
        <p:spPr>
          <a:xfrm>
            <a:off x="10282773" y="3704370"/>
            <a:ext cx="128753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='s51'</a:t>
            </a:r>
          </a:p>
        </p:txBody>
      </p:sp>
      <p:sp>
        <p:nvSpPr>
          <p:cNvPr id="9" name="TextBox 8">
            <a:extLst>
              <a:ext uri="{FF2B5EF4-FFF2-40B4-BE49-F238E27FC236}">
                <a16:creationId xmlns:a16="http://schemas.microsoft.com/office/drawing/2014/main" id="{8FFBC5FD-6CC6-289C-B627-D807DAC73012}"/>
              </a:ext>
            </a:extLst>
          </p:cNvPr>
          <p:cNvSpPr txBox="1"/>
          <p:nvPr/>
        </p:nvSpPr>
        <p:spPr>
          <a:xfrm>
            <a:off x="10144915" y="5029921"/>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15" name="TextBox 14">
            <a:extLst>
              <a:ext uri="{FF2B5EF4-FFF2-40B4-BE49-F238E27FC236}">
                <a16:creationId xmlns:a16="http://schemas.microsoft.com/office/drawing/2014/main" id="{6B975C25-129E-3263-6B24-784820B3933D}"/>
              </a:ext>
            </a:extLst>
          </p:cNvPr>
          <p:cNvSpPr txBox="1"/>
          <p:nvPr/>
        </p:nvSpPr>
        <p:spPr>
          <a:xfrm>
            <a:off x="234787" y="4355914"/>
            <a:ext cx="6102220" cy="738664"/>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p>
          <a:p>
            <a:pPr marL="1428750" lvl="3" indent="-285750">
              <a:buFont typeface="Wingdings" pitchFamily="2" charset="2"/>
              <a:buChar char="Ø"/>
            </a:pPr>
            <a:r>
              <a:rPr lang="en-US" sz="1400" dirty="0">
                <a:latin typeface="Monaco" pitchFamily="2" charset="77"/>
              </a:rPr>
              <a:t>reverse('51') + 's'</a:t>
            </a:r>
            <a:endParaRPr lang="en-US" sz="1400" dirty="0"/>
          </a:p>
        </p:txBody>
      </p:sp>
    </p:spTree>
    <p:extLst>
      <p:ext uri="{BB962C8B-B14F-4D97-AF65-F5344CB8AC3E}">
        <p14:creationId xmlns:p14="http://schemas.microsoft.com/office/powerpoint/2010/main" val="3891463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A53D1-7CBC-91E8-78BA-D21B3D3AB18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8AA70D6-3247-812A-D263-BCA8DDDBB0F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ACBB1F0-F713-C3FE-23C8-FB0128C123FA}"/>
              </a:ext>
            </a:extLst>
          </p:cNvPr>
          <p:cNvSpPr>
            <a:spLocks noGrp="1"/>
          </p:cNvSpPr>
          <p:nvPr>
            <p:ph type="sldNum" sz="quarter" idx="12"/>
          </p:nvPr>
        </p:nvSpPr>
        <p:spPr/>
        <p:txBody>
          <a:bodyPr/>
          <a:lstStyle/>
          <a:p>
            <a:fld id="{CC057153-B650-4DEB-B370-79DDCFDCE934}" type="slidenum">
              <a:rPr lang="en-US" smtClean="0"/>
              <a:t>4</a:t>
            </a:fld>
            <a:endParaRPr lang="en-US"/>
          </a:p>
        </p:txBody>
      </p:sp>
      <p:sp>
        <p:nvSpPr>
          <p:cNvPr id="4" name="Content Placeholder 3">
            <a:extLst>
              <a:ext uri="{FF2B5EF4-FFF2-40B4-BE49-F238E27FC236}">
                <a16:creationId xmlns:a16="http://schemas.microsoft.com/office/drawing/2014/main" id="{9B11D50D-1BA9-68A0-4031-C3F82A3ABB80}"/>
              </a:ext>
            </a:extLst>
          </p:cNvPr>
          <p:cNvSpPr>
            <a:spLocks noGrp="1"/>
          </p:cNvSpPr>
          <p:nvPr>
            <p:ph idx="1"/>
          </p:nvPr>
        </p:nvSpPr>
        <p:spPr>
          <a:xfrm>
            <a:off x="612647" y="1563132"/>
            <a:ext cx="11019515" cy="4593828"/>
          </a:xfrm>
        </p:spPr>
        <p:txBody>
          <a:bodyPr>
            <a:noAutofit/>
          </a:bodyPr>
          <a:lstStyle/>
          <a:p>
            <a:pPr marL="0" indent="0">
              <a:buNone/>
            </a:pPr>
            <a:r>
              <a:rPr lang="en-US" dirty="0">
                <a:latin typeface="Monaco" pitchFamily="2" charset="77"/>
              </a:rPr>
              <a:t>def </a:t>
            </a:r>
            <a:r>
              <a:rPr lang="en-US" dirty="0" err="1">
                <a:latin typeface="Monaco" pitchFamily="2" charset="77"/>
              </a:rPr>
              <a:t>factorial_iterative</a:t>
            </a:r>
            <a:r>
              <a:rPr lang="en-US" dirty="0">
                <a:latin typeface="Monaco" pitchFamily="2" charset="77"/>
              </a:rPr>
              <a:t>(n):</a:t>
            </a:r>
          </a:p>
          <a:p>
            <a:pPr marL="0" indent="0">
              <a:buNone/>
            </a:pPr>
            <a:r>
              <a:rPr lang="en-US" dirty="0">
                <a:latin typeface="Monaco" pitchFamily="2" charset="77"/>
              </a:rPr>
              <a:t>    num = 1</a:t>
            </a:r>
          </a:p>
          <a:p>
            <a:pPr marL="0" indent="0">
              <a:buNone/>
            </a:pPr>
            <a:r>
              <a:rPr lang="en-US" dirty="0">
                <a:latin typeface="Monaco" pitchFamily="2" charset="77"/>
              </a:rPr>
              <a:t>    for </a:t>
            </a:r>
            <a:r>
              <a:rPr lang="en-US" dirty="0" err="1">
                <a:latin typeface="Monaco" pitchFamily="2" charset="77"/>
              </a:rPr>
              <a:t>i</a:t>
            </a:r>
            <a:r>
              <a:rPr lang="en-US" dirty="0">
                <a:latin typeface="Monaco" pitchFamily="2" charset="77"/>
              </a:rPr>
              <a:t> in range(2, n + 1):</a:t>
            </a:r>
          </a:p>
          <a:p>
            <a:pPr marL="0" indent="0">
              <a:buNone/>
            </a:pPr>
            <a:r>
              <a:rPr lang="en-US" dirty="0">
                <a:latin typeface="Monaco" pitchFamily="2" charset="77"/>
              </a:rPr>
              <a:t>        num *= </a:t>
            </a:r>
            <a:r>
              <a:rPr lang="en-US" dirty="0" err="1">
                <a:latin typeface="Monaco" pitchFamily="2" charset="77"/>
              </a:rPr>
              <a:t>i</a:t>
            </a:r>
            <a:r>
              <a:rPr lang="en-US" dirty="0">
                <a:latin typeface="Monaco" pitchFamily="2" charset="77"/>
              </a:rPr>
              <a:t>  # same as num = num * </a:t>
            </a:r>
            <a:r>
              <a:rPr lang="en-US" dirty="0" err="1">
                <a:latin typeface="Monaco" pitchFamily="2" charset="77"/>
              </a:rPr>
              <a:t>i</a:t>
            </a:r>
            <a:endParaRPr lang="en-US" dirty="0">
              <a:latin typeface="Monaco" pitchFamily="2" charset="77"/>
            </a:endParaRPr>
          </a:p>
          <a:p>
            <a:pPr marL="0" indent="0">
              <a:buNone/>
            </a:pPr>
            <a:r>
              <a:rPr lang="en-US" dirty="0">
                <a:latin typeface="Monaco" pitchFamily="2" charset="77"/>
              </a:rPr>
              <a:t>    return num</a:t>
            </a:r>
          </a:p>
          <a:p>
            <a:pPr marL="0" indent="0">
              <a:buNone/>
            </a:pPr>
            <a:r>
              <a:rPr lang="en-US" dirty="0">
                <a:latin typeface="Monaco" pitchFamily="2" charset="77"/>
              </a:rPr>
              <a:t>def factorial_iterative2(n):</a:t>
            </a:r>
          </a:p>
          <a:p>
            <a:pPr marL="0" indent="0">
              <a:buNone/>
            </a:pPr>
            <a:r>
              <a:rPr lang="en-US" dirty="0">
                <a:latin typeface="Monaco" pitchFamily="2" charset="77"/>
              </a:rPr>
              <a:t>    num = 1</a:t>
            </a:r>
          </a:p>
          <a:p>
            <a:pPr marL="0" indent="0">
              <a:buNone/>
            </a:pPr>
            <a:r>
              <a:rPr lang="en-US" dirty="0">
                <a:latin typeface="Monaco" pitchFamily="2" charset="77"/>
              </a:rPr>
              <a:t>    for </a:t>
            </a:r>
            <a:r>
              <a:rPr lang="en-US" dirty="0" err="1">
                <a:latin typeface="Monaco" pitchFamily="2" charset="77"/>
              </a:rPr>
              <a:t>i</a:t>
            </a:r>
            <a:r>
              <a:rPr lang="en-US" dirty="0">
                <a:latin typeface="Monaco" pitchFamily="2" charset="77"/>
              </a:rPr>
              <a:t> in range(n):</a:t>
            </a:r>
          </a:p>
          <a:p>
            <a:pPr marL="0" indent="0">
              <a:buNone/>
            </a:pPr>
            <a:r>
              <a:rPr lang="en-US" dirty="0">
                <a:latin typeface="Monaco" pitchFamily="2" charset="77"/>
              </a:rPr>
              <a:t>        num *= (</a:t>
            </a:r>
            <a:r>
              <a:rPr lang="en-US" dirty="0" err="1">
                <a:latin typeface="Monaco" pitchFamily="2" charset="77"/>
              </a:rPr>
              <a:t>i</a:t>
            </a:r>
            <a:r>
              <a:rPr lang="en-US" dirty="0">
                <a:latin typeface="Monaco" pitchFamily="2" charset="77"/>
              </a:rPr>
              <a:t> + 1)  # same as num = num * (i+1)</a:t>
            </a:r>
          </a:p>
          <a:p>
            <a:pPr marL="0" indent="0">
              <a:buNone/>
            </a:pPr>
            <a:r>
              <a:rPr lang="en-US" dirty="0">
                <a:latin typeface="Monaco" pitchFamily="2" charset="77"/>
              </a:rPr>
              <a:t>    return num</a:t>
            </a:r>
          </a:p>
        </p:txBody>
      </p:sp>
      <p:sp>
        <p:nvSpPr>
          <p:cNvPr id="2" name="TextBox 1">
            <a:extLst>
              <a:ext uri="{FF2B5EF4-FFF2-40B4-BE49-F238E27FC236}">
                <a16:creationId xmlns:a16="http://schemas.microsoft.com/office/drawing/2014/main" id="{6389061E-F6CD-B44F-5AC9-6056A0281BF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35852E5-EF0D-D9E6-2E00-E69905154EE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Answer</a:t>
            </a:r>
            <a:endParaRPr lang="en-US" b="1" kern="1200" dirty="0">
              <a:solidFill>
                <a:schemeClr val="tx1"/>
              </a:solidFill>
              <a:latin typeface="+mj-lt"/>
              <a:ea typeface="+mj-ea"/>
              <a:cs typeface="+mj-cs"/>
            </a:endParaRPr>
          </a:p>
        </p:txBody>
      </p:sp>
    </p:spTree>
    <p:extLst>
      <p:ext uri="{BB962C8B-B14F-4D97-AF65-F5344CB8AC3E}">
        <p14:creationId xmlns:p14="http://schemas.microsoft.com/office/powerpoint/2010/main" val="2263465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F56A2-DC15-CFDA-49FC-CCBD2CEA305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CFDE500-E104-9197-14BB-B7DD52B6734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E6820A6-40FE-E7E7-6505-F792FBFA7F6B}"/>
              </a:ext>
            </a:extLst>
          </p:cNvPr>
          <p:cNvSpPr>
            <a:spLocks noGrp="1"/>
          </p:cNvSpPr>
          <p:nvPr>
            <p:ph type="sldNum" sz="quarter" idx="12"/>
          </p:nvPr>
        </p:nvSpPr>
        <p:spPr/>
        <p:txBody>
          <a:bodyPr/>
          <a:lstStyle/>
          <a:p>
            <a:fld id="{CC057153-B650-4DEB-B370-79DDCFDCE934}" type="slidenum">
              <a:rPr lang="en-US" smtClean="0"/>
              <a:t>40</a:t>
            </a:fld>
            <a:endParaRPr lang="en-US"/>
          </a:p>
        </p:txBody>
      </p:sp>
      <p:sp>
        <p:nvSpPr>
          <p:cNvPr id="4" name="Content Placeholder 3">
            <a:extLst>
              <a:ext uri="{FF2B5EF4-FFF2-40B4-BE49-F238E27FC236}">
                <a16:creationId xmlns:a16="http://schemas.microsoft.com/office/drawing/2014/main" id="{6862C8B9-EA23-F710-F280-4CF671C8AD05}"/>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1711B9B2-A769-95C3-018C-EFF43DF60AB6}"/>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EC10C50-E48E-FA22-535C-0A9522DC65C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23E38174-2F20-2C22-FB94-63B5C30A15F4}"/>
              </a:ext>
            </a:extLst>
          </p:cNvPr>
          <p:cNvSpPr txBox="1"/>
          <p:nvPr/>
        </p:nvSpPr>
        <p:spPr>
          <a:xfrm>
            <a:off x="-10885" y="5510629"/>
            <a:ext cx="10608127" cy="369332"/>
          </a:xfrm>
          <a:prstGeom prst="rect">
            <a:avLst/>
          </a:prstGeom>
          <a:noFill/>
        </p:spPr>
        <p:txBody>
          <a:bodyPr wrap="square">
            <a:spAutoFit/>
          </a:bodyPr>
          <a:lstStyle/>
          <a:p>
            <a:pPr lvl="1"/>
            <a:endParaRPr lang="en-US" dirty="0"/>
          </a:p>
        </p:txBody>
      </p:sp>
      <p:sp>
        <p:nvSpPr>
          <p:cNvPr id="7" name="Rectangle 6">
            <a:extLst>
              <a:ext uri="{FF2B5EF4-FFF2-40B4-BE49-F238E27FC236}">
                <a16:creationId xmlns:a16="http://schemas.microsoft.com/office/drawing/2014/main" id="{9FB09235-811E-A64E-8D44-DCF3CF123FCD}"/>
              </a:ext>
            </a:extLst>
          </p:cNvPr>
          <p:cNvSpPr/>
          <p:nvPr/>
        </p:nvSpPr>
        <p:spPr>
          <a:xfrm>
            <a:off x="6960540" y="5022166"/>
            <a:ext cx="4618814"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reverse('s51') + 'c'</a:t>
            </a:r>
          </a:p>
        </p:txBody>
      </p:sp>
      <p:sp>
        <p:nvSpPr>
          <p:cNvPr id="5" name="Rectangle 4">
            <a:extLst>
              <a:ext uri="{FF2B5EF4-FFF2-40B4-BE49-F238E27FC236}">
                <a16:creationId xmlns:a16="http://schemas.microsoft.com/office/drawing/2014/main" id="{BD554241-79A0-2177-7619-09AD041A539E}"/>
              </a:ext>
            </a:extLst>
          </p:cNvPr>
          <p:cNvSpPr/>
          <p:nvPr/>
        </p:nvSpPr>
        <p:spPr>
          <a:xfrm>
            <a:off x="6960540" y="3690789"/>
            <a:ext cx="4618814"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reverse('51') + 's'</a:t>
            </a:r>
          </a:p>
        </p:txBody>
      </p:sp>
      <p:sp>
        <p:nvSpPr>
          <p:cNvPr id="8" name="Rectangle 7">
            <a:extLst>
              <a:ext uri="{FF2B5EF4-FFF2-40B4-BE49-F238E27FC236}">
                <a16:creationId xmlns:a16="http://schemas.microsoft.com/office/drawing/2014/main" id="{1B466AAE-D655-29D0-4DE8-F0B2E1E95C92}"/>
              </a:ext>
            </a:extLst>
          </p:cNvPr>
          <p:cNvSpPr/>
          <p:nvPr/>
        </p:nvSpPr>
        <p:spPr>
          <a:xfrm>
            <a:off x="6960539" y="2365944"/>
            <a:ext cx="4618814"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reverse('1') + '5'</a:t>
            </a:r>
          </a:p>
        </p:txBody>
      </p:sp>
      <p:sp>
        <p:nvSpPr>
          <p:cNvPr id="9" name="TextBox 8">
            <a:extLst>
              <a:ext uri="{FF2B5EF4-FFF2-40B4-BE49-F238E27FC236}">
                <a16:creationId xmlns:a16="http://schemas.microsoft.com/office/drawing/2014/main" id="{8C06A0CA-823E-1B7D-87A1-1BAF484BAB1C}"/>
              </a:ext>
            </a:extLst>
          </p:cNvPr>
          <p:cNvSpPr txBox="1"/>
          <p:nvPr/>
        </p:nvSpPr>
        <p:spPr>
          <a:xfrm>
            <a:off x="10287642" y="3690789"/>
            <a:ext cx="128753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='s51'</a:t>
            </a:r>
          </a:p>
        </p:txBody>
      </p:sp>
      <p:sp>
        <p:nvSpPr>
          <p:cNvPr id="12" name="TextBox 11">
            <a:extLst>
              <a:ext uri="{FF2B5EF4-FFF2-40B4-BE49-F238E27FC236}">
                <a16:creationId xmlns:a16="http://schemas.microsoft.com/office/drawing/2014/main" id="{E3E07C2B-55A7-2875-4120-7CC20C4AE0FA}"/>
              </a:ext>
            </a:extLst>
          </p:cNvPr>
          <p:cNvSpPr txBox="1"/>
          <p:nvPr/>
        </p:nvSpPr>
        <p:spPr>
          <a:xfrm>
            <a:off x="10145585" y="5059817"/>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13" name="TextBox 12">
            <a:extLst>
              <a:ext uri="{FF2B5EF4-FFF2-40B4-BE49-F238E27FC236}">
                <a16:creationId xmlns:a16="http://schemas.microsoft.com/office/drawing/2014/main" id="{7F6C30D0-5AB2-34B8-B40F-58F2A3D8E325}"/>
              </a:ext>
            </a:extLst>
          </p:cNvPr>
          <p:cNvSpPr txBox="1"/>
          <p:nvPr/>
        </p:nvSpPr>
        <p:spPr>
          <a:xfrm>
            <a:off x="10421301" y="2365944"/>
            <a:ext cx="114967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='51'</a:t>
            </a:r>
          </a:p>
        </p:txBody>
      </p:sp>
      <p:sp>
        <p:nvSpPr>
          <p:cNvPr id="17" name="TextBox 16">
            <a:extLst>
              <a:ext uri="{FF2B5EF4-FFF2-40B4-BE49-F238E27FC236}">
                <a16:creationId xmlns:a16="http://schemas.microsoft.com/office/drawing/2014/main" id="{FF68E2BB-6306-FB37-F280-23BD4529216C}"/>
              </a:ext>
            </a:extLst>
          </p:cNvPr>
          <p:cNvSpPr txBox="1"/>
          <p:nvPr/>
        </p:nvSpPr>
        <p:spPr>
          <a:xfrm>
            <a:off x="234787" y="4355914"/>
            <a:ext cx="6102220" cy="1169551"/>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p>
          <a:p>
            <a:pPr marL="1428750" lvl="3" indent="-285750">
              <a:buFont typeface="Wingdings" pitchFamily="2" charset="2"/>
              <a:buChar char="Ø"/>
            </a:pPr>
            <a:r>
              <a:rPr lang="en-US" sz="1400" dirty="0">
                <a:latin typeface="Monaco" pitchFamily="2" charset="77"/>
              </a:rPr>
              <a:t>reverse('51') + 's'</a:t>
            </a:r>
          </a:p>
          <a:p>
            <a:pPr marL="1885950" lvl="4" indent="-285750">
              <a:buFont typeface="Wingdings" pitchFamily="2" charset="2"/>
              <a:buChar char="Ø"/>
            </a:pPr>
            <a:r>
              <a:rPr lang="en-US" sz="1400" dirty="0">
                <a:latin typeface="Monaco" pitchFamily="2" charset="77"/>
              </a:rPr>
              <a:t>reverse('1') + '5'</a:t>
            </a:r>
            <a:endParaRPr lang="en-US" sz="1400" dirty="0"/>
          </a:p>
          <a:p>
            <a:pPr marL="1600200" lvl="4"/>
            <a:endParaRPr lang="en-US" sz="1400" dirty="0"/>
          </a:p>
        </p:txBody>
      </p:sp>
    </p:spTree>
    <p:extLst>
      <p:ext uri="{BB962C8B-B14F-4D97-AF65-F5344CB8AC3E}">
        <p14:creationId xmlns:p14="http://schemas.microsoft.com/office/powerpoint/2010/main" val="39568414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9B1A0-FF12-9F8F-2F16-EAE17911B58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AEE30F2-84B8-77E1-8137-473AF91069A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6DAE987-03C4-4A36-7A47-5A9DF233D454}"/>
              </a:ext>
            </a:extLst>
          </p:cNvPr>
          <p:cNvSpPr>
            <a:spLocks noGrp="1"/>
          </p:cNvSpPr>
          <p:nvPr>
            <p:ph type="sldNum" sz="quarter" idx="12"/>
          </p:nvPr>
        </p:nvSpPr>
        <p:spPr/>
        <p:txBody>
          <a:bodyPr/>
          <a:lstStyle/>
          <a:p>
            <a:fld id="{CC057153-B650-4DEB-B370-79DDCFDCE934}" type="slidenum">
              <a:rPr lang="en-US" smtClean="0"/>
              <a:t>41</a:t>
            </a:fld>
            <a:endParaRPr lang="en-US"/>
          </a:p>
        </p:txBody>
      </p:sp>
      <p:sp>
        <p:nvSpPr>
          <p:cNvPr id="4" name="Content Placeholder 3">
            <a:extLst>
              <a:ext uri="{FF2B5EF4-FFF2-40B4-BE49-F238E27FC236}">
                <a16:creationId xmlns:a16="http://schemas.microsoft.com/office/drawing/2014/main" id="{CC56D389-B104-3FFA-4F42-B561CC1FAEC2}"/>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7F07E367-AEFF-0651-9956-518656BF786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8EFF19E-BD33-D827-5A72-3450FBD0E14C}"/>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C73561B8-EF5A-7D91-9087-0E484EF94C37}"/>
              </a:ext>
            </a:extLst>
          </p:cNvPr>
          <p:cNvSpPr txBox="1"/>
          <p:nvPr/>
        </p:nvSpPr>
        <p:spPr>
          <a:xfrm>
            <a:off x="-10885" y="5510629"/>
            <a:ext cx="10608127" cy="369332"/>
          </a:xfrm>
          <a:prstGeom prst="rect">
            <a:avLst/>
          </a:prstGeom>
          <a:noFill/>
        </p:spPr>
        <p:txBody>
          <a:bodyPr wrap="square">
            <a:spAutoFit/>
          </a:bodyPr>
          <a:lstStyle/>
          <a:p>
            <a:pPr lvl="1"/>
            <a:endParaRPr lang="en-US" dirty="0"/>
          </a:p>
        </p:txBody>
      </p:sp>
      <p:sp>
        <p:nvSpPr>
          <p:cNvPr id="7" name="Rectangle 6">
            <a:extLst>
              <a:ext uri="{FF2B5EF4-FFF2-40B4-BE49-F238E27FC236}">
                <a16:creationId xmlns:a16="http://schemas.microsoft.com/office/drawing/2014/main" id="{6FD74609-DAFD-CB25-EF34-88464974BF3E}"/>
              </a:ext>
            </a:extLst>
          </p:cNvPr>
          <p:cNvSpPr/>
          <p:nvPr/>
        </p:nvSpPr>
        <p:spPr>
          <a:xfrm>
            <a:off x="6848672" y="5022166"/>
            <a:ext cx="4730682"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reverse('s51') + 'c'</a:t>
            </a:r>
          </a:p>
        </p:txBody>
      </p:sp>
      <p:sp>
        <p:nvSpPr>
          <p:cNvPr id="5" name="Rectangle 4">
            <a:extLst>
              <a:ext uri="{FF2B5EF4-FFF2-40B4-BE49-F238E27FC236}">
                <a16:creationId xmlns:a16="http://schemas.microsoft.com/office/drawing/2014/main" id="{C19295E3-0237-44F9-B241-536E6EC5F77C}"/>
              </a:ext>
            </a:extLst>
          </p:cNvPr>
          <p:cNvSpPr/>
          <p:nvPr/>
        </p:nvSpPr>
        <p:spPr>
          <a:xfrm>
            <a:off x="6848672" y="3690789"/>
            <a:ext cx="4730682"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reverse('51') + 's'</a:t>
            </a:r>
          </a:p>
        </p:txBody>
      </p:sp>
      <p:sp>
        <p:nvSpPr>
          <p:cNvPr id="8" name="Rectangle 7">
            <a:extLst>
              <a:ext uri="{FF2B5EF4-FFF2-40B4-BE49-F238E27FC236}">
                <a16:creationId xmlns:a16="http://schemas.microsoft.com/office/drawing/2014/main" id="{8752AD48-7D0D-426D-3869-8A9415DA7D22}"/>
              </a:ext>
            </a:extLst>
          </p:cNvPr>
          <p:cNvSpPr/>
          <p:nvPr/>
        </p:nvSpPr>
        <p:spPr>
          <a:xfrm>
            <a:off x="6848671" y="2365944"/>
            <a:ext cx="4730682"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reverse('1') + '5'</a:t>
            </a:r>
          </a:p>
        </p:txBody>
      </p:sp>
      <p:sp>
        <p:nvSpPr>
          <p:cNvPr id="9" name="Rectangle 8">
            <a:extLst>
              <a:ext uri="{FF2B5EF4-FFF2-40B4-BE49-F238E27FC236}">
                <a16:creationId xmlns:a16="http://schemas.microsoft.com/office/drawing/2014/main" id="{59A7005E-9788-8CB4-1A85-A8F7CD8C00B0}"/>
              </a:ext>
            </a:extLst>
          </p:cNvPr>
          <p:cNvSpPr/>
          <p:nvPr/>
        </p:nvSpPr>
        <p:spPr>
          <a:xfrm>
            <a:off x="6848670" y="1041099"/>
            <a:ext cx="4730682"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 + '1'</a:t>
            </a:r>
          </a:p>
        </p:txBody>
      </p:sp>
      <p:sp>
        <p:nvSpPr>
          <p:cNvPr id="12" name="TextBox 11">
            <a:extLst>
              <a:ext uri="{FF2B5EF4-FFF2-40B4-BE49-F238E27FC236}">
                <a16:creationId xmlns:a16="http://schemas.microsoft.com/office/drawing/2014/main" id="{2C824110-B7DB-F1E8-CDAA-48330DFC9E9B}"/>
              </a:ext>
            </a:extLst>
          </p:cNvPr>
          <p:cNvSpPr txBox="1"/>
          <p:nvPr/>
        </p:nvSpPr>
        <p:spPr>
          <a:xfrm>
            <a:off x="10287642" y="3679936"/>
            <a:ext cx="128753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='s51'</a:t>
            </a:r>
          </a:p>
        </p:txBody>
      </p:sp>
      <p:sp>
        <p:nvSpPr>
          <p:cNvPr id="13" name="TextBox 12">
            <a:extLst>
              <a:ext uri="{FF2B5EF4-FFF2-40B4-BE49-F238E27FC236}">
                <a16:creationId xmlns:a16="http://schemas.microsoft.com/office/drawing/2014/main" id="{7A0345DA-4CF0-E79C-1A60-235BFDA30BFA}"/>
              </a:ext>
            </a:extLst>
          </p:cNvPr>
          <p:cNvSpPr txBox="1"/>
          <p:nvPr/>
        </p:nvSpPr>
        <p:spPr>
          <a:xfrm>
            <a:off x="10145585" y="5048964"/>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14" name="TextBox 13">
            <a:extLst>
              <a:ext uri="{FF2B5EF4-FFF2-40B4-BE49-F238E27FC236}">
                <a16:creationId xmlns:a16="http://schemas.microsoft.com/office/drawing/2014/main" id="{8E6F7094-2A50-AC6D-3D8F-8B53FA19CFEB}"/>
              </a:ext>
            </a:extLst>
          </p:cNvPr>
          <p:cNvSpPr txBox="1"/>
          <p:nvPr/>
        </p:nvSpPr>
        <p:spPr>
          <a:xfrm>
            <a:off x="10421301" y="2355091"/>
            <a:ext cx="114967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='51'</a:t>
            </a:r>
          </a:p>
        </p:txBody>
      </p:sp>
      <p:sp>
        <p:nvSpPr>
          <p:cNvPr id="15" name="TextBox 14">
            <a:extLst>
              <a:ext uri="{FF2B5EF4-FFF2-40B4-BE49-F238E27FC236}">
                <a16:creationId xmlns:a16="http://schemas.microsoft.com/office/drawing/2014/main" id="{5F05AA8A-4E4D-4CBA-8CEF-F551B4040C55}"/>
              </a:ext>
            </a:extLst>
          </p:cNvPr>
          <p:cNvSpPr txBox="1"/>
          <p:nvPr/>
        </p:nvSpPr>
        <p:spPr>
          <a:xfrm>
            <a:off x="10559160" y="1051024"/>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='1'</a:t>
            </a:r>
          </a:p>
        </p:txBody>
      </p:sp>
      <p:sp>
        <p:nvSpPr>
          <p:cNvPr id="18" name="TextBox 17">
            <a:extLst>
              <a:ext uri="{FF2B5EF4-FFF2-40B4-BE49-F238E27FC236}">
                <a16:creationId xmlns:a16="http://schemas.microsoft.com/office/drawing/2014/main" id="{BC9108E1-9356-DC01-02A1-9D0C3F574B67}"/>
              </a:ext>
            </a:extLst>
          </p:cNvPr>
          <p:cNvSpPr txBox="1"/>
          <p:nvPr/>
        </p:nvSpPr>
        <p:spPr>
          <a:xfrm>
            <a:off x="234787" y="4355914"/>
            <a:ext cx="6102220" cy="1384995"/>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p>
          <a:p>
            <a:pPr marL="1428750" lvl="3" indent="-285750">
              <a:buFont typeface="Wingdings" pitchFamily="2" charset="2"/>
              <a:buChar char="Ø"/>
            </a:pPr>
            <a:r>
              <a:rPr lang="en-US" sz="1400" dirty="0">
                <a:latin typeface="Monaco" pitchFamily="2" charset="77"/>
              </a:rPr>
              <a:t>reverse('51') + 's'</a:t>
            </a:r>
          </a:p>
          <a:p>
            <a:pPr marL="1885950" lvl="4" indent="-285750">
              <a:buFont typeface="Wingdings" pitchFamily="2" charset="2"/>
              <a:buChar char="Ø"/>
            </a:pPr>
            <a:r>
              <a:rPr lang="en-US" sz="1400" dirty="0">
                <a:latin typeface="Monaco" pitchFamily="2" charset="77"/>
              </a:rPr>
              <a:t>reverse('1') + '5'</a:t>
            </a:r>
          </a:p>
          <a:p>
            <a:pPr marL="2343150" lvl="5" indent="-285750">
              <a:buFont typeface="Wingdings" pitchFamily="2" charset="2"/>
              <a:buChar char="Ø"/>
            </a:pPr>
            <a:r>
              <a:rPr lang="en-US" sz="1400" dirty="0">
                <a:latin typeface="Monaco" pitchFamily="2" charset="77"/>
              </a:rPr>
              <a:t>reverse('') + '1'</a:t>
            </a:r>
            <a:endParaRPr lang="en-US" sz="1400" dirty="0"/>
          </a:p>
          <a:p>
            <a:pPr marL="1600200" lvl="4"/>
            <a:endParaRPr lang="en-US" sz="1400" dirty="0"/>
          </a:p>
        </p:txBody>
      </p:sp>
    </p:spTree>
    <p:extLst>
      <p:ext uri="{BB962C8B-B14F-4D97-AF65-F5344CB8AC3E}">
        <p14:creationId xmlns:p14="http://schemas.microsoft.com/office/powerpoint/2010/main" val="1364535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A348F-6144-EA44-9CAF-94D8637E6E8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67A036D-D994-2D39-4B8A-CB285759C02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C2ECE1D-FF5B-F6EC-C355-C859622999CF}"/>
              </a:ext>
            </a:extLst>
          </p:cNvPr>
          <p:cNvSpPr>
            <a:spLocks noGrp="1"/>
          </p:cNvSpPr>
          <p:nvPr>
            <p:ph type="sldNum" sz="quarter" idx="12"/>
          </p:nvPr>
        </p:nvSpPr>
        <p:spPr/>
        <p:txBody>
          <a:bodyPr/>
          <a:lstStyle/>
          <a:p>
            <a:fld id="{CC057153-B650-4DEB-B370-79DDCFDCE934}" type="slidenum">
              <a:rPr lang="en-US" smtClean="0"/>
              <a:t>42</a:t>
            </a:fld>
            <a:endParaRPr lang="en-US"/>
          </a:p>
        </p:txBody>
      </p:sp>
      <p:sp>
        <p:nvSpPr>
          <p:cNvPr id="4" name="Content Placeholder 3">
            <a:extLst>
              <a:ext uri="{FF2B5EF4-FFF2-40B4-BE49-F238E27FC236}">
                <a16:creationId xmlns:a16="http://schemas.microsoft.com/office/drawing/2014/main" id="{FC28E47B-EDBE-FDBD-B8F8-5469ED7A60FA}"/>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D88493FD-9724-939A-8194-D30A982B6E5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3682386-4CB6-0BE6-9ADD-6F8EDD10E3D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CEC89A33-DFD6-BC8B-98BA-0F130220B852}"/>
              </a:ext>
            </a:extLst>
          </p:cNvPr>
          <p:cNvSpPr txBox="1"/>
          <p:nvPr/>
        </p:nvSpPr>
        <p:spPr>
          <a:xfrm>
            <a:off x="-10885" y="5510629"/>
            <a:ext cx="10608127" cy="369332"/>
          </a:xfrm>
          <a:prstGeom prst="rect">
            <a:avLst/>
          </a:prstGeom>
          <a:noFill/>
        </p:spPr>
        <p:txBody>
          <a:bodyPr wrap="square">
            <a:spAutoFit/>
          </a:bodyPr>
          <a:lstStyle/>
          <a:p>
            <a:pPr lvl="1"/>
            <a:endParaRPr lang="en-US" dirty="0"/>
          </a:p>
        </p:txBody>
      </p:sp>
      <p:sp>
        <p:nvSpPr>
          <p:cNvPr id="7" name="Rectangle 6">
            <a:extLst>
              <a:ext uri="{FF2B5EF4-FFF2-40B4-BE49-F238E27FC236}">
                <a16:creationId xmlns:a16="http://schemas.microsoft.com/office/drawing/2014/main" id="{4BE4AE94-BB0D-6295-E912-E19666381218}"/>
              </a:ext>
            </a:extLst>
          </p:cNvPr>
          <p:cNvSpPr/>
          <p:nvPr/>
        </p:nvSpPr>
        <p:spPr>
          <a:xfrm>
            <a:off x="7666892" y="5490087"/>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reverse('s51') + 'c'</a:t>
            </a:r>
          </a:p>
        </p:txBody>
      </p:sp>
      <p:sp>
        <p:nvSpPr>
          <p:cNvPr id="5" name="Rectangle 4">
            <a:extLst>
              <a:ext uri="{FF2B5EF4-FFF2-40B4-BE49-F238E27FC236}">
                <a16:creationId xmlns:a16="http://schemas.microsoft.com/office/drawing/2014/main" id="{E5C9F46E-78F1-4B8E-E662-127397C63A17}"/>
              </a:ext>
            </a:extLst>
          </p:cNvPr>
          <p:cNvSpPr/>
          <p:nvPr/>
        </p:nvSpPr>
        <p:spPr>
          <a:xfrm>
            <a:off x="7666892" y="4158710"/>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reverse('51') + 's'</a:t>
            </a:r>
          </a:p>
        </p:txBody>
      </p:sp>
      <p:sp>
        <p:nvSpPr>
          <p:cNvPr id="8" name="Rectangle 7">
            <a:extLst>
              <a:ext uri="{FF2B5EF4-FFF2-40B4-BE49-F238E27FC236}">
                <a16:creationId xmlns:a16="http://schemas.microsoft.com/office/drawing/2014/main" id="{ED0CCD63-54FF-6B23-B1A8-3B59B87CB25F}"/>
              </a:ext>
            </a:extLst>
          </p:cNvPr>
          <p:cNvSpPr/>
          <p:nvPr/>
        </p:nvSpPr>
        <p:spPr>
          <a:xfrm>
            <a:off x="7666891" y="2833865"/>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reverse('1') + '5'</a:t>
            </a:r>
          </a:p>
        </p:txBody>
      </p:sp>
      <p:sp>
        <p:nvSpPr>
          <p:cNvPr id="9" name="Rectangle 8">
            <a:extLst>
              <a:ext uri="{FF2B5EF4-FFF2-40B4-BE49-F238E27FC236}">
                <a16:creationId xmlns:a16="http://schemas.microsoft.com/office/drawing/2014/main" id="{84C4EDAC-060F-5838-1323-DA7204D12E6A}"/>
              </a:ext>
            </a:extLst>
          </p:cNvPr>
          <p:cNvSpPr/>
          <p:nvPr/>
        </p:nvSpPr>
        <p:spPr>
          <a:xfrm>
            <a:off x="7666890" y="1509020"/>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 + '1'</a:t>
            </a:r>
          </a:p>
        </p:txBody>
      </p:sp>
      <p:sp>
        <p:nvSpPr>
          <p:cNvPr id="12" name="Rectangle 11">
            <a:extLst>
              <a:ext uri="{FF2B5EF4-FFF2-40B4-BE49-F238E27FC236}">
                <a16:creationId xmlns:a16="http://schemas.microsoft.com/office/drawing/2014/main" id="{1F5E0A82-202F-C756-2067-67AAB1FD4BAF}"/>
              </a:ext>
            </a:extLst>
          </p:cNvPr>
          <p:cNvSpPr/>
          <p:nvPr/>
        </p:nvSpPr>
        <p:spPr>
          <a:xfrm>
            <a:off x="7666890" y="189464"/>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a:t>
            </a:r>
          </a:p>
        </p:txBody>
      </p:sp>
      <p:sp>
        <p:nvSpPr>
          <p:cNvPr id="13" name="TextBox 12">
            <a:extLst>
              <a:ext uri="{FF2B5EF4-FFF2-40B4-BE49-F238E27FC236}">
                <a16:creationId xmlns:a16="http://schemas.microsoft.com/office/drawing/2014/main" id="{03E8330A-3FB3-6054-1164-AE7439F09387}"/>
              </a:ext>
            </a:extLst>
          </p:cNvPr>
          <p:cNvSpPr txBox="1"/>
          <p:nvPr/>
        </p:nvSpPr>
        <p:spPr>
          <a:xfrm>
            <a:off x="10286972" y="4185784"/>
            <a:ext cx="128753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='s51'</a:t>
            </a:r>
          </a:p>
        </p:txBody>
      </p:sp>
      <p:sp>
        <p:nvSpPr>
          <p:cNvPr id="14" name="TextBox 13">
            <a:extLst>
              <a:ext uri="{FF2B5EF4-FFF2-40B4-BE49-F238E27FC236}">
                <a16:creationId xmlns:a16="http://schemas.microsoft.com/office/drawing/2014/main" id="{C23DD03D-63F7-92BF-6879-FBF255D30A74}"/>
              </a:ext>
            </a:extLst>
          </p:cNvPr>
          <p:cNvSpPr txBox="1"/>
          <p:nvPr/>
        </p:nvSpPr>
        <p:spPr>
          <a:xfrm>
            <a:off x="10144915" y="5554812"/>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15" name="TextBox 14">
            <a:extLst>
              <a:ext uri="{FF2B5EF4-FFF2-40B4-BE49-F238E27FC236}">
                <a16:creationId xmlns:a16="http://schemas.microsoft.com/office/drawing/2014/main" id="{282DC826-0CCD-80F7-5690-8C740189A821}"/>
              </a:ext>
            </a:extLst>
          </p:cNvPr>
          <p:cNvSpPr txBox="1"/>
          <p:nvPr/>
        </p:nvSpPr>
        <p:spPr>
          <a:xfrm>
            <a:off x="10420631" y="2860939"/>
            <a:ext cx="114967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='51'</a:t>
            </a:r>
          </a:p>
        </p:txBody>
      </p:sp>
      <p:sp>
        <p:nvSpPr>
          <p:cNvPr id="16" name="TextBox 15">
            <a:extLst>
              <a:ext uri="{FF2B5EF4-FFF2-40B4-BE49-F238E27FC236}">
                <a16:creationId xmlns:a16="http://schemas.microsoft.com/office/drawing/2014/main" id="{57AF23FA-2652-B04E-3D3B-3909CD6DE607}"/>
              </a:ext>
            </a:extLst>
          </p:cNvPr>
          <p:cNvSpPr txBox="1"/>
          <p:nvPr/>
        </p:nvSpPr>
        <p:spPr>
          <a:xfrm>
            <a:off x="10558490" y="1556872"/>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='1'</a:t>
            </a:r>
          </a:p>
        </p:txBody>
      </p:sp>
      <p:sp>
        <p:nvSpPr>
          <p:cNvPr id="17" name="TextBox 16">
            <a:extLst>
              <a:ext uri="{FF2B5EF4-FFF2-40B4-BE49-F238E27FC236}">
                <a16:creationId xmlns:a16="http://schemas.microsoft.com/office/drawing/2014/main" id="{0EB96D6B-ACB8-6546-E951-DA858335BBE9}"/>
              </a:ext>
            </a:extLst>
          </p:cNvPr>
          <p:cNvSpPr txBox="1"/>
          <p:nvPr/>
        </p:nvSpPr>
        <p:spPr>
          <a:xfrm>
            <a:off x="10696348" y="194104"/>
            <a:ext cx="87395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a:t>
            </a:r>
          </a:p>
        </p:txBody>
      </p:sp>
      <p:sp>
        <p:nvSpPr>
          <p:cNvPr id="18" name="TextBox 17">
            <a:extLst>
              <a:ext uri="{FF2B5EF4-FFF2-40B4-BE49-F238E27FC236}">
                <a16:creationId xmlns:a16="http://schemas.microsoft.com/office/drawing/2014/main" id="{464E1AA3-2930-35DB-C7EE-6CD4B18A3FFA}"/>
              </a:ext>
            </a:extLst>
          </p:cNvPr>
          <p:cNvSpPr txBox="1"/>
          <p:nvPr/>
        </p:nvSpPr>
        <p:spPr>
          <a:xfrm>
            <a:off x="234787" y="4355914"/>
            <a:ext cx="6102220" cy="1600438"/>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p>
          <a:p>
            <a:pPr marL="1428750" lvl="3" indent="-285750">
              <a:buFont typeface="Wingdings" pitchFamily="2" charset="2"/>
              <a:buChar char="Ø"/>
            </a:pPr>
            <a:r>
              <a:rPr lang="en-US" sz="1400" dirty="0">
                <a:latin typeface="Monaco" pitchFamily="2" charset="77"/>
              </a:rPr>
              <a:t>reverse('51') + 's'</a:t>
            </a:r>
          </a:p>
          <a:p>
            <a:pPr marL="1885950" lvl="4" indent="-285750">
              <a:buFont typeface="Wingdings" pitchFamily="2" charset="2"/>
              <a:buChar char="Ø"/>
            </a:pPr>
            <a:r>
              <a:rPr lang="en-US" sz="1400" dirty="0">
                <a:latin typeface="Monaco" pitchFamily="2" charset="77"/>
              </a:rPr>
              <a:t>reverse('1') + '5'</a:t>
            </a:r>
          </a:p>
          <a:p>
            <a:pPr marL="2343150" lvl="5" indent="-285750">
              <a:buFont typeface="Wingdings" pitchFamily="2" charset="2"/>
              <a:buChar char="Ø"/>
            </a:pPr>
            <a:r>
              <a:rPr lang="en-US" sz="1400" dirty="0">
                <a:latin typeface="Monaco" pitchFamily="2" charset="77"/>
              </a:rPr>
              <a:t>reverse('') + '1'</a:t>
            </a:r>
          </a:p>
          <a:p>
            <a:pPr marL="2800350" lvl="6" indent="-285750">
              <a:buFont typeface="Wingdings" pitchFamily="2" charset="2"/>
              <a:buChar char="Ø"/>
            </a:pPr>
            <a:r>
              <a:rPr lang="en-US" sz="1400" dirty="0">
                <a:latin typeface="Monaco" pitchFamily="2" charset="77"/>
              </a:rPr>
              <a:t>''</a:t>
            </a:r>
            <a:endParaRPr lang="en-US" sz="1400" dirty="0"/>
          </a:p>
          <a:p>
            <a:pPr marL="1600200" lvl="4"/>
            <a:endParaRPr lang="en-US" sz="1400" dirty="0"/>
          </a:p>
        </p:txBody>
      </p:sp>
    </p:spTree>
    <p:extLst>
      <p:ext uri="{BB962C8B-B14F-4D97-AF65-F5344CB8AC3E}">
        <p14:creationId xmlns:p14="http://schemas.microsoft.com/office/powerpoint/2010/main" val="16200092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DD062-7F29-7764-1B21-87AD7AF652C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831CBA8-C9D8-149F-9860-94FC424D094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802AB48-C6F9-8430-91CB-0F418C955E3D}"/>
              </a:ext>
            </a:extLst>
          </p:cNvPr>
          <p:cNvSpPr>
            <a:spLocks noGrp="1"/>
          </p:cNvSpPr>
          <p:nvPr>
            <p:ph type="sldNum" sz="quarter" idx="12"/>
          </p:nvPr>
        </p:nvSpPr>
        <p:spPr/>
        <p:txBody>
          <a:bodyPr/>
          <a:lstStyle/>
          <a:p>
            <a:fld id="{CC057153-B650-4DEB-B370-79DDCFDCE934}" type="slidenum">
              <a:rPr lang="en-US" smtClean="0"/>
              <a:t>43</a:t>
            </a:fld>
            <a:endParaRPr lang="en-US"/>
          </a:p>
        </p:txBody>
      </p:sp>
      <p:sp>
        <p:nvSpPr>
          <p:cNvPr id="4" name="Content Placeholder 3">
            <a:extLst>
              <a:ext uri="{FF2B5EF4-FFF2-40B4-BE49-F238E27FC236}">
                <a16:creationId xmlns:a16="http://schemas.microsoft.com/office/drawing/2014/main" id="{343A0694-40E0-17B9-0AC3-72616D27A629}"/>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4F5A4E20-6083-095D-6E79-C8183FB8BB0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E439E87-296E-78ED-F232-E1F80DB6DA6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6C5CFF9D-D08B-6773-0CAC-689DB9EC8470}"/>
              </a:ext>
            </a:extLst>
          </p:cNvPr>
          <p:cNvSpPr txBox="1"/>
          <p:nvPr/>
        </p:nvSpPr>
        <p:spPr>
          <a:xfrm>
            <a:off x="-10885" y="5510629"/>
            <a:ext cx="10608127" cy="369332"/>
          </a:xfrm>
          <a:prstGeom prst="rect">
            <a:avLst/>
          </a:prstGeom>
          <a:noFill/>
        </p:spPr>
        <p:txBody>
          <a:bodyPr wrap="square">
            <a:spAutoFit/>
          </a:bodyPr>
          <a:lstStyle/>
          <a:p>
            <a:pPr lvl="1"/>
            <a:endParaRPr lang="en-US" dirty="0"/>
          </a:p>
        </p:txBody>
      </p:sp>
      <p:sp>
        <p:nvSpPr>
          <p:cNvPr id="7" name="Rectangle 6">
            <a:extLst>
              <a:ext uri="{FF2B5EF4-FFF2-40B4-BE49-F238E27FC236}">
                <a16:creationId xmlns:a16="http://schemas.microsoft.com/office/drawing/2014/main" id="{35C202CE-8B03-9506-77D1-E4B20EA60E1D}"/>
              </a:ext>
            </a:extLst>
          </p:cNvPr>
          <p:cNvSpPr/>
          <p:nvPr/>
        </p:nvSpPr>
        <p:spPr>
          <a:xfrm>
            <a:off x="7666892" y="5490087"/>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reverse('s51') + 'c'</a:t>
            </a:r>
          </a:p>
        </p:txBody>
      </p:sp>
      <p:sp>
        <p:nvSpPr>
          <p:cNvPr id="5" name="Rectangle 4">
            <a:extLst>
              <a:ext uri="{FF2B5EF4-FFF2-40B4-BE49-F238E27FC236}">
                <a16:creationId xmlns:a16="http://schemas.microsoft.com/office/drawing/2014/main" id="{584E71A3-D19D-281D-DE09-1D8D61645D6A}"/>
              </a:ext>
            </a:extLst>
          </p:cNvPr>
          <p:cNvSpPr/>
          <p:nvPr/>
        </p:nvSpPr>
        <p:spPr>
          <a:xfrm>
            <a:off x="7666892" y="4158710"/>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reverse('51') + 's'</a:t>
            </a:r>
          </a:p>
        </p:txBody>
      </p:sp>
      <p:sp>
        <p:nvSpPr>
          <p:cNvPr id="8" name="Rectangle 7">
            <a:extLst>
              <a:ext uri="{FF2B5EF4-FFF2-40B4-BE49-F238E27FC236}">
                <a16:creationId xmlns:a16="http://schemas.microsoft.com/office/drawing/2014/main" id="{F2D522E6-E8D4-3842-697C-CB20DAE7CF4E}"/>
              </a:ext>
            </a:extLst>
          </p:cNvPr>
          <p:cNvSpPr/>
          <p:nvPr/>
        </p:nvSpPr>
        <p:spPr>
          <a:xfrm>
            <a:off x="7666891" y="2833865"/>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reverse('1') + '5'</a:t>
            </a:r>
          </a:p>
        </p:txBody>
      </p:sp>
      <p:sp>
        <p:nvSpPr>
          <p:cNvPr id="9" name="Rectangle 8">
            <a:extLst>
              <a:ext uri="{FF2B5EF4-FFF2-40B4-BE49-F238E27FC236}">
                <a16:creationId xmlns:a16="http://schemas.microsoft.com/office/drawing/2014/main" id="{CB6CCE60-0E74-62DB-0A5F-7DB5E7928E7B}"/>
              </a:ext>
            </a:extLst>
          </p:cNvPr>
          <p:cNvSpPr/>
          <p:nvPr/>
        </p:nvSpPr>
        <p:spPr>
          <a:xfrm>
            <a:off x="7666890" y="1509020"/>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 + '1' = '1'</a:t>
            </a:r>
          </a:p>
        </p:txBody>
      </p:sp>
      <p:sp>
        <p:nvSpPr>
          <p:cNvPr id="13" name="TextBox 12">
            <a:extLst>
              <a:ext uri="{FF2B5EF4-FFF2-40B4-BE49-F238E27FC236}">
                <a16:creationId xmlns:a16="http://schemas.microsoft.com/office/drawing/2014/main" id="{C2BBC988-4E2B-2F5E-39AB-D33A962F8F17}"/>
              </a:ext>
            </a:extLst>
          </p:cNvPr>
          <p:cNvSpPr txBox="1"/>
          <p:nvPr/>
        </p:nvSpPr>
        <p:spPr>
          <a:xfrm>
            <a:off x="10286972" y="4185784"/>
            <a:ext cx="128753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='s51'</a:t>
            </a:r>
          </a:p>
        </p:txBody>
      </p:sp>
      <p:sp>
        <p:nvSpPr>
          <p:cNvPr id="15" name="TextBox 14">
            <a:extLst>
              <a:ext uri="{FF2B5EF4-FFF2-40B4-BE49-F238E27FC236}">
                <a16:creationId xmlns:a16="http://schemas.microsoft.com/office/drawing/2014/main" id="{0D5D3918-7B0E-13F8-3A73-522FBEBE75F1}"/>
              </a:ext>
            </a:extLst>
          </p:cNvPr>
          <p:cNvSpPr txBox="1"/>
          <p:nvPr/>
        </p:nvSpPr>
        <p:spPr>
          <a:xfrm>
            <a:off x="10144915" y="5554812"/>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16" name="TextBox 15">
            <a:extLst>
              <a:ext uri="{FF2B5EF4-FFF2-40B4-BE49-F238E27FC236}">
                <a16:creationId xmlns:a16="http://schemas.microsoft.com/office/drawing/2014/main" id="{14ADCFBC-C3E4-FFDF-C68E-C5C3D59882FD}"/>
              </a:ext>
            </a:extLst>
          </p:cNvPr>
          <p:cNvSpPr txBox="1"/>
          <p:nvPr/>
        </p:nvSpPr>
        <p:spPr>
          <a:xfrm>
            <a:off x="10420631" y="2860939"/>
            <a:ext cx="114967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='51'</a:t>
            </a:r>
          </a:p>
        </p:txBody>
      </p:sp>
      <p:sp>
        <p:nvSpPr>
          <p:cNvPr id="17" name="TextBox 16">
            <a:extLst>
              <a:ext uri="{FF2B5EF4-FFF2-40B4-BE49-F238E27FC236}">
                <a16:creationId xmlns:a16="http://schemas.microsoft.com/office/drawing/2014/main" id="{CBB5E767-36C6-FB7A-3CF3-E4E4BF3B3693}"/>
              </a:ext>
            </a:extLst>
          </p:cNvPr>
          <p:cNvSpPr txBox="1"/>
          <p:nvPr/>
        </p:nvSpPr>
        <p:spPr>
          <a:xfrm>
            <a:off x="10558490" y="1556872"/>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='1'</a:t>
            </a:r>
          </a:p>
        </p:txBody>
      </p:sp>
      <p:sp>
        <p:nvSpPr>
          <p:cNvPr id="18" name="TextBox 17">
            <a:extLst>
              <a:ext uri="{FF2B5EF4-FFF2-40B4-BE49-F238E27FC236}">
                <a16:creationId xmlns:a16="http://schemas.microsoft.com/office/drawing/2014/main" id="{B8CC2C32-24B3-0CDB-40A3-73D1B4186263}"/>
              </a:ext>
            </a:extLst>
          </p:cNvPr>
          <p:cNvSpPr txBox="1"/>
          <p:nvPr/>
        </p:nvSpPr>
        <p:spPr>
          <a:xfrm>
            <a:off x="234787" y="4355914"/>
            <a:ext cx="6102220" cy="1815882"/>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p>
          <a:p>
            <a:pPr marL="1428750" lvl="3" indent="-285750">
              <a:buFont typeface="Wingdings" pitchFamily="2" charset="2"/>
              <a:buChar char="Ø"/>
            </a:pPr>
            <a:r>
              <a:rPr lang="en-US" sz="1400" dirty="0">
                <a:latin typeface="Monaco" pitchFamily="2" charset="77"/>
              </a:rPr>
              <a:t>reverse('51') + 's'</a:t>
            </a:r>
          </a:p>
          <a:p>
            <a:pPr marL="1885950" lvl="4" indent="-285750">
              <a:buFont typeface="Wingdings" pitchFamily="2" charset="2"/>
              <a:buChar char="Ø"/>
            </a:pPr>
            <a:r>
              <a:rPr lang="en-US" sz="1400" dirty="0">
                <a:latin typeface="Monaco" pitchFamily="2" charset="77"/>
              </a:rPr>
              <a:t>reverse('1') + '5'</a:t>
            </a:r>
          </a:p>
          <a:p>
            <a:pPr marL="2343150" lvl="5" indent="-285750">
              <a:buFont typeface="Wingdings" pitchFamily="2" charset="2"/>
              <a:buChar char="Ø"/>
            </a:pPr>
            <a:r>
              <a:rPr lang="en-US" sz="1400" dirty="0">
                <a:latin typeface="Monaco" pitchFamily="2" charset="77"/>
              </a:rPr>
              <a:t>reverse('') + '1'</a:t>
            </a:r>
          </a:p>
          <a:p>
            <a:pPr marL="2800350" lvl="6" indent="-285750">
              <a:buFont typeface="Wingdings" pitchFamily="2" charset="2"/>
              <a:buChar char="Ø"/>
            </a:pPr>
            <a:r>
              <a:rPr lang="en-US" sz="1400" dirty="0">
                <a:latin typeface="Monaco" pitchFamily="2" charset="77"/>
              </a:rPr>
              <a:t>''</a:t>
            </a:r>
          </a:p>
          <a:p>
            <a:pPr marL="2343150" lvl="5" indent="-285750">
              <a:buFont typeface="Wingdings" pitchFamily="2" charset="2"/>
              <a:buChar char="Ø"/>
            </a:pPr>
            <a:r>
              <a:rPr lang="en-US" sz="1400" dirty="0">
                <a:latin typeface="Monaco" pitchFamily="2" charset="77"/>
              </a:rPr>
              <a:t>'' + '1' = '1'</a:t>
            </a:r>
            <a:endParaRPr lang="en-US" sz="1400" dirty="0"/>
          </a:p>
          <a:p>
            <a:pPr marL="1600200" lvl="4"/>
            <a:endParaRPr lang="en-US" sz="1400" dirty="0"/>
          </a:p>
        </p:txBody>
      </p:sp>
    </p:spTree>
    <p:extLst>
      <p:ext uri="{BB962C8B-B14F-4D97-AF65-F5344CB8AC3E}">
        <p14:creationId xmlns:p14="http://schemas.microsoft.com/office/powerpoint/2010/main" val="7063049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DBCA1-3732-1B7C-D60C-D514DD50BA3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DEBF25A-74A4-79C6-AC30-25A34B562D0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F71AEAE-55A3-E9EC-89C0-AB963D9CA9C3}"/>
              </a:ext>
            </a:extLst>
          </p:cNvPr>
          <p:cNvSpPr>
            <a:spLocks noGrp="1"/>
          </p:cNvSpPr>
          <p:nvPr>
            <p:ph type="sldNum" sz="quarter" idx="12"/>
          </p:nvPr>
        </p:nvSpPr>
        <p:spPr/>
        <p:txBody>
          <a:bodyPr/>
          <a:lstStyle/>
          <a:p>
            <a:fld id="{CC057153-B650-4DEB-B370-79DDCFDCE934}" type="slidenum">
              <a:rPr lang="en-US" smtClean="0"/>
              <a:t>44</a:t>
            </a:fld>
            <a:endParaRPr lang="en-US"/>
          </a:p>
        </p:txBody>
      </p:sp>
      <p:sp>
        <p:nvSpPr>
          <p:cNvPr id="4" name="Content Placeholder 3">
            <a:extLst>
              <a:ext uri="{FF2B5EF4-FFF2-40B4-BE49-F238E27FC236}">
                <a16:creationId xmlns:a16="http://schemas.microsoft.com/office/drawing/2014/main" id="{96C49301-DC1D-2649-C82D-2C51642A89F7}"/>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48426134-8955-BBE8-3EE0-509AED6B405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748F4F6-128A-CD1A-50C2-2F04CFCD75A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06BDE5DA-AB11-877B-82AB-F28733AB731B}"/>
              </a:ext>
            </a:extLst>
          </p:cNvPr>
          <p:cNvSpPr txBox="1"/>
          <p:nvPr/>
        </p:nvSpPr>
        <p:spPr>
          <a:xfrm>
            <a:off x="-10885" y="5510629"/>
            <a:ext cx="10608127" cy="369332"/>
          </a:xfrm>
          <a:prstGeom prst="rect">
            <a:avLst/>
          </a:prstGeom>
          <a:noFill/>
        </p:spPr>
        <p:txBody>
          <a:bodyPr wrap="square">
            <a:spAutoFit/>
          </a:bodyPr>
          <a:lstStyle/>
          <a:p>
            <a:pPr lvl="1"/>
            <a:endParaRPr lang="en-US" dirty="0"/>
          </a:p>
        </p:txBody>
      </p:sp>
      <p:sp>
        <p:nvSpPr>
          <p:cNvPr id="7" name="Rectangle 6">
            <a:extLst>
              <a:ext uri="{FF2B5EF4-FFF2-40B4-BE49-F238E27FC236}">
                <a16:creationId xmlns:a16="http://schemas.microsoft.com/office/drawing/2014/main" id="{F6DCBA6C-21E5-A3E6-A541-55ABD27527B1}"/>
              </a:ext>
            </a:extLst>
          </p:cNvPr>
          <p:cNvSpPr/>
          <p:nvPr/>
        </p:nvSpPr>
        <p:spPr>
          <a:xfrm>
            <a:off x="7666892" y="5490087"/>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reverse('s51') + 'c'</a:t>
            </a:r>
          </a:p>
        </p:txBody>
      </p:sp>
      <p:sp>
        <p:nvSpPr>
          <p:cNvPr id="5" name="Rectangle 4">
            <a:extLst>
              <a:ext uri="{FF2B5EF4-FFF2-40B4-BE49-F238E27FC236}">
                <a16:creationId xmlns:a16="http://schemas.microsoft.com/office/drawing/2014/main" id="{E8DD8449-D9FE-D3F0-8ADE-BFD3C9B0B88A}"/>
              </a:ext>
            </a:extLst>
          </p:cNvPr>
          <p:cNvSpPr/>
          <p:nvPr/>
        </p:nvSpPr>
        <p:spPr>
          <a:xfrm>
            <a:off x="7666892" y="4158710"/>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reverse('51') + 's'</a:t>
            </a:r>
          </a:p>
        </p:txBody>
      </p:sp>
      <p:sp>
        <p:nvSpPr>
          <p:cNvPr id="8" name="Rectangle 7">
            <a:extLst>
              <a:ext uri="{FF2B5EF4-FFF2-40B4-BE49-F238E27FC236}">
                <a16:creationId xmlns:a16="http://schemas.microsoft.com/office/drawing/2014/main" id="{17B6E89A-3C97-1E1C-E394-5714819E885A}"/>
              </a:ext>
            </a:extLst>
          </p:cNvPr>
          <p:cNvSpPr/>
          <p:nvPr/>
        </p:nvSpPr>
        <p:spPr>
          <a:xfrm>
            <a:off x="7666891" y="2833865"/>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'1' + '5' = '15'</a:t>
            </a:r>
          </a:p>
        </p:txBody>
      </p:sp>
      <p:sp>
        <p:nvSpPr>
          <p:cNvPr id="9" name="TextBox 8">
            <a:extLst>
              <a:ext uri="{FF2B5EF4-FFF2-40B4-BE49-F238E27FC236}">
                <a16:creationId xmlns:a16="http://schemas.microsoft.com/office/drawing/2014/main" id="{8F8515F4-FC64-0C5E-9885-B12DB95E28E6}"/>
              </a:ext>
            </a:extLst>
          </p:cNvPr>
          <p:cNvSpPr txBox="1"/>
          <p:nvPr/>
        </p:nvSpPr>
        <p:spPr>
          <a:xfrm>
            <a:off x="10286972" y="4185784"/>
            <a:ext cx="128753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='s51'</a:t>
            </a:r>
          </a:p>
        </p:txBody>
      </p:sp>
      <p:sp>
        <p:nvSpPr>
          <p:cNvPr id="12" name="TextBox 11">
            <a:extLst>
              <a:ext uri="{FF2B5EF4-FFF2-40B4-BE49-F238E27FC236}">
                <a16:creationId xmlns:a16="http://schemas.microsoft.com/office/drawing/2014/main" id="{ECA492B3-4734-E8E9-72A0-40D02B52BECD}"/>
              </a:ext>
            </a:extLst>
          </p:cNvPr>
          <p:cNvSpPr txBox="1"/>
          <p:nvPr/>
        </p:nvSpPr>
        <p:spPr>
          <a:xfrm>
            <a:off x="10144915" y="5554812"/>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13" name="TextBox 12">
            <a:extLst>
              <a:ext uri="{FF2B5EF4-FFF2-40B4-BE49-F238E27FC236}">
                <a16:creationId xmlns:a16="http://schemas.microsoft.com/office/drawing/2014/main" id="{CEE8BE6C-6231-8590-54BD-2C10D22DE75E}"/>
              </a:ext>
            </a:extLst>
          </p:cNvPr>
          <p:cNvSpPr txBox="1"/>
          <p:nvPr/>
        </p:nvSpPr>
        <p:spPr>
          <a:xfrm>
            <a:off x="10420631" y="2860939"/>
            <a:ext cx="1149674"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='51'</a:t>
            </a:r>
          </a:p>
        </p:txBody>
      </p:sp>
      <p:sp>
        <p:nvSpPr>
          <p:cNvPr id="14" name="TextBox 13">
            <a:extLst>
              <a:ext uri="{FF2B5EF4-FFF2-40B4-BE49-F238E27FC236}">
                <a16:creationId xmlns:a16="http://schemas.microsoft.com/office/drawing/2014/main" id="{FAF1A978-DBC9-4A6D-D157-C4A59D705035}"/>
              </a:ext>
            </a:extLst>
          </p:cNvPr>
          <p:cNvSpPr txBox="1"/>
          <p:nvPr/>
        </p:nvSpPr>
        <p:spPr>
          <a:xfrm>
            <a:off x="234787" y="4355914"/>
            <a:ext cx="6102220" cy="2031325"/>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p>
          <a:p>
            <a:pPr marL="1428750" lvl="3" indent="-285750">
              <a:buFont typeface="Wingdings" pitchFamily="2" charset="2"/>
              <a:buChar char="Ø"/>
            </a:pPr>
            <a:r>
              <a:rPr lang="en-US" sz="1400" dirty="0">
                <a:latin typeface="Monaco" pitchFamily="2" charset="77"/>
              </a:rPr>
              <a:t>reverse('51') + 's'</a:t>
            </a:r>
          </a:p>
          <a:p>
            <a:pPr marL="1885950" lvl="4" indent="-285750">
              <a:buFont typeface="Wingdings" pitchFamily="2" charset="2"/>
              <a:buChar char="Ø"/>
            </a:pPr>
            <a:r>
              <a:rPr lang="en-US" sz="1400" dirty="0">
                <a:latin typeface="Monaco" pitchFamily="2" charset="77"/>
              </a:rPr>
              <a:t>reverse('1') + '5'</a:t>
            </a:r>
          </a:p>
          <a:p>
            <a:pPr marL="2343150" lvl="5" indent="-285750">
              <a:buFont typeface="Wingdings" pitchFamily="2" charset="2"/>
              <a:buChar char="Ø"/>
            </a:pPr>
            <a:r>
              <a:rPr lang="en-US" sz="1400" dirty="0">
                <a:latin typeface="Monaco" pitchFamily="2" charset="77"/>
              </a:rPr>
              <a:t>reverse('') + '1'</a:t>
            </a:r>
          </a:p>
          <a:p>
            <a:pPr marL="2800350" lvl="6" indent="-285750">
              <a:buFont typeface="Wingdings" pitchFamily="2" charset="2"/>
              <a:buChar char="Ø"/>
            </a:pPr>
            <a:r>
              <a:rPr lang="en-US" sz="1400" dirty="0">
                <a:latin typeface="Monaco" pitchFamily="2" charset="77"/>
              </a:rPr>
              <a:t>''</a:t>
            </a:r>
          </a:p>
          <a:p>
            <a:pPr marL="2343150" lvl="5" indent="-285750">
              <a:buFont typeface="Wingdings" pitchFamily="2" charset="2"/>
              <a:buChar char="Ø"/>
            </a:pPr>
            <a:r>
              <a:rPr lang="en-US" sz="1400" dirty="0">
                <a:latin typeface="Monaco" pitchFamily="2" charset="77"/>
              </a:rPr>
              <a:t>'' + '1' = '1'</a:t>
            </a:r>
          </a:p>
          <a:p>
            <a:pPr marL="1885950" lvl="4" indent="-285750">
              <a:buFont typeface="Wingdings" pitchFamily="2" charset="2"/>
              <a:buChar char="Ø"/>
            </a:pPr>
            <a:r>
              <a:rPr lang="en-US" sz="1400" dirty="0">
                <a:latin typeface="Monaco" pitchFamily="2" charset="77"/>
              </a:rPr>
              <a:t>'1' + '5' = '15'</a:t>
            </a:r>
            <a:endParaRPr lang="en-US" sz="1400" dirty="0"/>
          </a:p>
          <a:p>
            <a:pPr marL="1600200" lvl="4"/>
            <a:endParaRPr lang="en-US" sz="1400" dirty="0"/>
          </a:p>
        </p:txBody>
      </p:sp>
    </p:spTree>
    <p:extLst>
      <p:ext uri="{BB962C8B-B14F-4D97-AF65-F5344CB8AC3E}">
        <p14:creationId xmlns:p14="http://schemas.microsoft.com/office/powerpoint/2010/main" val="41411401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F53B9-C389-158E-1585-84253300472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BC17150-2074-B78F-9801-0CB7F858FF6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05A8A0D-3542-3396-9DCA-069D0923C3E6}"/>
              </a:ext>
            </a:extLst>
          </p:cNvPr>
          <p:cNvSpPr>
            <a:spLocks noGrp="1"/>
          </p:cNvSpPr>
          <p:nvPr>
            <p:ph type="sldNum" sz="quarter" idx="12"/>
          </p:nvPr>
        </p:nvSpPr>
        <p:spPr/>
        <p:txBody>
          <a:bodyPr/>
          <a:lstStyle/>
          <a:p>
            <a:fld id="{CC057153-B650-4DEB-B370-79DDCFDCE934}" type="slidenum">
              <a:rPr lang="en-US" smtClean="0"/>
              <a:t>45</a:t>
            </a:fld>
            <a:endParaRPr lang="en-US"/>
          </a:p>
        </p:txBody>
      </p:sp>
      <p:sp>
        <p:nvSpPr>
          <p:cNvPr id="4" name="Content Placeholder 3">
            <a:extLst>
              <a:ext uri="{FF2B5EF4-FFF2-40B4-BE49-F238E27FC236}">
                <a16:creationId xmlns:a16="http://schemas.microsoft.com/office/drawing/2014/main" id="{4CB4537D-5963-6F31-58FF-0F5AA7A06536}"/>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78B3E72F-B4DC-7A53-7079-90D4A0CEAAE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DE042A6-D536-6320-3766-E1744576FD0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16E0ECC4-6B34-E8D0-A675-408E00C1CD99}"/>
              </a:ext>
            </a:extLst>
          </p:cNvPr>
          <p:cNvSpPr txBox="1"/>
          <p:nvPr/>
        </p:nvSpPr>
        <p:spPr>
          <a:xfrm>
            <a:off x="-10885" y="5510629"/>
            <a:ext cx="10608127" cy="369332"/>
          </a:xfrm>
          <a:prstGeom prst="rect">
            <a:avLst/>
          </a:prstGeom>
          <a:noFill/>
        </p:spPr>
        <p:txBody>
          <a:bodyPr wrap="square">
            <a:spAutoFit/>
          </a:bodyPr>
          <a:lstStyle/>
          <a:p>
            <a:pPr lvl="1"/>
            <a:endParaRPr lang="en-US" dirty="0"/>
          </a:p>
        </p:txBody>
      </p:sp>
      <p:sp>
        <p:nvSpPr>
          <p:cNvPr id="7" name="Rectangle 6">
            <a:extLst>
              <a:ext uri="{FF2B5EF4-FFF2-40B4-BE49-F238E27FC236}">
                <a16:creationId xmlns:a16="http://schemas.microsoft.com/office/drawing/2014/main" id="{8BA696E1-21B0-03C5-B7E8-510F14016D35}"/>
              </a:ext>
            </a:extLst>
          </p:cNvPr>
          <p:cNvSpPr/>
          <p:nvPr/>
        </p:nvSpPr>
        <p:spPr>
          <a:xfrm>
            <a:off x="7666892" y="5490087"/>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reverse('s51') + 'c'</a:t>
            </a:r>
          </a:p>
        </p:txBody>
      </p:sp>
      <p:sp>
        <p:nvSpPr>
          <p:cNvPr id="5" name="Rectangle 4">
            <a:extLst>
              <a:ext uri="{FF2B5EF4-FFF2-40B4-BE49-F238E27FC236}">
                <a16:creationId xmlns:a16="http://schemas.microsoft.com/office/drawing/2014/main" id="{1315CF28-B9AB-9B89-F12A-DF77312010EE}"/>
              </a:ext>
            </a:extLst>
          </p:cNvPr>
          <p:cNvSpPr/>
          <p:nvPr/>
        </p:nvSpPr>
        <p:spPr>
          <a:xfrm>
            <a:off x="7666892" y="4158710"/>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'15' + 's' = '15s'</a:t>
            </a:r>
          </a:p>
        </p:txBody>
      </p:sp>
      <p:sp>
        <p:nvSpPr>
          <p:cNvPr id="8" name="TextBox 7">
            <a:extLst>
              <a:ext uri="{FF2B5EF4-FFF2-40B4-BE49-F238E27FC236}">
                <a16:creationId xmlns:a16="http://schemas.microsoft.com/office/drawing/2014/main" id="{9AD2B1E8-3173-DE39-4F72-42683A2EEC16}"/>
              </a:ext>
            </a:extLst>
          </p:cNvPr>
          <p:cNvSpPr txBox="1"/>
          <p:nvPr/>
        </p:nvSpPr>
        <p:spPr>
          <a:xfrm>
            <a:off x="10286972" y="4185784"/>
            <a:ext cx="1287532"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='s51'</a:t>
            </a:r>
          </a:p>
        </p:txBody>
      </p:sp>
      <p:sp>
        <p:nvSpPr>
          <p:cNvPr id="9" name="TextBox 8">
            <a:extLst>
              <a:ext uri="{FF2B5EF4-FFF2-40B4-BE49-F238E27FC236}">
                <a16:creationId xmlns:a16="http://schemas.microsoft.com/office/drawing/2014/main" id="{8CFEA942-B01C-B901-0821-169C0F9E9684}"/>
              </a:ext>
            </a:extLst>
          </p:cNvPr>
          <p:cNvSpPr txBox="1"/>
          <p:nvPr/>
        </p:nvSpPr>
        <p:spPr>
          <a:xfrm>
            <a:off x="10144915" y="5554812"/>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13" name="TextBox 12">
            <a:extLst>
              <a:ext uri="{FF2B5EF4-FFF2-40B4-BE49-F238E27FC236}">
                <a16:creationId xmlns:a16="http://schemas.microsoft.com/office/drawing/2014/main" id="{0957C23A-BFAE-493A-4337-F907DA9C5900}"/>
              </a:ext>
            </a:extLst>
          </p:cNvPr>
          <p:cNvSpPr txBox="1"/>
          <p:nvPr/>
        </p:nvSpPr>
        <p:spPr>
          <a:xfrm>
            <a:off x="234787" y="4355914"/>
            <a:ext cx="6102220" cy="2246769"/>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p>
          <a:p>
            <a:pPr marL="1428750" lvl="3" indent="-285750">
              <a:buFont typeface="Wingdings" pitchFamily="2" charset="2"/>
              <a:buChar char="Ø"/>
            </a:pPr>
            <a:r>
              <a:rPr lang="en-US" sz="1400" dirty="0">
                <a:latin typeface="Monaco" pitchFamily="2" charset="77"/>
              </a:rPr>
              <a:t>reverse('51') + 's'</a:t>
            </a:r>
          </a:p>
          <a:p>
            <a:pPr marL="1885950" lvl="4" indent="-285750">
              <a:buFont typeface="Wingdings" pitchFamily="2" charset="2"/>
              <a:buChar char="Ø"/>
            </a:pPr>
            <a:r>
              <a:rPr lang="en-US" sz="1400" dirty="0">
                <a:latin typeface="Monaco" pitchFamily="2" charset="77"/>
              </a:rPr>
              <a:t>reverse('1') + '5'</a:t>
            </a:r>
          </a:p>
          <a:p>
            <a:pPr marL="2343150" lvl="5" indent="-285750">
              <a:buFont typeface="Wingdings" pitchFamily="2" charset="2"/>
              <a:buChar char="Ø"/>
            </a:pPr>
            <a:r>
              <a:rPr lang="en-US" sz="1400" dirty="0">
                <a:latin typeface="Monaco" pitchFamily="2" charset="77"/>
              </a:rPr>
              <a:t>reverse('') + '1'</a:t>
            </a:r>
          </a:p>
          <a:p>
            <a:pPr marL="2800350" lvl="6" indent="-285750">
              <a:buFont typeface="Wingdings" pitchFamily="2" charset="2"/>
              <a:buChar char="Ø"/>
            </a:pPr>
            <a:r>
              <a:rPr lang="en-US" sz="1400" dirty="0">
                <a:latin typeface="Monaco" pitchFamily="2" charset="77"/>
              </a:rPr>
              <a:t>''</a:t>
            </a:r>
          </a:p>
          <a:p>
            <a:pPr marL="2343150" lvl="5" indent="-285750">
              <a:buFont typeface="Wingdings" pitchFamily="2" charset="2"/>
              <a:buChar char="Ø"/>
            </a:pPr>
            <a:r>
              <a:rPr lang="en-US" sz="1400" dirty="0">
                <a:latin typeface="Monaco" pitchFamily="2" charset="77"/>
              </a:rPr>
              <a:t>'' + '1' = '1'</a:t>
            </a:r>
          </a:p>
          <a:p>
            <a:pPr marL="1885950" lvl="4" indent="-285750">
              <a:buFont typeface="Wingdings" pitchFamily="2" charset="2"/>
              <a:buChar char="Ø"/>
            </a:pPr>
            <a:r>
              <a:rPr lang="en-US" sz="1400" dirty="0">
                <a:latin typeface="Monaco" pitchFamily="2" charset="77"/>
              </a:rPr>
              <a:t>'1' + '5' = '15'</a:t>
            </a:r>
          </a:p>
          <a:p>
            <a:pPr marL="1428750" lvl="3" indent="-285750">
              <a:buFont typeface="Wingdings" pitchFamily="2" charset="2"/>
              <a:buChar char="Ø"/>
            </a:pPr>
            <a:r>
              <a:rPr lang="en-US" sz="1400" dirty="0">
                <a:latin typeface="Monaco" pitchFamily="2" charset="77"/>
              </a:rPr>
              <a:t>'15' + 's' = '15s'</a:t>
            </a:r>
            <a:endParaRPr lang="en-US" sz="1400" dirty="0"/>
          </a:p>
          <a:p>
            <a:pPr marL="1600200" lvl="4"/>
            <a:endParaRPr lang="en-US" sz="1400" dirty="0"/>
          </a:p>
        </p:txBody>
      </p:sp>
    </p:spTree>
    <p:extLst>
      <p:ext uri="{BB962C8B-B14F-4D97-AF65-F5344CB8AC3E}">
        <p14:creationId xmlns:p14="http://schemas.microsoft.com/office/powerpoint/2010/main" val="10332829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44C85-20D2-6CAF-02FD-3B76A097E34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E683770-B218-1B01-F1C3-7A0837E39B0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5B1ED01-C48A-6286-800C-69514B7BF0F6}"/>
              </a:ext>
            </a:extLst>
          </p:cNvPr>
          <p:cNvSpPr>
            <a:spLocks noGrp="1"/>
          </p:cNvSpPr>
          <p:nvPr>
            <p:ph type="sldNum" sz="quarter" idx="12"/>
          </p:nvPr>
        </p:nvSpPr>
        <p:spPr/>
        <p:txBody>
          <a:bodyPr/>
          <a:lstStyle/>
          <a:p>
            <a:fld id="{CC057153-B650-4DEB-B370-79DDCFDCE934}" type="slidenum">
              <a:rPr lang="en-US" smtClean="0"/>
              <a:t>46</a:t>
            </a:fld>
            <a:endParaRPr lang="en-US"/>
          </a:p>
        </p:txBody>
      </p:sp>
      <p:sp>
        <p:nvSpPr>
          <p:cNvPr id="4" name="Content Placeholder 3">
            <a:extLst>
              <a:ext uri="{FF2B5EF4-FFF2-40B4-BE49-F238E27FC236}">
                <a16:creationId xmlns:a16="http://schemas.microsoft.com/office/drawing/2014/main" id="{FA00458C-4891-CCF9-CB4F-05F85AA04F89}"/>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4013A863-F7AD-54A0-F725-4AE6348E00E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7A60E78-46F3-6F98-50D9-6CC8D5B6F25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74A92004-B989-F4E2-4FBA-5A48183602CD}"/>
              </a:ext>
            </a:extLst>
          </p:cNvPr>
          <p:cNvSpPr txBox="1"/>
          <p:nvPr/>
        </p:nvSpPr>
        <p:spPr>
          <a:xfrm>
            <a:off x="-10885" y="5510629"/>
            <a:ext cx="10608127" cy="369332"/>
          </a:xfrm>
          <a:prstGeom prst="rect">
            <a:avLst/>
          </a:prstGeom>
          <a:noFill/>
        </p:spPr>
        <p:txBody>
          <a:bodyPr wrap="square">
            <a:spAutoFit/>
          </a:bodyPr>
          <a:lstStyle/>
          <a:p>
            <a:pPr lvl="1"/>
            <a:endParaRPr lang="en-US" dirty="0"/>
          </a:p>
        </p:txBody>
      </p:sp>
      <p:sp>
        <p:nvSpPr>
          <p:cNvPr id="7" name="Rectangle 6">
            <a:extLst>
              <a:ext uri="{FF2B5EF4-FFF2-40B4-BE49-F238E27FC236}">
                <a16:creationId xmlns:a16="http://schemas.microsoft.com/office/drawing/2014/main" id="{ED72C3D9-1418-A6E5-2ACB-BED303CFA2EF}"/>
              </a:ext>
            </a:extLst>
          </p:cNvPr>
          <p:cNvSpPr/>
          <p:nvPr/>
        </p:nvSpPr>
        <p:spPr>
          <a:xfrm>
            <a:off x="7666892" y="5490087"/>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reverse('cs51')</a:t>
            </a:r>
          </a:p>
          <a:p>
            <a:pPr algn="ctr"/>
            <a:endParaRPr lang="en-US" dirty="0">
              <a:solidFill>
                <a:schemeClr val="tx1"/>
              </a:solidFill>
              <a:latin typeface="Monaco" pitchFamily="2" charset="77"/>
            </a:endParaRPr>
          </a:p>
          <a:p>
            <a:pPr algn="ctr"/>
            <a:r>
              <a:rPr lang="en-US" dirty="0">
                <a:solidFill>
                  <a:schemeClr val="tx1"/>
                </a:solidFill>
                <a:latin typeface="Monaco" pitchFamily="2" charset="77"/>
              </a:rPr>
              <a:t>return '15s' + 'c' = '15sc'</a:t>
            </a:r>
          </a:p>
        </p:txBody>
      </p:sp>
      <p:sp>
        <p:nvSpPr>
          <p:cNvPr id="5" name="TextBox 4">
            <a:extLst>
              <a:ext uri="{FF2B5EF4-FFF2-40B4-BE49-F238E27FC236}">
                <a16:creationId xmlns:a16="http://schemas.microsoft.com/office/drawing/2014/main" id="{272D0218-6537-7272-E538-AEB568569096}"/>
              </a:ext>
            </a:extLst>
          </p:cNvPr>
          <p:cNvSpPr txBox="1"/>
          <p:nvPr/>
        </p:nvSpPr>
        <p:spPr>
          <a:xfrm>
            <a:off x="10144915" y="5554812"/>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8" name="TextBox 7">
            <a:extLst>
              <a:ext uri="{FF2B5EF4-FFF2-40B4-BE49-F238E27FC236}">
                <a16:creationId xmlns:a16="http://schemas.microsoft.com/office/drawing/2014/main" id="{8E891325-A150-1038-9EBE-F274D7921FB5}"/>
              </a:ext>
            </a:extLst>
          </p:cNvPr>
          <p:cNvSpPr txBox="1"/>
          <p:nvPr/>
        </p:nvSpPr>
        <p:spPr>
          <a:xfrm>
            <a:off x="234787" y="4355914"/>
            <a:ext cx="6102220" cy="2462213"/>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p>
          <a:p>
            <a:pPr marL="1428750" lvl="3" indent="-285750">
              <a:buFont typeface="Wingdings" pitchFamily="2" charset="2"/>
              <a:buChar char="Ø"/>
            </a:pPr>
            <a:r>
              <a:rPr lang="en-US" sz="1400" dirty="0">
                <a:latin typeface="Monaco" pitchFamily="2" charset="77"/>
              </a:rPr>
              <a:t>reverse('51') + 's'</a:t>
            </a:r>
          </a:p>
          <a:p>
            <a:pPr marL="1885950" lvl="4" indent="-285750">
              <a:buFont typeface="Wingdings" pitchFamily="2" charset="2"/>
              <a:buChar char="Ø"/>
            </a:pPr>
            <a:r>
              <a:rPr lang="en-US" sz="1400" dirty="0">
                <a:latin typeface="Monaco" pitchFamily="2" charset="77"/>
              </a:rPr>
              <a:t>reverse('1') + '5'</a:t>
            </a:r>
          </a:p>
          <a:p>
            <a:pPr marL="2343150" lvl="5" indent="-285750">
              <a:buFont typeface="Wingdings" pitchFamily="2" charset="2"/>
              <a:buChar char="Ø"/>
            </a:pPr>
            <a:r>
              <a:rPr lang="en-US" sz="1400" dirty="0">
                <a:latin typeface="Monaco" pitchFamily="2" charset="77"/>
              </a:rPr>
              <a:t>reverse('') + '1'</a:t>
            </a:r>
          </a:p>
          <a:p>
            <a:pPr marL="2800350" lvl="6" indent="-285750">
              <a:buFont typeface="Wingdings" pitchFamily="2" charset="2"/>
              <a:buChar char="Ø"/>
            </a:pPr>
            <a:r>
              <a:rPr lang="en-US" sz="1400" dirty="0">
                <a:latin typeface="Monaco" pitchFamily="2" charset="77"/>
              </a:rPr>
              <a:t>''</a:t>
            </a:r>
          </a:p>
          <a:p>
            <a:pPr marL="2343150" lvl="5" indent="-285750">
              <a:buFont typeface="Wingdings" pitchFamily="2" charset="2"/>
              <a:buChar char="Ø"/>
            </a:pPr>
            <a:r>
              <a:rPr lang="en-US" sz="1400" dirty="0">
                <a:latin typeface="Monaco" pitchFamily="2" charset="77"/>
              </a:rPr>
              <a:t>'' + '1' = '1'</a:t>
            </a:r>
          </a:p>
          <a:p>
            <a:pPr marL="1885950" lvl="4" indent="-285750">
              <a:buFont typeface="Wingdings" pitchFamily="2" charset="2"/>
              <a:buChar char="Ø"/>
            </a:pPr>
            <a:r>
              <a:rPr lang="en-US" sz="1400" dirty="0">
                <a:latin typeface="Monaco" pitchFamily="2" charset="77"/>
              </a:rPr>
              <a:t>'1' + '5' = '15'</a:t>
            </a:r>
          </a:p>
          <a:p>
            <a:pPr marL="1428750" lvl="3" indent="-285750">
              <a:buFont typeface="Wingdings" pitchFamily="2" charset="2"/>
              <a:buChar char="Ø"/>
            </a:pPr>
            <a:r>
              <a:rPr lang="en-US" sz="1400" dirty="0">
                <a:latin typeface="Monaco" pitchFamily="2" charset="77"/>
              </a:rPr>
              <a:t>'15' + 's' = '15s'</a:t>
            </a:r>
          </a:p>
          <a:p>
            <a:pPr marL="971550" lvl="2" indent="-285750">
              <a:buFont typeface="Wingdings" pitchFamily="2" charset="2"/>
              <a:buChar char="Ø"/>
            </a:pPr>
            <a:r>
              <a:rPr lang="en-US" sz="1400" dirty="0">
                <a:latin typeface="Monaco" pitchFamily="2" charset="77"/>
              </a:rPr>
              <a:t>'15s' + 'c' = '15sc'</a:t>
            </a:r>
            <a:endParaRPr lang="en-US" sz="1400" dirty="0"/>
          </a:p>
          <a:p>
            <a:pPr marL="1600200" lvl="4"/>
            <a:endParaRPr lang="en-US" sz="1400" dirty="0"/>
          </a:p>
        </p:txBody>
      </p:sp>
    </p:spTree>
    <p:extLst>
      <p:ext uri="{BB962C8B-B14F-4D97-AF65-F5344CB8AC3E}">
        <p14:creationId xmlns:p14="http://schemas.microsoft.com/office/powerpoint/2010/main" val="14131151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D6DC5-50B1-D7E9-54D4-8D99259BB87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857F3E5-C6CE-9C4E-7101-3CE12F0DF26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7CA9F17-2136-09C7-86B6-7DE57FCACA23}"/>
              </a:ext>
            </a:extLst>
          </p:cNvPr>
          <p:cNvSpPr>
            <a:spLocks noGrp="1"/>
          </p:cNvSpPr>
          <p:nvPr>
            <p:ph type="sldNum" sz="quarter" idx="12"/>
          </p:nvPr>
        </p:nvSpPr>
        <p:spPr/>
        <p:txBody>
          <a:bodyPr/>
          <a:lstStyle/>
          <a:p>
            <a:fld id="{CC057153-B650-4DEB-B370-79DDCFDCE934}" type="slidenum">
              <a:rPr lang="en-US" smtClean="0"/>
              <a:t>47</a:t>
            </a:fld>
            <a:endParaRPr lang="en-US"/>
          </a:p>
        </p:txBody>
      </p:sp>
      <p:sp>
        <p:nvSpPr>
          <p:cNvPr id="4" name="Content Placeholder 3">
            <a:extLst>
              <a:ext uri="{FF2B5EF4-FFF2-40B4-BE49-F238E27FC236}">
                <a16:creationId xmlns:a16="http://schemas.microsoft.com/office/drawing/2014/main" id="{BF1EBDE2-9CDD-D38E-FE75-0F1F9A65C25B}"/>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reverse(</a:t>
            </a:r>
            <a:r>
              <a:rPr lang="en-US" sz="1600" dirty="0" err="1">
                <a:latin typeface="Monaco" pitchFamily="2" charset="77"/>
              </a:rPr>
              <a:t>st</a:t>
            </a:r>
            <a:r>
              <a:rPr lang="en-US" sz="1600" dirty="0">
                <a:latin typeface="Monaco" pitchFamily="2" charset="77"/>
              </a:rPr>
              <a:t>):</a:t>
            </a:r>
          </a:p>
          <a:p>
            <a:pPr marL="0" indent="0">
              <a:buNone/>
            </a:pPr>
            <a:r>
              <a:rPr lang="en-US" sz="1600" dirty="0">
                <a:latin typeface="Monaco" pitchFamily="2" charset="77"/>
              </a:rPr>
              <a:t>    if </a:t>
            </a:r>
            <a:r>
              <a:rPr lang="en-US" sz="1600" dirty="0" err="1">
                <a:latin typeface="Monaco" pitchFamily="2" charset="77"/>
              </a:rPr>
              <a:t>st</a:t>
            </a:r>
            <a:r>
              <a:rPr lang="en-US" sz="1600" dirty="0">
                <a:latin typeface="Monaco" pitchFamily="2" charset="77"/>
              </a:rPr>
              <a:t> == '':</a:t>
            </a:r>
          </a:p>
          <a:p>
            <a:pPr marL="0" indent="0">
              <a:buNone/>
            </a:pPr>
            <a:r>
              <a:rPr lang="en-US" sz="1600" dirty="0">
                <a:latin typeface="Monaco" pitchFamily="2" charset="77"/>
              </a:rPr>
              <a:t>        return ''</a:t>
            </a:r>
          </a:p>
          <a:p>
            <a:pPr marL="0" indent="0">
              <a:buNone/>
            </a:pPr>
            <a:r>
              <a:rPr lang="en-US" sz="1600" dirty="0">
                <a:latin typeface="Monaco" pitchFamily="2" charset="77"/>
              </a:rPr>
              <a:t>    else:</a:t>
            </a:r>
          </a:p>
          <a:p>
            <a:pPr marL="0" indent="0">
              <a:buNone/>
            </a:pPr>
            <a:r>
              <a:rPr lang="en-US" sz="1600" dirty="0">
                <a:latin typeface="Monaco" pitchFamily="2" charset="77"/>
              </a:rPr>
              <a:t>        return reverse(</a:t>
            </a:r>
            <a:r>
              <a:rPr lang="en-US" sz="1600" dirty="0" err="1">
                <a:latin typeface="Monaco" pitchFamily="2" charset="77"/>
              </a:rPr>
              <a:t>st</a:t>
            </a:r>
            <a:r>
              <a:rPr lang="en-US" sz="1600" dirty="0">
                <a:latin typeface="Monaco" pitchFamily="2" charset="77"/>
              </a:rPr>
              <a:t>[1:]) + </a:t>
            </a:r>
            <a:r>
              <a:rPr lang="en-US" sz="1600" dirty="0" err="1">
                <a:latin typeface="Monaco" pitchFamily="2" charset="77"/>
              </a:rPr>
              <a:t>st</a:t>
            </a:r>
            <a:r>
              <a:rPr lang="en-US" sz="1600" dirty="0">
                <a:latin typeface="Monaco" pitchFamily="2" charset="77"/>
              </a:rPr>
              <a:t>[0]</a:t>
            </a:r>
          </a:p>
        </p:txBody>
      </p:sp>
      <p:sp>
        <p:nvSpPr>
          <p:cNvPr id="2" name="TextBox 1">
            <a:extLst>
              <a:ext uri="{FF2B5EF4-FFF2-40B4-BE49-F238E27FC236}">
                <a16:creationId xmlns:a16="http://schemas.microsoft.com/office/drawing/2014/main" id="{B9D0AA3F-7F97-2CD1-56E9-279FE3287CF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6F8D93F-B3AD-91DD-2326-F7876024F46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630BE24B-67D4-80F7-FEE9-9C26CC34FE78}"/>
              </a:ext>
            </a:extLst>
          </p:cNvPr>
          <p:cNvSpPr txBox="1"/>
          <p:nvPr/>
        </p:nvSpPr>
        <p:spPr>
          <a:xfrm>
            <a:off x="-10885" y="5510629"/>
            <a:ext cx="10608127" cy="369332"/>
          </a:xfrm>
          <a:prstGeom prst="rect">
            <a:avLst/>
          </a:prstGeom>
          <a:noFill/>
        </p:spPr>
        <p:txBody>
          <a:bodyPr wrap="square">
            <a:spAutoFit/>
          </a:bodyPr>
          <a:lstStyle/>
          <a:p>
            <a:pPr lvl="1"/>
            <a:endParaRPr lang="en-US" dirty="0"/>
          </a:p>
        </p:txBody>
      </p:sp>
      <p:sp>
        <p:nvSpPr>
          <p:cNvPr id="5" name="TextBox 4">
            <a:extLst>
              <a:ext uri="{FF2B5EF4-FFF2-40B4-BE49-F238E27FC236}">
                <a16:creationId xmlns:a16="http://schemas.microsoft.com/office/drawing/2014/main" id="{90589D1E-4038-0A01-1499-1068D67EB9ED}"/>
              </a:ext>
            </a:extLst>
          </p:cNvPr>
          <p:cNvSpPr txBox="1"/>
          <p:nvPr/>
        </p:nvSpPr>
        <p:spPr>
          <a:xfrm>
            <a:off x="10144915" y="5554812"/>
            <a:ext cx="1425390"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err="1">
                <a:latin typeface="Monaco" pitchFamily="2" charset="77"/>
              </a:rPr>
              <a:t>st</a:t>
            </a:r>
            <a:r>
              <a:rPr lang="en-US" dirty="0">
                <a:latin typeface="Monaco" pitchFamily="2" charset="77"/>
              </a:rPr>
              <a:t>='cs51'</a:t>
            </a:r>
          </a:p>
        </p:txBody>
      </p:sp>
      <p:sp>
        <p:nvSpPr>
          <p:cNvPr id="8" name="TextBox 7">
            <a:extLst>
              <a:ext uri="{FF2B5EF4-FFF2-40B4-BE49-F238E27FC236}">
                <a16:creationId xmlns:a16="http://schemas.microsoft.com/office/drawing/2014/main" id="{A36B8334-DD02-C431-FC01-B0A00587DB81}"/>
              </a:ext>
            </a:extLst>
          </p:cNvPr>
          <p:cNvSpPr txBox="1"/>
          <p:nvPr/>
        </p:nvSpPr>
        <p:spPr>
          <a:xfrm>
            <a:off x="234787" y="4355914"/>
            <a:ext cx="6102220" cy="2677656"/>
          </a:xfrm>
          <a:prstGeom prst="rect">
            <a:avLst/>
          </a:prstGeom>
          <a:noFill/>
        </p:spPr>
        <p:txBody>
          <a:bodyPr wrap="square">
            <a:spAutoFit/>
          </a:bodyPr>
          <a:lstStyle/>
          <a:p>
            <a:pPr marL="514350" lvl="1" indent="-285750">
              <a:buFont typeface="Wingdings" pitchFamily="2" charset="2"/>
              <a:buChar char="Ø"/>
            </a:pPr>
            <a:r>
              <a:rPr lang="en-US" sz="1400" dirty="0">
                <a:latin typeface="Monaco" pitchFamily="2" charset="77"/>
              </a:rPr>
              <a:t>reverse('cs51')</a:t>
            </a:r>
          </a:p>
          <a:p>
            <a:pPr marL="971550" lvl="2" indent="-285750">
              <a:buFont typeface="Wingdings" pitchFamily="2" charset="2"/>
              <a:buChar char="Ø"/>
            </a:pPr>
            <a:r>
              <a:rPr lang="en-US" sz="1400" dirty="0">
                <a:latin typeface="Monaco" pitchFamily="2" charset="77"/>
              </a:rPr>
              <a:t>reverse('s51') + 'c'</a:t>
            </a:r>
          </a:p>
          <a:p>
            <a:pPr marL="1428750" lvl="3" indent="-285750">
              <a:buFont typeface="Wingdings" pitchFamily="2" charset="2"/>
              <a:buChar char="Ø"/>
            </a:pPr>
            <a:r>
              <a:rPr lang="en-US" sz="1400" dirty="0">
                <a:latin typeface="Monaco" pitchFamily="2" charset="77"/>
              </a:rPr>
              <a:t>reverse('51') + 's'</a:t>
            </a:r>
          </a:p>
          <a:p>
            <a:pPr marL="1885950" lvl="4" indent="-285750">
              <a:buFont typeface="Wingdings" pitchFamily="2" charset="2"/>
              <a:buChar char="Ø"/>
            </a:pPr>
            <a:r>
              <a:rPr lang="en-US" sz="1400" dirty="0">
                <a:latin typeface="Monaco" pitchFamily="2" charset="77"/>
              </a:rPr>
              <a:t>reverse('1') + '5'</a:t>
            </a:r>
          </a:p>
          <a:p>
            <a:pPr marL="2343150" lvl="5" indent="-285750">
              <a:buFont typeface="Wingdings" pitchFamily="2" charset="2"/>
              <a:buChar char="Ø"/>
            </a:pPr>
            <a:r>
              <a:rPr lang="en-US" sz="1400" dirty="0">
                <a:latin typeface="Monaco" pitchFamily="2" charset="77"/>
              </a:rPr>
              <a:t>reverse('') + '1'</a:t>
            </a:r>
          </a:p>
          <a:p>
            <a:pPr marL="2800350" lvl="6" indent="-285750">
              <a:buFont typeface="Wingdings" pitchFamily="2" charset="2"/>
              <a:buChar char="Ø"/>
            </a:pPr>
            <a:r>
              <a:rPr lang="en-US" sz="1400" dirty="0">
                <a:latin typeface="Monaco" pitchFamily="2" charset="77"/>
              </a:rPr>
              <a:t>''</a:t>
            </a:r>
          </a:p>
          <a:p>
            <a:pPr marL="2343150" lvl="5" indent="-285750">
              <a:buFont typeface="Wingdings" pitchFamily="2" charset="2"/>
              <a:buChar char="Ø"/>
            </a:pPr>
            <a:r>
              <a:rPr lang="en-US" sz="1400" dirty="0">
                <a:latin typeface="Monaco" pitchFamily="2" charset="77"/>
              </a:rPr>
              <a:t>'' + '1' = '1'</a:t>
            </a:r>
          </a:p>
          <a:p>
            <a:pPr marL="1885950" lvl="4" indent="-285750">
              <a:buFont typeface="Wingdings" pitchFamily="2" charset="2"/>
              <a:buChar char="Ø"/>
            </a:pPr>
            <a:r>
              <a:rPr lang="en-US" sz="1400" dirty="0">
                <a:latin typeface="Monaco" pitchFamily="2" charset="77"/>
              </a:rPr>
              <a:t>'1' + '5' = '15'</a:t>
            </a:r>
          </a:p>
          <a:p>
            <a:pPr marL="1428750" lvl="3" indent="-285750">
              <a:buFont typeface="Wingdings" pitchFamily="2" charset="2"/>
              <a:buChar char="Ø"/>
            </a:pPr>
            <a:r>
              <a:rPr lang="en-US" sz="1400" dirty="0">
                <a:latin typeface="Monaco" pitchFamily="2" charset="77"/>
              </a:rPr>
              <a:t>'15' + 's' = '15s'</a:t>
            </a:r>
          </a:p>
          <a:p>
            <a:pPr marL="971550" lvl="2" indent="-285750">
              <a:buFont typeface="Wingdings" pitchFamily="2" charset="2"/>
              <a:buChar char="Ø"/>
            </a:pPr>
            <a:r>
              <a:rPr lang="en-US" sz="1400" dirty="0">
                <a:latin typeface="Monaco" pitchFamily="2" charset="77"/>
              </a:rPr>
              <a:t>'15s' + 'c' = '15sc'</a:t>
            </a:r>
          </a:p>
          <a:p>
            <a:pPr marL="514350" lvl="1" indent="-285750">
              <a:buFont typeface="Wingdings" pitchFamily="2" charset="2"/>
              <a:buChar char="Ø"/>
            </a:pPr>
            <a:r>
              <a:rPr lang="en-US" sz="1400" dirty="0">
                <a:latin typeface="Monaco" pitchFamily="2" charset="77"/>
              </a:rPr>
              <a:t>'15sc'</a:t>
            </a:r>
            <a:endParaRPr lang="en-US" sz="1400" dirty="0"/>
          </a:p>
          <a:p>
            <a:pPr marL="1600200" lvl="4"/>
            <a:endParaRPr lang="en-US" sz="1400" dirty="0"/>
          </a:p>
        </p:txBody>
      </p:sp>
    </p:spTree>
    <p:extLst>
      <p:ext uri="{BB962C8B-B14F-4D97-AF65-F5344CB8AC3E}">
        <p14:creationId xmlns:p14="http://schemas.microsoft.com/office/powerpoint/2010/main" val="33184502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86E59-AFC2-9D7A-1BC8-EF85876A132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A672127-B1FB-196B-F96C-A547863A606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E15483C-7A9B-7712-AAFE-4F8C9875D280}"/>
              </a:ext>
            </a:extLst>
          </p:cNvPr>
          <p:cNvSpPr>
            <a:spLocks noGrp="1"/>
          </p:cNvSpPr>
          <p:nvPr>
            <p:ph type="sldNum" sz="quarter" idx="12"/>
          </p:nvPr>
        </p:nvSpPr>
        <p:spPr/>
        <p:txBody>
          <a:bodyPr/>
          <a:lstStyle/>
          <a:p>
            <a:fld id="{CC057153-B650-4DEB-B370-79DDCFDCE934}" type="slidenum">
              <a:rPr lang="en-US" smtClean="0"/>
              <a:t>48</a:t>
            </a:fld>
            <a:endParaRPr lang="en-US"/>
          </a:p>
        </p:txBody>
      </p:sp>
      <p:sp>
        <p:nvSpPr>
          <p:cNvPr id="4" name="Content Placeholder 3">
            <a:extLst>
              <a:ext uri="{FF2B5EF4-FFF2-40B4-BE49-F238E27FC236}">
                <a16:creationId xmlns:a16="http://schemas.microsoft.com/office/drawing/2014/main" id="{9543B560-5F1D-B3A8-DF79-77317525DCEB}"/>
              </a:ext>
            </a:extLst>
          </p:cNvPr>
          <p:cNvSpPr>
            <a:spLocks noGrp="1"/>
          </p:cNvSpPr>
          <p:nvPr>
            <p:ph idx="1"/>
          </p:nvPr>
        </p:nvSpPr>
        <p:spPr>
          <a:xfrm>
            <a:off x="612647" y="1563132"/>
            <a:ext cx="11019515" cy="4593828"/>
          </a:xfrm>
        </p:spPr>
        <p:txBody>
          <a:bodyPr>
            <a:noAutofit/>
          </a:bodyPr>
          <a:lstStyle/>
          <a:p>
            <a:r>
              <a:rPr lang="en-US" dirty="0"/>
              <a:t>Write a recursive function </a:t>
            </a:r>
            <a:r>
              <a:rPr lang="en-US" dirty="0" err="1">
                <a:latin typeface="Monaco" pitchFamily="2" charset="77"/>
              </a:rPr>
              <a:t>rec_binary</a:t>
            </a:r>
            <a:r>
              <a:rPr lang="en-US" dirty="0">
                <a:latin typeface="Monaco" pitchFamily="2" charset="77"/>
              </a:rPr>
              <a:t> </a:t>
            </a:r>
            <a:r>
              <a:rPr lang="en-US" dirty="0"/>
              <a:t>that takes a positive number in decimal form and returns the string representation of its binary form (unsigned). </a:t>
            </a:r>
          </a:p>
          <a:p>
            <a:r>
              <a:rPr lang="en-US" dirty="0"/>
              <a:t>For example, </a:t>
            </a:r>
            <a:r>
              <a:rPr lang="en-US" dirty="0" err="1">
                <a:latin typeface="Monaco" pitchFamily="2" charset="77"/>
              </a:rPr>
              <a:t>rec_binary</a:t>
            </a:r>
            <a:r>
              <a:rPr lang="en-US" dirty="0">
                <a:latin typeface="Monaco" pitchFamily="2" charset="77"/>
              </a:rPr>
              <a:t>(13)</a:t>
            </a:r>
            <a:r>
              <a:rPr lang="en-US" dirty="0"/>
              <a:t> should return the string '1101'</a:t>
            </a:r>
          </a:p>
          <a:p>
            <a:r>
              <a:rPr lang="en-US" dirty="0"/>
              <a:t>Remember the steps:</a:t>
            </a:r>
          </a:p>
          <a:p>
            <a:pPr marL="457200" indent="-457200">
              <a:buFont typeface="+mj-lt"/>
              <a:buAutoNum type="arabicPeriod"/>
            </a:pPr>
            <a:r>
              <a:rPr lang="en-US" sz="1800" dirty="0"/>
              <a:t>Define what the function the name and parameters of the function are.</a:t>
            </a:r>
          </a:p>
          <a:p>
            <a:pPr marL="457200" indent="-457200">
              <a:buFont typeface="+mj-lt"/>
              <a:buAutoNum type="arabicPeriod"/>
            </a:pPr>
            <a:r>
              <a:rPr lang="en-US" sz="1800" dirty="0"/>
              <a:t>Define the recursive case</a:t>
            </a:r>
          </a:p>
          <a:p>
            <a:pPr marL="457200" indent="-457200">
              <a:buFont typeface="+mj-lt"/>
              <a:buAutoNum type="arabicPeriod"/>
            </a:pPr>
            <a:r>
              <a:rPr lang="en-US" sz="1800" dirty="0"/>
              <a:t>Define the base case</a:t>
            </a:r>
          </a:p>
          <a:p>
            <a:pPr marL="457200" indent="-457200">
              <a:buFont typeface="+mj-lt"/>
              <a:buAutoNum type="arabicPeriod"/>
            </a:pPr>
            <a:r>
              <a:rPr lang="en-US" sz="1800" dirty="0"/>
              <a:t>Put it all together</a:t>
            </a:r>
          </a:p>
        </p:txBody>
      </p:sp>
      <p:sp>
        <p:nvSpPr>
          <p:cNvPr id="2" name="TextBox 1">
            <a:extLst>
              <a:ext uri="{FF2B5EF4-FFF2-40B4-BE49-F238E27FC236}">
                <a16:creationId xmlns:a16="http://schemas.microsoft.com/office/drawing/2014/main" id="{75946496-4F09-B32A-E440-54A6464BBCE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5F56BDE-9E1F-E479-8A15-1D62EE396A7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Practice time</a:t>
            </a:r>
          </a:p>
        </p:txBody>
      </p:sp>
    </p:spTree>
    <p:extLst>
      <p:ext uri="{BB962C8B-B14F-4D97-AF65-F5344CB8AC3E}">
        <p14:creationId xmlns:p14="http://schemas.microsoft.com/office/powerpoint/2010/main" val="29286957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61003-DD69-FAB8-8CF5-CDB861E0978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02663CC-2940-2C75-C8E8-4DECD80F1DB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23C3654-A53B-10B9-BF7F-147E9DA93EEA}"/>
              </a:ext>
            </a:extLst>
          </p:cNvPr>
          <p:cNvSpPr>
            <a:spLocks noGrp="1"/>
          </p:cNvSpPr>
          <p:nvPr>
            <p:ph type="sldNum" sz="quarter" idx="12"/>
          </p:nvPr>
        </p:nvSpPr>
        <p:spPr/>
        <p:txBody>
          <a:bodyPr/>
          <a:lstStyle/>
          <a:p>
            <a:fld id="{CC057153-B650-4DEB-B370-79DDCFDCE934}" type="slidenum">
              <a:rPr lang="en-US" smtClean="0"/>
              <a:t>49</a:t>
            </a:fld>
            <a:endParaRPr lang="en-US"/>
          </a:p>
        </p:txBody>
      </p:sp>
      <p:sp>
        <p:nvSpPr>
          <p:cNvPr id="4" name="Content Placeholder 3">
            <a:extLst>
              <a:ext uri="{FF2B5EF4-FFF2-40B4-BE49-F238E27FC236}">
                <a16:creationId xmlns:a16="http://schemas.microsoft.com/office/drawing/2014/main" id="{A5343CE4-DF24-B0B7-7D50-4AD5E2835C86}"/>
              </a:ext>
            </a:extLst>
          </p:cNvPr>
          <p:cNvSpPr>
            <a:spLocks noGrp="1"/>
          </p:cNvSpPr>
          <p:nvPr>
            <p:ph idx="1"/>
          </p:nvPr>
        </p:nvSpPr>
        <p:spPr>
          <a:xfrm>
            <a:off x="612647" y="1563132"/>
            <a:ext cx="11019515" cy="4593828"/>
          </a:xfrm>
        </p:spPr>
        <p:txBody>
          <a:bodyPr>
            <a:noAutofit/>
          </a:bodyPr>
          <a:lstStyle/>
          <a:p>
            <a:pPr marL="457200" indent="-457200">
              <a:buFont typeface="+mj-lt"/>
              <a:buAutoNum type="arabicPeriod"/>
            </a:pPr>
            <a:r>
              <a:rPr lang="en-US" dirty="0"/>
              <a:t>Define what the function the name and parameters of the function are.</a:t>
            </a:r>
          </a:p>
          <a:p>
            <a:pPr lvl="2"/>
            <a:r>
              <a:rPr lang="en-US" sz="2000" dirty="0">
                <a:latin typeface="Monaco" pitchFamily="2" charset="77"/>
              </a:rPr>
              <a:t>def </a:t>
            </a:r>
            <a:r>
              <a:rPr lang="en-US" sz="2000" dirty="0" err="1">
                <a:latin typeface="Monaco" pitchFamily="2" charset="77"/>
              </a:rPr>
              <a:t>rec_binary</a:t>
            </a:r>
            <a:r>
              <a:rPr lang="en-US" sz="2000" dirty="0">
                <a:latin typeface="Monaco" pitchFamily="2" charset="77"/>
              </a:rPr>
              <a:t>(n)</a:t>
            </a:r>
          </a:p>
          <a:p>
            <a:pPr marL="457200" indent="-457200">
              <a:buFont typeface="+mj-lt"/>
              <a:buAutoNum type="arabicPeriod"/>
            </a:pPr>
            <a:r>
              <a:rPr lang="en-US" dirty="0"/>
              <a:t>Define the recursive case</a:t>
            </a:r>
          </a:p>
          <a:p>
            <a:pPr lvl="3"/>
            <a:r>
              <a:rPr lang="en-US" sz="2000" dirty="0" err="1">
                <a:latin typeface="Monaco" pitchFamily="2" charset="77"/>
              </a:rPr>
              <a:t>rec_binary</a:t>
            </a:r>
            <a:r>
              <a:rPr lang="en-US" sz="2000" dirty="0">
                <a:latin typeface="Monaco" pitchFamily="2" charset="77"/>
              </a:rPr>
              <a:t>(n) = </a:t>
            </a:r>
            <a:r>
              <a:rPr lang="en-US" sz="2000" dirty="0" err="1">
                <a:latin typeface="Monaco" pitchFamily="2" charset="77"/>
              </a:rPr>
              <a:t>rec_binary</a:t>
            </a:r>
            <a:r>
              <a:rPr lang="en-US" sz="2000" dirty="0">
                <a:latin typeface="Monaco" pitchFamily="2" charset="77"/>
              </a:rPr>
              <a:t>(n//2) + str(n%2)</a:t>
            </a:r>
          </a:p>
          <a:p>
            <a:r>
              <a:rPr lang="en-US" dirty="0"/>
              <a:t>3. Define the base case</a:t>
            </a:r>
          </a:p>
          <a:p>
            <a:pPr lvl="2"/>
            <a:r>
              <a:rPr lang="en-US" sz="2000" dirty="0"/>
              <a:t>if n == 0, then the string would be '0'</a:t>
            </a:r>
          </a:p>
          <a:p>
            <a:pPr lvl="2"/>
            <a:r>
              <a:rPr lang="en-US" sz="2000" dirty="0"/>
              <a:t>if n == 1, then the string would be '1'</a:t>
            </a:r>
            <a:endParaRPr lang="en-US" sz="2000" dirty="0">
              <a:latin typeface="Monaco" pitchFamily="2" charset="77"/>
            </a:endParaRPr>
          </a:p>
        </p:txBody>
      </p:sp>
      <p:sp>
        <p:nvSpPr>
          <p:cNvPr id="2" name="TextBox 1">
            <a:extLst>
              <a:ext uri="{FF2B5EF4-FFF2-40B4-BE49-F238E27FC236}">
                <a16:creationId xmlns:a16="http://schemas.microsoft.com/office/drawing/2014/main" id="{595CED2A-A402-B592-47D1-740D09787EB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CA13122-4147-8B3D-29DE-314F81446BF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Tree>
    <p:extLst>
      <p:ext uri="{BB962C8B-B14F-4D97-AF65-F5344CB8AC3E}">
        <p14:creationId xmlns:p14="http://schemas.microsoft.com/office/powerpoint/2010/main" val="2217092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8FCDF-E0E8-66DA-D661-B4414115F1D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63A0771-F795-01DC-C93D-0CD6EA288C6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9A3BEC6-8197-2C88-CF53-0C1344548FC3}"/>
              </a:ext>
            </a:extLst>
          </p:cNvPr>
          <p:cNvSpPr>
            <a:spLocks noGrp="1"/>
          </p:cNvSpPr>
          <p:nvPr>
            <p:ph type="sldNum" sz="quarter" idx="12"/>
          </p:nvPr>
        </p:nvSpPr>
        <p:spPr/>
        <p:txBody>
          <a:bodyPr/>
          <a:lstStyle/>
          <a:p>
            <a:fld id="{CC057153-B650-4DEB-B370-79DDCFDCE934}" type="slidenum">
              <a:rPr lang="en-US" smtClean="0"/>
              <a:t>5</a:t>
            </a:fld>
            <a:endParaRPr lang="en-US"/>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885D6A84-1A7F-0F08-E6FB-2AEE4470A058}"/>
                  </a:ext>
                </a:extLst>
              </p:cNvPr>
              <p:cNvSpPr>
                <a:spLocks noGrp="1"/>
              </p:cNvSpPr>
              <p:nvPr>
                <p:ph idx="1"/>
              </p:nvPr>
            </p:nvSpPr>
            <p:spPr>
              <a:xfrm>
                <a:off x="612647" y="1563132"/>
                <a:ext cx="11019515" cy="4593828"/>
              </a:xfrm>
            </p:spPr>
            <p:txBody>
              <a:bodyPr>
                <a:noAutofit/>
              </a:bodyPr>
              <a:lstStyle/>
              <a:p>
                <a:r>
                  <a:rPr lang="en-US" dirty="0"/>
                  <a:t>A recursive function is defined with respect to itself:</a:t>
                </a:r>
              </a:p>
              <a:p>
                <a:pPr lvl="1"/>
                <a:r>
                  <a:rPr lang="en-US" sz="2000" dirty="0"/>
                  <a:t>The function calls itself.</a:t>
                </a:r>
              </a:p>
              <a:p>
                <a:pPr lvl="1"/>
                <a:r>
                  <a:rPr lang="en-US" sz="2000" dirty="0"/>
                  <a:t>The recursive call should be on a "smaller" version of the problem.</a:t>
                </a:r>
              </a:p>
              <a:p>
                <a:r>
                  <a:rPr lang="en-US" dirty="0"/>
                  <a:t>Can we write the factorial function recursively?</a:t>
                </a:r>
              </a:p>
              <a:p>
                <a:pPr lvl="1"/>
                <a:r>
                  <a:rPr lang="en-US" sz="2000" dirty="0"/>
                  <a:t>key idea: try and break down the problem into some computation, plus a smaller subproblem that looks similar.</a:t>
                </a:r>
              </a:p>
              <a:p>
                <a:pPr lvl="3"/>
                <a14:m>
                  <m:oMath xmlns:m="http://schemas.openxmlformats.org/officeDocument/2006/math">
                    <m:r>
                      <a:rPr lang="en-US" sz="2000" i="1" dirty="0" smtClean="0">
                        <a:latin typeface="Cambria Math" panose="02040503050406030204" pitchFamily="18" charset="0"/>
                      </a:rPr>
                      <m:t> 5!=</m:t>
                    </m:r>
                    <m:r>
                      <a:rPr lang="en-US" sz="2000" i="1" dirty="0">
                        <a:latin typeface="Cambria Math" panose="02040503050406030204" pitchFamily="18" charset="0"/>
                      </a:rPr>
                      <m:t>5</m:t>
                    </m:r>
                    <m:r>
                      <a:rPr lang="en-US" sz="2000" i="1" dirty="0">
                        <a:latin typeface="Cambria Math" panose="02040503050406030204" pitchFamily="18" charset="0"/>
                        <a:ea typeface="Cambria Math" panose="02040503050406030204" pitchFamily="18" charset="0"/>
                      </a:rPr>
                      <m:t>×</m:t>
                    </m:r>
                    <m:r>
                      <a:rPr lang="en-US" sz="2000" i="1" dirty="0">
                        <a:latin typeface="Cambria Math" panose="02040503050406030204" pitchFamily="18" charset="0"/>
                      </a:rPr>
                      <m:t>4</m:t>
                    </m:r>
                    <m:r>
                      <a:rPr lang="en-US" sz="2000" i="1" dirty="0">
                        <a:latin typeface="Cambria Math" panose="02040503050406030204" pitchFamily="18" charset="0"/>
                        <a:ea typeface="Cambria Math" panose="02040503050406030204" pitchFamily="18" charset="0"/>
                      </a:rPr>
                      <m:t>×</m:t>
                    </m:r>
                    <m:r>
                      <a:rPr lang="en-US" sz="2000" i="1" dirty="0">
                        <a:latin typeface="Cambria Math" panose="02040503050406030204" pitchFamily="18" charset="0"/>
                      </a:rPr>
                      <m:t>3</m:t>
                    </m:r>
                    <m:r>
                      <a:rPr lang="en-US" sz="2000" i="1" dirty="0">
                        <a:latin typeface="Cambria Math" panose="02040503050406030204" pitchFamily="18" charset="0"/>
                        <a:ea typeface="Cambria Math" panose="02040503050406030204" pitchFamily="18" charset="0"/>
                      </a:rPr>
                      <m:t>×</m:t>
                    </m:r>
                    <m:r>
                      <a:rPr lang="en-US" sz="2000" i="1" dirty="0">
                        <a:latin typeface="Cambria Math" panose="02040503050406030204" pitchFamily="18" charset="0"/>
                      </a:rPr>
                      <m:t>2</m:t>
                    </m:r>
                    <m:r>
                      <a:rPr lang="en-US" sz="2000" i="1" dirty="0">
                        <a:latin typeface="Cambria Math" panose="02040503050406030204" pitchFamily="18" charset="0"/>
                        <a:ea typeface="Cambria Math" panose="02040503050406030204" pitchFamily="18" charset="0"/>
                      </a:rPr>
                      <m:t>×</m:t>
                    </m:r>
                    <m:r>
                      <a:rPr lang="en-US" sz="2000" i="1" dirty="0" smtClean="0">
                        <a:latin typeface="Cambria Math" panose="02040503050406030204" pitchFamily="18" charset="0"/>
                      </a:rPr>
                      <m:t>1</m:t>
                    </m:r>
                  </m:oMath>
                </a14:m>
                <a:endParaRPr lang="en-US" sz="2000" dirty="0"/>
              </a:p>
              <a:p>
                <a:pPr lvl="3"/>
                <a14:m>
                  <m:oMath xmlns:m="http://schemas.openxmlformats.org/officeDocument/2006/math">
                    <m:r>
                      <a:rPr lang="en-US" sz="2000" i="1" dirty="0" smtClean="0">
                        <a:latin typeface="Cambria Math" panose="02040503050406030204" pitchFamily="18" charset="0"/>
                      </a:rPr>
                      <m:t> 5!=5</m:t>
                    </m:r>
                    <m:r>
                      <a:rPr lang="en-US" sz="2000" i="1" dirty="0">
                        <a:latin typeface="Cambria Math" panose="02040503050406030204" pitchFamily="18" charset="0"/>
                        <a:ea typeface="Cambria Math" panose="02040503050406030204" pitchFamily="18" charset="0"/>
                      </a:rPr>
                      <m:t>×</m:t>
                    </m:r>
                    <m:r>
                      <a:rPr lang="en-US" sz="2000" i="1" dirty="0" smtClean="0">
                        <a:latin typeface="Cambria Math" panose="02040503050406030204" pitchFamily="18" charset="0"/>
                      </a:rPr>
                      <m:t>4!</m:t>
                    </m:r>
                  </m:oMath>
                </a14:m>
                <a:endParaRPr lang="en-US" sz="2000" dirty="0"/>
              </a:p>
              <a:p>
                <a:pPr lvl="1"/>
                <a:r>
                  <a:rPr lang="en-US" sz="2000" dirty="0"/>
                  <a:t>How does this translate to Python code?</a:t>
                </a:r>
                <a:endParaRPr lang="en-US" sz="2400" dirty="0"/>
              </a:p>
            </p:txBody>
          </p:sp>
        </mc:Choice>
        <mc:Fallback xmlns="">
          <p:sp>
            <p:nvSpPr>
              <p:cNvPr id="4" name="Content Placeholder 3">
                <a:extLst>
                  <a:ext uri="{FF2B5EF4-FFF2-40B4-BE49-F238E27FC236}">
                    <a16:creationId xmlns:a16="http://schemas.microsoft.com/office/drawing/2014/main" id="{885D6A84-1A7F-0F08-E6FB-2AEE4470A058}"/>
                  </a:ext>
                </a:extLst>
              </p:cNvPr>
              <p:cNvSpPr>
                <a:spLocks noGrp="1" noRot="1" noChangeAspect="1" noMove="1" noResize="1" noEditPoints="1" noAdjustHandles="1" noChangeArrowheads="1" noChangeShapeType="1" noTextEdit="1"/>
              </p:cNvSpPr>
              <p:nvPr>
                <p:ph idx="1"/>
              </p:nvPr>
            </p:nvSpPr>
            <p:spPr>
              <a:xfrm>
                <a:off x="612647" y="1563132"/>
                <a:ext cx="11019515" cy="4593828"/>
              </a:xfrm>
              <a:blipFill>
                <a:blip r:embed="rId3"/>
                <a:stretch>
                  <a:fillRect l="-461"/>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84349D93-38D3-C35E-E77E-D63A0DB177D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9AA53B58-7D70-3935-B485-219037B981F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Recursion</a:t>
            </a:r>
            <a:endParaRPr lang="en-US" b="1" kern="1200" dirty="0">
              <a:solidFill>
                <a:schemeClr val="tx1"/>
              </a:solidFill>
              <a:latin typeface="+mj-lt"/>
              <a:ea typeface="+mj-ea"/>
              <a:cs typeface="+mj-cs"/>
            </a:endParaRPr>
          </a:p>
        </p:txBody>
      </p:sp>
    </p:spTree>
    <p:extLst>
      <p:ext uri="{BB962C8B-B14F-4D97-AF65-F5344CB8AC3E}">
        <p14:creationId xmlns:p14="http://schemas.microsoft.com/office/powerpoint/2010/main" val="3171352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DA936-C1DA-8E46-8AE4-4F2FE337042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D8D103E-5063-1E68-D7C8-6CFDFAAF1C0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C7C5A48-C573-39DD-2099-FB40319BA8CE}"/>
              </a:ext>
            </a:extLst>
          </p:cNvPr>
          <p:cNvSpPr>
            <a:spLocks noGrp="1"/>
          </p:cNvSpPr>
          <p:nvPr>
            <p:ph type="sldNum" sz="quarter" idx="12"/>
          </p:nvPr>
        </p:nvSpPr>
        <p:spPr/>
        <p:txBody>
          <a:bodyPr/>
          <a:lstStyle/>
          <a:p>
            <a:fld id="{CC057153-B650-4DEB-B370-79DDCFDCE934}" type="slidenum">
              <a:rPr lang="en-US" smtClean="0"/>
              <a:t>50</a:t>
            </a:fld>
            <a:endParaRPr lang="en-US"/>
          </a:p>
        </p:txBody>
      </p:sp>
      <p:sp>
        <p:nvSpPr>
          <p:cNvPr id="4" name="Content Placeholder 3">
            <a:extLst>
              <a:ext uri="{FF2B5EF4-FFF2-40B4-BE49-F238E27FC236}">
                <a16:creationId xmlns:a16="http://schemas.microsoft.com/office/drawing/2014/main" id="{E0265947-5E2E-1298-D400-93C295C9171F}"/>
              </a:ext>
            </a:extLst>
          </p:cNvPr>
          <p:cNvSpPr>
            <a:spLocks noGrp="1"/>
          </p:cNvSpPr>
          <p:nvPr>
            <p:ph idx="1"/>
          </p:nvPr>
        </p:nvSpPr>
        <p:spPr>
          <a:xfrm>
            <a:off x="612647" y="1563132"/>
            <a:ext cx="11019515" cy="4593828"/>
          </a:xfrm>
        </p:spPr>
        <p:txBody>
          <a:bodyPr>
            <a:noAutofit/>
          </a:bodyPr>
          <a:lstStyle/>
          <a:p>
            <a:r>
              <a:rPr lang="en-US" dirty="0"/>
              <a:t>4. Put it all together</a:t>
            </a:r>
          </a:p>
          <a:p>
            <a:pPr marL="0" indent="0">
              <a:buNone/>
            </a:pPr>
            <a:r>
              <a:rPr lang="en-US" dirty="0">
                <a:latin typeface="Monaco" pitchFamily="2" charset="77"/>
              </a:rPr>
              <a:t>def </a:t>
            </a:r>
            <a:r>
              <a:rPr lang="en-US" dirty="0" err="1">
                <a:latin typeface="Monaco" pitchFamily="2" charset="77"/>
              </a:rPr>
              <a:t>rec_binary</a:t>
            </a:r>
            <a:r>
              <a:rPr lang="en-US" dirty="0">
                <a:latin typeface="Monaco" pitchFamily="2" charset="77"/>
              </a:rPr>
              <a:t>(n):</a:t>
            </a:r>
          </a:p>
          <a:p>
            <a:pPr marL="0" indent="0">
              <a:buNone/>
            </a:pPr>
            <a:r>
              <a:rPr lang="en-US" dirty="0">
                <a:latin typeface="Monaco" pitchFamily="2" charset="77"/>
              </a:rPr>
              <a:t>    if n == 0:</a:t>
            </a:r>
          </a:p>
          <a:p>
            <a:pPr marL="0" indent="0">
              <a:buNone/>
            </a:pPr>
            <a:r>
              <a:rPr lang="en-US" dirty="0">
                <a:latin typeface="Monaco" pitchFamily="2" charset="77"/>
              </a:rPr>
              <a:t>        return '0'</a:t>
            </a:r>
          </a:p>
          <a:p>
            <a:pPr marL="0" indent="0">
              <a:buNone/>
            </a:pPr>
            <a:r>
              <a:rPr lang="en-US" dirty="0">
                <a:latin typeface="Monaco" pitchFamily="2" charset="77"/>
              </a:rPr>
              <a:t>    </a:t>
            </a:r>
            <a:r>
              <a:rPr lang="en-US" dirty="0" err="1">
                <a:latin typeface="Monaco" pitchFamily="2" charset="77"/>
              </a:rPr>
              <a:t>elif</a:t>
            </a:r>
            <a:r>
              <a:rPr lang="en-US" dirty="0">
                <a:latin typeface="Monaco" pitchFamily="2" charset="77"/>
              </a:rPr>
              <a:t> n == 1:</a:t>
            </a:r>
          </a:p>
          <a:p>
            <a:pPr marL="0" indent="0">
              <a:buNone/>
            </a:pPr>
            <a:r>
              <a:rPr lang="en-US" dirty="0">
                <a:latin typeface="Monaco" pitchFamily="2" charset="77"/>
              </a:rPr>
              <a:t>        return '1'</a:t>
            </a:r>
          </a:p>
          <a:p>
            <a:pPr marL="0" indent="0">
              <a:buNone/>
            </a:pPr>
            <a:r>
              <a:rPr lang="en-US" dirty="0">
                <a:latin typeface="Monaco" pitchFamily="2" charset="77"/>
              </a:rPr>
              <a:t>    return </a:t>
            </a:r>
            <a:r>
              <a:rPr lang="en-US" dirty="0" err="1">
                <a:latin typeface="Monaco" pitchFamily="2" charset="77"/>
              </a:rPr>
              <a:t>rec_binary</a:t>
            </a:r>
            <a:r>
              <a:rPr lang="en-US" dirty="0">
                <a:latin typeface="Monaco" pitchFamily="2" charset="77"/>
              </a:rPr>
              <a:t>(n // 2) + str(n % 2)</a:t>
            </a:r>
          </a:p>
          <a:p>
            <a:endParaRPr lang="en-US" dirty="0">
              <a:latin typeface="Monaco" pitchFamily="2" charset="77"/>
            </a:endParaRPr>
          </a:p>
        </p:txBody>
      </p:sp>
      <p:sp>
        <p:nvSpPr>
          <p:cNvPr id="2" name="TextBox 1">
            <a:extLst>
              <a:ext uri="{FF2B5EF4-FFF2-40B4-BE49-F238E27FC236}">
                <a16:creationId xmlns:a16="http://schemas.microsoft.com/office/drawing/2014/main" id="{F0E46C04-134E-91FB-36CF-1F2446EF2AC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2F00E39-C950-9225-9183-BBC1CA6FEEA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Tree>
    <p:extLst>
      <p:ext uri="{BB962C8B-B14F-4D97-AF65-F5344CB8AC3E}">
        <p14:creationId xmlns:p14="http://schemas.microsoft.com/office/powerpoint/2010/main" val="19221496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03979-2643-E12B-9D3C-D6D50E2D36F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53089AA-2B52-18E0-DBAE-947DA640071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B3A6DE3-5237-020E-155C-A006D768A890}"/>
              </a:ext>
            </a:extLst>
          </p:cNvPr>
          <p:cNvSpPr>
            <a:spLocks noGrp="1"/>
          </p:cNvSpPr>
          <p:nvPr>
            <p:ph type="sldNum" sz="quarter" idx="12"/>
          </p:nvPr>
        </p:nvSpPr>
        <p:spPr/>
        <p:txBody>
          <a:bodyPr/>
          <a:lstStyle/>
          <a:p>
            <a:fld id="{CC057153-B650-4DEB-B370-79DDCFDCE934}" type="slidenum">
              <a:rPr lang="en-US" smtClean="0"/>
              <a:t>51</a:t>
            </a:fld>
            <a:endParaRPr lang="en-US"/>
          </a:p>
        </p:txBody>
      </p:sp>
      <p:sp>
        <p:nvSpPr>
          <p:cNvPr id="4" name="Content Placeholder 3">
            <a:extLst>
              <a:ext uri="{FF2B5EF4-FFF2-40B4-BE49-F238E27FC236}">
                <a16:creationId xmlns:a16="http://schemas.microsoft.com/office/drawing/2014/main" id="{702D707D-984C-D9EE-B8F1-F336E2DE73D8}"/>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rec_binary</a:t>
            </a:r>
            <a:r>
              <a:rPr lang="en-US" sz="1600" dirty="0">
                <a:latin typeface="Monaco" pitchFamily="2" charset="77"/>
              </a:rPr>
              <a:t>(n):</a:t>
            </a:r>
          </a:p>
          <a:p>
            <a:pPr marL="0" indent="0">
              <a:buNone/>
            </a:pPr>
            <a:r>
              <a:rPr lang="en-US" sz="1600" dirty="0">
                <a:latin typeface="Monaco" pitchFamily="2" charset="77"/>
              </a:rPr>
              <a:t>    if n == 0:</a:t>
            </a:r>
          </a:p>
          <a:p>
            <a:pPr marL="0" indent="0">
              <a:buNone/>
            </a:pPr>
            <a:r>
              <a:rPr lang="en-US" sz="1600" dirty="0">
                <a:latin typeface="Monaco" pitchFamily="2" charset="77"/>
              </a:rPr>
              <a:t>        return '0'</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n == 1:</a:t>
            </a:r>
          </a:p>
          <a:p>
            <a:pPr marL="0" indent="0">
              <a:buNone/>
            </a:pPr>
            <a:r>
              <a:rPr lang="en-US" sz="1600" dirty="0">
                <a:latin typeface="Monaco" pitchFamily="2" charset="77"/>
              </a:rPr>
              <a:t>        return '1'</a:t>
            </a:r>
          </a:p>
          <a:p>
            <a:pPr marL="0" indent="0">
              <a:buNone/>
            </a:pPr>
            <a:r>
              <a:rPr lang="en-US" sz="1600" dirty="0">
                <a:latin typeface="Monaco" pitchFamily="2" charset="77"/>
              </a:rPr>
              <a:t>    return </a:t>
            </a:r>
            <a:r>
              <a:rPr lang="en-US" sz="1600" dirty="0" err="1">
                <a:latin typeface="Monaco" pitchFamily="2" charset="77"/>
              </a:rPr>
              <a:t>rec_binary</a:t>
            </a:r>
            <a:r>
              <a:rPr lang="en-US" sz="1600" dirty="0">
                <a:latin typeface="Monaco" pitchFamily="2" charset="77"/>
              </a:rPr>
              <a:t>(n // 2) + str(n % 2)</a:t>
            </a:r>
          </a:p>
        </p:txBody>
      </p:sp>
      <p:sp>
        <p:nvSpPr>
          <p:cNvPr id="2" name="TextBox 1">
            <a:extLst>
              <a:ext uri="{FF2B5EF4-FFF2-40B4-BE49-F238E27FC236}">
                <a16:creationId xmlns:a16="http://schemas.microsoft.com/office/drawing/2014/main" id="{EC8B650D-6275-3A48-71E8-24F7081B637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CFABF4E-F6F8-097B-000A-5A544D2487F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BCC41253-3875-51A0-A0E3-3571CFBB4E5B}"/>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(5)</a:t>
            </a:r>
          </a:p>
        </p:txBody>
      </p:sp>
      <p:sp>
        <p:nvSpPr>
          <p:cNvPr id="8" name="TextBox 7">
            <a:extLst>
              <a:ext uri="{FF2B5EF4-FFF2-40B4-BE49-F238E27FC236}">
                <a16:creationId xmlns:a16="http://schemas.microsoft.com/office/drawing/2014/main" id="{11C6199B-5295-2CE0-DC55-47DE326B7CC4}"/>
              </a:ext>
            </a:extLst>
          </p:cNvPr>
          <p:cNvSpPr txBox="1"/>
          <p:nvPr/>
        </p:nvSpPr>
        <p:spPr>
          <a:xfrm>
            <a:off x="10972795" y="5016198"/>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15" name="TextBox 14">
            <a:extLst>
              <a:ext uri="{FF2B5EF4-FFF2-40B4-BE49-F238E27FC236}">
                <a16:creationId xmlns:a16="http://schemas.microsoft.com/office/drawing/2014/main" id="{11958E77-CF47-5680-0B07-1A4C1263F55D}"/>
              </a:ext>
            </a:extLst>
          </p:cNvPr>
          <p:cNvSpPr txBox="1"/>
          <p:nvPr/>
        </p:nvSpPr>
        <p:spPr>
          <a:xfrm>
            <a:off x="234787" y="4355914"/>
            <a:ext cx="6102220" cy="307777"/>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rec_binary</a:t>
            </a:r>
            <a:r>
              <a:rPr lang="en-US" sz="1400" dirty="0">
                <a:latin typeface="Monaco" pitchFamily="2" charset="77"/>
              </a:rPr>
              <a:t>(5)</a:t>
            </a:r>
            <a:endParaRPr lang="en-US" sz="1400" dirty="0"/>
          </a:p>
        </p:txBody>
      </p:sp>
    </p:spTree>
    <p:extLst>
      <p:ext uri="{BB962C8B-B14F-4D97-AF65-F5344CB8AC3E}">
        <p14:creationId xmlns:p14="http://schemas.microsoft.com/office/powerpoint/2010/main" val="1255541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6282A-852E-2230-1709-C25BF3DEC12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9AC07D9-FC8A-0655-53FB-3462AAB732E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F0A83B4-B409-DAD0-A47F-4E19833E756E}"/>
              </a:ext>
            </a:extLst>
          </p:cNvPr>
          <p:cNvSpPr>
            <a:spLocks noGrp="1"/>
          </p:cNvSpPr>
          <p:nvPr>
            <p:ph type="sldNum" sz="quarter" idx="12"/>
          </p:nvPr>
        </p:nvSpPr>
        <p:spPr/>
        <p:txBody>
          <a:bodyPr/>
          <a:lstStyle/>
          <a:p>
            <a:fld id="{CC057153-B650-4DEB-B370-79DDCFDCE934}" type="slidenum">
              <a:rPr lang="en-US" smtClean="0"/>
              <a:t>52</a:t>
            </a:fld>
            <a:endParaRPr lang="en-US"/>
          </a:p>
        </p:txBody>
      </p:sp>
      <p:sp>
        <p:nvSpPr>
          <p:cNvPr id="4" name="Content Placeholder 3">
            <a:extLst>
              <a:ext uri="{FF2B5EF4-FFF2-40B4-BE49-F238E27FC236}">
                <a16:creationId xmlns:a16="http://schemas.microsoft.com/office/drawing/2014/main" id="{EA44A6CB-6434-1201-6114-F9A0C9664ADB}"/>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rec_binary</a:t>
            </a:r>
            <a:r>
              <a:rPr lang="en-US" sz="1600" dirty="0">
                <a:latin typeface="Monaco" pitchFamily="2" charset="77"/>
              </a:rPr>
              <a:t>(n):</a:t>
            </a:r>
          </a:p>
          <a:p>
            <a:pPr marL="0" indent="0">
              <a:buNone/>
            </a:pPr>
            <a:r>
              <a:rPr lang="en-US" sz="1600" dirty="0">
                <a:latin typeface="Monaco" pitchFamily="2" charset="77"/>
              </a:rPr>
              <a:t>    if n == 0:</a:t>
            </a:r>
          </a:p>
          <a:p>
            <a:pPr marL="0" indent="0">
              <a:buNone/>
            </a:pPr>
            <a:r>
              <a:rPr lang="en-US" sz="1600" dirty="0">
                <a:latin typeface="Monaco" pitchFamily="2" charset="77"/>
              </a:rPr>
              <a:t>        return '0'</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n == 1:</a:t>
            </a:r>
          </a:p>
          <a:p>
            <a:pPr marL="0" indent="0">
              <a:buNone/>
            </a:pPr>
            <a:r>
              <a:rPr lang="en-US" sz="1600" dirty="0">
                <a:latin typeface="Monaco" pitchFamily="2" charset="77"/>
              </a:rPr>
              <a:t>        return '1'</a:t>
            </a:r>
          </a:p>
          <a:p>
            <a:pPr marL="0" indent="0">
              <a:buNone/>
            </a:pPr>
            <a:r>
              <a:rPr lang="en-US" sz="1600" dirty="0">
                <a:latin typeface="Monaco" pitchFamily="2" charset="77"/>
              </a:rPr>
              <a:t>    return </a:t>
            </a:r>
            <a:r>
              <a:rPr lang="en-US" sz="1600" dirty="0" err="1">
                <a:latin typeface="Monaco" pitchFamily="2" charset="77"/>
              </a:rPr>
              <a:t>rec_binary</a:t>
            </a:r>
            <a:r>
              <a:rPr lang="en-US" sz="1600" dirty="0">
                <a:latin typeface="Monaco" pitchFamily="2" charset="77"/>
              </a:rPr>
              <a:t>(n // 2) + str(n % 2)</a:t>
            </a:r>
          </a:p>
        </p:txBody>
      </p:sp>
      <p:sp>
        <p:nvSpPr>
          <p:cNvPr id="2" name="TextBox 1">
            <a:extLst>
              <a:ext uri="{FF2B5EF4-FFF2-40B4-BE49-F238E27FC236}">
                <a16:creationId xmlns:a16="http://schemas.microsoft.com/office/drawing/2014/main" id="{861ECE7C-D842-D631-EE92-84D68CAA25D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3E7991E-6558-AFFC-9AF5-983F7C3C2C0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2868376D-CF3F-0AC9-A6EB-8A45F7A0CF6B}"/>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(5)</a:t>
            </a:r>
          </a:p>
          <a:p>
            <a:pPr algn="ctr"/>
            <a:r>
              <a:rPr lang="en-US" dirty="0">
                <a:solidFill>
                  <a:schemeClr val="tx1"/>
                </a:solidFill>
                <a:latin typeface="Monaco" pitchFamily="2" charset="77"/>
              </a:rPr>
              <a:t>return </a:t>
            </a:r>
            <a:r>
              <a:rPr lang="en-US" dirty="0" err="1">
                <a:solidFill>
                  <a:schemeClr val="tx1"/>
                </a:solidFill>
                <a:latin typeface="Monaco" pitchFamily="2" charset="77"/>
              </a:rPr>
              <a:t>rec_binary</a:t>
            </a:r>
            <a:r>
              <a:rPr lang="en-US" dirty="0">
                <a:solidFill>
                  <a:schemeClr val="tx1"/>
                </a:solidFill>
                <a:latin typeface="Monaco" pitchFamily="2" charset="77"/>
              </a:rPr>
              <a:t>(2) + '1'</a:t>
            </a:r>
          </a:p>
        </p:txBody>
      </p:sp>
      <p:sp>
        <p:nvSpPr>
          <p:cNvPr id="6" name="TextBox 5">
            <a:extLst>
              <a:ext uri="{FF2B5EF4-FFF2-40B4-BE49-F238E27FC236}">
                <a16:creationId xmlns:a16="http://schemas.microsoft.com/office/drawing/2014/main" id="{EDF7452B-6AB0-B3C0-22E0-23DAA7D1B56F}"/>
              </a:ext>
            </a:extLst>
          </p:cNvPr>
          <p:cNvSpPr txBox="1"/>
          <p:nvPr/>
        </p:nvSpPr>
        <p:spPr>
          <a:xfrm>
            <a:off x="10972795" y="5016198"/>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7" name="TextBox 6">
            <a:extLst>
              <a:ext uri="{FF2B5EF4-FFF2-40B4-BE49-F238E27FC236}">
                <a16:creationId xmlns:a16="http://schemas.microsoft.com/office/drawing/2014/main" id="{073C2504-03E0-4FA5-26E4-02C3177E8C11}"/>
              </a:ext>
            </a:extLst>
          </p:cNvPr>
          <p:cNvSpPr txBox="1"/>
          <p:nvPr/>
        </p:nvSpPr>
        <p:spPr>
          <a:xfrm>
            <a:off x="234787" y="4355914"/>
            <a:ext cx="6102220" cy="523220"/>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rec_binary</a:t>
            </a:r>
            <a:r>
              <a:rPr lang="en-US" sz="1400" dirty="0">
                <a:latin typeface="Monaco" pitchFamily="2" charset="77"/>
              </a:rPr>
              <a:t>(5)</a:t>
            </a:r>
          </a:p>
          <a:p>
            <a:pPr marL="971550" lvl="2" indent="-285750">
              <a:buFont typeface="Wingdings" pitchFamily="2" charset="2"/>
              <a:buChar char="Ø"/>
            </a:pPr>
            <a:r>
              <a:rPr lang="en-US" sz="1400" dirty="0" err="1">
                <a:latin typeface="Monaco" pitchFamily="2" charset="77"/>
              </a:rPr>
              <a:t>rec_binary</a:t>
            </a:r>
            <a:r>
              <a:rPr lang="en-US" sz="1400" dirty="0">
                <a:latin typeface="Monaco" pitchFamily="2" charset="77"/>
              </a:rPr>
              <a:t>(2) + '1'</a:t>
            </a:r>
            <a:endParaRPr lang="en-US" sz="1400" dirty="0"/>
          </a:p>
        </p:txBody>
      </p:sp>
    </p:spTree>
    <p:extLst>
      <p:ext uri="{BB962C8B-B14F-4D97-AF65-F5344CB8AC3E}">
        <p14:creationId xmlns:p14="http://schemas.microsoft.com/office/powerpoint/2010/main" val="39709130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635DF-EDF9-DD18-676D-998534268D3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051D91D-B218-B8CE-0779-819C88F9C28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B77EA5F-B5BB-C6ED-3A20-873FA55F722E}"/>
              </a:ext>
            </a:extLst>
          </p:cNvPr>
          <p:cNvSpPr>
            <a:spLocks noGrp="1"/>
          </p:cNvSpPr>
          <p:nvPr>
            <p:ph type="sldNum" sz="quarter" idx="12"/>
          </p:nvPr>
        </p:nvSpPr>
        <p:spPr/>
        <p:txBody>
          <a:bodyPr/>
          <a:lstStyle/>
          <a:p>
            <a:fld id="{CC057153-B650-4DEB-B370-79DDCFDCE934}" type="slidenum">
              <a:rPr lang="en-US" smtClean="0"/>
              <a:t>53</a:t>
            </a:fld>
            <a:endParaRPr lang="en-US"/>
          </a:p>
        </p:txBody>
      </p:sp>
      <p:sp>
        <p:nvSpPr>
          <p:cNvPr id="4" name="Content Placeholder 3">
            <a:extLst>
              <a:ext uri="{FF2B5EF4-FFF2-40B4-BE49-F238E27FC236}">
                <a16:creationId xmlns:a16="http://schemas.microsoft.com/office/drawing/2014/main" id="{63046DEE-C0E9-DC65-AEF8-3988D3F99202}"/>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rec_binary</a:t>
            </a:r>
            <a:r>
              <a:rPr lang="en-US" sz="1600" dirty="0">
                <a:latin typeface="Monaco" pitchFamily="2" charset="77"/>
              </a:rPr>
              <a:t>(n):</a:t>
            </a:r>
          </a:p>
          <a:p>
            <a:pPr marL="0" indent="0">
              <a:buNone/>
            </a:pPr>
            <a:r>
              <a:rPr lang="en-US" sz="1600" dirty="0">
                <a:latin typeface="Monaco" pitchFamily="2" charset="77"/>
              </a:rPr>
              <a:t>    if n == 0:</a:t>
            </a:r>
          </a:p>
          <a:p>
            <a:pPr marL="0" indent="0">
              <a:buNone/>
            </a:pPr>
            <a:r>
              <a:rPr lang="en-US" sz="1600" dirty="0">
                <a:latin typeface="Monaco" pitchFamily="2" charset="77"/>
              </a:rPr>
              <a:t>        return '0'</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n == 1:</a:t>
            </a:r>
          </a:p>
          <a:p>
            <a:pPr marL="0" indent="0">
              <a:buNone/>
            </a:pPr>
            <a:r>
              <a:rPr lang="en-US" sz="1600" dirty="0">
                <a:latin typeface="Monaco" pitchFamily="2" charset="77"/>
              </a:rPr>
              <a:t>        return '1'</a:t>
            </a:r>
          </a:p>
          <a:p>
            <a:pPr marL="0" indent="0">
              <a:buNone/>
            </a:pPr>
            <a:r>
              <a:rPr lang="en-US" sz="1600" dirty="0">
                <a:latin typeface="Monaco" pitchFamily="2" charset="77"/>
              </a:rPr>
              <a:t>    return </a:t>
            </a:r>
            <a:r>
              <a:rPr lang="en-US" sz="1600" dirty="0" err="1">
                <a:latin typeface="Monaco" pitchFamily="2" charset="77"/>
              </a:rPr>
              <a:t>rec_binary</a:t>
            </a:r>
            <a:r>
              <a:rPr lang="en-US" sz="1600" dirty="0">
                <a:latin typeface="Monaco" pitchFamily="2" charset="77"/>
              </a:rPr>
              <a:t>(n // 2) + str(n % 2)</a:t>
            </a:r>
          </a:p>
        </p:txBody>
      </p:sp>
      <p:sp>
        <p:nvSpPr>
          <p:cNvPr id="2" name="TextBox 1">
            <a:extLst>
              <a:ext uri="{FF2B5EF4-FFF2-40B4-BE49-F238E27FC236}">
                <a16:creationId xmlns:a16="http://schemas.microsoft.com/office/drawing/2014/main" id="{DD7F2AF6-B455-999D-34E6-FC8DC51C55F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B289DD2-EDD4-6492-F4A2-1D50E78C425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2EFE5A07-918B-CD30-A88B-F69EF190D94A}"/>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(5)</a:t>
            </a:r>
          </a:p>
          <a:p>
            <a:pPr algn="ctr"/>
            <a:r>
              <a:rPr lang="en-US" dirty="0">
                <a:solidFill>
                  <a:schemeClr val="tx1"/>
                </a:solidFill>
                <a:latin typeface="Monaco" pitchFamily="2" charset="77"/>
              </a:rPr>
              <a:t>return </a:t>
            </a:r>
            <a:r>
              <a:rPr lang="en-US" dirty="0" err="1">
                <a:solidFill>
                  <a:schemeClr val="tx1"/>
                </a:solidFill>
                <a:latin typeface="Monaco" pitchFamily="2" charset="77"/>
              </a:rPr>
              <a:t>rec_binary</a:t>
            </a:r>
            <a:r>
              <a:rPr lang="en-US" dirty="0">
                <a:solidFill>
                  <a:schemeClr val="tx1"/>
                </a:solidFill>
                <a:latin typeface="Monaco" pitchFamily="2" charset="77"/>
              </a:rPr>
              <a:t>(2) + '1'</a:t>
            </a:r>
          </a:p>
        </p:txBody>
      </p:sp>
      <p:sp>
        <p:nvSpPr>
          <p:cNvPr id="6" name="Rectangle 5">
            <a:extLst>
              <a:ext uri="{FF2B5EF4-FFF2-40B4-BE49-F238E27FC236}">
                <a16:creationId xmlns:a16="http://schemas.microsoft.com/office/drawing/2014/main" id="{221C2419-079D-020D-C67C-287363B9740E}"/>
              </a:ext>
            </a:extLst>
          </p:cNvPr>
          <p:cNvSpPr/>
          <p:nvPr/>
        </p:nvSpPr>
        <p:spPr>
          <a:xfrm>
            <a:off x="7666892" y="3684172"/>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(2)</a:t>
            </a:r>
          </a:p>
          <a:p>
            <a:pPr algn="ctr"/>
            <a:r>
              <a:rPr lang="en-US" dirty="0">
                <a:solidFill>
                  <a:schemeClr val="tx1"/>
                </a:solidFill>
                <a:latin typeface="Monaco" pitchFamily="2" charset="77"/>
              </a:rPr>
              <a:t>return </a:t>
            </a:r>
            <a:r>
              <a:rPr lang="en-US" dirty="0" err="1">
                <a:solidFill>
                  <a:schemeClr val="tx1"/>
                </a:solidFill>
                <a:latin typeface="Monaco" pitchFamily="2" charset="77"/>
              </a:rPr>
              <a:t>rec_binary</a:t>
            </a:r>
            <a:r>
              <a:rPr lang="en-US" dirty="0">
                <a:solidFill>
                  <a:schemeClr val="tx1"/>
                </a:solidFill>
                <a:latin typeface="Monaco" pitchFamily="2" charset="77"/>
              </a:rPr>
              <a:t>(1) + '0'</a:t>
            </a:r>
          </a:p>
        </p:txBody>
      </p:sp>
      <p:sp>
        <p:nvSpPr>
          <p:cNvPr id="7" name="TextBox 6">
            <a:extLst>
              <a:ext uri="{FF2B5EF4-FFF2-40B4-BE49-F238E27FC236}">
                <a16:creationId xmlns:a16="http://schemas.microsoft.com/office/drawing/2014/main" id="{C0B5BEC5-91F1-0395-89AA-EE79DDEA5A98}"/>
              </a:ext>
            </a:extLst>
          </p:cNvPr>
          <p:cNvSpPr txBox="1"/>
          <p:nvPr/>
        </p:nvSpPr>
        <p:spPr>
          <a:xfrm>
            <a:off x="10972795" y="5016198"/>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8" name="TextBox 7">
            <a:extLst>
              <a:ext uri="{FF2B5EF4-FFF2-40B4-BE49-F238E27FC236}">
                <a16:creationId xmlns:a16="http://schemas.microsoft.com/office/drawing/2014/main" id="{60F28E4E-F958-0202-35F7-BE71AFA4A62E}"/>
              </a:ext>
            </a:extLst>
          </p:cNvPr>
          <p:cNvSpPr txBox="1"/>
          <p:nvPr/>
        </p:nvSpPr>
        <p:spPr>
          <a:xfrm>
            <a:off x="10975839" y="3695269"/>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
        <p:nvSpPr>
          <p:cNvPr id="9" name="TextBox 8">
            <a:extLst>
              <a:ext uri="{FF2B5EF4-FFF2-40B4-BE49-F238E27FC236}">
                <a16:creationId xmlns:a16="http://schemas.microsoft.com/office/drawing/2014/main" id="{F16C757F-4F8B-4A6D-0568-2D8B98C0AF01}"/>
              </a:ext>
            </a:extLst>
          </p:cNvPr>
          <p:cNvSpPr txBox="1"/>
          <p:nvPr/>
        </p:nvSpPr>
        <p:spPr>
          <a:xfrm>
            <a:off x="234787" y="4355914"/>
            <a:ext cx="6102220" cy="738664"/>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rec_binary</a:t>
            </a:r>
            <a:r>
              <a:rPr lang="en-US" sz="1400" dirty="0">
                <a:latin typeface="Monaco" pitchFamily="2" charset="77"/>
              </a:rPr>
              <a:t>(5)</a:t>
            </a:r>
          </a:p>
          <a:p>
            <a:pPr marL="971550" lvl="2" indent="-285750">
              <a:buFont typeface="Wingdings" pitchFamily="2" charset="2"/>
              <a:buChar char="Ø"/>
            </a:pPr>
            <a:r>
              <a:rPr lang="en-US" sz="1400" dirty="0" err="1">
                <a:latin typeface="Monaco" pitchFamily="2" charset="77"/>
              </a:rPr>
              <a:t>rec_binary</a:t>
            </a:r>
            <a:r>
              <a:rPr lang="en-US" sz="1400" dirty="0">
                <a:latin typeface="Monaco" pitchFamily="2" charset="77"/>
              </a:rPr>
              <a:t>(2) + '1'</a:t>
            </a:r>
          </a:p>
          <a:p>
            <a:pPr marL="1428750" lvl="3" indent="-285750">
              <a:buFont typeface="Wingdings" pitchFamily="2" charset="2"/>
              <a:buChar char="Ø"/>
            </a:pPr>
            <a:r>
              <a:rPr lang="en-US" sz="1400" dirty="0" err="1">
                <a:latin typeface="Monaco" pitchFamily="2" charset="77"/>
              </a:rPr>
              <a:t>rec_binary</a:t>
            </a:r>
            <a:r>
              <a:rPr lang="en-US" sz="1400" dirty="0">
                <a:latin typeface="Monaco" pitchFamily="2" charset="77"/>
              </a:rPr>
              <a:t>(1) + '0'</a:t>
            </a:r>
          </a:p>
        </p:txBody>
      </p:sp>
    </p:spTree>
    <p:extLst>
      <p:ext uri="{BB962C8B-B14F-4D97-AF65-F5344CB8AC3E}">
        <p14:creationId xmlns:p14="http://schemas.microsoft.com/office/powerpoint/2010/main" val="14887400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D2B62-CD77-EB0C-A77A-ACF29A4F47D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AD8864D-5319-5527-DCB4-687B57B4C6B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2486FF7-E8A4-2396-85EB-2E029861523D}"/>
              </a:ext>
            </a:extLst>
          </p:cNvPr>
          <p:cNvSpPr>
            <a:spLocks noGrp="1"/>
          </p:cNvSpPr>
          <p:nvPr>
            <p:ph type="sldNum" sz="quarter" idx="12"/>
          </p:nvPr>
        </p:nvSpPr>
        <p:spPr/>
        <p:txBody>
          <a:bodyPr/>
          <a:lstStyle/>
          <a:p>
            <a:fld id="{CC057153-B650-4DEB-B370-79DDCFDCE934}" type="slidenum">
              <a:rPr lang="en-US" smtClean="0"/>
              <a:t>54</a:t>
            </a:fld>
            <a:endParaRPr lang="en-US"/>
          </a:p>
        </p:txBody>
      </p:sp>
      <p:sp>
        <p:nvSpPr>
          <p:cNvPr id="4" name="Content Placeholder 3">
            <a:extLst>
              <a:ext uri="{FF2B5EF4-FFF2-40B4-BE49-F238E27FC236}">
                <a16:creationId xmlns:a16="http://schemas.microsoft.com/office/drawing/2014/main" id="{A9691EC0-B95F-E9EE-4FCE-65DC2D421708}"/>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rec_binary</a:t>
            </a:r>
            <a:r>
              <a:rPr lang="en-US" sz="1600" dirty="0">
                <a:latin typeface="Monaco" pitchFamily="2" charset="77"/>
              </a:rPr>
              <a:t>(n):</a:t>
            </a:r>
          </a:p>
          <a:p>
            <a:pPr marL="0" indent="0">
              <a:buNone/>
            </a:pPr>
            <a:r>
              <a:rPr lang="en-US" sz="1600" dirty="0">
                <a:latin typeface="Monaco" pitchFamily="2" charset="77"/>
              </a:rPr>
              <a:t>    if n == 0:</a:t>
            </a:r>
          </a:p>
          <a:p>
            <a:pPr marL="0" indent="0">
              <a:buNone/>
            </a:pPr>
            <a:r>
              <a:rPr lang="en-US" sz="1600" dirty="0">
                <a:latin typeface="Monaco" pitchFamily="2" charset="77"/>
              </a:rPr>
              <a:t>        return '0'</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n == 1:</a:t>
            </a:r>
          </a:p>
          <a:p>
            <a:pPr marL="0" indent="0">
              <a:buNone/>
            </a:pPr>
            <a:r>
              <a:rPr lang="en-US" sz="1600" dirty="0">
                <a:latin typeface="Monaco" pitchFamily="2" charset="77"/>
              </a:rPr>
              <a:t>        return '1'</a:t>
            </a:r>
          </a:p>
          <a:p>
            <a:pPr marL="0" indent="0">
              <a:buNone/>
            </a:pPr>
            <a:r>
              <a:rPr lang="en-US" sz="1600" dirty="0">
                <a:latin typeface="Monaco" pitchFamily="2" charset="77"/>
              </a:rPr>
              <a:t>    return </a:t>
            </a:r>
            <a:r>
              <a:rPr lang="en-US" sz="1600" dirty="0" err="1">
                <a:latin typeface="Monaco" pitchFamily="2" charset="77"/>
              </a:rPr>
              <a:t>rec_binary</a:t>
            </a:r>
            <a:r>
              <a:rPr lang="en-US" sz="1600" dirty="0">
                <a:latin typeface="Monaco" pitchFamily="2" charset="77"/>
              </a:rPr>
              <a:t>(n // 2) + str(n % 2)</a:t>
            </a:r>
          </a:p>
        </p:txBody>
      </p:sp>
      <p:sp>
        <p:nvSpPr>
          <p:cNvPr id="2" name="TextBox 1">
            <a:extLst>
              <a:ext uri="{FF2B5EF4-FFF2-40B4-BE49-F238E27FC236}">
                <a16:creationId xmlns:a16="http://schemas.microsoft.com/office/drawing/2014/main" id="{C1B6077F-C3AF-0F0A-CA05-140B99E7C75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70C5471-DE28-E483-563D-5BE6970382B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71A1652D-1A3A-C0A6-2BF8-F0DE82262D9F}"/>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(5)</a:t>
            </a:r>
          </a:p>
          <a:p>
            <a:pPr algn="ctr"/>
            <a:r>
              <a:rPr lang="en-US" dirty="0">
                <a:solidFill>
                  <a:schemeClr val="tx1"/>
                </a:solidFill>
                <a:latin typeface="Monaco" pitchFamily="2" charset="77"/>
              </a:rPr>
              <a:t>return </a:t>
            </a:r>
            <a:r>
              <a:rPr lang="en-US" dirty="0" err="1">
                <a:solidFill>
                  <a:schemeClr val="tx1"/>
                </a:solidFill>
                <a:latin typeface="Monaco" pitchFamily="2" charset="77"/>
              </a:rPr>
              <a:t>rec_binary</a:t>
            </a:r>
            <a:r>
              <a:rPr lang="en-US" dirty="0">
                <a:solidFill>
                  <a:schemeClr val="tx1"/>
                </a:solidFill>
                <a:latin typeface="Monaco" pitchFamily="2" charset="77"/>
              </a:rPr>
              <a:t>(2) + '1'</a:t>
            </a:r>
          </a:p>
        </p:txBody>
      </p:sp>
      <p:sp>
        <p:nvSpPr>
          <p:cNvPr id="6" name="Rectangle 5">
            <a:extLst>
              <a:ext uri="{FF2B5EF4-FFF2-40B4-BE49-F238E27FC236}">
                <a16:creationId xmlns:a16="http://schemas.microsoft.com/office/drawing/2014/main" id="{7EF2DEDF-28ED-610C-2E21-FF8C76A7888D}"/>
              </a:ext>
            </a:extLst>
          </p:cNvPr>
          <p:cNvSpPr/>
          <p:nvPr/>
        </p:nvSpPr>
        <p:spPr>
          <a:xfrm>
            <a:off x="7666892" y="3684172"/>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(2)</a:t>
            </a:r>
          </a:p>
          <a:p>
            <a:pPr algn="ctr"/>
            <a:r>
              <a:rPr lang="en-US" dirty="0">
                <a:solidFill>
                  <a:schemeClr val="tx1"/>
                </a:solidFill>
                <a:latin typeface="Monaco" pitchFamily="2" charset="77"/>
              </a:rPr>
              <a:t>return </a:t>
            </a:r>
            <a:r>
              <a:rPr lang="en-US" dirty="0" err="1">
                <a:solidFill>
                  <a:schemeClr val="tx1"/>
                </a:solidFill>
                <a:latin typeface="Monaco" pitchFamily="2" charset="77"/>
              </a:rPr>
              <a:t>rec_binary</a:t>
            </a:r>
            <a:r>
              <a:rPr lang="en-US" dirty="0">
                <a:solidFill>
                  <a:schemeClr val="tx1"/>
                </a:solidFill>
                <a:latin typeface="Monaco" pitchFamily="2" charset="77"/>
              </a:rPr>
              <a:t>(1) + '0'</a:t>
            </a:r>
          </a:p>
        </p:txBody>
      </p:sp>
      <p:sp>
        <p:nvSpPr>
          <p:cNvPr id="7" name="Rectangle 6">
            <a:extLst>
              <a:ext uri="{FF2B5EF4-FFF2-40B4-BE49-F238E27FC236}">
                <a16:creationId xmlns:a16="http://schemas.microsoft.com/office/drawing/2014/main" id="{9DF8385F-A1D5-B996-A7B3-7FB471777304}"/>
              </a:ext>
            </a:extLst>
          </p:cNvPr>
          <p:cNvSpPr/>
          <p:nvPr/>
        </p:nvSpPr>
        <p:spPr>
          <a:xfrm>
            <a:off x="7666892" y="2358878"/>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(1)</a:t>
            </a:r>
          </a:p>
          <a:p>
            <a:pPr algn="ctr"/>
            <a:r>
              <a:rPr lang="en-US" dirty="0">
                <a:solidFill>
                  <a:schemeClr val="tx1"/>
                </a:solidFill>
                <a:latin typeface="Monaco" pitchFamily="2" charset="77"/>
              </a:rPr>
              <a:t>return '1'</a:t>
            </a:r>
          </a:p>
        </p:txBody>
      </p:sp>
      <p:sp>
        <p:nvSpPr>
          <p:cNvPr id="8" name="TextBox 7">
            <a:extLst>
              <a:ext uri="{FF2B5EF4-FFF2-40B4-BE49-F238E27FC236}">
                <a16:creationId xmlns:a16="http://schemas.microsoft.com/office/drawing/2014/main" id="{3B8247B6-BA2B-0C8A-92A4-31CB34B0E002}"/>
              </a:ext>
            </a:extLst>
          </p:cNvPr>
          <p:cNvSpPr txBox="1"/>
          <p:nvPr/>
        </p:nvSpPr>
        <p:spPr>
          <a:xfrm>
            <a:off x="10972795" y="5016198"/>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9" name="TextBox 8">
            <a:extLst>
              <a:ext uri="{FF2B5EF4-FFF2-40B4-BE49-F238E27FC236}">
                <a16:creationId xmlns:a16="http://schemas.microsoft.com/office/drawing/2014/main" id="{746D8A0E-7C83-B209-AD10-B615A9604096}"/>
              </a:ext>
            </a:extLst>
          </p:cNvPr>
          <p:cNvSpPr txBox="1"/>
          <p:nvPr/>
        </p:nvSpPr>
        <p:spPr>
          <a:xfrm>
            <a:off x="10975839" y="3695269"/>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
        <p:nvSpPr>
          <p:cNvPr id="12" name="TextBox 11">
            <a:extLst>
              <a:ext uri="{FF2B5EF4-FFF2-40B4-BE49-F238E27FC236}">
                <a16:creationId xmlns:a16="http://schemas.microsoft.com/office/drawing/2014/main" id="{88A0B779-6335-327E-3926-F187E107DA12}"/>
              </a:ext>
            </a:extLst>
          </p:cNvPr>
          <p:cNvSpPr txBox="1"/>
          <p:nvPr/>
        </p:nvSpPr>
        <p:spPr>
          <a:xfrm>
            <a:off x="10981112" y="2358878"/>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a:t>
            </a:r>
          </a:p>
        </p:txBody>
      </p:sp>
      <p:sp>
        <p:nvSpPr>
          <p:cNvPr id="13" name="TextBox 12">
            <a:extLst>
              <a:ext uri="{FF2B5EF4-FFF2-40B4-BE49-F238E27FC236}">
                <a16:creationId xmlns:a16="http://schemas.microsoft.com/office/drawing/2014/main" id="{CA11B829-C625-3ECC-E7BC-F5804D49E4F9}"/>
              </a:ext>
            </a:extLst>
          </p:cNvPr>
          <p:cNvSpPr txBox="1"/>
          <p:nvPr/>
        </p:nvSpPr>
        <p:spPr>
          <a:xfrm>
            <a:off x="234787" y="4355914"/>
            <a:ext cx="6102220" cy="954107"/>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rec_binary</a:t>
            </a:r>
            <a:r>
              <a:rPr lang="en-US" sz="1400" dirty="0">
                <a:latin typeface="Monaco" pitchFamily="2" charset="77"/>
              </a:rPr>
              <a:t>(5)</a:t>
            </a:r>
          </a:p>
          <a:p>
            <a:pPr marL="971550" lvl="2" indent="-285750">
              <a:buFont typeface="Wingdings" pitchFamily="2" charset="2"/>
              <a:buChar char="Ø"/>
            </a:pPr>
            <a:r>
              <a:rPr lang="en-US" sz="1400" dirty="0" err="1">
                <a:latin typeface="Monaco" pitchFamily="2" charset="77"/>
              </a:rPr>
              <a:t>rec_binary</a:t>
            </a:r>
            <a:r>
              <a:rPr lang="en-US" sz="1400" dirty="0">
                <a:latin typeface="Monaco" pitchFamily="2" charset="77"/>
              </a:rPr>
              <a:t>(2) + '1'</a:t>
            </a:r>
          </a:p>
          <a:p>
            <a:pPr marL="1428750" lvl="3" indent="-285750">
              <a:buFont typeface="Wingdings" pitchFamily="2" charset="2"/>
              <a:buChar char="Ø"/>
            </a:pPr>
            <a:r>
              <a:rPr lang="en-US" sz="1400" dirty="0" err="1">
                <a:latin typeface="Monaco" pitchFamily="2" charset="77"/>
              </a:rPr>
              <a:t>rec_binary</a:t>
            </a:r>
            <a:r>
              <a:rPr lang="en-US" sz="1400" dirty="0">
                <a:latin typeface="Monaco" pitchFamily="2" charset="77"/>
              </a:rPr>
              <a:t>(1) + '0'</a:t>
            </a:r>
          </a:p>
          <a:p>
            <a:pPr marL="1885950" lvl="4" indent="-285750">
              <a:buFont typeface="Wingdings" pitchFamily="2" charset="2"/>
              <a:buChar char="Ø"/>
            </a:pPr>
            <a:r>
              <a:rPr lang="en-US" sz="1400" dirty="0">
                <a:latin typeface="Monaco" pitchFamily="2" charset="77"/>
              </a:rPr>
              <a:t>'1'</a:t>
            </a:r>
          </a:p>
        </p:txBody>
      </p:sp>
    </p:spTree>
    <p:extLst>
      <p:ext uri="{BB962C8B-B14F-4D97-AF65-F5344CB8AC3E}">
        <p14:creationId xmlns:p14="http://schemas.microsoft.com/office/powerpoint/2010/main" val="86830630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D9377-8673-72D9-CF93-A3740022278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22D3E5B-168C-A948-08B3-8EB5B60D4B34}"/>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F56B454-6DB0-33AB-FFA5-F20EB4B59414}"/>
              </a:ext>
            </a:extLst>
          </p:cNvPr>
          <p:cNvSpPr>
            <a:spLocks noGrp="1"/>
          </p:cNvSpPr>
          <p:nvPr>
            <p:ph type="sldNum" sz="quarter" idx="12"/>
          </p:nvPr>
        </p:nvSpPr>
        <p:spPr/>
        <p:txBody>
          <a:bodyPr/>
          <a:lstStyle/>
          <a:p>
            <a:fld id="{CC057153-B650-4DEB-B370-79DDCFDCE934}" type="slidenum">
              <a:rPr lang="en-US" smtClean="0"/>
              <a:t>55</a:t>
            </a:fld>
            <a:endParaRPr lang="en-US"/>
          </a:p>
        </p:txBody>
      </p:sp>
      <p:sp>
        <p:nvSpPr>
          <p:cNvPr id="4" name="Content Placeholder 3">
            <a:extLst>
              <a:ext uri="{FF2B5EF4-FFF2-40B4-BE49-F238E27FC236}">
                <a16:creationId xmlns:a16="http://schemas.microsoft.com/office/drawing/2014/main" id="{BB6145E3-B5AB-9175-F2BD-A343F389968E}"/>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rec_binary</a:t>
            </a:r>
            <a:r>
              <a:rPr lang="en-US" sz="1600" dirty="0">
                <a:latin typeface="Monaco" pitchFamily="2" charset="77"/>
              </a:rPr>
              <a:t>(n):</a:t>
            </a:r>
          </a:p>
          <a:p>
            <a:pPr marL="0" indent="0">
              <a:buNone/>
            </a:pPr>
            <a:r>
              <a:rPr lang="en-US" sz="1600" dirty="0">
                <a:latin typeface="Monaco" pitchFamily="2" charset="77"/>
              </a:rPr>
              <a:t>    if n == 0:</a:t>
            </a:r>
          </a:p>
          <a:p>
            <a:pPr marL="0" indent="0">
              <a:buNone/>
            </a:pPr>
            <a:r>
              <a:rPr lang="en-US" sz="1600" dirty="0">
                <a:latin typeface="Monaco" pitchFamily="2" charset="77"/>
              </a:rPr>
              <a:t>        return '0'</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n == 1:</a:t>
            </a:r>
          </a:p>
          <a:p>
            <a:pPr marL="0" indent="0">
              <a:buNone/>
            </a:pPr>
            <a:r>
              <a:rPr lang="en-US" sz="1600" dirty="0">
                <a:latin typeface="Monaco" pitchFamily="2" charset="77"/>
              </a:rPr>
              <a:t>        return '1'</a:t>
            </a:r>
          </a:p>
          <a:p>
            <a:pPr marL="0" indent="0">
              <a:buNone/>
            </a:pPr>
            <a:r>
              <a:rPr lang="en-US" sz="1600" dirty="0">
                <a:latin typeface="Monaco" pitchFamily="2" charset="77"/>
              </a:rPr>
              <a:t>    return </a:t>
            </a:r>
            <a:r>
              <a:rPr lang="en-US" sz="1600" dirty="0" err="1">
                <a:latin typeface="Monaco" pitchFamily="2" charset="77"/>
              </a:rPr>
              <a:t>rec_binary</a:t>
            </a:r>
            <a:r>
              <a:rPr lang="en-US" sz="1600" dirty="0">
                <a:latin typeface="Monaco" pitchFamily="2" charset="77"/>
              </a:rPr>
              <a:t>(n // 2) + str(n % 2)</a:t>
            </a:r>
          </a:p>
        </p:txBody>
      </p:sp>
      <p:sp>
        <p:nvSpPr>
          <p:cNvPr id="2" name="TextBox 1">
            <a:extLst>
              <a:ext uri="{FF2B5EF4-FFF2-40B4-BE49-F238E27FC236}">
                <a16:creationId xmlns:a16="http://schemas.microsoft.com/office/drawing/2014/main" id="{2935BDB2-5341-BDEC-D5C3-F500E66CE53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0A62404-0B74-C831-51ED-E6BD5523867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2ED84585-1E23-8530-05EB-AFCE020C7013}"/>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(5)</a:t>
            </a:r>
          </a:p>
          <a:p>
            <a:pPr algn="ctr"/>
            <a:r>
              <a:rPr lang="en-US" dirty="0">
                <a:solidFill>
                  <a:schemeClr val="tx1"/>
                </a:solidFill>
                <a:latin typeface="Monaco" pitchFamily="2" charset="77"/>
              </a:rPr>
              <a:t>return </a:t>
            </a:r>
            <a:r>
              <a:rPr lang="en-US" dirty="0" err="1">
                <a:solidFill>
                  <a:schemeClr val="tx1"/>
                </a:solidFill>
                <a:latin typeface="Monaco" pitchFamily="2" charset="77"/>
              </a:rPr>
              <a:t>rec_binary</a:t>
            </a:r>
            <a:r>
              <a:rPr lang="en-US" dirty="0">
                <a:solidFill>
                  <a:schemeClr val="tx1"/>
                </a:solidFill>
                <a:latin typeface="Monaco" pitchFamily="2" charset="77"/>
              </a:rPr>
              <a:t>(2) + '1'</a:t>
            </a:r>
          </a:p>
        </p:txBody>
      </p:sp>
      <p:sp>
        <p:nvSpPr>
          <p:cNvPr id="6" name="Rectangle 5">
            <a:extLst>
              <a:ext uri="{FF2B5EF4-FFF2-40B4-BE49-F238E27FC236}">
                <a16:creationId xmlns:a16="http://schemas.microsoft.com/office/drawing/2014/main" id="{423BD9BA-DF8F-287F-A613-BA0232AE74DE}"/>
              </a:ext>
            </a:extLst>
          </p:cNvPr>
          <p:cNvSpPr/>
          <p:nvPr/>
        </p:nvSpPr>
        <p:spPr>
          <a:xfrm>
            <a:off x="7666892" y="3684172"/>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(2)</a:t>
            </a:r>
          </a:p>
          <a:p>
            <a:pPr algn="ctr"/>
            <a:r>
              <a:rPr lang="en-US" dirty="0">
                <a:solidFill>
                  <a:schemeClr val="tx1"/>
                </a:solidFill>
                <a:latin typeface="Monaco" pitchFamily="2" charset="77"/>
              </a:rPr>
              <a:t>return '1' + '0' = '10'</a:t>
            </a:r>
          </a:p>
        </p:txBody>
      </p:sp>
      <p:sp>
        <p:nvSpPr>
          <p:cNvPr id="7" name="TextBox 6">
            <a:extLst>
              <a:ext uri="{FF2B5EF4-FFF2-40B4-BE49-F238E27FC236}">
                <a16:creationId xmlns:a16="http://schemas.microsoft.com/office/drawing/2014/main" id="{017C118A-754E-1D21-9799-027ECC909DDB}"/>
              </a:ext>
            </a:extLst>
          </p:cNvPr>
          <p:cNvSpPr txBox="1"/>
          <p:nvPr/>
        </p:nvSpPr>
        <p:spPr>
          <a:xfrm>
            <a:off x="10972795" y="5016198"/>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8" name="TextBox 7">
            <a:extLst>
              <a:ext uri="{FF2B5EF4-FFF2-40B4-BE49-F238E27FC236}">
                <a16:creationId xmlns:a16="http://schemas.microsoft.com/office/drawing/2014/main" id="{412C5C67-FBD0-CF1F-D1E2-CFCFB2965334}"/>
              </a:ext>
            </a:extLst>
          </p:cNvPr>
          <p:cNvSpPr txBox="1"/>
          <p:nvPr/>
        </p:nvSpPr>
        <p:spPr>
          <a:xfrm>
            <a:off x="10975839" y="3695269"/>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n=2</a:t>
            </a:r>
          </a:p>
        </p:txBody>
      </p:sp>
      <p:sp>
        <p:nvSpPr>
          <p:cNvPr id="9" name="TextBox 8">
            <a:extLst>
              <a:ext uri="{FF2B5EF4-FFF2-40B4-BE49-F238E27FC236}">
                <a16:creationId xmlns:a16="http://schemas.microsoft.com/office/drawing/2014/main" id="{D984A0AF-79FC-C865-9727-2BC50173D89E}"/>
              </a:ext>
            </a:extLst>
          </p:cNvPr>
          <p:cNvSpPr txBox="1"/>
          <p:nvPr/>
        </p:nvSpPr>
        <p:spPr>
          <a:xfrm>
            <a:off x="234787" y="4355914"/>
            <a:ext cx="6102220" cy="1169551"/>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rec_binary</a:t>
            </a:r>
            <a:r>
              <a:rPr lang="en-US" sz="1400" dirty="0">
                <a:latin typeface="Monaco" pitchFamily="2" charset="77"/>
              </a:rPr>
              <a:t>(5)</a:t>
            </a:r>
          </a:p>
          <a:p>
            <a:pPr marL="971550" lvl="2" indent="-285750">
              <a:buFont typeface="Wingdings" pitchFamily="2" charset="2"/>
              <a:buChar char="Ø"/>
            </a:pPr>
            <a:r>
              <a:rPr lang="en-US" sz="1400" dirty="0" err="1">
                <a:latin typeface="Monaco" pitchFamily="2" charset="77"/>
              </a:rPr>
              <a:t>rec_binary</a:t>
            </a:r>
            <a:r>
              <a:rPr lang="en-US" sz="1400" dirty="0">
                <a:latin typeface="Monaco" pitchFamily="2" charset="77"/>
              </a:rPr>
              <a:t>(2) + '1'</a:t>
            </a:r>
          </a:p>
          <a:p>
            <a:pPr marL="1428750" lvl="3" indent="-285750">
              <a:buFont typeface="Wingdings" pitchFamily="2" charset="2"/>
              <a:buChar char="Ø"/>
            </a:pPr>
            <a:r>
              <a:rPr lang="en-US" sz="1400" dirty="0" err="1">
                <a:latin typeface="Monaco" pitchFamily="2" charset="77"/>
              </a:rPr>
              <a:t>rec_binary</a:t>
            </a:r>
            <a:r>
              <a:rPr lang="en-US" sz="1400" dirty="0">
                <a:latin typeface="Monaco" pitchFamily="2" charset="77"/>
              </a:rPr>
              <a:t>(1) + '0'</a:t>
            </a:r>
          </a:p>
          <a:p>
            <a:pPr marL="1885950" lvl="4" indent="-285750">
              <a:buFont typeface="Wingdings" pitchFamily="2" charset="2"/>
              <a:buChar char="Ø"/>
            </a:pPr>
            <a:r>
              <a:rPr lang="en-US" sz="1400" dirty="0">
                <a:latin typeface="Monaco" pitchFamily="2" charset="77"/>
              </a:rPr>
              <a:t>'1'</a:t>
            </a:r>
          </a:p>
          <a:p>
            <a:pPr marL="1428750" lvl="3" indent="-285750">
              <a:buFont typeface="Wingdings" pitchFamily="2" charset="2"/>
              <a:buChar char="Ø"/>
            </a:pPr>
            <a:r>
              <a:rPr lang="en-US" sz="1400" dirty="0">
                <a:latin typeface="Monaco" pitchFamily="2" charset="77"/>
              </a:rPr>
              <a:t>'1' + '0' = '10'</a:t>
            </a:r>
          </a:p>
        </p:txBody>
      </p:sp>
    </p:spTree>
    <p:extLst>
      <p:ext uri="{BB962C8B-B14F-4D97-AF65-F5344CB8AC3E}">
        <p14:creationId xmlns:p14="http://schemas.microsoft.com/office/powerpoint/2010/main" val="35386208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F4726-6F6D-51F6-092B-93E4A059507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FE45169-5C60-7F63-78E2-032B973E02D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518DC7B-200B-0B11-C52C-D88295596479}"/>
              </a:ext>
            </a:extLst>
          </p:cNvPr>
          <p:cNvSpPr>
            <a:spLocks noGrp="1"/>
          </p:cNvSpPr>
          <p:nvPr>
            <p:ph type="sldNum" sz="quarter" idx="12"/>
          </p:nvPr>
        </p:nvSpPr>
        <p:spPr/>
        <p:txBody>
          <a:bodyPr/>
          <a:lstStyle/>
          <a:p>
            <a:fld id="{CC057153-B650-4DEB-B370-79DDCFDCE934}" type="slidenum">
              <a:rPr lang="en-US" smtClean="0"/>
              <a:t>56</a:t>
            </a:fld>
            <a:endParaRPr lang="en-US"/>
          </a:p>
        </p:txBody>
      </p:sp>
      <p:sp>
        <p:nvSpPr>
          <p:cNvPr id="4" name="Content Placeholder 3">
            <a:extLst>
              <a:ext uri="{FF2B5EF4-FFF2-40B4-BE49-F238E27FC236}">
                <a16:creationId xmlns:a16="http://schemas.microsoft.com/office/drawing/2014/main" id="{DCB8D105-BCB9-F196-3099-C310F67C51BD}"/>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rec_binary</a:t>
            </a:r>
            <a:r>
              <a:rPr lang="en-US" sz="1600" dirty="0">
                <a:latin typeface="Monaco" pitchFamily="2" charset="77"/>
              </a:rPr>
              <a:t>(n):</a:t>
            </a:r>
          </a:p>
          <a:p>
            <a:pPr marL="0" indent="0">
              <a:buNone/>
            </a:pPr>
            <a:r>
              <a:rPr lang="en-US" sz="1600" dirty="0">
                <a:latin typeface="Monaco" pitchFamily="2" charset="77"/>
              </a:rPr>
              <a:t>    if n == 0:</a:t>
            </a:r>
          </a:p>
          <a:p>
            <a:pPr marL="0" indent="0">
              <a:buNone/>
            </a:pPr>
            <a:r>
              <a:rPr lang="en-US" sz="1600" dirty="0">
                <a:latin typeface="Monaco" pitchFamily="2" charset="77"/>
              </a:rPr>
              <a:t>        return '0'</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n == 1:</a:t>
            </a:r>
          </a:p>
          <a:p>
            <a:pPr marL="0" indent="0">
              <a:buNone/>
            </a:pPr>
            <a:r>
              <a:rPr lang="en-US" sz="1600" dirty="0">
                <a:latin typeface="Monaco" pitchFamily="2" charset="77"/>
              </a:rPr>
              <a:t>        return '1'</a:t>
            </a:r>
          </a:p>
          <a:p>
            <a:pPr marL="0" indent="0">
              <a:buNone/>
            </a:pPr>
            <a:r>
              <a:rPr lang="en-US" sz="1600" dirty="0">
                <a:latin typeface="Monaco" pitchFamily="2" charset="77"/>
              </a:rPr>
              <a:t>    return </a:t>
            </a:r>
            <a:r>
              <a:rPr lang="en-US" sz="1600" dirty="0" err="1">
                <a:latin typeface="Monaco" pitchFamily="2" charset="77"/>
              </a:rPr>
              <a:t>rec_binary</a:t>
            </a:r>
            <a:r>
              <a:rPr lang="en-US" sz="1600" dirty="0">
                <a:latin typeface="Monaco" pitchFamily="2" charset="77"/>
              </a:rPr>
              <a:t>(n // 2) + str(n % 2)</a:t>
            </a:r>
          </a:p>
        </p:txBody>
      </p:sp>
      <p:sp>
        <p:nvSpPr>
          <p:cNvPr id="2" name="TextBox 1">
            <a:extLst>
              <a:ext uri="{FF2B5EF4-FFF2-40B4-BE49-F238E27FC236}">
                <a16:creationId xmlns:a16="http://schemas.microsoft.com/office/drawing/2014/main" id="{A4F19850-F5F5-3174-8EF3-A28EE22476D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3D91455-4752-5608-3D0E-11BDE0D15A8B}"/>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7A06509B-09D5-D398-6DC2-241DE3867A59}"/>
              </a:ext>
            </a:extLst>
          </p:cNvPr>
          <p:cNvSpPr/>
          <p:nvPr/>
        </p:nvSpPr>
        <p:spPr>
          <a:xfrm>
            <a:off x="7666892" y="5022166"/>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rec_binary</a:t>
            </a:r>
            <a:r>
              <a:rPr lang="en-US" dirty="0">
                <a:solidFill>
                  <a:schemeClr val="tx1"/>
                </a:solidFill>
                <a:latin typeface="Monaco" pitchFamily="2" charset="77"/>
              </a:rPr>
              <a:t>(5)</a:t>
            </a:r>
          </a:p>
          <a:p>
            <a:pPr algn="ctr"/>
            <a:r>
              <a:rPr lang="en-US" dirty="0">
                <a:solidFill>
                  <a:schemeClr val="tx1"/>
                </a:solidFill>
                <a:latin typeface="Monaco" pitchFamily="2" charset="77"/>
              </a:rPr>
              <a:t>return '10' + '1' = '101'</a:t>
            </a:r>
          </a:p>
        </p:txBody>
      </p:sp>
      <p:sp>
        <p:nvSpPr>
          <p:cNvPr id="6" name="TextBox 5">
            <a:extLst>
              <a:ext uri="{FF2B5EF4-FFF2-40B4-BE49-F238E27FC236}">
                <a16:creationId xmlns:a16="http://schemas.microsoft.com/office/drawing/2014/main" id="{BD143E23-89C1-14B8-8F94-677D4E5EF73F}"/>
              </a:ext>
            </a:extLst>
          </p:cNvPr>
          <p:cNvSpPr txBox="1"/>
          <p:nvPr/>
        </p:nvSpPr>
        <p:spPr>
          <a:xfrm>
            <a:off x="10972795" y="5016198"/>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n=5</a:t>
            </a:r>
          </a:p>
        </p:txBody>
      </p:sp>
      <p:sp>
        <p:nvSpPr>
          <p:cNvPr id="8" name="TextBox 7">
            <a:extLst>
              <a:ext uri="{FF2B5EF4-FFF2-40B4-BE49-F238E27FC236}">
                <a16:creationId xmlns:a16="http://schemas.microsoft.com/office/drawing/2014/main" id="{77C8CCBA-772A-8379-E9CF-39E797407B6B}"/>
              </a:ext>
            </a:extLst>
          </p:cNvPr>
          <p:cNvSpPr txBox="1"/>
          <p:nvPr/>
        </p:nvSpPr>
        <p:spPr>
          <a:xfrm>
            <a:off x="234787" y="4355914"/>
            <a:ext cx="6102220" cy="1384995"/>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rec_binary</a:t>
            </a:r>
            <a:r>
              <a:rPr lang="en-US" sz="1400" dirty="0">
                <a:latin typeface="Monaco" pitchFamily="2" charset="77"/>
              </a:rPr>
              <a:t>(5)</a:t>
            </a:r>
          </a:p>
          <a:p>
            <a:pPr marL="971550" lvl="2" indent="-285750">
              <a:buFont typeface="Wingdings" pitchFamily="2" charset="2"/>
              <a:buChar char="Ø"/>
            </a:pPr>
            <a:r>
              <a:rPr lang="en-US" sz="1400" dirty="0" err="1">
                <a:latin typeface="Monaco" pitchFamily="2" charset="77"/>
              </a:rPr>
              <a:t>rec_binary</a:t>
            </a:r>
            <a:r>
              <a:rPr lang="en-US" sz="1400" dirty="0">
                <a:latin typeface="Monaco" pitchFamily="2" charset="77"/>
              </a:rPr>
              <a:t>(2) + '1'</a:t>
            </a:r>
          </a:p>
          <a:p>
            <a:pPr marL="1428750" lvl="3" indent="-285750">
              <a:buFont typeface="Wingdings" pitchFamily="2" charset="2"/>
              <a:buChar char="Ø"/>
            </a:pPr>
            <a:r>
              <a:rPr lang="en-US" sz="1400" dirty="0" err="1">
                <a:latin typeface="Monaco" pitchFamily="2" charset="77"/>
              </a:rPr>
              <a:t>rec_binary</a:t>
            </a:r>
            <a:r>
              <a:rPr lang="en-US" sz="1400" dirty="0">
                <a:latin typeface="Monaco" pitchFamily="2" charset="77"/>
              </a:rPr>
              <a:t>(1) + '0'</a:t>
            </a:r>
          </a:p>
          <a:p>
            <a:pPr marL="1885950" lvl="4" indent="-285750">
              <a:buFont typeface="Wingdings" pitchFamily="2" charset="2"/>
              <a:buChar char="Ø"/>
            </a:pPr>
            <a:r>
              <a:rPr lang="en-US" sz="1400" dirty="0">
                <a:latin typeface="Monaco" pitchFamily="2" charset="77"/>
              </a:rPr>
              <a:t>'1'</a:t>
            </a:r>
          </a:p>
          <a:p>
            <a:pPr marL="1428750" lvl="3" indent="-285750">
              <a:buFont typeface="Wingdings" pitchFamily="2" charset="2"/>
              <a:buChar char="Ø"/>
            </a:pPr>
            <a:r>
              <a:rPr lang="en-US" sz="1400" dirty="0">
                <a:latin typeface="Monaco" pitchFamily="2" charset="77"/>
              </a:rPr>
              <a:t>'1' + '0' = '10'</a:t>
            </a:r>
          </a:p>
          <a:p>
            <a:pPr marL="971550" lvl="2" indent="-285750">
              <a:buFont typeface="Wingdings" pitchFamily="2" charset="2"/>
              <a:buChar char="Ø"/>
            </a:pPr>
            <a:r>
              <a:rPr lang="en-US" sz="1400" dirty="0">
                <a:latin typeface="Monaco" pitchFamily="2" charset="77"/>
              </a:rPr>
              <a:t>'10' + '1' = '101'</a:t>
            </a:r>
          </a:p>
        </p:txBody>
      </p:sp>
    </p:spTree>
    <p:extLst>
      <p:ext uri="{BB962C8B-B14F-4D97-AF65-F5344CB8AC3E}">
        <p14:creationId xmlns:p14="http://schemas.microsoft.com/office/powerpoint/2010/main" val="29720939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810CD-9DC0-E9A8-9700-B64E8AD6B61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2CA9669-08B4-C5A7-7025-4244B1874BD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3820501-FFDF-A89C-AFEA-986D7E1EEB1B}"/>
              </a:ext>
            </a:extLst>
          </p:cNvPr>
          <p:cNvSpPr>
            <a:spLocks noGrp="1"/>
          </p:cNvSpPr>
          <p:nvPr>
            <p:ph type="sldNum" sz="quarter" idx="12"/>
          </p:nvPr>
        </p:nvSpPr>
        <p:spPr/>
        <p:txBody>
          <a:bodyPr/>
          <a:lstStyle/>
          <a:p>
            <a:fld id="{CC057153-B650-4DEB-B370-79DDCFDCE934}" type="slidenum">
              <a:rPr lang="en-US" smtClean="0"/>
              <a:t>57</a:t>
            </a:fld>
            <a:endParaRPr lang="en-US"/>
          </a:p>
        </p:txBody>
      </p:sp>
      <p:sp>
        <p:nvSpPr>
          <p:cNvPr id="4" name="Content Placeholder 3">
            <a:extLst>
              <a:ext uri="{FF2B5EF4-FFF2-40B4-BE49-F238E27FC236}">
                <a16:creationId xmlns:a16="http://schemas.microsoft.com/office/drawing/2014/main" id="{D21D6AC7-720A-5FDE-E100-2FA541CEFC50}"/>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rec_binary</a:t>
            </a:r>
            <a:r>
              <a:rPr lang="en-US" sz="1600" dirty="0">
                <a:latin typeface="Monaco" pitchFamily="2" charset="77"/>
              </a:rPr>
              <a:t>(n):</a:t>
            </a:r>
          </a:p>
          <a:p>
            <a:pPr marL="0" indent="0">
              <a:buNone/>
            </a:pPr>
            <a:r>
              <a:rPr lang="en-US" sz="1600" dirty="0">
                <a:latin typeface="Monaco" pitchFamily="2" charset="77"/>
              </a:rPr>
              <a:t>    if n == 0:</a:t>
            </a:r>
          </a:p>
          <a:p>
            <a:pPr marL="0" indent="0">
              <a:buNone/>
            </a:pPr>
            <a:r>
              <a:rPr lang="en-US" sz="1600" dirty="0">
                <a:latin typeface="Monaco" pitchFamily="2" charset="77"/>
              </a:rPr>
              <a:t>        return '0'</a:t>
            </a:r>
          </a:p>
          <a:p>
            <a:pPr marL="0" indent="0">
              <a:buNone/>
            </a:pPr>
            <a:r>
              <a:rPr lang="en-US" sz="1600" dirty="0">
                <a:latin typeface="Monaco" pitchFamily="2" charset="77"/>
              </a:rPr>
              <a:t>    </a:t>
            </a:r>
            <a:r>
              <a:rPr lang="en-US" sz="1600" dirty="0" err="1">
                <a:latin typeface="Monaco" pitchFamily="2" charset="77"/>
              </a:rPr>
              <a:t>elif</a:t>
            </a:r>
            <a:r>
              <a:rPr lang="en-US" sz="1600" dirty="0">
                <a:latin typeface="Monaco" pitchFamily="2" charset="77"/>
              </a:rPr>
              <a:t> n == 1:</a:t>
            </a:r>
          </a:p>
          <a:p>
            <a:pPr marL="0" indent="0">
              <a:buNone/>
            </a:pPr>
            <a:r>
              <a:rPr lang="en-US" sz="1600" dirty="0">
                <a:latin typeface="Monaco" pitchFamily="2" charset="77"/>
              </a:rPr>
              <a:t>        return '1'</a:t>
            </a:r>
          </a:p>
          <a:p>
            <a:pPr marL="0" indent="0">
              <a:buNone/>
            </a:pPr>
            <a:r>
              <a:rPr lang="en-US" sz="1600" dirty="0">
                <a:latin typeface="Monaco" pitchFamily="2" charset="77"/>
              </a:rPr>
              <a:t>    return </a:t>
            </a:r>
            <a:r>
              <a:rPr lang="en-US" sz="1600" dirty="0" err="1">
                <a:latin typeface="Monaco" pitchFamily="2" charset="77"/>
              </a:rPr>
              <a:t>rec_binary</a:t>
            </a:r>
            <a:r>
              <a:rPr lang="en-US" sz="1600" dirty="0">
                <a:latin typeface="Monaco" pitchFamily="2" charset="77"/>
              </a:rPr>
              <a:t>(n // 2) + str(n % 2)</a:t>
            </a:r>
          </a:p>
        </p:txBody>
      </p:sp>
      <p:sp>
        <p:nvSpPr>
          <p:cNvPr id="2" name="TextBox 1">
            <a:extLst>
              <a:ext uri="{FF2B5EF4-FFF2-40B4-BE49-F238E27FC236}">
                <a16:creationId xmlns:a16="http://schemas.microsoft.com/office/drawing/2014/main" id="{524A6BE4-EFB3-6A06-CC42-68FDF990E84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0B99C6A-5366-FF2A-2E2E-D701A97BD94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8" name="TextBox 7">
            <a:extLst>
              <a:ext uri="{FF2B5EF4-FFF2-40B4-BE49-F238E27FC236}">
                <a16:creationId xmlns:a16="http://schemas.microsoft.com/office/drawing/2014/main" id="{EE14718B-9D12-0157-487E-6618D2444E60}"/>
              </a:ext>
            </a:extLst>
          </p:cNvPr>
          <p:cNvSpPr txBox="1"/>
          <p:nvPr/>
        </p:nvSpPr>
        <p:spPr>
          <a:xfrm>
            <a:off x="234787" y="4355914"/>
            <a:ext cx="6102220" cy="1600438"/>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rec_binary</a:t>
            </a:r>
            <a:r>
              <a:rPr lang="en-US" sz="1400" dirty="0">
                <a:latin typeface="Monaco" pitchFamily="2" charset="77"/>
              </a:rPr>
              <a:t>(5)</a:t>
            </a:r>
          </a:p>
          <a:p>
            <a:pPr marL="971550" lvl="2" indent="-285750">
              <a:buFont typeface="Wingdings" pitchFamily="2" charset="2"/>
              <a:buChar char="Ø"/>
            </a:pPr>
            <a:r>
              <a:rPr lang="en-US" sz="1400" dirty="0" err="1">
                <a:latin typeface="Monaco" pitchFamily="2" charset="77"/>
              </a:rPr>
              <a:t>rec_binary</a:t>
            </a:r>
            <a:r>
              <a:rPr lang="en-US" sz="1400" dirty="0">
                <a:latin typeface="Monaco" pitchFamily="2" charset="77"/>
              </a:rPr>
              <a:t>(2) + '1'</a:t>
            </a:r>
          </a:p>
          <a:p>
            <a:pPr marL="1428750" lvl="3" indent="-285750">
              <a:buFont typeface="Wingdings" pitchFamily="2" charset="2"/>
              <a:buChar char="Ø"/>
            </a:pPr>
            <a:r>
              <a:rPr lang="en-US" sz="1400" dirty="0" err="1">
                <a:latin typeface="Monaco" pitchFamily="2" charset="77"/>
              </a:rPr>
              <a:t>rec_binary</a:t>
            </a:r>
            <a:r>
              <a:rPr lang="en-US" sz="1400" dirty="0">
                <a:latin typeface="Monaco" pitchFamily="2" charset="77"/>
              </a:rPr>
              <a:t>(1) + '0'</a:t>
            </a:r>
          </a:p>
          <a:p>
            <a:pPr marL="1885950" lvl="4" indent="-285750">
              <a:buFont typeface="Wingdings" pitchFamily="2" charset="2"/>
              <a:buChar char="Ø"/>
            </a:pPr>
            <a:r>
              <a:rPr lang="en-US" sz="1400" dirty="0">
                <a:latin typeface="Monaco" pitchFamily="2" charset="77"/>
              </a:rPr>
              <a:t>'1'</a:t>
            </a:r>
          </a:p>
          <a:p>
            <a:pPr marL="1428750" lvl="3" indent="-285750">
              <a:buFont typeface="Wingdings" pitchFamily="2" charset="2"/>
              <a:buChar char="Ø"/>
            </a:pPr>
            <a:r>
              <a:rPr lang="en-US" sz="1400" dirty="0">
                <a:latin typeface="Monaco" pitchFamily="2" charset="77"/>
              </a:rPr>
              <a:t>'1' + '0' = '10'</a:t>
            </a:r>
          </a:p>
          <a:p>
            <a:pPr marL="971550" lvl="2" indent="-285750">
              <a:buFont typeface="Wingdings" pitchFamily="2" charset="2"/>
              <a:buChar char="Ø"/>
            </a:pPr>
            <a:r>
              <a:rPr lang="en-US" sz="1400" dirty="0">
                <a:latin typeface="Monaco" pitchFamily="2" charset="77"/>
              </a:rPr>
              <a:t>'10' + '1' = '101'</a:t>
            </a:r>
          </a:p>
          <a:p>
            <a:pPr marL="514350" lvl="1" indent="-285750">
              <a:buFont typeface="Wingdings" pitchFamily="2" charset="2"/>
              <a:buChar char="Ø"/>
            </a:pPr>
            <a:r>
              <a:rPr lang="en-US" sz="1400" dirty="0">
                <a:latin typeface="Monaco" pitchFamily="2" charset="77"/>
              </a:rPr>
              <a:t>'101'</a:t>
            </a:r>
          </a:p>
        </p:txBody>
      </p:sp>
    </p:spTree>
    <p:extLst>
      <p:ext uri="{BB962C8B-B14F-4D97-AF65-F5344CB8AC3E}">
        <p14:creationId xmlns:p14="http://schemas.microsoft.com/office/powerpoint/2010/main" val="16322962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BFD43-5260-9D4E-00BC-FE2D0F0BAF8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EA08499-6919-9E5C-9776-092EB1C98D2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CDEFB9D8-85C8-E2C3-92ED-F131B3440377}"/>
              </a:ext>
            </a:extLst>
          </p:cNvPr>
          <p:cNvSpPr>
            <a:spLocks noGrp="1"/>
          </p:cNvSpPr>
          <p:nvPr>
            <p:ph type="sldNum" sz="quarter" idx="12"/>
          </p:nvPr>
        </p:nvSpPr>
        <p:spPr/>
        <p:txBody>
          <a:bodyPr/>
          <a:lstStyle/>
          <a:p>
            <a:fld id="{CC057153-B650-4DEB-B370-79DDCFDCE934}" type="slidenum">
              <a:rPr lang="en-US" smtClean="0"/>
              <a:t>58</a:t>
            </a:fld>
            <a:endParaRPr lang="en-US"/>
          </a:p>
        </p:txBody>
      </p:sp>
      <p:sp>
        <p:nvSpPr>
          <p:cNvPr id="4" name="Content Placeholder 3">
            <a:extLst>
              <a:ext uri="{FF2B5EF4-FFF2-40B4-BE49-F238E27FC236}">
                <a16:creationId xmlns:a16="http://schemas.microsoft.com/office/drawing/2014/main" id="{78380843-9CDA-16F5-B9EA-950C8EB10E11}"/>
              </a:ext>
            </a:extLst>
          </p:cNvPr>
          <p:cNvSpPr>
            <a:spLocks noGrp="1"/>
          </p:cNvSpPr>
          <p:nvPr>
            <p:ph idx="1"/>
          </p:nvPr>
        </p:nvSpPr>
        <p:spPr>
          <a:xfrm>
            <a:off x="612647" y="1563132"/>
            <a:ext cx="11019515" cy="4593828"/>
          </a:xfrm>
        </p:spPr>
        <p:txBody>
          <a:bodyPr>
            <a:noAutofit/>
          </a:bodyPr>
          <a:lstStyle/>
          <a:p>
            <a:r>
              <a:rPr lang="en-US" dirty="0"/>
              <a:t>Write a recursive function called </a:t>
            </a:r>
            <a:r>
              <a:rPr lang="en-US" dirty="0" err="1">
                <a:latin typeface="Monaco" pitchFamily="2" charset="77"/>
              </a:rPr>
              <a:t>sum_of_digits</a:t>
            </a:r>
            <a:r>
              <a:rPr lang="en-US" dirty="0">
                <a:latin typeface="Monaco" pitchFamily="2" charset="77"/>
              </a:rPr>
              <a:t> </a:t>
            </a:r>
            <a:r>
              <a:rPr lang="en-US" dirty="0"/>
              <a:t>that takes a number and returns the sum of its digits.</a:t>
            </a:r>
          </a:p>
          <a:p>
            <a:r>
              <a:rPr lang="en-US" dirty="0"/>
              <a:t>For example, </a:t>
            </a:r>
            <a:r>
              <a:rPr lang="en-US" dirty="0" err="1">
                <a:latin typeface="Monaco" pitchFamily="2" charset="77"/>
              </a:rPr>
              <a:t>sum_of_digits</a:t>
            </a:r>
            <a:r>
              <a:rPr lang="en-US" dirty="0">
                <a:latin typeface="Monaco" pitchFamily="2" charset="77"/>
              </a:rPr>
              <a:t>(1234)</a:t>
            </a:r>
            <a:r>
              <a:rPr lang="en-US" dirty="0"/>
              <a:t> would return 10.</a:t>
            </a:r>
          </a:p>
        </p:txBody>
      </p:sp>
      <p:sp>
        <p:nvSpPr>
          <p:cNvPr id="2" name="TextBox 1">
            <a:extLst>
              <a:ext uri="{FF2B5EF4-FFF2-40B4-BE49-F238E27FC236}">
                <a16:creationId xmlns:a16="http://schemas.microsoft.com/office/drawing/2014/main" id="{39B02F70-1072-B869-2DBC-DFDA66A63748}"/>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C693348-0F3A-6712-3444-8D2679747B6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Practice time</a:t>
            </a:r>
          </a:p>
        </p:txBody>
      </p:sp>
    </p:spTree>
    <p:extLst>
      <p:ext uri="{BB962C8B-B14F-4D97-AF65-F5344CB8AC3E}">
        <p14:creationId xmlns:p14="http://schemas.microsoft.com/office/powerpoint/2010/main" val="42776287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70716-B7C6-31D6-0EC3-E3B8437F9EA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622D1CC-0474-41C1-DDA9-D5A361AB037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A1A6054-F99A-5430-0D51-53790854CB33}"/>
              </a:ext>
            </a:extLst>
          </p:cNvPr>
          <p:cNvSpPr>
            <a:spLocks noGrp="1"/>
          </p:cNvSpPr>
          <p:nvPr>
            <p:ph type="sldNum" sz="quarter" idx="12"/>
          </p:nvPr>
        </p:nvSpPr>
        <p:spPr/>
        <p:txBody>
          <a:bodyPr/>
          <a:lstStyle/>
          <a:p>
            <a:fld id="{CC057153-B650-4DEB-B370-79DDCFDCE934}" type="slidenum">
              <a:rPr lang="en-US" smtClean="0"/>
              <a:t>59</a:t>
            </a:fld>
            <a:endParaRPr lang="en-US"/>
          </a:p>
        </p:txBody>
      </p:sp>
      <p:sp>
        <p:nvSpPr>
          <p:cNvPr id="4" name="Content Placeholder 3">
            <a:extLst>
              <a:ext uri="{FF2B5EF4-FFF2-40B4-BE49-F238E27FC236}">
                <a16:creationId xmlns:a16="http://schemas.microsoft.com/office/drawing/2014/main" id="{C1763A77-6834-BA61-878F-2D9C54166011}"/>
              </a:ext>
            </a:extLst>
          </p:cNvPr>
          <p:cNvSpPr>
            <a:spLocks noGrp="1"/>
          </p:cNvSpPr>
          <p:nvPr>
            <p:ph idx="1"/>
          </p:nvPr>
        </p:nvSpPr>
        <p:spPr>
          <a:xfrm>
            <a:off x="612647" y="1563132"/>
            <a:ext cx="11019515" cy="4593828"/>
          </a:xfrm>
        </p:spPr>
        <p:txBody>
          <a:bodyPr>
            <a:noAutofit/>
          </a:bodyPr>
          <a:lstStyle/>
          <a:p>
            <a:pPr marL="0" indent="0">
              <a:buNone/>
            </a:pPr>
            <a:r>
              <a:rPr lang="en-US" sz="1800" dirty="0">
                <a:latin typeface="Monaco" pitchFamily="2" charset="77"/>
              </a:rPr>
              <a:t>def </a:t>
            </a:r>
            <a:r>
              <a:rPr lang="en-US" sz="1800" dirty="0" err="1">
                <a:latin typeface="Monaco" pitchFamily="2" charset="77"/>
              </a:rPr>
              <a:t>sum_of_digits</a:t>
            </a:r>
            <a:r>
              <a:rPr lang="en-US" sz="1800" dirty="0">
                <a:latin typeface="Monaco" pitchFamily="2" charset="77"/>
              </a:rPr>
              <a:t>(n):</a:t>
            </a:r>
          </a:p>
          <a:p>
            <a:pPr marL="0" indent="0">
              <a:buNone/>
            </a:pPr>
            <a:r>
              <a:rPr lang="en-US" sz="1800" dirty="0">
                <a:latin typeface="Monaco" pitchFamily="2" charset="77"/>
              </a:rPr>
              <a:t>    if n &lt; 10:</a:t>
            </a:r>
          </a:p>
          <a:p>
            <a:pPr marL="0" indent="0">
              <a:buNone/>
            </a:pPr>
            <a:r>
              <a:rPr lang="en-US" sz="1800" dirty="0">
                <a:latin typeface="Monaco" pitchFamily="2" charset="77"/>
              </a:rPr>
              <a:t>        return n</a:t>
            </a:r>
          </a:p>
          <a:p>
            <a:pPr marL="0" indent="0">
              <a:buNone/>
            </a:pPr>
            <a:r>
              <a:rPr lang="en-US" sz="1800" dirty="0">
                <a:latin typeface="Monaco" pitchFamily="2" charset="77"/>
              </a:rPr>
              <a:t>    else:</a:t>
            </a:r>
          </a:p>
          <a:p>
            <a:pPr marL="0" indent="0">
              <a:buNone/>
            </a:pPr>
            <a:r>
              <a:rPr lang="en-US" sz="1800" dirty="0">
                <a:latin typeface="Monaco" pitchFamily="2" charset="77"/>
              </a:rPr>
              <a:t>        return (n % 10) + </a:t>
            </a:r>
            <a:r>
              <a:rPr lang="en-US" sz="1800" dirty="0" err="1">
                <a:latin typeface="Monaco" pitchFamily="2" charset="77"/>
              </a:rPr>
              <a:t>sum_of_digits</a:t>
            </a:r>
            <a:r>
              <a:rPr lang="en-US" sz="1800" dirty="0">
                <a:latin typeface="Monaco" pitchFamily="2" charset="77"/>
              </a:rPr>
              <a:t>(n // 10)</a:t>
            </a:r>
          </a:p>
        </p:txBody>
      </p:sp>
      <p:sp>
        <p:nvSpPr>
          <p:cNvPr id="2" name="TextBox 1">
            <a:extLst>
              <a:ext uri="{FF2B5EF4-FFF2-40B4-BE49-F238E27FC236}">
                <a16:creationId xmlns:a16="http://schemas.microsoft.com/office/drawing/2014/main" id="{9EBD6411-8D15-8173-F05D-08B8CDD400E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FB943CA-3B90-5229-9E81-EFC4294375C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Tree>
    <p:extLst>
      <p:ext uri="{BB962C8B-B14F-4D97-AF65-F5344CB8AC3E}">
        <p14:creationId xmlns:p14="http://schemas.microsoft.com/office/powerpoint/2010/main" val="3870985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0D102-D621-1944-FDD3-AC727982C22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E81E5D2-178E-81F1-E4D7-8C8F2F839D5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9D2B9CF-DA8D-B0B7-C470-515146D8C2EF}"/>
              </a:ext>
            </a:extLst>
          </p:cNvPr>
          <p:cNvSpPr>
            <a:spLocks noGrp="1"/>
          </p:cNvSpPr>
          <p:nvPr>
            <p:ph type="sldNum" sz="quarter" idx="12"/>
          </p:nvPr>
        </p:nvSpPr>
        <p:spPr/>
        <p:txBody>
          <a:bodyPr/>
          <a:lstStyle/>
          <a:p>
            <a:fld id="{CC057153-B650-4DEB-B370-79DDCFDCE934}" type="slidenum">
              <a:rPr lang="en-US" smtClean="0"/>
              <a:t>6</a:t>
            </a:fld>
            <a:endParaRPr lang="en-US"/>
          </a:p>
        </p:txBody>
      </p:sp>
      <p:sp>
        <p:nvSpPr>
          <p:cNvPr id="4" name="Content Placeholder 3">
            <a:extLst>
              <a:ext uri="{FF2B5EF4-FFF2-40B4-BE49-F238E27FC236}">
                <a16:creationId xmlns:a16="http://schemas.microsoft.com/office/drawing/2014/main" id="{3F3C2E19-A34D-9E43-801C-1FCD4358A081}"/>
              </a:ext>
            </a:extLst>
          </p:cNvPr>
          <p:cNvSpPr>
            <a:spLocks noGrp="1"/>
          </p:cNvSpPr>
          <p:nvPr>
            <p:ph idx="1"/>
          </p:nvPr>
        </p:nvSpPr>
        <p:spPr>
          <a:xfrm>
            <a:off x="612647" y="1563132"/>
            <a:ext cx="11019515" cy="4593828"/>
          </a:xfrm>
        </p:spPr>
        <p:txBody>
          <a:bodyPr>
            <a:noAutofit/>
          </a:bodyPr>
          <a:lstStyle/>
          <a:p>
            <a:pPr marL="0" indent="0">
              <a:buNone/>
            </a:pPr>
            <a:r>
              <a:rPr lang="en-US" sz="1800" dirty="0">
                <a:latin typeface="Monaco" pitchFamily="2" charset="77"/>
              </a:rPr>
              <a:t>def factorial(n):</a:t>
            </a:r>
          </a:p>
          <a:p>
            <a:pPr marL="0" indent="0">
              <a:buNone/>
            </a:pPr>
            <a:r>
              <a:rPr lang="en-US" sz="1800" dirty="0">
                <a:latin typeface="Monaco" pitchFamily="2" charset="77"/>
              </a:rPr>
              <a:t>        return n * factorial(n - 1)</a:t>
            </a:r>
          </a:p>
          <a:p>
            <a:r>
              <a:rPr lang="en-US" sz="1800" dirty="0"/>
              <a:t>What happens if we call </a:t>
            </a:r>
            <a:r>
              <a:rPr lang="en-US" sz="1800" dirty="0">
                <a:latin typeface="Monaco" pitchFamily="2" charset="77"/>
              </a:rPr>
              <a:t>factorial(5)</a:t>
            </a:r>
            <a:r>
              <a:rPr lang="en-US" sz="1800" dirty="0"/>
              <a:t>?</a:t>
            </a:r>
          </a:p>
          <a:p>
            <a:pPr marL="228600" lvl="1" indent="0">
              <a:buNone/>
            </a:pPr>
            <a:r>
              <a:rPr lang="en-US" dirty="0">
                <a:latin typeface="Monaco" pitchFamily="2" charset="77"/>
              </a:rPr>
              <a:t>&gt; 5*factorial(4)</a:t>
            </a:r>
          </a:p>
          <a:p>
            <a:pPr marL="457200" lvl="2" indent="0">
              <a:buNone/>
            </a:pPr>
            <a:r>
              <a:rPr lang="en-US" sz="1800" dirty="0">
                <a:latin typeface="Monaco" pitchFamily="2" charset="77"/>
              </a:rPr>
              <a:t>&gt; 4*factorial(3)</a:t>
            </a:r>
          </a:p>
          <a:p>
            <a:pPr marL="685800" lvl="3" indent="0">
              <a:buNone/>
            </a:pPr>
            <a:r>
              <a:rPr lang="en-US" sz="1800" dirty="0">
                <a:latin typeface="Monaco" pitchFamily="2" charset="77"/>
              </a:rPr>
              <a:t>&gt; 3*factorial(2)</a:t>
            </a:r>
          </a:p>
          <a:p>
            <a:pPr marL="914400" lvl="4" indent="0">
              <a:buNone/>
            </a:pPr>
            <a:r>
              <a:rPr lang="en-US" sz="1800" dirty="0">
                <a:latin typeface="Monaco" pitchFamily="2" charset="77"/>
              </a:rPr>
              <a:t> &gt; 2*factorial(1)</a:t>
            </a:r>
          </a:p>
          <a:p>
            <a:pPr marL="914400" lvl="4" indent="0">
              <a:buNone/>
            </a:pPr>
            <a:r>
              <a:rPr lang="en-US" sz="1800" dirty="0">
                <a:latin typeface="Monaco" pitchFamily="2" charset="77"/>
              </a:rPr>
              <a:t>   &gt; 1*factorial(0)</a:t>
            </a:r>
          </a:p>
          <a:p>
            <a:pPr marL="914400" lvl="4" indent="0">
              <a:buNone/>
            </a:pPr>
            <a:r>
              <a:rPr lang="en-US" sz="1800" dirty="0">
                <a:latin typeface="Monaco" pitchFamily="2" charset="77"/>
              </a:rPr>
              <a:t>      &gt; 0*factorial(-1)</a:t>
            </a:r>
          </a:p>
          <a:p>
            <a:pPr marL="914400" lvl="4" indent="0">
              <a:buNone/>
            </a:pPr>
            <a:r>
              <a:rPr lang="en-US" sz="1800" dirty="0">
                <a:latin typeface="Monaco" pitchFamily="2" charset="77"/>
              </a:rPr>
              <a:t>        </a:t>
            </a:r>
            <a:r>
              <a:rPr lang="en-US" sz="1800" dirty="0"/>
              <a:t>&gt; ….</a:t>
            </a:r>
          </a:p>
          <a:p>
            <a:pPr lvl="1"/>
            <a:r>
              <a:rPr lang="en-US" dirty="0"/>
              <a:t>At some point we need to stop. this is called the </a:t>
            </a:r>
            <a:r>
              <a:rPr lang="en-US" b="1" dirty="0"/>
              <a:t>base case </a:t>
            </a:r>
            <a:r>
              <a:rPr lang="en-US" dirty="0"/>
              <a:t>for recursion. When?</a:t>
            </a:r>
          </a:p>
          <a:p>
            <a:pPr lvl="2"/>
            <a:r>
              <a:rPr lang="en-US" sz="1800" dirty="0"/>
              <a:t>When </a:t>
            </a:r>
            <a:r>
              <a:rPr lang="en-US" sz="1800" dirty="0">
                <a:latin typeface="Monaco" pitchFamily="2" charset="77"/>
              </a:rPr>
              <a:t>n == 1</a:t>
            </a:r>
            <a:r>
              <a:rPr lang="en-US" sz="1800" dirty="0"/>
              <a:t>.</a:t>
            </a:r>
          </a:p>
        </p:txBody>
      </p:sp>
      <p:sp>
        <p:nvSpPr>
          <p:cNvPr id="2" name="TextBox 1">
            <a:extLst>
              <a:ext uri="{FF2B5EF4-FFF2-40B4-BE49-F238E27FC236}">
                <a16:creationId xmlns:a16="http://schemas.microsoft.com/office/drawing/2014/main" id="{23250BA0-30A7-4311-6B58-21A80FA2C39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B47978D-1FED-598E-6367-3508E873F49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first try at a recursive factorial function</a:t>
            </a:r>
            <a:endParaRPr lang="en-US" b="1" kern="1200" dirty="0">
              <a:solidFill>
                <a:schemeClr val="tx1"/>
              </a:solidFill>
              <a:latin typeface="+mj-lt"/>
              <a:ea typeface="+mj-ea"/>
              <a:cs typeface="+mj-cs"/>
            </a:endParaRPr>
          </a:p>
        </p:txBody>
      </p:sp>
    </p:spTree>
    <p:extLst>
      <p:ext uri="{BB962C8B-B14F-4D97-AF65-F5344CB8AC3E}">
        <p14:creationId xmlns:p14="http://schemas.microsoft.com/office/powerpoint/2010/main" val="200547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7D37B-CA04-45DD-42A7-2811C524933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D6475FF-C594-5130-9959-BCF127AD51B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54B4CE75-9947-E10E-B51D-7E165A14AF6F}"/>
              </a:ext>
            </a:extLst>
          </p:cNvPr>
          <p:cNvSpPr>
            <a:spLocks noGrp="1"/>
          </p:cNvSpPr>
          <p:nvPr>
            <p:ph type="sldNum" sz="quarter" idx="12"/>
          </p:nvPr>
        </p:nvSpPr>
        <p:spPr/>
        <p:txBody>
          <a:bodyPr/>
          <a:lstStyle/>
          <a:p>
            <a:fld id="{CC057153-B650-4DEB-B370-79DDCFDCE934}" type="slidenum">
              <a:rPr lang="en-US" smtClean="0"/>
              <a:t>60</a:t>
            </a:fld>
            <a:endParaRPr lang="en-US"/>
          </a:p>
        </p:txBody>
      </p:sp>
      <p:sp>
        <p:nvSpPr>
          <p:cNvPr id="4" name="Content Placeholder 3">
            <a:extLst>
              <a:ext uri="{FF2B5EF4-FFF2-40B4-BE49-F238E27FC236}">
                <a16:creationId xmlns:a16="http://schemas.microsoft.com/office/drawing/2014/main" id="{9C86317C-FD2E-E01E-2DAA-6A8F4763D9F9}"/>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sum_of_digits</a:t>
            </a:r>
            <a:r>
              <a:rPr lang="en-US" sz="1600" dirty="0">
                <a:latin typeface="Monaco" pitchFamily="2" charset="77"/>
              </a:rPr>
              <a:t>(n):</a:t>
            </a:r>
          </a:p>
          <a:p>
            <a:pPr marL="0" indent="0">
              <a:buNone/>
            </a:pPr>
            <a:r>
              <a:rPr lang="en-US" sz="1600" dirty="0">
                <a:latin typeface="Monaco" pitchFamily="2" charset="77"/>
              </a:rPr>
              <a:t>    if n &lt; 10:</a:t>
            </a:r>
          </a:p>
          <a:p>
            <a:pPr marL="0" indent="0">
              <a:buNone/>
            </a:pPr>
            <a:r>
              <a:rPr lang="en-US" sz="1600" dirty="0">
                <a:latin typeface="Monaco" pitchFamily="2" charset="77"/>
              </a:rPr>
              <a:t>        return n</a:t>
            </a:r>
          </a:p>
          <a:p>
            <a:pPr marL="0" indent="0">
              <a:buNone/>
            </a:pPr>
            <a:r>
              <a:rPr lang="en-US" sz="1600" dirty="0">
                <a:latin typeface="Monaco" pitchFamily="2" charset="77"/>
              </a:rPr>
              <a:t>    else:</a:t>
            </a:r>
          </a:p>
          <a:p>
            <a:pPr marL="0" indent="0">
              <a:buNone/>
            </a:pPr>
            <a:r>
              <a:rPr lang="en-US" sz="1600" dirty="0">
                <a:latin typeface="Monaco" pitchFamily="2" charset="77"/>
              </a:rPr>
              <a:t>        return (n % 10) + </a:t>
            </a:r>
            <a:r>
              <a:rPr lang="en-US" sz="1600" dirty="0" err="1">
                <a:latin typeface="Monaco" pitchFamily="2" charset="77"/>
              </a:rPr>
              <a:t>sum_of_digits</a:t>
            </a:r>
            <a:r>
              <a:rPr lang="en-US" sz="1600" dirty="0">
                <a:latin typeface="Monaco" pitchFamily="2" charset="77"/>
              </a:rPr>
              <a:t>(n // 10)</a:t>
            </a:r>
          </a:p>
        </p:txBody>
      </p:sp>
      <p:sp>
        <p:nvSpPr>
          <p:cNvPr id="2" name="TextBox 1">
            <a:extLst>
              <a:ext uri="{FF2B5EF4-FFF2-40B4-BE49-F238E27FC236}">
                <a16:creationId xmlns:a16="http://schemas.microsoft.com/office/drawing/2014/main" id="{7EBA9F88-147F-3986-67B3-6A5F51867F0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5731A50-E551-7A48-9167-BCF2E986F6C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7BAD384B-83AA-6AF0-36A4-E85DFD2291D0}"/>
              </a:ext>
            </a:extLst>
          </p:cNvPr>
          <p:cNvSpPr/>
          <p:nvPr/>
        </p:nvSpPr>
        <p:spPr>
          <a:xfrm>
            <a:off x="7666892" y="502216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(1234)</a:t>
            </a:r>
          </a:p>
        </p:txBody>
      </p:sp>
      <p:sp>
        <p:nvSpPr>
          <p:cNvPr id="7" name="TextBox 6">
            <a:extLst>
              <a:ext uri="{FF2B5EF4-FFF2-40B4-BE49-F238E27FC236}">
                <a16:creationId xmlns:a16="http://schemas.microsoft.com/office/drawing/2014/main" id="{F4728A19-7CA1-7684-6415-D48FD2A8BCC6}"/>
              </a:ext>
            </a:extLst>
          </p:cNvPr>
          <p:cNvSpPr txBox="1"/>
          <p:nvPr/>
        </p:nvSpPr>
        <p:spPr>
          <a:xfrm>
            <a:off x="11049553" y="5022166"/>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n=1234</a:t>
            </a:r>
          </a:p>
        </p:txBody>
      </p:sp>
      <p:sp>
        <p:nvSpPr>
          <p:cNvPr id="8" name="TextBox 7">
            <a:extLst>
              <a:ext uri="{FF2B5EF4-FFF2-40B4-BE49-F238E27FC236}">
                <a16:creationId xmlns:a16="http://schemas.microsoft.com/office/drawing/2014/main" id="{5870AB46-83DE-D9C1-D1CF-5F27FDB0BB79}"/>
              </a:ext>
            </a:extLst>
          </p:cNvPr>
          <p:cNvSpPr txBox="1"/>
          <p:nvPr/>
        </p:nvSpPr>
        <p:spPr>
          <a:xfrm>
            <a:off x="234787" y="4355914"/>
            <a:ext cx="6102220" cy="307777"/>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sum_of_digits</a:t>
            </a:r>
            <a:r>
              <a:rPr lang="en-US" sz="1400" dirty="0">
                <a:latin typeface="Monaco" pitchFamily="2" charset="77"/>
              </a:rPr>
              <a:t>(1234)</a:t>
            </a:r>
            <a:endParaRPr lang="en-US" sz="1400" dirty="0"/>
          </a:p>
        </p:txBody>
      </p:sp>
    </p:spTree>
    <p:extLst>
      <p:ext uri="{BB962C8B-B14F-4D97-AF65-F5344CB8AC3E}">
        <p14:creationId xmlns:p14="http://schemas.microsoft.com/office/powerpoint/2010/main" val="28211258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8105F-695A-A71B-48AE-2E1D073351B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6ADABD7-F405-5734-5C53-858326D2EF4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8B0F4C3B-8184-7C63-3909-958CBC34FE49}"/>
              </a:ext>
            </a:extLst>
          </p:cNvPr>
          <p:cNvSpPr>
            <a:spLocks noGrp="1"/>
          </p:cNvSpPr>
          <p:nvPr>
            <p:ph type="sldNum" sz="quarter" idx="12"/>
          </p:nvPr>
        </p:nvSpPr>
        <p:spPr/>
        <p:txBody>
          <a:bodyPr/>
          <a:lstStyle/>
          <a:p>
            <a:fld id="{CC057153-B650-4DEB-B370-79DDCFDCE934}" type="slidenum">
              <a:rPr lang="en-US" smtClean="0"/>
              <a:t>61</a:t>
            </a:fld>
            <a:endParaRPr lang="en-US"/>
          </a:p>
        </p:txBody>
      </p:sp>
      <p:sp>
        <p:nvSpPr>
          <p:cNvPr id="4" name="Content Placeholder 3">
            <a:extLst>
              <a:ext uri="{FF2B5EF4-FFF2-40B4-BE49-F238E27FC236}">
                <a16:creationId xmlns:a16="http://schemas.microsoft.com/office/drawing/2014/main" id="{656653F0-5619-823F-1DAD-7E18F40430BF}"/>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sum_of_digits</a:t>
            </a:r>
            <a:r>
              <a:rPr lang="en-US" sz="1600" dirty="0">
                <a:latin typeface="Monaco" pitchFamily="2" charset="77"/>
              </a:rPr>
              <a:t>(n):</a:t>
            </a:r>
          </a:p>
          <a:p>
            <a:pPr marL="0" indent="0">
              <a:buNone/>
            </a:pPr>
            <a:r>
              <a:rPr lang="en-US" sz="1600" dirty="0">
                <a:latin typeface="Monaco" pitchFamily="2" charset="77"/>
              </a:rPr>
              <a:t>    if n &lt; 10:</a:t>
            </a:r>
          </a:p>
          <a:p>
            <a:pPr marL="0" indent="0">
              <a:buNone/>
            </a:pPr>
            <a:r>
              <a:rPr lang="en-US" sz="1600" dirty="0">
                <a:latin typeface="Monaco" pitchFamily="2" charset="77"/>
              </a:rPr>
              <a:t>        return n</a:t>
            </a:r>
          </a:p>
          <a:p>
            <a:pPr marL="0" indent="0">
              <a:buNone/>
            </a:pPr>
            <a:r>
              <a:rPr lang="en-US" sz="1600" dirty="0">
                <a:latin typeface="Monaco" pitchFamily="2" charset="77"/>
              </a:rPr>
              <a:t>    else:</a:t>
            </a:r>
          </a:p>
          <a:p>
            <a:pPr marL="0" indent="0">
              <a:buNone/>
            </a:pPr>
            <a:r>
              <a:rPr lang="en-US" sz="1600" dirty="0">
                <a:latin typeface="Monaco" pitchFamily="2" charset="77"/>
              </a:rPr>
              <a:t>        return (n % 10) + </a:t>
            </a:r>
            <a:r>
              <a:rPr lang="en-US" sz="1600" dirty="0" err="1">
                <a:latin typeface="Monaco" pitchFamily="2" charset="77"/>
              </a:rPr>
              <a:t>sum_of_digits</a:t>
            </a:r>
            <a:r>
              <a:rPr lang="en-US" sz="1600" dirty="0">
                <a:latin typeface="Monaco" pitchFamily="2" charset="77"/>
              </a:rPr>
              <a:t>(n // 10)</a:t>
            </a:r>
          </a:p>
        </p:txBody>
      </p:sp>
      <p:sp>
        <p:nvSpPr>
          <p:cNvPr id="2" name="TextBox 1">
            <a:extLst>
              <a:ext uri="{FF2B5EF4-FFF2-40B4-BE49-F238E27FC236}">
                <a16:creationId xmlns:a16="http://schemas.microsoft.com/office/drawing/2014/main" id="{72069E95-EE95-05C1-C56D-A04CB9AFDE8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A6AA793-A6E0-115E-82AB-93ACA777A98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B160D833-CD5B-89E5-ED72-E2272549A409}"/>
              </a:ext>
            </a:extLst>
          </p:cNvPr>
          <p:cNvSpPr/>
          <p:nvPr/>
        </p:nvSpPr>
        <p:spPr>
          <a:xfrm>
            <a:off x="7666892" y="502216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(1234)</a:t>
            </a:r>
          </a:p>
          <a:p>
            <a:pPr algn="ctr"/>
            <a:r>
              <a:rPr lang="en-US" dirty="0">
                <a:solidFill>
                  <a:schemeClr val="tx1"/>
                </a:solidFill>
                <a:latin typeface="Monaco" pitchFamily="2" charset="77"/>
              </a:rPr>
              <a:t>return 4 + </a:t>
            </a:r>
            <a:r>
              <a:rPr lang="en-US" dirty="0" err="1">
                <a:solidFill>
                  <a:schemeClr val="tx1"/>
                </a:solidFill>
                <a:latin typeface="Monaco" pitchFamily="2" charset="77"/>
              </a:rPr>
              <a:t>sum_of_digits</a:t>
            </a:r>
            <a:r>
              <a:rPr lang="en-US" dirty="0">
                <a:solidFill>
                  <a:schemeClr val="tx1"/>
                </a:solidFill>
                <a:latin typeface="Monaco" pitchFamily="2" charset="77"/>
              </a:rPr>
              <a:t>(123)</a:t>
            </a:r>
          </a:p>
        </p:txBody>
      </p:sp>
      <p:sp>
        <p:nvSpPr>
          <p:cNvPr id="6" name="TextBox 5">
            <a:extLst>
              <a:ext uri="{FF2B5EF4-FFF2-40B4-BE49-F238E27FC236}">
                <a16:creationId xmlns:a16="http://schemas.microsoft.com/office/drawing/2014/main" id="{7F5C1142-866F-698A-4486-ADCB75C4712C}"/>
              </a:ext>
            </a:extLst>
          </p:cNvPr>
          <p:cNvSpPr txBox="1"/>
          <p:nvPr/>
        </p:nvSpPr>
        <p:spPr>
          <a:xfrm>
            <a:off x="11049553" y="5022166"/>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n=1234</a:t>
            </a:r>
          </a:p>
        </p:txBody>
      </p:sp>
      <p:sp>
        <p:nvSpPr>
          <p:cNvPr id="7" name="TextBox 6">
            <a:extLst>
              <a:ext uri="{FF2B5EF4-FFF2-40B4-BE49-F238E27FC236}">
                <a16:creationId xmlns:a16="http://schemas.microsoft.com/office/drawing/2014/main" id="{17002E2F-36A0-17E3-32B2-D756D60F08D4}"/>
              </a:ext>
            </a:extLst>
          </p:cNvPr>
          <p:cNvSpPr txBox="1"/>
          <p:nvPr/>
        </p:nvSpPr>
        <p:spPr>
          <a:xfrm>
            <a:off x="234787" y="4355914"/>
            <a:ext cx="6102220" cy="523220"/>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sum_of_digits</a:t>
            </a:r>
            <a:r>
              <a:rPr lang="en-US" sz="1400" dirty="0">
                <a:latin typeface="Monaco" pitchFamily="2" charset="77"/>
              </a:rPr>
              <a:t>(1234)</a:t>
            </a:r>
          </a:p>
          <a:p>
            <a:pPr marL="971550" lvl="2" indent="-285750">
              <a:buFont typeface="Wingdings" pitchFamily="2" charset="2"/>
              <a:buChar char="Ø"/>
            </a:pPr>
            <a:r>
              <a:rPr lang="en-US" sz="1400" dirty="0">
                <a:latin typeface="Monaco" pitchFamily="2" charset="77"/>
              </a:rPr>
              <a:t>4 + </a:t>
            </a:r>
            <a:r>
              <a:rPr lang="en-US" sz="1400" dirty="0" err="1">
                <a:latin typeface="Monaco" pitchFamily="2" charset="77"/>
              </a:rPr>
              <a:t>sum_of_digits</a:t>
            </a:r>
            <a:r>
              <a:rPr lang="en-US" sz="1400" dirty="0">
                <a:latin typeface="Monaco" pitchFamily="2" charset="77"/>
              </a:rPr>
              <a:t>(123)</a:t>
            </a:r>
            <a:endParaRPr lang="en-US" sz="1400" dirty="0"/>
          </a:p>
        </p:txBody>
      </p:sp>
    </p:spTree>
    <p:extLst>
      <p:ext uri="{BB962C8B-B14F-4D97-AF65-F5344CB8AC3E}">
        <p14:creationId xmlns:p14="http://schemas.microsoft.com/office/powerpoint/2010/main" val="211660859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212A4-463A-1158-6687-616A663BC1A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21248555-408A-DFDC-A6D2-7151AFD926C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F0EA7BE2-50E0-B727-2509-BD57A8080628}"/>
              </a:ext>
            </a:extLst>
          </p:cNvPr>
          <p:cNvSpPr>
            <a:spLocks noGrp="1"/>
          </p:cNvSpPr>
          <p:nvPr>
            <p:ph type="sldNum" sz="quarter" idx="12"/>
          </p:nvPr>
        </p:nvSpPr>
        <p:spPr/>
        <p:txBody>
          <a:bodyPr/>
          <a:lstStyle/>
          <a:p>
            <a:fld id="{CC057153-B650-4DEB-B370-79DDCFDCE934}" type="slidenum">
              <a:rPr lang="en-US" smtClean="0"/>
              <a:t>62</a:t>
            </a:fld>
            <a:endParaRPr lang="en-US"/>
          </a:p>
        </p:txBody>
      </p:sp>
      <p:sp>
        <p:nvSpPr>
          <p:cNvPr id="4" name="Content Placeholder 3">
            <a:extLst>
              <a:ext uri="{FF2B5EF4-FFF2-40B4-BE49-F238E27FC236}">
                <a16:creationId xmlns:a16="http://schemas.microsoft.com/office/drawing/2014/main" id="{28ABDBCD-CEF1-E9E2-390D-7EDD0B877F7F}"/>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sum_of_digits</a:t>
            </a:r>
            <a:r>
              <a:rPr lang="en-US" sz="1600" dirty="0">
                <a:latin typeface="Monaco" pitchFamily="2" charset="77"/>
              </a:rPr>
              <a:t>(n):</a:t>
            </a:r>
          </a:p>
          <a:p>
            <a:pPr marL="0" indent="0">
              <a:buNone/>
            </a:pPr>
            <a:r>
              <a:rPr lang="en-US" sz="1600" dirty="0">
                <a:latin typeface="Monaco" pitchFamily="2" charset="77"/>
              </a:rPr>
              <a:t>    if n &lt; 10:</a:t>
            </a:r>
          </a:p>
          <a:p>
            <a:pPr marL="0" indent="0">
              <a:buNone/>
            </a:pPr>
            <a:r>
              <a:rPr lang="en-US" sz="1600" dirty="0">
                <a:latin typeface="Monaco" pitchFamily="2" charset="77"/>
              </a:rPr>
              <a:t>        return n</a:t>
            </a:r>
          </a:p>
          <a:p>
            <a:pPr marL="0" indent="0">
              <a:buNone/>
            </a:pPr>
            <a:r>
              <a:rPr lang="en-US" sz="1600" dirty="0">
                <a:latin typeface="Monaco" pitchFamily="2" charset="77"/>
              </a:rPr>
              <a:t>    else:</a:t>
            </a:r>
          </a:p>
          <a:p>
            <a:pPr marL="0" indent="0">
              <a:buNone/>
            </a:pPr>
            <a:r>
              <a:rPr lang="en-US" sz="1600" dirty="0">
                <a:latin typeface="Monaco" pitchFamily="2" charset="77"/>
              </a:rPr>
              <a:t>        return (n % 10) + </a:t>
            </a:r>
            <a:r>
              <a:rPr lang="en-US" sz="1600" dirty="0" err="1">
                <a:latin typeface="Monaco" pitchFamily="2" charset="77"/>
              </a:rPr>
              <a:t>sum_of_digits</a:t>
            </a:r>
            <a:r>
              <a:rPr lang="en-US" sz="1600" dirty="0">
                <a:latin typeface="Monaco" pitchFamily="2" charset="77"/>
              </a:rPr>
              <a:t>(n // 10)</a:t>
            </a:r>
          </a:p>
        </p:txBody>
      </p:sp>
      <p:sp>
        <p:nvSpPr>
          <p:cNvPr id="2" name="TextBox 1">
            <a:extLst>
              <a:ext uri="{FF2B5EF4-FFF2-40B4-BE49-F238E27FC236}">
                <a16:creationId xmlns:a16="http://schemas.microsoft.com/office/drawing/2014/main" id="{FEA007F9-5D89-17D6-101C-592DEE38E64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A0E76FE-5E13-A651-2F1F-CD8EEBD1D67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9D7DC446-FA46-0AF8-F923-B79CB9E9C5E0}"/>
              </a:ext>
            </a:extLst>
          </p:cNvPr>
          <p:cNvSpPr/>
          <p:nvPr/>
        </p:nvSpPr>
        <p:spPr>
          <a:xfrm>
            <a:off x="7666892" y="502216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(1234)</a:t>
            </a:r>
          </a:p>
          <a:p>
            <a:pPr algn="ctr"/>
            <a:r>
              <a:rPr lang="en-US" dirty="0">
                <a:solidFill>
                  <a:schemeClr val="tx1"/>
                </a:solidFill>
                <a:latin typeface="Monaco" pitchFamily="2" charset="77"/>
              </a:rPr>
              <a:t>return 4 + </a:t>
            </a:r>
            <a:r>
              <a:rPr lang="en-US" dirty="0" err="1">
                <a:solidFill>
                  <a:schemeClr val="tx1"/>
                </a:solidFill>
                <a:latin typeface="Monaco" pitchFamily="2" charset="77"/>
              </a:rPr>
              <a:t>sum_of_digits</a:t>
            </a:r>
            <a:r>
              <a:rPr lang="en-US" dirty="0">
                <a:solidFill>
                  <a:schemeClr val="tx1"/>
                </a:solidFill>
                <a:latin typeface="Monaco" pitchFamily="2" charset="77"/>
              </a:rPr>
              <a:t>(123)</a:t>
            </a:r>
          </a:p>
        </p:txBody>
      </p:sp>
      <p:sp>
        <p:nvSpPr>
          <p:cNvPr id="6" name="Rectangle 5">
            <a:extLst>
              <a:ext uri="{FF2B5EF4-FFF2-40B4-BE49-F238E27FC236}">
                <a16:creationId xmlns:a16="http://schemas.microsoft.com/office/drawing/2014/main" id="{AE809896-F9CE-9F37-7F2E-6D97E0FDFBEA}"/>
              </a:ext>
            </a:extLst>
          </p:cNvPr>
          <p:cNvSpPr/>
          <p:nvPr/>
        </p:nvSpPr>
        <p:spPr>
          <a:xfrm>
            <a:off x="7666892" y="3663151"/>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a:t>
            </a:r>
          </a:p>
          <a:p>
            <a:pPr algn="ctr"/>
            <a:r>
              <a:rPr lang="en-US" dirty="0">
                <a:solidFill>
                  <a:schemeClr val="tx1"/>
                </a:solidFill>
                <a:latin typeface="Monaco" pitchFamily="2" charset="77"/>
              </a:rPr>
              <a:t>return 3 + </a:t>
            </a:r>
            <a:r>
              <a:rPr lang="en-US" dirty="0" err="1">
                <a:solidFill>
                  <a:schemeClr val="tx1"/>
                </a:solidFill>
                <a:latin typeface="Monaco" pitchFamily="2" charset="77"/>
              </a:rPr>
              <a:t>sum_of_digits</a:t>
            </a:r>
            <a:r>
              <a:rPr lang="en-US" dirty="0">
                <a:solidFill>
                  <a:schemeClr val="tx1"/>
                </a:solidFill>
                <a:latin typeface="Monaco" pitchFamily="2" charset="77"/>
              </a:rPr>
              <a:t>(12)</a:t>
            </a:r>
          </a:p>
        </p:txBody>
      </p:sp>
      <p:sp>
        <p:nvSpPr>
          <p:cNvPr id="7" name="TextBox 6">
            <a:extLst>
              <a:ext uri="{FF2B5EF4-FFF2-40B4-BE49-F238E27FC236}">
                <a16:creationId xmlns:a16="http://schemas.microsoft.com/office/drawing/2014/main" id="{5486A469-F741-9A7E-3118-7E2AA8722A57}"/>
              </a:ext>
            </a:extLst>
          </p:cNvPr>
          <p:cNvSpPr txBox="1"/>
          <p:nvPr/>
        </p:nvSpPr>
        <p:spPr>
          <a:xfrm>
            <a:off x="11049553" y="5022166"/>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n=1234</a:t>
            </a:r>
          </a:p>
        </p:txBody>
      </p:sp>
      <p:sp>
        <p:nvSpPr>
          <p:cNvPr id="8" name="TextBox 7">
            <a:extLst>
              <a:ext uri="{FF2B5EF4-FFF2-40B4-BE49-F238E27FC236}">
                <a16:creationId xmlns:a16="http://schemas.microsoft.com/office/drawing/2014/main" id="{C8678413-C834-05B5-D8A4-AF848FF5E956}"/>
              </a:ext>
            </a:extLst>
          </p:cNvPr>
          <p:cNvSpPr txBox="1"/>
          <p:nvPr/>
        </p:nvSpPr>
        <p:spPr>
          <a:xfrm>
            <a:off x="11187411" y="3675380"/>
            <a:ext cx="87395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a:t>
            </a:r>
          </a:p>
        </p:txBody>
      </p:sp>
      <p:sp>
        <p:nvSpPr>
          <p:cNvPr id="9" name="TextBox 8">
            <a:extLst>
              <a:ext uri="{FF2B5EF4-FFF2-40B4-BE49-F238E27FC236}">
                <a16:creationId xmlns:a16="http://schemas.microsoft.com/office/drawing/2014/main" id="{46904157-5213-6CB7-B649-2CDCCC432CE8}"/>
              </a:ext>
            </a:extLst>
          </p:cNvPr>
          <p:cNvSpPr txBox="1"/>
          <p:nvPr/>
        </p:nvSpPr>
        <p:spPr>
          <a:xfrm>
            <a:off x="234787" y="4355914"/>
            <a:ext cx="6102220" cy="738664"/>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sum_of_digits</a:t>
            </a:r>
            <a:r>
              <a:rPr lang="en-US" sz="1400" dirty="0">
                <a:latin typeface="Monaco" pitchFamily="2" charset="77"/>
              </a:rPr>
              <a:t>(1234)</a:t>
            </a:r>
          </a:p>
          <a:p>
            <a:pPr marL="971550" lvl="2" indent="-285750">
              <a:buFont typeface="Wingdings" pitchFamily="2" charset="2"/>
              <a:buChar char="Ø"/>
            </a:pPr>
            <a:r>
              <a:rPr lang="en-US" sz="1400" dirty="0">
                <a:latin typeface="Monaco" pitchFamily="2" charset="77"/>
              </a:rPr>
              <a:t>4 + </a:t>
            </a:r>
            <a:r>
              <a:rPr lang="en-US" sz="1400" dirty="0" err="1">
                <a:latin typeface="Monaco" pitchFamily="2" charset="77"/>
              </a:rPr>
              <a:t>sum_of_digits</a:t>
            </a:r>
            <a:r>
              <a:rPr lang="en-US" sz="1400" dirty="0">
                <a:latin typeface="Monaco" pitchFamily="2" charset="77"/>
              </a:rPr>
              <a:t>(123)</a:t>
            </a:r>
          </a:p>
          <a:p>
            <a:pPr marL="1428750" lvl="3" indent="-285750">
              <a:buFont typeface="Wingdings" pitchFamily="2" charset="2"/>
              <a:buChar char="Ø"/>
            </a:pPr>
            <a:r>
              <a:rPr lang="en-US" sz="1400" dirty="0">
                <a:latin typeface="Monaco" pitchFamily="2" charset="77"/>
              </a:rPr>
              <a:t>3 + </a:t>
            </a:r>
            <a:r>
              <a:rPr lang="en-US" sz="1400" dirty="0" err="1">
                <a:latin typeface="Monaco" pitchFamily="2" charset="77"/>
              </a:rPr>
              <a:t>sum_of_digits</a:t>
            </a:r>
            <a:r>
              <a:rPr lang="en-US" sz="1400" dirty="0">
                <a:latin typeface="Monaco" pitchFamily="2" charset="77"/>
              </a:rPr>
              <a:t>(12)</a:t>
            </a:r>
            <a:endParaRPr lang="en-US" sz="1400" dirty="0"/>
          </a:p>
        </p:txBody>
      </p:sp>
    </p:spTree>
    <p:extLst>
      <p:ext uri="{BB962C8B-B14F-4D97-AF65-F5344CB8AC3E}">
        <p14:creationId xmlns:p14="http://schemas.microsoft.com/office/powerpoint/2010/main" val="19168069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9B77C-ED5C-780F-37DC-DAED3E7B83C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E914067-D0E8-5447-1CCB-C7B3B9A4295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9410D7D-070F-10DF-FED7-FB1BADDC6DAA}"/>
              </a:ext>
            </a:extLst>
          </p:cNvPr>
          <p:cNvSpPr>
            <a:spLocks noGrp="1"/>
          </p:cNvSpPr>
          <p:nvPr>
            <p:ph type="sldNum" sz="quarter" idx="12"/>
          </p:nvPr>
        </p:nvSpPr>
        <p:spPr/>
        <p:txBody>
          <a:bodyPr/>
          <a:lstStyle/>
          <a:p>
            <a:fld id="{CC057153-B650-4DEB-B370-79DDCFDCE934}" type="slidenum">
              <a:rPr lang="en-US" smtClean="0"/>
              <a:t>63</a:t>
            </a:fld>
            <a:endParaRPr lang="en-US"/>
          </a:p>
        </p:txBody>
      </p:sp>
      <p:sp>
        <p:nvSpPr>
          <p:cNvPr id="4" name="Content Placeholder 3">
            <a:extLst>
              <a:ext uri="{FF2B5EF4-FFF2-40B4-BE49-F238E27FC236}">
                <a16:creationId xmlns:a16="http://schemas.microsoft.com/office/drawing/2014/main" id="{72C1E8A3-0C33-DCA3-3C19-CA15E0738523}"/>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sum_of_digits</a:t>
            </a:r>
            <a:r>
              <a:rPr lang="en-US" sz="1600" dirty="0">
                <a:latin typeface="Monaco" pitchFamily="2" charset="77"/>
              </a:rPr>
              <a:t>(n):</a:t>
            </a:r>
          </a:p>
          <a:p>
            <a:pPr marL="0" indent="0">
              <a:buNone/>
            </a:pPr>
            <a:r>
              <a:rPr lang="en-US" sz="1600" dirty="0">
                <a:latin typeface="Monaco" pitchFamily="2" charset="77"/>
              </a:rPr>
              <a:t>    if n &lt; 10:</a:t>
            </a:r>
          </a:p>
          <a:p>
            <a:pPr marL="0" indent="0">
              <a:buNone/>
            </a:pPr>
            <a:r>
              <a:rPr lang="en-US" sz="1600" dirty="0">
                <a:latin typeface="Monaco" pitchFamily="2" charset="77"/>
              </a:rPr>
              <a:t>        return n</a:t>
            </a:r>
          </a:p>
          <a:p>
            <a:pPr marL="0" indent="0">
              <a:buNone/>
            </a:pPr>
            <a:r>
              <a:rPr lang="en-US" sz="1600" dirty="0">
                <a:latin typeface="Monaco" pitchFamily="2" charset="77"/>
              </a:rPr>
              <a:t>    else:</a:t>
            </a:r>
          </a:p>
          <a:p>
            <a:pPr marL="0" indent="0">
              <a:buNone/>
            </a:pPr>
            <a:r>
              <a:rPr lang="en-US" sz="1600" dirty="0">
                <a:latin typeface="Monaco" pitchFamily="2" charset="77"/>
              </a:rPr>
              <a:t>        return (n % 10) + </a:t>
            </a:r>
            <a:r>
              <a:rPr lang="en-US" sz="1600" dirty="0" err="1">
                <a:latin typeface="Monaco" pitchFamily="2" charset="77"/>
              </a:rPr>
              <a:t>sum_of_digits</a:t>
            </a:r>
            <a:r>
              <a:rPr lang="en-US" sz="1600" dirty="0">
                <a:latin typeface="Monaco" pitchFamily="2" charset="77"/>
              </a:rPr>
              <a:t>(n // 10)</a:t>
            </a:r>
          </a:p>
        </p:txBody>
      </p:sp>
      <p:sp>
        <p:nvSpPr>
          <p:cNvPr id="2" name="TextBox 1">
            <a:extLst>
              <a:ext uri="{FF2B5EF4-FFF2-40B4-BE49-F238E27FC236}">
                <a16:creationId xmlns:a16="http://schemas.microsoft.com/office/drawing/2014/main" id="{86B1F180-D415-35E2-862E-14702025FE7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87939FA-64FB-1028-6776-C6BE95126D5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BAFEF23E-A1AB-3258-9AEA-E58E0C3C5AD1}"/>
              </a:ext>
            </a:extLst>
          </p:cNvPr>
          <p:cNvSpPr/>
          <p:nvPr/>
        </p:nvSpPr>
        <p:spPr>
          <a:xfrm>
            <a:off x="7666892" y="502216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(1234)</a:t>
            </a:r>
          </a:p>
          <a:p>
            <a:pPr algn="ctr"/>
            <a:r>
              <a:rPr lang="en-US" dirty="0">
                <a:solidFill>
                  <a:schemeClr val="tx1"/>
                </a:solidFill>
                <a:latin typeface="Monaco" pitchFamily="2" charset="77"/>
              </a:rPr>
              <a:t>return 4 + </a:t>
            </a:r>
            <a:r>
              <a:rPr lang="en-US" dirty="0" err="1">
                <a:solidFill>
                  <a:schemeClr val="tx1"/>
                </a:solidFill>
                <a:latin typeface="Monaco" pitchFamily="2" charset="77"/>
              </a:rPr>
              <a:t>sum_of_digits</a:t>
            </a:r>
            <a:r>
              <a:rPr lang="en-US" dirty="0">
                <a:solidFill>
                  <a:schemeClr val="tx1"/>
                </a:solidFill>
                <a:latin typeface="Monaco" pitchFamily="2" charset="77"/>
              </a:rPr>
              <a:t>(123)</a:t>
            </a:r>
          </a:p>
        </p:txBody>
      </p:sp>
      <p:sp>
        <p:nvSpPr>
          <p:cNvPr id="6" name="Rectangle 5">
            <a:extLst>
              <a:ext uri="{FF2B5EF4-FFF2-40B4-BE49-F238E27FC236}">
                <a16:creationId xmlns:a16="http://schemas.microsoft.com/office/drawing/2014/main" id="{3C8774B0-459D-270E-6E92-C4193C6792E4}"/>
              </a:ext>
            </a:extLst>
          </p:cNvPr>
          <p:cNvSpPr/>
          <p:nvPr/>
        </p:nvSpPr>
        <p:spPr>
          <a:xfrm>
            <a:off x="7666892" y="3663151"/>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a:t>
            </a:r>
          </a:p>
          <a:p>
            <a:pPr algn="ctr"/>
            <a:r>
              <a:rPr lang="en-US" dirty="0">
                <a:solidFill>
                  <a:schemeClr val="tx1"/>
                </a:solidFill>
                <a:latin typeface="Monaco" pitchFamily="2" charset="77"/>
              </a:rPr>
              <a:t>return 3 + </a:t>
            </a:r>
            <a:r>
              <a:rPr lang="en-US" dirty="0" err="1">
                <a:solidFill>
                  <a:schemeClr val="tx1"/>
                </a:solidFill>
                <a:latin typeface="Monaco" pitchFamily="2" charset="77"/>
              </a:rPr>
              <a:t>sum_of_digits</a:t>
            </a:r>
            <a:r>
              <a:rPr lang="en-US" dirty="0">
                <a:solidFill>
                  <a:schemeClr val="tx1"/>
                </a:solidFill>
                <a:latin typeface="Monaco" pitchFamily="2" charset="77"/>
              </a:rPr>
              <a:t>(12)</a:t>
            </a:r>
          </a:p>
        </p:txBody>
      </p:sp>
      <p:sp>
        <p:nvSpPr>
          <p:cNvPr id="7" name="Rectangle 6">
            <a:extLst>
              <a:ext uri="{FF2B5EF4-FFF2-40B4-BE49-F238E27FC236}">
                <a16:creationId xmlns:a16="http://schemas.microsoft.com/office/drawing/2014/main" id="{CD827746-61E0-1F44-453A-F25AB4E15A75}"/>
              </a:ext>
            </a:extLst>
          </p:cNvPr>
          <p:cNvSpPr/>
          <p:nvPr/>
        </p:nvSpPr>
        <p:spPr>
          <a:xfrm>
            <a:off x="7665854" y="230413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a:t>
            </a:r>
          </a:p>
          <a:p>
            <a:pPr algn="ctr"/>
            <a:r>
              <a:rPr lang="en-US" dirty="0">
                <a:solidFill>
                  <a:schemeClr val="tx1"/>
                </a:solidFill>
                <a:latin typeface="Monaco" pitchFamily="2" charset="77"/>
              </a:rPr>
              <a:t>return 2 + </a:t>
            </a:r>
            <a:r>
              <a:rPr lang="en-US" dirty="0" err="1">
                <a:solidFill>
                  <a:schemeClr val="tx1"/>
                </a:solidFill>
                <a:latin typeface="Monaco" pitchFamily="2" charset="77"/>
              </a:rPr>
              <a:t>sum_of_digits</a:t>
            </a:r>
            <a:r>
              <a:rPr lang="en-US" dirty="0">
                <a:solidFill>
                  <a:schemeClr val="tx1"/>
                </a:solidFill>
                <a:latin typeface="Monaco" pitchFamily="2" charset="77"/>
              </a:rPr>
              <a:t>(1)</a:t>
            </a:r>
          </a:p>
        </p:txBody>
      </p:sp>
      <p:sp>
        <p:nvSpPr>
          <p:cNvPr id="8" name="TextBox 7">
            <a:extLst>
              <a:ext uri="{FF2B5EF4-FFF2-40B4-BE49-F238E27FC236}">
                <a16:creationId xmlns:a16="http://schemas.microsoft.com/office/drawing/2014/main" id="{C0CD61FE-1D4E-E6DA-E544-BE6F35101368}"/>
              </a:ext>
            </a:extLst>
          </p:cNvPr>
          <p:cNvSpPr txBox="1"/>
          <p:nvPr/>
        </p:nvSpPr>
        <p:spPr>
          <a:xfrm>
            <a:off x="11049553" y="5022166"/>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n=1234</a:t>
            </a:r>
          </a:p>
        </p:txBody>
      </p:sp>
      <p:sp>
        <p:nvSpPr>
          <p:cNvPr id="9" name="TextBox 8">
            <a:extLst>
              <a:ext uri="{FF2B5EF4-FFF2-40B4-BE49-F238E27FC236}">
                <a16:creationId xmlns:a16="http://schemas.microsoft.com/office/drawing/2014/main" id="{F5A8DDC0-CD17-A6AF-D668-79A63D415B94}"/>
              </a:ext>
            </a:extLst>
          </p:cNvPr>
          <p:cNvSpPr txBox="1"/>
          <p:nvPr/>
        </p:nvSpPr>
        <p:spPr>
          <a:xfrm>
            <a:off x="11187411" y="3675380"/>
            <a:ext cx="87395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a:t>
            </a:r>
          </a:p>
        </p:txBody>
      </p:sp>
      <p:sp>
        <p:nvSpPr>
          <p:cNvPr id="12" name="TextBox 11">
            <a:extLst>
              <a:ext uri="{FF2B5EF4-FFF2-40B4-BE49-F238E27FC236}">
                <a16:creationId xmlns:a16="http://schemas.microsoft.com/office/drawing/2014/main" id="{1BFF3DEF-0BEE-B547-BFE5-96758754508F}"/>
              </a:ext>
            </a:extLst>
          </p:cNvPr>
          <p:cNvSpPr txBox="1"/>
          <p:nvPr/>
        </p:nvSpPr>
        <p:spPr>
          <a:xfrm>
            <a:off x="11324231" y="2326058"/>
            <a:ext cx="736099"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a:t>
            </a:r>
          </a:p>
        </p:txBody>
      </p:sp>
      <p:sp>
        <p:nvSpPr>
          <p:cNvPr id="13" name="TextBox 12">
            <a:extLst>
              <a:ext uri="{FF2B5EF4-FFF2-40B4-BE49-F238E27FC236}">
                <a16:creationId xmlns:a16="http://schemas.microsoft.com/office/drawing/2014/main" id="{A4C8C281-7B6A-9277-2920-6122A5D5B197}"/>
              </a:ext>
            </a:extLst>
          </p:cNvPr>
          <p:cNvSpPr txBox="1"/>
          <p:nvPr/>
        </p:nvSpPr>
        <p:spPr>
          <a:xfrm>
            <a:off x="234787" y="4355914"/>
            <a:ext cx="6102220" cy="954107"/>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sum_of_digits</a:t>
            </a:r>
            <a:r>
              <a:rPr lang="en-US" sz="1400" dirty="0">
                <a:latin typeface="Monaco" pitchFamily="2" charset="77"/>
              </a:rPr>
              <a:t>(1234)</a:t>
            </a:r>
          </a:p>
          <a:p>
            <a:pPr marL="971550" lvl="2" indent="-285750">
              <a:buFont typeface="Wingdings" pitchFamily="2" charset="2"/>
              <a:buChar char="Ø"/>
            </a:pPr>
            <a:r>
              <a:rPr lang="en-US" sz="1400" dirty="0">
                <a:latin typeface="Monaco" pitchFamily="2" charset="77"/>
              </a:rPr>
              <a:t>4 + </a:t>
            </a:r>
            <a:r>
              <a:rPr lang="en-US" sz="1400" dirty="0" err="1">
                <a:latin typeface="Monaco" pitchFamily="2" charset="77"/>
              </a:rPr>
              <a:t>sum_of_digits</a:t>
            </a:r>
            <a:r>
              <a:rPr lang="en-US" sz="1400" dirty="0">
                <a:latin typeface="Monaco" pitchFamily="2" charset="77"/>
              </a:rPr>
              <a:t>(123)</a:t>
            </a:r>
          </a:p>
          <a:p>
            <a:pPr marL="1428750" lvl="3" indent="-285750">
              <a:buFont typeface="Wingdings" pitchFamily="2" charset="2"/>
              <a:buChar char="Ø"/>
            </a:pPr>
            <a:r>
              <a:rPr lang="en-US" sz="1400" dirty="0">
                <a:latin typeface="Monaco" pitchFamily="2" charset="77"/>
              </a:rPr>
              <a:t>3 + </a:t>
            </a:r>
            <a:r>
              <a:rPr lang="en-US" sz="1400" dirty="0" err="1">
                <a:latin typeface="Monaco" pitchFamily="2" charset="77"/>
              </a:rPr>
              <a:t>sum_of_digits</a:t>
            </a:r>
            <a:r>
              <a:rPr lang="en-US" sz="1400" dirty="0">
                <a:latin typeface="Monaco" pitchFamily="2" charset="77"/>
              </a:rPr>
              <a:t>(12)</a:t>
            </a:r>
          </a:p>
          <a:p>
            <a:pPr marL="1885950" lvl="4" indent="-285750">
              <a:buFont typeface="Wingdings" pitchFamily="2" charset="2"/>
              <a:buChar char="Ø"/>
            </a:pPr>
            <a:r>
              <a:rPr lang="en-US" sz="1400" dirty="0">
                <a:latin typeface="Monaco" pitchFamily="2" charset="77"/>
              </a:rPr>
              <a:t>2 + </a:t>
            </a:r>
            <a:r>
              <a:rPr lang="en-US" sz="1400" dirty="0" err="1">
                <a:latin typeface="Monaco" pitchFamily="2" charset="77"/>
              </a:rPr>
              <a:t>sum_of_digits</a:t>
            </a:r>
            <a:r>
              <a:rPr lang="en-US" sz="1400" dirty="0">
                <a:latin typeface="Monaco" pitchFamily="2" charset="77"/>
              </a:rPr>
              <a:t>(1)</a:t>
            </a:r>
            <a:endParaRPr lang="en-US" sz="1400" dirty="0"/>
          </a:p>
        </p:txBody>
      </p:sp>
    </p:spTree>
    <p:extLst>
      <p:ext uri="{BB962C8B-B14F-4D97-AF65-F5344CB8AC3E}">
        <p14:creationId xmlns:p14="http://schemas.microsoft.com/office/powerpoint/2010/main" val="42026092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178ED-B890-4537-78AF-8DD124D5655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F0ED09B-7FDE-5090-F7DE-0FD43316BB2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6F8AF17-6A6D-225D-86EC-9287798250FA}"/>
              </a:ext>
            </a:extLst>
          </p:cNvPr>
          <p:cNvSpPr>
            <a:spLocks noGrp="1"/>
          </p:cNvSpPr>
          <p:nvPr>
            <p:ph type="sldNum" sz="quarter" idx="12"/>
          </p:nvPr>
        </p:nvSpPr>
        <p:spPr/>
        <p:txBody>
          <a:bodyPr/>
          <a:lstStyle/>
          <a:p>
            <a:fld id="{CC057153-B650-4DEB-B370-79DDCFDCE934}" type="slidenum">
              <a:rPr lang="en-US" smtClean="0"/>
              <a:t>64</a:t>
            </a:fld>
            <a:endParaRPr lang="en-US"/>
          </a:p>
        </p:txBody>
      </p:sp>
      <p:sp>
        <p:nvSpPr>
          <p:cNvPr id="4" name="Content Placeholder 3">
            <a:extLst>
              <a:ext uri="{FF2B5EF4-FFF2-40B4-BE49-F238E27FC236}">
                <a16:creationId xmlns:a16="http://schemas.microsoft.com/office/drawing/2014/main" id="{3EB1511B-39F5-C312-9C38-CE0CC5589562}"/>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sum_of_digits</a:t>
            </a:r>
            <a:r>
              <a:rPr lang="en-US" sz="1600" dirty="0">
                <a:latin typeface="Monaco" pitchFamily="2" charset="77"/>
              </a:rPr>
              <a:t>(n):</a:t>
            </a:r>
          </a:p>
          <a:p>
            <a:pPr marL="0" indent="0">
              <a:buNone/>
            </a:pPr>
            <a:r>
              <a:rPr lang="en-US" sz="1600" dirty="0">
                <a:latin typeface="Monaco" pitchFamily="2" charset="77"/>
              </a:rPr>
              <a:t>    if n &lt; 10:</a:t>
            </a:r>
          </a:p>
          <a:p>
            <a:pPr marL="0" indent="0">
              <a:buNone/>
            </a:pPr>
            <a:r>
              <a:rPr lang="en-US" sz="1600" dirty="0">
                <a:latin typeface="Monaco" pitchFamily="2" charset="77"/>
              </a:rPr>
              <a:t>        return n</a:t>
            </a:r>
          </a:p>
          <a:p>
            <a:pPr marL="0" indent="0">
              <a:buNone/>
            </a:pPr>
            <a:r>
              <a:rPr lang="en-US" sz="1600" dirty="0">
                <a:latin typeface="Monaco" pitchFamily="2" charset="77"/>
              </a:rPr>
              <a:t>    else:</a:t>
            </a:r>
          </a:p>
          <a:p>
            <a:pPr marL="0" indent="0">
              <a:buNone/>
            </a:pPr>
            <a:r>
              <a:rPr lang="en-US" sz="1600" dirty="0">
                <a:latin typeface="Monaco" pitchFamily="2" charset="77"/>
              </a:rPr>
              <a:t>        return (n % 10) + </a:t>
            </a:r>
            <a:r>
              <a:rPr lang="en-US" sz="1600" dirty="0" err="1">
                <a:latin typeface="Monaco" pitchFamily="2" charset="77"/>
              </a:rPr>
              <a:t>sum_of_digits</a:t>
            </a:r>
            <a:r>
              <a:rPr lang="en-US" sz="1600" dirty="0">
                <a:latin typeface="Monaco" pitchFamily="2" charset="77"/>
              </a:rPr>
              <a:t>(n // 10)</a:t>
            </a:r>
          </a:p>
        </p:txBody>
      </p:sp>
      <p:sp>
        <p:nvSpPr>
          <p:cNvPr id="2" name="TextBox 1">
            <a:extLst>
              <a:ext uri="{FF2B5EF4-FFF2-40B4-BE49-F238E27FC236}">
                <a16:creationId xmlns:a16="http://schemas.microsoft.com/office/drawing/2014/main" id="{C67C2566-DDFF-B966-C8A5-9432713E0D1A}"/>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98062A8-54DD-A114-471D-9A19F6191A5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A140C86B-F7BF-0835-C11A-8EC55C2F997F}"/>
              </a:ext>
            </a:extLst>
          </p:cNvPr>
          <p:cNvSpPr/>
          <p:nvPr/>
        </p:nvSpPr>
        <p:spPr>
          <a:xfrm>
            <a:off x="7666892" y="502216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(1234)</a:t>
            </a:r>
          </a:p>
          <a:p>
            <a:pPr algn="ctr"/>
            <a:r>
              <a:rPr lang="en-US" dirty="0">
                <a:solidFill>
                  <a:schemeClr val="tx1"/>
                </a:solidFill>
                <a:latin typeface="Monaco" pitchFamily="2" charset="77"/>
              </a:rPr>
              <a:t>return 4 + </a:t>
            </a:r>
            <a:r>
              <a:rPr lang="en-US" dirty="0" err="1">
                <a:solidFill>
                  <a:schemeClr val="tx1"/>
                </a:solidFill>
                <a:latin typeface="Monaco" pitchFamily="2" charset="77"/>
              </a:rPr>
              <a:t>sum_of_digits</a:t>
            </a:r>
            <a:r>
              <a:rPr lang="en-US" dirty="0">
                <a:solidFill>
                  <a:schemeClr val="tx1"/>
                </a:solidFill>
                <a:latin typeface="Monaco" pitchFamily="2" charset="77"/>
              </a:rPr>
              <a:t>(123)</a:t>
            </a:r>
          </a:p>
        </p:txBody>
      </p:sp>
      <p:sp>
        <p:nvSpPr>
          <p:cNvPr id="6" name="Rectangle 5">
            <a:extLst>
              <a:ext uri="{FF2B5EF4-FFF2-40B4-BE49-F238E27FC236}">
                <a16:creationId xmlns:a16="http://schemas.microsoft.com/office/drawing/2014/main" id="{4F241F8F-1844-2FF7-E259-5EF8DD3A87A9}"/>
              </a:ext>
            </a:extLst>
          </p:cNvPr>
          <p:cNvSpPr/>
          <p:nvPr/>
        </p:nvSpPr>
        <p:spPr>
          <a:xfrm>
            <a:off x="7666892" y="3663151"/>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a:t>
            </a:r>
          </a:p>
          <a:p>
            <a:pPr algn="ctr"/>
            <a:r>
              <a:rPr lang="en-US" dirty="0">
                <a:solidFill>
                  <a:schemeClr val="tx1"/>
                </a:solidFill>
                <a:latin typeface="Monaco" pitchFamily="2" charset="77"/>
              </a:rPr>
              <a:t>return 3 + </a:t>
            </a:r>
            <a:r>
              <a:rPr lang="en-US" dirty="0" err="1">
                <a:solidFill>
                  <a:schemeClr val="tx1"/>
                </a:solidFill>
                <a:latin typeface="Monaco" pitchFamily="2" charset="77"/>
              </a:rPr>
              <a:t>sum_of_digits</a:t>
            </a:r>
            <a:r>
              <a:rPr lang="en-US" dirty="0">
                <a:solidFill>
                  <a:schemeClr val="tx1"/>
                </a:solidFill>
                <a:latin typeface="Monaco" pitchFamily="2" charset="77"/>
              </a:rPr>
              <a:t>(12)</a:t>
            </a:r>
          </a:p>
        </p:txBody>
      </p:sp>
      <p:sp>
        <p:nvSpPr>
          <p:cNvPr id="7" name="Rectangle 6">
            <a:extLst>
              <a:ext uri="{FF2B5EF4-FFF2-40B4-BE49-F238E27FC236}">
                <a16:creationId xmlns:a16="http://schemas.microsoft.com/office/drawing/2014/main" id="{06267A3B-A128-3B24-E017-2DBA345E8AA0}"/>
              </a:ext>
            </a:extLst>
          </p:cNvPr>
          <p:cNvSpPr/>
          <p:nvPr/>
        </p:nvSpPr>
        <p:spPr>
          <a:xfrm>
            <a:off x="7665854" y="230413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a:t>
            </a:r>
          </a:p>
          <a:p>
            <a:pPr algn="ctr"/>
            <a:r>
              <a:rPr lang="en-US" dirty="0">
                <a:solidFill>
                  <a:schemeClr val="tx1"/>
                </a:solidFill>
                <a:latin typeface="Monaco" pitchFamily="2" charset="77"/>
              </a:rPr>
              <a:t>return 2 + </a:t>
            </a:r>
            <a:r>
              <a:rPr lang="en-US" dirty="0" err="1">
                <a:solidFill>
                  <a:schemeClr val="tx1"/>
                </a:solidFill>
                <a:latin typeface="Monaco" pitchFamily="2" charset="77"/>
              </a:rPr>
              <a:t>sum_of_digits</a:t>
            </a:r>
            <a:r>
              <a:rPr lang="en-US" dirty="0">
                <a:solidFill>
                  <a:schemeClr val="tx1"/>
                </a:solidFill>
                <a:latin typeface="Monaco" pitchFamily="2" charset="77"/>
              </a:rPr>
              <a:t>(1)</a:t>
            </a:r>
          </a:p>
        </p:txBody>
      </p:sp>
      <p:sp>
        <p:nvSpPr>
          <p:cNvPr id="8" name="Rectangle 7">
            <a:extLst>
              <a:ext uri="{FF2B5EF4-FFF2-40B4-BE49-F238E27FC236}">
                <a16:creationId xmlns:a16="http://schemas.microsoft.com/office/drawing/2014/main" id="{17042E40-D9D3-1152-1FB3-A3D7CA1EFA5B}"/>
              </a:ext>
            </a:extLst>
          </p:cNvPr>
          <p:cNvSpPr/>
          <p:nvPr/>
        </p:nvSpPr>
        <p:spPr>
          <a:xfrm>
            <a:off x="7665854" y="945121"/>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a:t>
            </a:r>
          </a:p>
          <a:p>
            <a:pPr algn="ctr"/>
            <a:r>
              <a:rPr lang="en-US" dirty="0">
                <a:solidFill>
                  <a:schemeClr val="tx1"/>
                </a:solidFill>
                <a:latin typeface="Monaco" pitchFamily="2" charset="77"/>
              </a:rPr>
              <a:t>return 1</a:t>
            </a:r>
          </a:p>
        </p:txBody>
      </p:sp>
      <p:sp>
        <p:nvSpPr>
          <p:cNvPr id="9" name="TextBox 8">
            <a:extLst>
              <a:ext uri="{FF2B5EF4-FFF2-40B4-BE49-F238E27FC236}">
                <a16:creationId xmlns:a16="http://schemas.microsoft.com/office/drawing/2014/main" id="{2DF07E81-97EA-D2C5-4B8B-EF93EAA8A911}"/>
              </a:ext>
            </a:extLst>
          </p:cNvPr>
          <p:cNvSpPr txBox="1"/>
          <p:nvPr/>
        </p:nvSpPr>
        <p:spPr>
          <a:xfrm>
            <a:off x="11049553" y="5022166"/>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n=1234</a:t>
            </a:r>
          </a:p>
        </p:txBody>
      </p:sp>
      <p:sp>
        <p:nvSpPr>
          <p:cNvPr id="12" name="TextBox 11">
            <a:extLst>
              <a:ext uri="{FF2B5EF4-FFF2-40B4-BE49-F238E27FC236}">
                <a16:creationId xmlns:a16="http://schemas.microsoft.com/office/drawing/2014/main" id="{5911A5FC-5067-97EA-59E9-CC0E5E1D9ECE}"/>
              </a:ext>
            </a:extLst>
          </p:cNvPr>
          <p:cNvSpPr txBox="1"/>
          <p:nvPr/>
        </p:nvSpPr>
        <p:spPr>
          <a:xfrm>
            <a:off x="11187411" y="3675380"/>
            <a:ext cx="87395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a:t>
            </a:r>
          </a:p>
        </p:txBody>
      </p:sp>
      <p:sp>
        <p:nvSpPr>
          <p:cNvPr id="13" name="TextBox 12">
            <a:extLst>
              <a:ext uri="{FF2B5EF4-FFF2-40B4-BE49-F238E27FC236}">
                <a16:creationId xmlns:a16="http://schemas.microsoft.com/office/drawing/2014/main" id="{59EE192E-5448-8BDE-761F-4E811B0FB37B}"/>
              </a:ext>
            </a:extLst>
          </p:cNvPr>
          <p:cNvSpPr txBox="1"/>
          <p:nvPr/>
        </p:nvSpPr>
        <p:spPr>
          <a:xfrm>
            <a:off x="11324231" y="2326058"/>
            <a:ext cx="736099"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a:t>
            </a:r>
          </a:p>
        </p:txBody>
      </p:sp>
      <p:sp>
        <p:nvSpPr>
          <p:cNvPr id="14" name="TextBox 13">
            <a:extLst>
              <a:ext uri="{FF2B5EF4-FFF2-40B4-BE49-F238E27FC236}">
                <a16:creationId xmlns:a16="http://schemas.microsoft.com/office/drawing/2014/main" id="{57F487AB-09D7-B389-802E-4B1510DA083E}"/>
              </a:ext>
            </a:extLst>
          </p:cNvPr>
          <p:cNvSpPr txBox="1"/>
          <p:nvPr/>
        </p:nvSpPr>
        <p:spPr>
          <a:xfrm>
            <a:off x="11462089" y="973224"/>
            <a:ext cx="598241"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a:t>
            </a:r>
          </a:p>
        </p:txBody>
      </p:sp>
      <p:sp>
        <p:nvSpPr>
          <p:cNvPr id="15" name="TextBox 14">
            <a:extLst>
              <a:ext uri="{FF2B5EF4-FFF2-40B4-BE49-F238E27FC236}">
                <a16:creationId xmlns:a16="http://schemas.microsoft.com/office/drawing/2014/main" id="{617A0B69-506A-65F6-8894-43C8E413D544}"/>
              </a:ext>
            </a:extLst>
          </p:cNvPr>
          <p:cNvSpPr txBox="1"/>
          <p:nvPr/>
        </p:nvSpPr>
        <p:spPr>
          <a:xfrm>
            <a:off x="234787" y="4355914"/>
            <a:ext cx="6102220" cy="1169551"/>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sum_of_digits</a:t>
            </a:r>
            <a:r>
              <a:rPr lang="en-US" sz="1400" dirty="0">
                <a:latin typeface="Monaco" pitchFamily="2" charset="77"/>
              </a:rPr>
              <a:t>(1234)</a:t>
            </a:r>
          </a:p>
          <a:p>
            <a:pPr marL="971550" lvl="2" indent="-285750">
              <a:buFont typeface="Wingdings" pitchFamily="2" charset="2"/>
              <a:buChar char="Ø"/>
            </a:pPr>
            <a:r>
              <a:rPr lang="en-US" sz="1400" dirty="0">
                <a:latin typeface="Monaco" pitchFamily="2" charset="77"/>
              </a:rPr>
              <a:t>4 + </a:t>
            </a:r>
            <a:r>
              <a:rPr lang="en-US" sz="1400" dirty="0" err="1">
                <a:latin typeface="Monaco" pitchFamily="2" charset="77"/>
              </a:rPr>
              <a:t>sum_of_digits</a:t>
            </a:r>
            <a:r>
              <a:rPr lang="en-US" sz="1400" dirty="0">
                <a:latin typeface="Monaco" pitchFamily="2" charset="77"/>
              </a:rPr>
              <a:t>(123)</a:t>
            </a:r>
          </a:p>
          <a:p>
            <a:pPr marL="1428750" lvl="3" indent="-285750">
              <a:buFont typeface="Wingdings" pitchFamily="2" charset="2"/>
              <a:buChar char="Ø"/>
            </a:pPr>
            <a:r>
              <a:rPr lang="en-US" sz="1400" dirty="0">
                <a:latin typeface="Monaco" pitchFamily="2" charset="77"/>
              </a:rPr>
              <a:t>3 + </a:t>
            </a:r>
            <a:r>
              <a:rPr lang="en-US" sz="1400" dirty="0" err="1">
                <a:latin typeface="Monaco" pitchFamily="2" charset="77"/>
              </a:rPr>
              <a:t>sum_of_digits</a:t>
            </a:r>
            <a:r>
              <a:rPr lang="en-US" sz="1400" dirty="0">
                <a:latin typeface="Monaco" pitchFamily="2" charset="77"/>
              </a:rPr>
              <a:t>(12)</a:t>
            </a:r>
          </a:p>
          <a:p>
            <a:pPr marL="1885950" lvl="4" indent="-285750">
              <a:buFont typeface="Wingdings" pitchFamily="2" charset="2"/>
              <a:buChar char="Ø"/>
            </a:pPr>
            <a:r>
              <a:rPr lang="en-US" sz="1400" dirty="0">
                <a:latin typeface="Monaco" pitchFamily="2" charset="77"/>
              </a:rPr>
              <a:t>2 + </a:t>
            </a:r>
            <a:r>
              <a:rPr lang="en-US" sz="1400" dirty="0" err="1">
                <a:latin typeface="Monaco" pitchFamily="2" charset="77"/>
              </a:rPr>
              <a:t>sum_of_digits</a:t>
            </a: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1</a:t>
            </a:r>
            <a:endParaRPr lang="en-US" sz="1400" dirty="0"/>
          </a:p>
        </p:txBody>
      </p:sp>
    </p:spTree>
    <p:extLst>
      <p:ext uri="{BB962C8B-B14F-4D97-AF65-F5344CB8AC3E}">
        <p14:creationId xmlns:p14="http://schemas.microsoft.com/office/powerpoint/2010/main" val="2123115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87EBA-E7A8-00DE-B9A9-3D5D1DFB244E}"/>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90758B5C-F89E-CD07-BFD5-DDF6C78CA25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990BC64-2691-100D-45F5-9AB1A8F113C0}"/>
              </a:ext>
            </a:extLst>
          </p:cNvPr>
          <p:cNvSpPr>
            <a:spLocks noGrp="1"/>
          </p:cNvSpPr>
          <p:nvPr>
            <p:ph type="sldNum" sz="quarter" idx="12"/>
          </p:nvPr>
        </p:nvSpPr>
        <p:spPr/>
        <p:txBody>
          <a:bodyPr/>
          <a:lstStyle/>
          <a:p>
            <a:fld id="{CC057153-B650-4DEB-B370-79DDCFDCE934}" type="slidenum">
              <a:rPr lang="en-US" smtClean="0"/>
              <a:t>65</a:t>
            </a:fld>
            <a:endParaRPr lang="en-US"/>
          </a:p>
        </p:txBody>
      </p:sp>
      <p:sp>
        <p:nvSpPr>
          <p:cNvPr id="4" name="Content Placeholder 3">
            <a:extLst>
              <a:ext uri="{FF2B5EF4-FFF2-40B4-BE49-F238E27FC236}">
                <a16:creationId xmlns:a16="http://schemas.microsoft.com/office/drawing/2014/main" id="{C697D792-A24D-3CB2-F4DE-1E949E881655}"/>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sum_of_digits</a:t>
            </a:r>
            <a:r>
              <a:rPr lang="en-US" sz="1600" dirty="0">
                <a:latin typeface="Monaco" pitchFamily="2" charset="77"/>
              </a:rPr>
              <a:t>(n):</a:t>
            </a:r>
          </a:p>
          <a:p>
            <a:pPr marL="0" indent="0">
              <a:buNone/>
            </a:pPr>
            <a:r>
              <a:rPr lang="en-US" sz="1600" dirty="0">
                <a:latin typeface="Monaco" pitchFamily="2" charset="77"/>
              </a:rPr>
              <a:t>    if n &lt; 10:</a:t>
            </a:r>
          </a:p>
          <a:p>
            <a:pPr marL="0" indent="0">
              <a:buNone/>
            </a:pPr>
            <a:r>
              <a:rPr lang="en-US" sz="1600" dirty="0">
                <a:latin typeface="Monaco" pitchFamily="2" charset="77"/>
              </a:rPr>
              <a:t>        return n</a:t>
            </a:r>
          </a:p>
          <a:p>
            <a:pPr marL="0" indent="0">
              <a:buNone/>
            </a:pPr>
            <a:r>
              <a:rPr lang="en-US" sz="1600" dirty="0">
                <a:latin typeface="Monaco" pitchFamily="2" charset="77"/>
              </a:rPr>
              <a:t>    else:</a:t>
            </a:r>
          </a:p>
          <a:p>
            <a:pPr marL="0" indent="0">
              <a:buNone/>
            </a:pPr>
            <a:r>
              <a:rPr lang="en-US" sz="1600" dirty="0">
                <a:latin typeface="Monaco" pitchFamily="2" charset="77"/>
              </a:rPr>
              <a:t>        return (n % 10) + </a:t>
            </a:r>
            <a:r>
              <a:rPr lang="en-US" sz="1600" dirty="0" err="1">
                <a:latin typeface="Monaco" pitchFamily="2" charset="77"/>
              </a:rPr>
              <a:t>sum_of_digits</a:t>
            </a:r>
            <a:r>
              <a:rPr lang="en-US" sz="1600" dirty="0">
                <a:latin typeface="Monaco" pitchFamily="2" charset="77"/>
              </a:rPr>
              <a:t>(n // 10)</a:t>
            </a:r>
          </a:p>
        </p:txBody>
      </p:sp>
      <p:sp>
        <p:nvSpPr>
          <p:cNvPr id="2" name="TextBox 1">
            <a:extLst>
              <a:ext uri="{FF2B5EF4-FFF2-40B4-BE49-F238E27FC236}">
                <a16:creationId xmlns:a16="http://schemas.microsoft.com/office/drawing/2014/main" id="{0EC96F0A-83CE-AF6F-5945-79116906F484}"/>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EE16084-5DA2-D3EE-4C2A-DF708B31866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B78BAFD2-9AC6-FB24-35E1-EA2F3A47B95D}"/>
              </a:ext>
            </a:extLst>
          </p:cNvPr>
          <p:cNvSpPr/>
          <p:nvPr/>
        </p:nvSpPr>
        <p:spPr>
          <a:xfrm>
            <a:off x="7666892" y="502216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(1234)</a:t>
            </a:r>
          </a:p>
          <a:p>
            <a:pPr algn="ctr"/>
            <a:r>
              <a:rPr lang="en-US" dirty="0">
                <a:solidFill>
                  <a:schemeClr val="tx1"/>
                </a:solidFill>
                <a:latin typeface="Monaco" pitchFamily="2" charset="77"/>
              </a:rPr>
              <a:t>return 4 + </a:t>
            </a:r>
            <a:r>
              <a:rPr lang="en-US" dirty="0" err="1">
                <a:solidFill>
                  <a:schemeClr val="tx1"/>
                </a:solidFill>
                <a:latin typeface="Monaco" pitchFamily="2" charset="77"/>
              </a:rPr>
              <a:t>sum_of_digits</a:t>
            </a:r>
            <a:r>
              <a:rPr lang="en-US" dirty="0">
                <a:solidFill>
                  <a:schemeClr val="tx1"/>
                </a:solidFill>
                <a:latin typeface="Monaco" pitchFamily="2" charset="77"/>
              </a:rPr>
              <a:t>(123)</a:t>
            </a:r>
          </a:p>
        </p:txBody>
      </p:sp>
      <p:sp>
        <p:nvSpPr>
          <p:cNvPr id="6" name="Rectangle 5">
            <a:extLst>
              <a:ext uri="{FF2B5EF4-FFF2-40B4-BE49-F238E27FC236}">
                <a16:creationId xmlns:a16="http://schemas.microsoft.com/office/drawing/2014/main" id="{4E3DACA6-FA28-34BB-249F-3D227E54F1CB}"/>
              </a:ext>
            </a:extLst>
          </p:cNvPr>
          <p:cNvSpPr/>
          <p:nvPr/>
        </p:nvSpPr>
        <p:spPr>
          <a:xfrm>
            <a:off x="7666892" y="3663151"/>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a:t>
            </a:r>
          </a:p>
          <a:p>
            <a:pPr algn="ctr"/>
            <a:r>
              <a:rPr lang="en-US" dirty="0">
                <a:solidFill>
                  <a:schemeClr val="tx1"/>
                </a:solidFill>
                <a:latin typeface="Monaco" pitchFamily="2" charset="77"/>
              </a:rPr>
              <a:t>return 3 + </a:t>
            </a:r>
            <a:r>
              <a:rPr lang="en-US" dirty="0" err="1">
                <a:solidFill>
                  <a:schemeClr val="tx1"/>
                </a:solidFill>
                <a:latin typeface="Monaco" pitchFamily="2" charset="77"/>
              </a:rPr>
              <a:t>sum_of_digits</a:t>
            </a:r>
            <a:r>
              <a:rPr lang="en-US" dirty="0">
                <a:solidFill>
                  <a:schemeClr val="tx1"/>
                </a:solidFill>
                <a:latin typeface="Monaco" pitchFamily="2" charset="77"/>
              </a:rPr>
              <a:t>(12)</a:t>
            </a:r>
          </a:p>
        </p:txBody>
      </p:sp>
      <p:sp>
        <p:nvSpPr>
          <p:cNvPr id="7" name="Rectangle 6">
            <a:extLst>
              <a:ext uri="{FF2B5EF4-FFF2-40B4-BE49-F238E27FC236}">
                <a16:creationId xmlns:a16="http://schemas.microsoft.com/office/drawing/2014/main" id="{86E95705-FACC-EB79-EA5A-803438E28E1A}"/>
              </a:ext>
            </a:extLst>
          </p:cNvPr>
          <p:cNvSpPr/>
          <p:nvPr/>
        </p:nvSpPr>
        <p:spPr>
          <a:xfrm>
            <a:off x="7665854" y="230413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a:t>
            </a:r>
          </a:p>
          <a:p>
            <a:pPr algn="ctr"/>
            <a:r>
              <a:rPr lang="en-US" dirty="0">
                <a:solidFill>
                  <a:schemeClr val="tx1"/>
                </a:solidFill>
                <a:latin typeface="Monaco" pitchFamily="2" charset="77"/>
              </a:rPr>
              <a:t>return 2 + 1 = 3</a:t>
            </a:r>
          </a:p>
        </p:txBody>
      </p:sp>
      <p:sp>
        <p:nvSpPr>
          <p:cNvPr id="8" name="TextBox 7">
            <a:extLst>
              <a:ext uri="{FF2B5EF4-FFF2-40B4-BE49-F238E27FC236}">
                <a16:creationId xmlns:a16="http://schemas.microsoft.com/office/drawing/2014/main" id="{07ED14D0-AFDF-3868-FDC8-3CF68CE91EB5}"/>
              </a:ext>
            </a:extLst>
          </p:cNvPr>
          <p:cNvSpPr txBox="1"/>
          <p:nvPr/>
        </p:nvSpPr>
        <p:spPr>
          <a:xfrm>
            <a:off x="11049553" y="5022166"/>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n=1234</a:t>
            </a:r>
          </a:p>
        </p:txBody>
      </p:sp>
      <p:sp>
        <p:nvSpPr>
          <p:cNvPr id="9" name="TextBox 8">
            <a:extLst>
              <a:ext uri="{FF2B5EF4-FFF2-40B4-BE49-F238E27FC236}">
                <a16:creationId xmlns:a16="http://schemas.microsoft.com/office/drawing/2014/main" id="{229380DC-7C84-A819-B64A-C23CB1BB2581}"/>
              </a:ext>
            </a:extLst>
          </p:cNvPr>
          <p:cNvSpPr txBox="1"/>
          <p:nvPr/>
        </p:nvSpPr>
        <p:spPr>
          <a:xfrm>
            <a:off x="11187411" y="3675380"/>
            <a:ext cx="87395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a:t>
            </a:r>
          </a:p>
        </p:txBody>
      </p:sp>
      <p:sp>
        <p:nvSpPr>
          <p:cNvPr id="12" name="TextBox 11">
            <a:extLst>
              <a:ext uri="{FF2B5EF4-FFF2-40B4-BE49-F238E27FC236}">
                <a16:creationId xmlns:a16="http://schemas.microsoft.com/office/drawing/2014/main" id="{395B1FB5-2F1A-8518-A7DF-A135B3EC837D}"/>
              </a:ext>
            </a:extLst>
          </p:cNvPr>
          <p:cNvSpPr txBox="1"/>
          <p:nvPr/>
        </p:nvSpPr>
        <p:spPr>
          <a:xfrm>
            <a:off x="11324231" y="2326058"/>
            <a:ext cx="736099"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a:t>
            </a:r>
          </a:p>
        </p:txBody>
      </p:sp>
      <p:sp>
        <p:nvSpPr>
          <p:cNvPr id="13" name="TextBox 12">
            <a:extLst>
              <a:ext uri="{FF2B5EF4-FFF2-40B4-BE49-F238E27FC236}">
                <a16:creationId xmlns:a16="http://schemas.microsoft.com/office/drawing/2014/main" id="{8D1A8043-9CE7-21C0-23C3-3D98B56AF35A}"/>
              </a:ext>
            </a:extLst>
          </p:cNvPr>
          <p:cNvSpPr txBox="1"/>
          <p:nvPr/>
        </p:nvSpPr>
        <p:spPr>
          <a:xfrm>
            <a:off x="234787" y="4355914"/>
            <a:ext cx="6102220" cy="1384995"/>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sum_of_digits</a:t>
            </a:r>
            <a:r>
              <a:rPr lang="en-US" sz="1400" dirty="0">
                <a:latin typeface="Monaco" pitchFamily="2" charset="77"/>
              </a:rPr>
              <a:t>(1234)</a:t>
            </a:r>
          </a:p>
          <a:p>
            <a:pPr marL="971550" lvl="2" indent="-285750">
              <a:buFont typeface="Wingdings" pitchFamily="2" charset="2"/>
              <a:buChar char="Ø"/>
            </a:pPr>
            <a:r>
              <a:rPr lang="en-US" sz="1400" dirty="0">
                <a:latin typeface="Monaco" pitchFamily="2" charset="77"/>
              </a:rPr>
              <a:t>4 + </a:t>
            </a:r>
            <a:r>
              <a:rPr lang="en-US" sz="1400" dirty="0" err="1">
                <a:latin typeface="Monaco" pitchFamily="2" charset="77"/>
              </a:rPr>
              <a:t>sum_of_digits</a:t>
            </a:r>
            <a:r>
              <a:rPr lang="en-US" sz="1400" dirty="0">
                <a:latin typeface="Monaco" pitchFamily="2" charset="77"/>
              </a:rPr>
              <a:t>(123)</a:t>
            </a:r>
          </a:p>
          <a:p>
            <a:pPr marL="1428750" lvl="3" indent="-285750">
              <a:buFont typeface="Wingdings" pitchFamily="2" charset="2"/>
              <a:buChar char="Ø"/>
            </a:pPr>
            <a:r>
              <a:rPr lang="en-US" sz="1400" dirty="0">
                <a:latin typeface="Monaco" pitchFamily="2" charset="77"/>
              </a:rPr>
              <a:t>3 + </a:t>
            </a:r>
            <a:r>
              <a:rPr lang="en-US" sz="1400" dirty="0" err="1">
                <a:latin typeface="Monaco" pitchFamily="2" charset="77"/>
              </a:rPr>
              <a:t>sum_of_digits</a:t>
            </a:r>
            <a:r>
              <a:rPr lang="en-US" sz="1400" dirty="0">
                <a:latin typeface="Monaco" pitchFamily="2" charset="77"/>
              </a:rPr>
              <a:t>(12)</a:t>
            </a:r>
          </a:p>
          <a:p>
            <a:pPr marL="1885950" lvl="4" indent="-285750">
              <a:buFont typeface="Wingdings" pitchFamily="2" charset="2"/>
              <a:buChar char="Ø"/>
            </a:pPr>
            <a:r>
              <a:rPr lang="en-US" sz="1400" dirty="0">
                <a:latin typeface="Monaco" pitchFamily="2" charset="77"/>
              </a:rPr>
              <a:t>2 + </a:t>
            </a:r>
            <a:r>
              <a:rPr lang="en-US" sz="1400" dirty="0" err="1">
                <a:latin typeface="Monaco" pitchFamily="2" charset="77"/>
              </a:rPr>
              <a:t>sum_of_digits</a:t>
            </a: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2 + 1 = 3</a:t>
            </a:r>
            <a:endParaRPr lang="en-US" sz="1400" dirty="0"/>
          </a:p>
        </p:txBody>
      </p:sp>
    </p:spTree>
    <p:extLst>
      <p:ext uri="{BB962C8B-B14F-4D97-AF65-F5344CB8AC3E}">
        <p14:creationId xmlns:p14="http://schemas.microsoft.com/office/powerpoint/2010/main" val="33093330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F0AAB-5956-6E03-8B6D-F29397FD112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7B20E1F-EC86-CB15-7B33-C10235352BB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4FFE643-67A2-EDA8-0D97-3A25F67814DB}"/>
              </a:ext>
            </a:extLst>
          </p:cNvPr>
          <p:cNvSpPr>
            <a:spLocks noGrp="1"/>
          </p:cNvSpPr>
          <p:nvPr>
            <p:ph type="sldNum" sz="quarter" idx="12"/>
          </p:nvPr>
        </p:nvSpPr>
        <p:spPr/>
        <p:txBody>
          <a:bodyPr/>
          <a:lstStyle/>
          <a:p>
            <a:fld id="{CC057153-B650-4DEB-B370-79DDCFDCE934}" type="slidenum">
              <a:rPr lang="en-US" smtClean="0"/>
              <a:t>66</a:t>
            </a:fld>
            <a:endParaRPr lang="en-US"/>
          </a:p>
        </p:txBody>
      </p:sp>
      <p:sp>
        <p:nvSpPr>
          <p:cNvPr id="4" name="Content Placeholder 3">
            <a:extLst>
              <a:ext uri="{FF2B5EF4-FFF2-40B4-BE49-F238E27FC236}">
                <a16:creationId xmlns:a16="http://schemas.microsoft.com/office/drawing/2014/main" id="{EA29BBB5-181E-F283-E9D6-63C2697A52F8}"/>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sum_of_digits</a:t>
            </a:r>
            <a:r>
              <a:rPr lang="en-US" sz="1600" dirty="0">
                <a:latin typeface="Monaco" pitchFamily="2" charset="77"/>
              </a:rPr>
              <a:t>(n):</a:t>
            </a:r>
          </a:p>
          <a:p>
            <a:pPr marL="0" indent="0">
              <a:buNone/>
            </a:pPr>
            <a:r>
              <a:rPr lang="en-US" sz="1600" dirty="0">
                <a:latin typeface="Monaco" pitchFamily="2" charset="77"/>
              </a:rPr>
              <a:t>    if n &lt; 10:</a:t>
            </a:r>
          </a:p>
          <a:p>
            <a:pPr marL="0" indent="0">
              <a:buNone/>
            </a:pPr>
            <a:r>
              <a:rPr lang="en-US" sz="1600" dirty="0">
                <a:latin typeface="Monaco" pitchFamily="2" charset="77"/>
              </a:rPr>
              <a:t>        return n</a:t>
            </a:r>
          </a:p>
          <a:p>
            <a:pPr marL="0" indent="0">
              <a:buNone/>
            </a:pPr>
            <a:r>
              <a:rPr lang="en-US" sz="1600" dirty="0">
                <a:latin typeface="Monaco" pitchFamily="2" charset="77"/>
              </a:rPr>
              <a:t>    else:</a:t>
            </a:r>
          </a:p>
          <a:p>
            <a:pPr marL="0" indent="0">
              <a:buNone/>
            </a:pPr>
            <a:r>
              <a:rPr lang="en-US" sz="1600" dirty="0">
                <a:latin typeface="Monaco" pitchFamily="2" charset="77"/>
              </a:rPr>
              <a:t>        return (n % 10) + </a:t>
            </a:r>
            <a:r>
              <a:rPr lang="en-US" sz="1600" dirty="0" err="1">
                <a:latin typeface="Monaco" pitchFamily="2" charset="77"/>
              </a:rPr>
              <a:t>sum_of_digits</a:t>
            </a:r>
            <a:r>
              <a:rPr lang="en-US" sz="1600" dirty="0">
                <a:latin typeface="Monaco" pitchFamily="2" charset="77"/>
              </a:rPr>
              <a:t>(n // 10)</a:t>
            </a:r>
          </a:p>
        </p:txBody>
      </p:sp>
      <p:sp>
        <p:nvSpPr>
          <p:cNvPr id="2" name="TextBox 1">
            <a:extLst>
              <a:ext uri="{FF2B5EF4-FFF2-40B4-BE49-F238E27FC236}">
                <a16:creationId xmlns:a16="http://schemas.microsoft.com/office/drawing/2014/main" id="{57A277A9-5D86-FAA0-D682-EF7D65D5DA2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848EE834-6566-AE3F-5E92-FEE7AF9F7E9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31BEC6B3-EDF7-D39C-D076-5FC12DD30519}"/>
              </a:ext>
            </a:extLst>
          </p:cNvPr>
          <p:cNvSpPr/>
          <p:nvPr/>
        </p:nvSpPr>
        <p:spPr>
          <a:xfrm>
            <a:off x="7666892" y="502216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(1234)</a:t>
            </a:r>
          </a:p>
          <a:p>
            <a:pPr algn="ctr"/>
            <a:r>
              <a:rPr lang="en-US" dirty="0">
                <a:solidFill>
                  <a:schemeClr val="tx1"/>
                </a:solidFill>
                <a:latin typeface="Monaco" pitchFamily="2" charset="77"/>
              </a:rPr>
              <a:t>return 4 + </a:t>
            </a:r>
            <a:r>
              <a:rPr lang="en-US" dirty="0" err="1">
                <a:solidFill>
                  <a:schemeClr val="tx1"/>
                </a:solidFill>
                <a:latin typeface="Monaco" pitchFamily="2" charset="77"/>
              </a:rPr>
              <a:t>sum_of_digits</a:t>
            </a:r>
            <a:r>
              <a:rPr lang="en-US" dirty="0">
                <a:solidFill>
                  <a:schemeClr val="tx1"/>
                </a:solidFill>
                <a:latin typeface="Monaco" pitchFamily="2" charset="77"/>
              </a:rPr>
              <a:t>(123)</a:t>
            </a:r>
          </a:p>
        </p:txBody>
      </p:sp>
      <p:sp>
        <p:nvSpPr>
          <p:cNvPr id="6" name="Rectangle 5">
            <a:extLst>
              <a:ext uri="{FF2B5EF4-FFF2-40B4-BE49-F238E27FC236}">
                <a16:creationId xmlns:a16="http://schemas.microsoft.com/office/drawing/2014/main" id="{5CB1A2AA-057B-2AFF-C432-556303BB2224}"/>
              </a:ext>
            </a:extLst>
          </p:cNvPr>
          <p:cNvSpPr/>
          <p:nvPr/>
        </p:nvSpPr>
        <p:spPr>
          <a:xfrm>
            <a:off x="7666892" y="3663151"/>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a:t>
            </a:r>
          </a:p>
          <a:p>
            <a:pPr algn="ctr"/>
            <a:r>
              <a:rPr lang="en-US" dirty="0">
                <a:solidFill>
                  <a:schemeClr val="tx1"/>
                </a:solidFill>
                <a:latin typeface="Monaco" pitchFamily="2" charset="77"/>
              </a:rPr>
              <a:t>return 3 + 3 = 6</a:t>
            </a:r>
          </a:p>
        </p:txBody>
      </p:sp>
      <p:sp>
        <p:nvSpPr>
          <p:cNvPr id="7" name="TextBox 6">
            <a:extLst>
              <a:ext uri="{FF2B5EF4-FFF2-40B4-BE49-F238E27FC236}">
                <a16:creationId xmlns:a16="http://schemas.microsoft.com/office/drawing/2014/main" id="{1194D123-A7DE-9879-19F3-AB85DD69DFAA}"/>
              </a:ext>
            </a:extLst>
          </p:cNvPr>
          <p:cNvSpPr txBox="1"/>
          <p:nvPr/>
        </p:nvSpPr>
        <p:spPr>
          <a:xfrm>
            <a:off x="11049553" y="5022166"/>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n=1234</a:t>
            </a:r>
          </a:p>
        </p:txBody>
      </p:sp>
      <p:sp>
        <p:nvSpPr>
          <p:cNvPr id="8" name="TextBox 7">
            <a:extLst>
              <a:ext uri="{FF2B5EF4-FFF2-40B4-BE49-F238E27FC236}">
                <a16:creationId xmlns:a16="http://schemas.microsoft.com/office/drawing/2014/main" id="{4092A670-5859-DA28-EA6E-6967FAD1461A}"/>
              </a:ext>
            </a:extLst>
          </p:cNvPr>
          <p:cNvSpPr txBox="1"/>
          <p:nvPr/>
        </p:nvSpPr>
        <p:spPr>
          <a:xfrm>
            <a:off x="11187411" y="3675380"/>
            <a:ext cx="873957"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a:t>
            </a:r>
          </a:p>
        </p:txBody>
      </p:sp>
      <p:sp>
        <p:nvSpPr>
          <p:cNvPr id="12" name="TextBox 11">
            <a:extLst>
              <a:ext uri="{FF2B5EF4-FFF2-40B4-BE49-F238E27FC236}">
                <a16:creationId xmlns:a16="http://schemas.microsoft.com/office/drawing/2014/main" id="{BA356B3D-A218-B9CD-267B-8708E242E503}"/>
              </a:ext>
            </a:extLst>
          </p:cNvPr>
          <p:cNvSpPr txBox="1"/>
          <p:nvPr/>
        </p:nvSpPr>
        <p:spPr>
          <a:xfrm>
            <a:off x="234787" y="4355914"/>
            <a:ext cx="6102220" cy="1600438"/>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sum_of_digits</a:t>
            </a:r>
            <a:r>
              <a:rPr lang="en-US" sz="1400" dirty="0">
                <a:latin typeface="Monaco" pitchFamily="2" charset="77"/>
              </a:rPr>
              <a:t>(1234)</a:t>
            </a:r>
          </a:p>
          <a:p>
            <a:pPr marL="971550" lvl="2" indent="-285750">
              <a:buFont typeface="Wingdings" pitchFamily="2" charset="2"/>
              <a:buChar char="Ø"/>
            </a:pPr>
            <a:r>
              <a:rPr lang="en-US" sz="1400" dirty="0">
                <a:latin typeface="Monaco" pitchFamily="2" charset="77"/>
              </a:rPr>
              <a:t>4 + </a:t>
            </a:r>
            <a:r>
              <a:rPr lang="en-US" sz="1400" dirty="0" err="1">
                <a:latin typeface="Monaco" pitchFamily="2" charset="77"/>
              </a:rPr>
              <a:t>sum_of_digits</a:t>
            </a:r>
            <a:r>
              <a:rPr lang="en-US" sz="1400" dirty="0">
                <a:latin typeface="Monaco" pitchFamily="2" charset="77"/>
              </a:rPr>
              <a:t>(123)</a:t>
            </a:r>
          </a:p>
          <a:p>
            <a:pPr marL="1428750" lvl="3" indent="-285750">
              <a:buFont typeface="Wingdings" pitchFamily="2" charset="2"/>
              <a:buChar char="Ø"/>
            </a:pPr>
            <a:r>
              <a:rPr lang="en-US" sz="1400" dirty="0">
                <a:latin typeface="Monaco" pitchFamily="2" charset="77"/>
              </a:rPr>
              <a:t>3 + </a:t>
            </a:r>
            <a:r>
              <a:rPr lang="en-US" sz="1400" dirty="0" err="1">
                <a:latin typeface="Monaco" pitchFamily="2" charset="77"/>
              </a:rPr>
              <a:t>sum_of_digits</a:t>
            </a:r>
            <a:r>
              <a:rPr lang="en-US" sz="1400" dirty="0">
                <a:latin typeface="Monaco" pitchFamily="2" charset="77"/>
              </a:rPr>
              <a:t>(12)</a:t>
            </a:r>
          </a:p>
          <a:p>
            <a:pPr marL="1885950" lvl="4" indent="-285750">
              <a:buFont typeface="Wingdings" pitchFamily="2" charset="2"/>
              <a:buChar char="Ø"/>
            </a:pPr>
            <a:r>
              <a:rPr lang="en-US" sz="1400" dirty="0">
                <a:latin typeface="Monaco" pitchFamily="2" charset="77"/>
              </a:rPr>
              <a:t>2 + </a:t>
            </a:r>
            <a:r>
              <a:rPr lang="en-US" sz="1400" dirty="0" err="1">
                <a:latin typeface="Monaco" pitchFamily="2" charset="77"/>
              </a:rPr>
              <a:t>sum_of_digits</a:t>
            </a: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2 + 1 = 3</a:t>
            </a:r>
          </a:p>
          <a:p>
            <a:pPr marL="1428750" lvl="3" indent="-285750">
              <a:buFont typeface="Wingdings" pitchFamily="2" charset="2"/>
              <a:buChar char="Ø"/>
            </a:pPr>
            <a:r>
              <a:rPr lang="en-US" sz="1400" dirty="0">
                <a:latin typeface="Monaco" pitchFamily="2" charset="77"/>
              </a:rPr>
              <a:t>3 + 3 = 6</a:t>
            </a:r>
            <a:endParaRPr lang="en-US" sz="1400" dirty="0"/>
          </a:p>
        </p:txBody>
      </p:sp>
    </p:spTree>
    <p:extLst>
      <p:ext uri="{BB962C8B-B14F-4D97-AF65-F5344CB8AC3E}">
        <p14:creationId xmlns:p14="http://schemas.microsoft.com/office/powerpoint/2010/main" val="34173413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52CD4-1637-BB68-5A8A-E97C25C06AC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BB6027A-0A30-317C-60FC-DC3C490476D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A3DCC2F4-5BE6-ED01-4878-70C6C79C18BE}"/>
              </a:ext>
            </a:extLst>
          </p:cNvPr>
          <p:cNvSpPr>
            <a:spLocks noGrp="1"/>
          </p:cNvSpPr>
          <p:nvPr>
            <p:ph type="sldNum" sz="quarter" idx="12"/>
          </p:nvPr>
        </p:nvSpPr>
        <p:spPr/>
        <p:txBody>
          <a:bodyPr/>
          <a:lstStyle/>
          <a:p>
            <a:fld id="{CC057153-B650-4DEB-B370-79DDCFDCE934}" type="slidenum">
              <a:rPr lang="en-US" smtClean="0"/>
              <a:t>67</a:t>
            </a:fld>
            <a:endParaRPr lang="en-US"/>
          </a:p>
        </p:txBody>
      </p:sp>
      <p:sp>
        <p:nvSpPr>
          <p:cNvPr id="4" name="Content Placeholder 3">
            <a:extLst>
              <a:ext uri="{FF2B5EF4-FFF2-40B4-BE49-F238E27FC236}">
                <a16:creationId xmlns:a16="http://schemas.microsoft.com/office/drawing/2014/main" id="{B228751F-0A7A-39CD-73E5-987AB208D832}"/>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sum_of_digits</a:t>
            </a:r>
            <a:r>
              <a:rPr lang="en-US" sz="1600" dirty="0">
                <a:latin typeface="Monaco" pitchFamily="2" charset="77"/>
              </a:rPr>
              <a:t>(n):</a:t>
            </a:r>
          </a:p>
          <a:p>
            <a:pPr marL="0" indent="0">
              <a:buNone/>
            </a:pPr>
            <a:r>
              <a:rPr lang="en-US" sz="1600" dirty="0">
                <a:latin typeface="Monaco" pitchFamily="2" charset="77"/>
              </a:rPr>
              <a:t>    if n &lt; 10:</a:t>
            </a:r>
          </a:p>
          <a:p>
            <a:pPr marL="0" indent="0">
              <a:buNone/>
            </a:pPr>
            <a:r>
              <a:rPr lang="en-US" sz="1600" dirty="0">
                <a:latin typeface="Monaco" pitchFamily="2" charset="77"/>
              </a:rPr>
              <a:t>        return n</a:t>
            </a:r>
          </a:p>
          <a:p>
            <a:pPr marL="0" indent="0">
              <a:buNone/>
            </a:pPr>
            <a:r>
              <a:rPr lang="en-US" sz="1600" dirty="0">
                <a:latin typeface="Monaco" pitchFamily="2" charset="77"/>
              </a:rPr>
              <a:t>    else:</a:t>
            </a:r>
          </a:p>
          <a:p>
            <a:pPr marL="0" indent="0">
              <a:buNone/>
            </a:pPr>
            <a:r>
              <a:rPr lang="en-US" sz="1600" dirty="0">
                <a:latin typeface="Monaco" pitchFamily="2" charset="77"/>
              </a:rPr>
              <a:t>        return (n % 10) + </a:t>
            </a:r>
            <a:r>
              <a:rPr lang="en-US" sz="1600" dirty="0" err="1">
                <a:latin typeface="Monaco" pitchFamily="2" charset="77"/>
              </a:rPr>
              <a:t>sum_of_digits</a:t>
            </a:r>
            <a:r>
              <a:rPr lang="en-US" sz="1600" dirty="0">
                <a:latin typeface="Monaco" pitchFamily="2" charset="77"/>
              </a:rPr>
              <a:t>(n // 10)</a:t>
            </a:r>
          </a:p>
        </p:txBody>
      </p:sp>
      <p:sp>
        <p:nvSpPr>
          <p:cNvPr id="2" name="TextBox 1">
            <a:extLst>
              <a:ext uri="{FF2B5EF4-FFF2-40B4-BE49-F238E27FC236}">
                <a16:creationId xmlns:a16="http://schemas.microsoft.com/office/drawing/2014/main" id="{B7FF9D28-C900-1320-C427-7C5612609A9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6FBC38ED-0EC3-1D8B-A506-4642D724474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5" name="Rectangle 4">
            <a:extLst>
              <a:ext uri="{FF2B5EF4-FFF2-40B4-BE49-F238E27FC236}">
                <a16:creationId xmlns:a16="http://schemas.microsoft.com/office/drawing/2014/main" id="{29BD27B0-DCED-5259-DBEE-25AF4E374445}"/>
              </a:ext>
            </a:extLst>
          </p:cNvPr>
          <p:cNvSpPr/>
          <p:nvPr/>
        </p:nvSpPr>
        <p:spPr>
          <a:xfrm>
            <a:off x="7666892" y="5022166"/>
            <a:ext cx="4394476"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latin typeface="Monaco" pitchFamily="2" charset="77"/>
              </a:rPr>
              <a:t>sum_of_digits</a:t>
            </a:r>
            <a:r>
              <a:rPr lang="en-US" dirty="0">
                <a:solidFill>
                  <a:schemeClr val="tx1"/>
                </a:solidFill>
                <a:latin typeface="Monaco" pitchFamily="2" charset="77"/>
              </a:rPr>
              <a:t>(1234)</a:t>
            </a:r>
          </a:p>
          <a:p>
            <a:pPr algn="ctr"/>
            <a:r>
              <a:rPr lang="en-US" dirty="0">
                <a:solidFill>
                  <a:schemeClr val="tx1"/>
                </a:solidFill>
                <a:latin typeface="Monaco" pitchFamily="2" charset="77"/>
              </a:rPr>
              <a:t>return 4 + 6 = 10</a:t>
            </a:r>
          </a:p>
        </p:txBody>
      </p:sp>
      <p:sp>
        <p:nvSpPr>
          <p:cNvPr id="6" name="TextBox 5">
            <a:extLst>
              <a:ext uri="{FF2B5EF4-FFF2-40B4-BE49-F238E27FC236}">
                <a16:creationId xmlns:a16="http://schemas.microsoft.com/office/drawing/2014/main" id="{CBD7329A-500E-CE82-E109-F119D67B32C1}"/>
              </a:ext>
            </a:extLst>
          </p:cNvPr>
          <p:cNvSpPr txBox="1"/>
          <p:nvPr/>
        </p:nvSpPr>
        <p:spPr>
          <a:xfrm>
            <a:off x="11049553" y="5022166"/>
            <a:ext cx="1011815"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dirty="0">
                <a:latin typeface="Monaco" pitchFamily="2" charset="77"/>
              </a:rPr>
              <a:t>n=1234</a:t>
            </a:r>
          </a:p>
        </p:txBody>
      </p:sp>
      <p:sp>
        <p:nvSpPr>
          <p:cNvPr id="9" name="TextBox 8">
            <a:extLst>
              <a:ext uri="{FF2B5EF4-FFF2-40B4-BE49-F238E27FC236}">
                <a16:creationId xmlns:a16="http://schemas.microsoft.com/office/drawing/2014/main" id="{66AF3A21-362A-A4E2-9AB9-35AEC4E53069}"/>
              </a:ext>
            </a:extLst>
          </p:cNvPr>
          <p:cNvSpPr txBox="1"/>
          <p:nvPr/>
        </p:nvSpPr>
        <p:spPr>
          <a:xfrm>
            <a:off x="234787" y="4355914"/>
            <a:ext cx="6102220" cy="1815882"/>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sum_of_digits</a:t>
            </a:r>
            <a:r>
              <a:rPr lang="en-US" sz="1400" dirty="0">
                <a:latin typeface="Monaco" pitchFamily="2" charset="77"/>
              </a:rPr>
              <a:t>(1234)</a:t>
            </a:r>
          </a:p>
          <a:p>
            <a:pPr marL="971550" lvl="2" indent="-285750">
              <a:buFont typeface="Wingdings" pitchFamily="2" charset="2"/>
              <a:buChar char="Ø"/>
            </a:pPr>
            <a:r>
              <a:rPr lang="en-US" sz="1400" dirty="0">
                <a:latin typeface="Monaco" pitchFamily="2" charset="77"/>
              </a:rPr>
              <a:t>4 + </a:t>
            </a:r>
            <a:r>
              <a:rPr lang="en-US" sz="1400" dirty="0" err="1">
                <a:latin typeface="Monaco" pitchFamily="2" charset="77"/>
              </a:rPr>
              <a:t>sum_of_digits</a:t>
            </a:r>
            <a:r>
              <a:rPr lang="en-US" sz="1400" dirty="0">
                <a:latin typeface="Monaco" pitchFamily="2" charset="77"/>
              </a:rPr>
              <a:t>(123)</a:t>
            </a:r>
          </a:p>
          <a:p>
            <a:pPr marL="1428750" lvl="3" indent="-285750">
              <a:buFont typeface="Wingdings" pitchFamily="2" charset="2"/>
              <a:buChar char="Ø"/>
            </a:pPr>
            <a:r>
              <a:rPr lang="en-US" sz="1400" dirty="0">
                <a:latin typeface="Monaco" pitchFamily="2" charset="77"/>
              </a:rPr>
              <a:t>3 + </a:t>
            </a:r>
            <a:r>
              <a:rPr lang="en-US" sz="1400" dirty="0" err="1">
                <a:latin typeface="Monaco" pitchFamily="2" charset="77"/>
              </a:rPr>
              <a:t>sum_of_digits</a:t>
            </a:r>
            <a:r>
              <a:rPr lang="en-US" sz="1400" dirty="0">
                <a:latin typeface="Monaco" pitchFamily="2" charset="77"/>
              </a:rPr>
              <a:t>(12)</a:t>
            </a:r>
          </a:p>
          <a:p>
            <a:pPr marL="1885950" lvl="4" indent="-285750">
              <a:buFont typeface="Wingdings" pitchFamily="2" charset="2"/>
              <a:buChar char="Ø"/>
            </a:pPr>
            <a:r>
              <a:rPr lang="en-US" sz="1400" dirty="0">
                <a:latin typeface="Monaco" pitchFamily="2" charset="77"/>
              </a:rPr>
              <a:t>2 + </a:t>
            </a:r>
            <a:r>
              <a:rPr lang="en-US" sz="1400" dirty="0" err="1">
                <a:latin typeface="Monaco" pitchFamily="2" charset="77"/>
              </a:rPr>
              <a:t>sum_of_digits</a:t>
            </a: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2 + 1 = 3</a:t>
            </a:r>
          </a:p>
          <a:p>
            <a:pPr marL="1428750" lvl="3" indent="-285750">
              <a:buFont typeface="Wingdings" pitchFamily="2" charset="2"/>
              <a:buChar char="Ø"/>
            </a:pPr>
            <a:r>
              <a:rPr lang="en-US" sz="1400" dirty="0">
                <a:latin typeface="Monaco" pitchFamily="2" charset="77"/>
              </a:rPr>
              <a:t>3 + 3 = 6</a:t>
            </a:r>
          </a:p>
          <a:p>
            <a:pPr marL="971550" lvl="2" indent="-285750">
              <a:buFont typeface="Wingdings" pitchFamily="2" charset="2"/>
              <a:buChar char="Ø"/>
            </a:pPr>
            <a:r>
              <a:rPr lang="en-US" sz="1400" dirty="0">
                <a:latin typeface="Monaco" pitchFamily="2" charset="77"/>
              </a:rPr>
              <a:t>4 + 6 = 10</a:t>
            </a:r>
            <a:endParaRPr lang="en-US" sz="1400" dirty="0"/>
          </a:p>
        </p:txBody>
      </p:sp>
    </p:spTree>
    <p:extLst>
      <p:ext uri="{BB962C8B-B14F-4D97-AF65-F5344CB8AC3E}">
        <p14:creationId xmlns:p14="http://schemas.microsoft.com/office/powerpoint/2010/main" val="87033556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80834-5133-67EF-8BF5-734F3C9A5FC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0CCE9F4E-9F6E-DBEF-CC7A-256A1C661552}"/>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2D1233B-1E70-F7EE-0C84-AACE0C891049}"/>
              </a:ext>
            </a:extLst>
          </p:cNvPr>
          <p:cNvSpPr>
            <a:spLocks noGrp="1"/>
          </p:cNvSpPr>
          <p:nvPr>
            <p:ph type="sldNum" sz="quarter" idx="12"/>
          </p:nvPr>
        </p:nvSpPr>
        <p:spPr/>
        <p:txBody>
          <a:bodyPr/>
          <a:lstStyle/>
          <a:p>
            <a:fld id="{CC057153-B650-4DEB-B370-79DDCFDCE934}" type="slidenum">
              <a:rPr lang="en-US" smtClean="0"/>
              <a:t>68</a:t>
            </a:fld>
            <a:endParaRPr lang="en-US"/>
          </a:p>
        </p:txBody>
      </p:sp>
      <p:sp>
        <p:nvSpPr>
          <p:cNvPr id="4" name="Content Placeholder 3">
            <a:extLst>
              <a:ext uri="{FF2B5EF4-FFF2-40B4-BE49-F238E27FC236}">
                <a16:creationId xmlns:a16="http://schemas.microsoft.com/office/drawing/2014/main" id="{F1E849EB-AFD4-39B3-70F4-3E36F759AFC4}"/>
              </a:ext>
            </a:extLst>
          </p:cNvPr>
          <p:cNvSpPr>
            <a:spLocks noGrp="1"/>
          </p:cNvSpPr>
          <p:nvPr>
            <p:ph idx="1"/>
          </p:nvPr>
        </p:nvSpPr>
        <p:spPr>
          <a:xfrm>
            <a:off x="612647" y="1563132"/>
            <a:ext cx="11019515" cy="4593828"/>
          </a:xfrm>
        </p:spPr>
        <p:txBody>
          <a:bodyPr>
            <a:noAutofit/>
          </a:bodyPr>
          <a:lstStyle/>
          <a:p>
            <a:pPr marL="0" indent="0">
              <a:buNone/>
            </a:pPr>
            <a:r>
              <a:rPr lang="en-US" sz="1600" dirty="0">
                <a:latin typeface="Monaco" pitchFamily="2" charset="77"/>
              </a:rPr>
              <a:t>def </a:t>
            </a:r>
            <a:r>
              <a:rPr lang="en-US" sz="1600" dirty="0" err="1">
                <a:latin typeface="Monaco" pitchFamily="2" charset="77"/>
              </a:rPr>
              <a:t>sum_of_digits</a:t>
            </a:r>
            <a:r>
              <a:rPr lang="en-US" sz="1600" dirty="0">
                <a:latin typeface="Monaco" pitchFamily="2" charset="77"/>
              </a:rPr>
              <a:t>(n):</a:t>
            </a:r>
          </a:p>
          <a:p>
            <a:pPr marL="0" indent="0">
              <a:buNone/>
            </a:pPr>
            <a:r>
              <a:rPr lang="en-US" sz="1600" dirty="0">
                <a:latin typeface="Monaco" pitchFamily="2" charset="77"/>
              </a:rPr>
              <a:t>    if n &lt; 10:</a:t>
            </a:r>
          </a:p>
          <a:p>
            <a:pPr marL="0" indent="0">
              <a:buNone/>
            </a:pPr>
            <a:r>
              <a:rPr lang="en-US" sz="1600" dirty="0">
                <a:latin typeface="Monaco" pitchFamily="2" charset="77"/>
              </a:rPr>
              <a:t>        return n</a:t>
            </a:r>
          </a:p>
          <a:p>
            <a:pPr marL="0" indent="0">
              <a:buNone/>
            </a:pPr>
            <a:r>
              <a:rPr lang="en-US" sz="1600" dirty="0">
                <a:latin typeface="Monaco" pitchFamily="2" charset="77"/>
              </a:rPr>
              <a:t>    else:</a:t>
            </a:r>
          </a:p>
          <a:p>
            <a:pPr marL="0" indent="0">
              <a:buNone/>
            </a:pPr>
            <a:r>
              <a:rPr lang="en-US" sz="1600" dirty="0">
                <a:latin typeface="Monaco" pitchFamily="2" charset="77"/>
              </a:rPr>
              <a:t>        return (n % 10) + </a:t>
            </a:r>
            <a:r>
              <a:rPr lang="en-US" sz="1600" dirty="0" err="1">
                <a:latin typeface="Monaco" pitchFamily="2" charset="77"/>
              </a:rPr>
              <a:t>sum_of_digits</a:t>
            </a:r>
            <a:r>
              <a:rPr lang="en-US" sz="1600" dirty="0">
                <a:latin typeface="Monaco" pitchFamily="2" charset="77"/>
              </a:rPr>
              <a:t>(n // 10)</a:t>
            </a:r>
          </a:p>
        </p:txBody>
      </p:sp>
      <p:sp>
        <p:nvSpPr>
          <p:cNvPr id="2" name="TextBox 1">
            <a:extLst>
              <a:ext uri="{FF2B5EF4-FFF2-40B4-BE49-F238E27FC236}">
                <a16:creationId xmlns:a16="http://schemas.microsoft.com/office/drawing/2014/main" id="{DFF5831D-D200-BB3B-9CE8-321C97A082B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BC4AEFE-2DAE-19EA-4B5F-5AD83910562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7" name="TextBox 6">
            <a:extLst>
              <a:ext uri="{FF2B5EF4-FFF2-40B4-BE49-F238E27FC236}">
                <a16:creationId xmlns:a16="http://schemas.microsoft.com/office/drawing/2014/main" id="{E5EF19AD-528F-8159-1829-8514B00AC475}"/>
              </a:ext>
            </a:extLst>
          </p:cNvPr>
          <p:cNvSpPr txBox="1"/>
          <p:nvPr/>
        </p:nvSpPr>
        <p:spPr>
          <a:xfrm>
            <a:off x="234787" y="4355914"/>
            <a:ext cx="6102220" cy="2031325"/>
          </a:xfrm>
          <a:prstGeom prst="rect">
            <a:avLst/>
          </a:prstGeom>
          <a:noFill/>
        </p:spPr>
        <p:txBody>
          <a:bodyPr wrap="square">
            <a:spAutoFit/>
          </a:bodyPr>
          <a:lstStyle/>
          <a:p>
            <a:pPr marL="514350" lvl="1" indent="-285750">
              <a:buFont typeface="Wingdings" pitchFamily="2" charset="2"/>
              <a:buChar char="Ø"/>
            </a:pPr>
            <a:r>
              <a:rPr lang="en-US" sz="1400" dirty="0" err="1">
                <a:latin typeface="Monaco" pitchFamily="2" charset="77"/>
              </a:rPr>
              <a:t>sum_of_digits</a:t>
            </a:r>
            <a:r>
              <a:rPr lang="en-US" sz="1400" dirty="0">
                <a:latin typeface="Monaco" pitchFamily="2" charset="77"/>
              </a:rPr>
              <a:t>(1234)</a:t>
            </a:r>
          </a:p>
          <a:p>
            <a:pPr marL="971550" lvl="2" indent="-285750">
              <a:buFont typeface="Wingdings" pitchFamily="2" charset="2"/>
              <a:buChar char="Ø"/>
            </a:pPr>
            <a:r>
              <a:rPr lang="en-US" sz="1400" dirty="0">
                <a:latin typeface="Monaco" pitchFamily="2" charset="77"/>
              </a:rPr>
              <a:t>4 + </a:t>
            </a:r>
            <a:r>
              <a:rPr lang="en-US" sz="1400" dirty="0" err="1">
                <a:latin typeface="Monaco" pitchFamily="2" charset="77"/>
              </a:rPr>
              <a:t>sum_of_digits</a:t>
            </a:r>
            <a:r>
              <a:rPr lang="en-US" sz="1400" dirty="0">
                <a:latin typeface="Monaco" pitchFamily="2" charset="77"/>
              </a:rPr>
              <a:t>(123)</a:t>
            </a:r>
          </a:p>
          <a:p>
            <a:pPr marL="1428750" lvl="3" indent="-285750">
              <a:buFont typeface="Wingdings" pitchFamily="2" charset="2"/>
              <a:buChar char="Ø"/>
            </a:pPr>
            <a:r>
              <a:rPr lang="en-US" sz="1400" dirty="0">
                <a:latin typeface="Monaco" pitchFamily="2" charset="77"/>
              </a:rPr>
              <a:t>3 + </a:t>
            </a:r>
            <a:r>
              <a:rPr lang="en-US" sz="1400" dirty="0" err="1">
                <a:latin typeface="Monaco" pitchFamily="2" charset="77"/>
              </a:rPr>
              <a:t>sum_of_digits</a:t>
            </a:r>
            <a:r>
              <a:rPr lang="en-US" sz="1400" dirty="0">
                <a:latin typeface="Monaco" pitchFamily="2" charset="77"/>
              </a:rPr>
              <a:t>(12)</a:t>
            </a:r>
          </a:p>
          <a:p>
            <a:pPr marL="1885950" lvl="4" indent="-285750">
              <a:buFont typeface="Wingdings" pitchFamily="2" charset="2"/>
              <a:buChar char="Ø"/>
            </a:pPr>
            <a:r>
              <a:rPr lang="en-US" sz="1400" dirty="0">
                <a:latin typeface="Monaco" pitchFamily="2" charset="77"/>
              </a:rPr>
              <a:t>2 + </a:t>
            </a:r>
            <a:r>
              <a:rPr lang="en-US" sz="1400" dirty="0" err="1">
                <a:latin typeface="Monaco" pitchFamily="2" charset="77"/>
              </a:rPr>
              <a:t>sum_of_digits</a:t>
            </a:r>
            <a:r>
              <a:rPr lang="en-US" sz="1400" dirty="0">
                <a:latin typeface="Monaco" pitchFamily="2" charset="77"/>
              </a:rPr>
              <a:t>(1)</a:t>
            </a:r>
          </a:p>
          <a:p>
            <a:pPr marL="2343150" lvl="5" indent="-285750">
              <a:buFont typeface="Wingdings" pitchFamily="2" charset="2"/>
              <a:buChar char="Ø"/>
            </a:pPr>
            <a:r>
              <a:rPr lang="en-US" sz="1400" dirty="0">
                <a:latin typeface="Monaco" pitchFamily="2" charset="77"/>
              </a:rPr>
              <a:t>1</a:t>
            </a:r>
          </a:p>
          <a:p>
            <a:pPr marL="1885950" lvl="4" indent="-285750">
              <a:buFont typeface="Wingdings" pitchFamily="2" charset="2"/>
              <a:buChar char="Ø"/>
            </a:pPr>
            <a:r>
              <a:rPr lang="en-US" sz="1400" dirty="0">
                <a:latin typeface="Monaco" pitchFamily="2" charset="77"/>
              </a:rPr>
              <a:t>2 + 1 = 3</a:t>
            </a:r>
          </a:p>
          <a:p>
            <a:pPr marL="1428750" lvl="3" indent="-285750">
              <a:buFont typeface="Wingdings" pitchFamily="2" charset="2"/>
              <a:buChar char="Ø"/>
            </a:pPr>
            <a:r>
              <a:rPr lang="en-US" sz="1400" dirty="0">
                <a:latin typeface="Monaco" pitchFamily="2" charset="77"/>
              </a:rPr>
              <a:t>3 + 3 = 6</a:t>
            </a:r>
          </a:p>
          <a:p>
            <a:pPr marL="971550" lvl="2" indent="-285750">
              <a:buFont typeface="Wingdings" pitchFamily="2" charset="2"/>
              <a:buChar char="Ø"/>
            </a:pPr>
            <a:r>
              <a:rPr lang="en-US" sz="1400" dirty="0">
                <a:latin typeface="Monaco" pitchFamily="2" charset="77"/>
              </a:rPr>
              <a:t>4 + 6 = 10</a:t>
            </a:r>
          </a:p>
          <a:p>
            <a:pPr marL="514350" lvl="1" indent="-285750">
              <a:buFont typeface="Wingdings" pitchFamily="2" charset="2"/>
              <a:buChar char="Ø"/>
            </a:pPr>
            <a:r>
              <a:rPr lang="en-US" sz="1400">
                <a:latin typeface="Monaco" pitchFamily="2" charset="77"/>
              </a:rPr>
              <a:t>10</a:t>
            </a:r>
            <a:endParaRPr lang="en-US" sz="1400" dirty="0"/>
          </a:p>
        </p:txBody>
      </p:sp>
    </p:spTree>
    <p:extLst>
      <p:ext uri="{BB962C8B-B14F-4D97-AF65-F5344CB8AC3E}">
        <p14:creationId xmlns:p14="http://schemas.microsoft.com/office/powerpoint/2010/main" val="14047885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01A81-8DE9-FB12-5AB9-C225F2A2EA0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3E32F969-8C6B-FB0A-238A-C35CA883D30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0177D80-9247-96A5-DED0-7AA61436C90B}"/>
              </a:ext>
            </a:extLst>
          </p:cNvPr>
          <p:cNvSpPr>
            <a:spLocks noGrp="1"/>
          </p:cNvSpPr>
          <p:nvPr>
            <p:ph type="sldNum" sz="quarter" idx="12"/>
          </p:nvPr>
        </p:nvSpPr>
        <p:spPr/>
        <p:txBody>
          <a:bodyPr/>
          <a:lstStyle/>
          <a:p>
            <a:fld id="{CC057153-B650-4DEB-B370-79DDCFDCE934}" type="slidenum">
              <a:rPr lang="en-US" smtClean="0"/>
              <a:t>69</a:t>
            </a:fld>
            <a:endParaRPr lang="en-US"/>
          </a:p>
        </p:txBody>
      </p:sp>
      <p:sp>
        <p:nvSpPr>
          <p:cNvPr id="4" name="Content Placeholder 3">
            <a:extLst>
              <a:ext uri="{FF2B5EF4-FFF2-40B4-BE49-F238E27FC236}">
                <a16:creationId xmlns:a16="http://schemas.microsoft.com/office/drawing/2014/main" id="{B927E527-D2D3-4177-BFEA-A75B3C737325}"/>
              </a:ext>
            </a:extLst>
          </p:cNvPr>
          <p:cNvSpPr>
            <a:spLocks noGrp="1"/>
          </p:cNvSpPr>
          <p:nvPr>
            <p:ph idx="1"/>
          </p:nvPr>
        </p:nvSpPr>
        <p:spPr>
          <a:xfrm>
            <a:off x="612647" y="1563132"/>
            <a:ext cx="11019515" cy="4593828"/>
          </a:xfrm>
        </p:spPr>
        <p:txBody>
          <a:bodyPr>
            <a:noAutofit/>
          </a:bodyPr>
          <a:lstStyle/>
          <a:p>
            <a:r>
              <a:rPr lang="en-US" dirty="0"/>
              <a:t>What does this mystery function do?</a:t>
            </a:r>
          </a:p>
          <a:p>
            <a:pPr marL="0" indent="0">
              <a:buNone/>
            </a:pPr>
            <a:r>
              <a:rPr lang="en-US" sz="1800" dirty="0">
                <a:latin typeface="Monaco" pitchFamily="2" charset="77"/>
              </a:rPr>
              <a:t>def </a:t>
            </a:r>
            <a:r>
              <a:rPr lang="en-US" sz="1800" dirty="0" err="1">
                <a:latin typeface="Monaco" pitchFamily="2" charset="77"/>
              </a:rPr>
              <a:t>rec_mystery</a:t>
            </a:r>
            <a:r>
              <a:rPr lang="en-US" sz="1800" dirty="0">
                <a:latin typeface="Monaco" pitchFamily="2" charset="77"/>
              </a:rPr>
              <a:t>(l):</a:t>
            </a:r>
          </a:p>
          <a:p>
            <a:pPr marL="0" indent="0">
              <a:buNone/>
            </a:pPr>
            <a:r>
              <a:rPr lang="en-US" sz="1800" dirty="0">
                <a:latin typeface="Monaco" pitchFamily="2" charset="77"/>
              </a:rPr>
              <a:t>if </a:t>
            </a:r>
            <a:r>
              <a:rPr lang="en-US" sz="1800" dirty="0" err="1">
                <a:latin typeface="Monaco" pitchFamily="2" charset="77"/>
              </a:rPr>
              <a:t>len</a:t>
            </a:r>
            <a:r>
              <a:rPr lang="en-US" sz="1800" dirty="0">
                <a:latin typeface="Monaco" pitchFamily="2" charset="77"/>
              </a:rPr>
              <a:t>(l) == 1:</a:t>
            </a:r>
          </a:p>
          <a:p>
            <a:pPr marL="0" indent="0">
              <a:buNone/>
            </a:pPr>
            <a:r>
              <a:rPr lang="en-US" sz="1800" dirty="0">
                <a:latin typeface="Monaco" pitchFamily="2" charset="77"/>
              </a:rPr>
              <a:t>   return l[0]</a:t>
            </a:r>
          </a:p>
          <a:p>
            <a:pPr marL="0" indent="0">
              <a:buNone/>
            </a:pPr>
            <a:r>
              <a:rPr lang="en-US" sz="1800" dirty="0">
                <a:latin typeface="Monaco" pitchFamily="2" charset="77"/>
              </a:rPr>
              <a:t>else:</a:t>
            </a:r>
          </a:p>
          <a:p>
            <a:pPr marL="0" indent="0">
              <a:buNone/>
            </a:pPr>
            <a:r>
              <a:rPr lang="en-US" sz="1800" dirty="0">
                <a:latin typeface="Monaco" pitchFamily="2" charset="77"/>
              </a:rPr>
              <a:t>    m = </a:t>
            </a:r>
            <a:r>
              <a:rPr lang="en-US" sz="1800" dirty="0" err="1">
                <a:latin typeface="Monaco" pitchFamily="2" charset="77"/>
              </a:rPr>
              <a:t>rec_mystery</a:t>
            </a:r>
            <a:r>
              <a:rPr lang="en-US" sz="1800" dirty="0">
                <a:latin typeface="Monaco" pitchFamily="2" charset="77"/>
              </a:rPr>
              <a:t>(l[1:])</a:t>
            </a:r>
          </a:p>
          <a:p>
            <a:pPr marL="0" indent="0">
              <a:buNone/>
            </a:pPr>
            <a:r>
              <a:rPr lang="en-US" sz="1800" dirty="0">
                <a:latin typeface="Monaco" pitchFamily="2" charset="77"/>
              </a:rPr>
              <a:t>    if m &gt; l[0]:</a:t>
            </a:r>
          </a:p>
          <a:p>
            <a:pPr marL="0" indent="0">
              <a:buNone/>
            </a:pPr>
            <a:r>
              <a:rPr lang="en-US" sz="1800" dirty="0">
                <a:latin typeface="Monaco" pitchFamily="2" charset="77"/>
              </a:rPr>
              <a:t>        return m</a:t>
            </a:r>
          </a:p>
          <a:p>
            <a:pPr marL="0" indent="0">
              <a:buNone/>
            </a:pPr>
            <a:r>
              <a:rPr lang="en-US" sz="1800" dirty="0">
                <a:latin typeface="Monaco" pitchFamily="2" charset="77"/>
              </a:rPr>
              <a:t>    else:</a:t>
            </a:r>
          </a:p>
          <a:p>
            <a:pPr marL="0" indent="0">
              <a:buNone/>
            </a:pPr>
            <a:r>
              <a:rPr lang="en-US" sz="1800" dirty="0">
                <a:latin typeface="Monaco" pitchFamily="2" charset="77"/>
              </a:rPr>
              <a:t>        return l[0]</a:t>
            </a:r>
          </a:p>
          <a:p>
            <a:endParaRPr lang="en-US" sz="1800" dirty="0"/>
          </a:p>
        </p:txBody>
      </p:sp>
      <p:sp>
        <p:nvSpPr>
          <p:cNvPr id="2" name="TextBox 1">
            <a:extLst>
              <a:ext uri="{FF2B5EF4-FFF2-40B4-BE49-F238E27FC236}">
                <a16:creationId xmlns:a16="http://schemas.microsoft.com/office/drawing/2014/main" id="{7FE8ADA7-B476-9BCC-7F17-45E95183B9E5}"/>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66971E6-90AD-8189-9134-9E19ACDD33D5}"/>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Practice time</a:t>
            </a:r>
          </a:p>
        </p:txBody>
      </p:sp>
    </p:spTree>
    <p:extLst>
      <p:ext uri="{BB962C8B-B14F-4D97-AF65-F5344CB8AC3E}">
        <p14:creationId xmlns:p14="http://schemas.microsoft.com/office/powerpoint/2010/main" val="3031457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1ED61-72B0-77B2-9042-1C057575497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1089DE4-F995-BA52-F9AA-9D27F72CB1D7}"/>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751EB58B-131E-0C62-D176-D52891ED1AD3}"/>
              </a:ext>
            </a:extLst>
          </p:cNvPr>
          <p:cNvSpPr>
            <a:spLocks noGrp="1"/>
          </p:cNvSpPr>
          <p:nvPr>
            <p:ph type="sldNum" sz="quarter" idx="12"/>
          </p:nvPr>
        </p:nvSpPr>
        <p:spPr/>
        <p:txBody>
          <a:bodyPr/>
          <a:lstStyle/>
          <a:p>
            <a:fld id="{CC057153-B650-4DEB-B370-79DDCFDCE934}" type="slidenum">
              <a:rPr lang="en-US" smtClean="0"/>
              <a:t>7</a:t>
            </a:fld>
            <a:endParaRPr lang="en-US"/>
          </a:p>
        </p:txBody>
      </p:sp>
      <p:sp>
        <p:nvSpPr>
          <p:cNvPr id="4" name="Content Placeholder 3">
            <a:extLst>
              <a:ext uri="{FF2B5EF4-FFF2-40B4-BE49-F238E27FC236}">
                <a16:creationId xmlns:a16="http://schemas.microsoft.com/office/drawing/2014/main" id="{1EE2B47E-A995-2F8B-22DE-359293E3A5AD}"/>
              </a:ext>
            </a:extLst>
          </p:cNvPr>
          <p:cNvSpPr>
            <a:spLocks noGrp="1"/>
          </p:cNvSpPr>
          <p:nvPr>
            <p:ph idx="1"/>
          </p:nvPr>
        </p:nvSpPr>
        <p:spPr>
          <a:xfrm>
            <a:off x="612647" y="1563132"/>
            <a:ext cx="11019515" cy="4593828"/>
          </a:xfrm>
        </p:spPr>
        <p:txBody>
          <a:bodyPr>
            <a:noAutofit/>
          </a:bodyPr>
          <a:lstStyle/>
          <a:p>
            <a:pPr marL="0" indent="0">
              <a:buNone/>
            </a:pPr>
            <a:r>
              <a:rPr lang="en-US" sz="1800" dirty="0">
                <a:latin typeface="Monaco" pitchFamily="2" charset="77"/>
              </a:rPr>
              <a:t>def factorial(n):</a:t>
            </a:r>
          </a:p>
          <a:p>
            <a:pPr marL="0" indent="0">
              <a:buNone/>
            </a:pPr>
            <a:r>
              <a:rPr lang="en-US" sz="1800" dirty="0">
                <a:latin typeface="Monaco" pitchFamily="2" charset="77"/>
              </a:rPr>
              <a:t>    # check the base case</a:t>
            </a:r>
          </a:p>
          <a:p>
            <a:pPr marL="0" indent="0">
              <a:buNone/>
            </a:pPr>
            <a:r>
              <a:rPr lang="en-US" sz="1800" dirty="0">
                <a:latin typeface="Monaco" pitchFamily="2" charset="77"/>
              </a:rPr>
              <a:t>    if n == 1:</a:t>
            </a:r>
          </a:p>
          <a:p>
            <a:pPr marL="0" indent="0">
              <a:buNone/>
            </a:pPr>
            <a:r>
              <a:rPr lang="en-US" sz="1800" dirty="0">
                <a:latin typeface="Monaco" pitchFamily="2" charset="77"/>
              </a:rPr>
              <a:t>        return 1</a:t>
            </a:r>
          </a:p>
          <a:p>
            <a:pPr marL="0" indent="0">
              <a:buNone/>
            </a:pPr>
            <a:r>
              <a:rPr lang="en-US" sz="1800" dirty="0">
                <a:latin typeface="Monaco" pitchFamily="2" charset="77"/>
              </a:rPr>
              <a:t>    else:</a:t>
            </a:r>
          </a:p>
          <a:p>
            <a:pPr marL="0" indent="0">
              <a:buNone/>
            </a:pPr>
            <a:r>
              <a:rPr lang="en-US" sz="1800" dirty="0">
                <a:latin typeface="Monaco" pitchFamily="2" charset="77"/>
              </a:rPr>
              <a:t>        # the recursive case</a:t>
            </a:r>
          </a:p>
          <a:p>
            <a:pPr marL="0" indent="0">
              <a:buNone/>
            </a:pPr>
            <a:r>
              <a:rPr lang="en-US" sz="1800" dirty="0">
                <a:latin typeface="Monaco" pitchFamily="2" charset="77"/>
              </a:rPr>
              <a:t>        return n * factorial(n - 1)</a:t>
            </a:r>
            <a:endParaRPr lang="en-US" sz="1800" dirty="0"/>
          </a:p>
        </p:txBody>
      </p:sp>
      <p:sp>
        <p:nvSpPr>
          <p:cNvPr id="2" name="TextBox 1">
            <a:extLst>
              <a:ext uri="{FF2B5EF4-FFF2-40B4-BE49-F238E27FC236}">
                <a16:creationId xmlns:a16="http://schemas.microsoft.com/office/drawing/2014/main" id="{04B0D21B-1BE8-28C2-7D34-5A01A9AB1C3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335C36E-3B0E-F010-A072-523DD6E1BEA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Tree>
    <p:extLst>
      <p:ext uri="{BB962C8B-B14F-4D97-AF65-F5344CB8AC3E}">
        <p14:creationId xmlns:p14="http://schemas.microsoft.com/office/powerpoint/2010/main" val="3319611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FC4DC-1270-2E52-1107-2391476158A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FDA91A1-CD5B-A962-6707-6CE19806FEE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0F99249-F0AC-DD3F-4216-D0C8C5BD8CAC}"/>
              </a:ext>
            </a:extLst>
          </p:cNvPr>
          <p:cNvSpPr>
            <a:spLocks noGrp="1"/>
          </p:cNvSpPr>
          <p:nvPr>
            <p:ph type="sldNum" sz="quarter" idx="12"/>
          </p:nvPr>
        </p:nvSpPr>
        <p:spPr/>
        <p:txBody>
          <a:bodyPr/>
          <a:lstStyle/>
          <a:p>
            <a:fld id="{CC057153-B650-4DEB-B370-79DDCFDCE934}" type="slidenum">
              <a:rPr lang="en-US" smtClean="0"/>
              <a:t>70</a:t>
            </a:fld>
            <a:endParaRPr lang="en-US"/>
          </a:p>
        </p:txBody>
      </p:sp>
      <p:sp>
        <p:nvSpPr>
          <p:cNvPr id="4" name="Content Placeholder 3">
            <a:extLst>
              <a:ext uri="{FF2B5EF4-FFF2-40B4-BE49-F238E27FC236}">
                <a16:creationId xmlns:a16="http://schemas.microsoft.com/office/drawing/2014/main" id="{22F420C2-E767-1598-DFBE-82C548E95A17}"/>
              </a:ext>
            </a:extLst>
          </p:cNvPr>
          <p:cNvSpPr>
            <a:spLocks noGrp="1"/>
          </p:cNvSpPr>
          <p:nvPr>
            <p:ph idx="1"/>
          </p:nvPr>
        </p:nvSpPr>
        <p:spPr>
          <a:xfrm>
            <a:off x="612647" y="1563132"/>
            <a:ext cx="8251435" cy="4593828"/>
          </a:xfrm>
        </p:spPr>
        <p:txBody>
          <a:bodyPr>
            <a:noAutofit/>
          </a:bodyPr>
          <a:lstStyle/>
          <a:p>
            <a:pPr lvl="1"/>
            <a:r>
              <a:rPr lang="en-US" sz="2000" dirty="0"/>
              <a:t>Recursive function. Work through a small example:</a:t>
            </a:r>
          </a:p>
          <a:p>
            <a:pPr marL="457200" lvl="2" indent="0">
              <a:buNone/>
            </a:pPr>
            <a:r>
              <a:rPr lang="en-US" sz="2000" dirty="0">
                <a:latin typeface="Monaco" pitchFamily="2" charset="77"/>
              </a:rPr>
              <a:t>&gt;&gt; </a:t>
            </a:r>
            <a:r>
              <a:rPr lang="en-US" sz="2000" dirty="0" err="1">
                <a:latin typeface="Monaco" pitchFamily="2" charset="77"/>
              </a:rPr>
              <a:t>rec_mystery</a:t>
            </a:r>
            <a:r>
              <a:rPr lang="en-US" sz="2000" dirty="0">
                <a:latin typeface="Monaco" pitchFamily="2" charset="77"/>
              </a:rPr>
              <a:t>([2, 4, 3, 1])</a:t>
            </a:r>
          </a:p>
          <a:p>
            <a:pPr marL="457200" lvl="2" indent="0">
              <a:buNone/>
            </a:pPr>
            <a:r>
              <a:rPr lang="en-US" sz="2000" dirty="0">
                <a:latin typeface="Monaco" pitchFamily="2" charset="77"/>
              </a:rPr>
              <a:t>	&gt;&gt; m = </a:t>
            </a:r>
            <a:r>
              <a:rPr lang="en-US" sz="2000" dirty="0" err="1">
                <a:latin typeface="Monaco" pitchFamily="2" charset="77"/>
              </a:rPr>
              <a:t>rec_mystery</a:t>
            </a:r>
            <a:r>
              <a:rPr lang="en-US" sz="2000" dirty="0">
                <a:latin typeface="Monaco" pitchFamily="2" charset="77"/>
              </a:rPr>
              <a:t>([4, 3, 1])</a:t>
            </a:r>
          </a:p>
          <a:p>
            <a:pPr marL="457200" lvl="2" indent="0">
              <a:buNone/>
            </a:pPr>
            <a:r>
              <a:rPr lang="en-US" sz="2000" dirty="0">
                <a:latin typeface="Monaco" pitchFamily="2" charset="77"/>
              </a:rPr>
              <a:t>		&gt;&gt; m = </a:t>
            </a:r>
            <a:r>
              <a:rPr lang="en-US" sz="2000" dirty="0" err="1">
                <a:latin typeface="Monaco" pitchFamily="2" charset="77"/>
              </a:rPr>
              <a:t>rec_mystery</a:t>
            </a:r>
            <a:r>
              <a:rPr lang="en-US" sz="2000" dirty="0">
                <a:latin typeface="Monaco" pitchFamily="2" charset="77"/>
              </a:rPr>
              <a:t>([3, 1])</a:t>
            </a:r>
          </a:p>
          <a:p>
            <a:pPr marL="457200" lvl="2" indent="0">
              <a:buNone/>
            </a:pPr>
            <a:r>
              <a:rPr lang="en-US" sz="2000" dirty="0">
                <a:latin typeface="Monaco" pitchFamily="2" charset="77"/>
              </a:rPr>
              <a:t>			&gt;&gt; m = </a:t>
            </a:r>
            <a:r>
              <a:rPr lang="en-US" sz="2000" dirty="0" err="1">
                <a:latin typeface="Monaco" pitchFamily="2" charset="77"/>
              </a:rPr>
              <a:t>rec_mystery</a:t>
            </a:r>
            <a:r>
              <a:rPr lang="en-US" sz="2000" dirty="0">
                <a:latin typeface="Monaco" pitchFamily="2" charset="77"/>
              </a:rPr>
              <a:t>([1])</a:t>
            </a:r>
          </a:p>
          <a:p>
            <a:pPr marL="457200" lvl="2" indent="0">
              <a:buNone/>
            </a:pPr>
            <a:r>
              <a:rPr lang="en-US" sz="2000" dirty="0">
                <a:latin typeface="Monaco" pitchFamily="2" charset="77"/>
              </a:rPr>
              <a:t>				&gt;&gt; 1</a:t>
            </a:r>
          </a:p>
          <a:p>
            <a:pPr marL="457200" lvl="2" indent="0">
              <a:buNone/>
            </a:pPr>
            <a:r>
              <a:rPr lang="en-US" sz="2000" dirty="0">
                <a:latin typeface="Monaco" pitchFamily="2" charset="77"/>
              </a:rPr>
              <a:t>			&gt;&gt; compares 3 and 1 and returns 3</a:t>
            </a:r>
          </a:p>
          <a:p>
            <a:pPr marL="457200" lvl="2" indent="0">
              <a:buNone/>
            </a:pPr>
            <a:r>
              <a:rPr lang="en-US" sz="2000" dirty="0">
                <a:latin typeface="Monaco" pitchFamily="2" charset="77"/>
              </a:rPr>
              <a:t>		&gt;&gt; compares 4 and 3 and returns 4</a:t>
            </a:r>
          </a:p>
          <a:p>
            <a:pPr marL="457200" lvl="2" indent="0">
              <a:buNone/>
            </a:pPr>
            <a:r>
              <a:rPr lang="en-US" sz="2000" dirty="0">
                <a:latin typeface="Monaco" pitchFamily="2" charset="77"/>
              </a:rPr>
              <a:t>	&gt;&gt; compares 2 and 4 and returns 4</a:t>
            </a:r>
          </a:p>
          <a:p>
            <a:pPr lvl="1"/>
            <a:r>
              <a:rPr lang="en-US" sz="2000" dirty="0"/>
              <a:t>Returns the maximum element in the list! </a:t>
            </a:r>
            <a:endParaRPr lang="en-US" dirty="0"/>
          </a:p>
        </p:txBody>
      </p:sp>
      <p:sp>
        <p:nvSpPr>
          <p:cNvPr id="2" name="TextBox 1">
            <a:extLst>
              <a:ext uri="{FF2B5EF4-FFF2-40B4-BE49-F238E27FC236}">
                <a16:creationId xmlns:a16="http://schemas.microsoft.com/office/drawing/2014/main" id="{71CC05E5-51EA-78BA-8B6F-66F64D1ACE6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7FE5B61A-75AA-D2C9-7B65-277C87D07F1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b="1" kern="1200" dirty="0">
                <a:solidFill>
                  <a:schemeClr val="tx1"/>
                </a:solidFill>
                <a:latin typeface="+mj-lt"/>
                <a:ea typeface="+mj-ea"/>
                <a:cs typeface="+mj-cs"/>
              </a:rPr>
              <a:t>Answer</a:t>
            </a:r>
          </a:p>
        </p:txBody>
      </p:sp>
      <p:sp>
        <p:nvSpPr>
          <p:cNvPr id="6" name="TextBox 5">
            <a:extLst>
              <a:ext uri="{FF2B5EF4-FFF2-40B4-BE49-F238E27FC236}">
                <a16:creationId xmlns:a16="http://schemas.microsoft.com/office/drawing/2014/main" id="{CB82A938-5FDB-7763-CD4D-3D3856EA9F43}"/>
              </a:ext>
            </a:extLst>
          </p:cNvPr>
          <p:cNvSpPr txBox="1"/>
          <p:nvPr/>
        </p:nvSpPr>
        <p:spPr>
          <a:xfrm>
            <a:off x="7734145" y="270470"/>
            <a:ext cx="6111550" cy="3139321"/>
          </a:xfrm>
          <a:prstGeom prst="rect">
            <a:avLst/>
          </a:prstGeom>
          <a:noFill/>
        </p:spPr>
        <p:txBody>
          <a:bodyPr wrap="square">
            <a:spAutoFit/>
          </a:bodyPr>
          <a:lstStyle/>
          <a:p>
            <a:r>
              <a:rPr lang="en-US" dirty="0">
                <a:latin typeface="Monaco" pitchFamily="2" charset="77"/>
              </a:rPr>
              <a:t>def </a:t>
            </a:r>
            <a:r>
              <a:rPr lang="en-US" dirty="0" err="1">
                <a:latin typeface="Monaco" pitchFamily="2" charset="77"/>
              </a:rPr>
              <a:t>rec_mystery</a:t>
            </a:r>
            <a:r>
              <a:rPr lang="en-US" dirty="0">
                <a:latin typeface="Monaco" pitchFamily="2" charset="77"/>
              </a:rPr>
              <a:t>(l):</a:t>
            </a:r>
          </a:p>
          <a:p>
            <a:r>
              <a:rPr lang="en-US" dirty="0">
                <a:latin typeface="Monaco" pitchFamily="2" charset="77"/>
              </a:rPr>
              <a:t>    if </a:t>
            </a:r>
            <a:r>
              <a:rPr lang="en-US" dirty="0" err="1">
                <a:latin typeface="Monaco" pitchFamily="2" charset="77"/>
              </a:rPr>
              <a:t>len</a:t>
            </a:r>
            <a:r>
              <a:rPr lang="en-US" dirty="0">
                <a:latin typeface="Monaco" pitchFamily="2" charset="77"/>
              </a:rPr>
              <a:t>(l) == 1:</a:t>
            </a:r>
          </a:p>
          <a:p>
            <a:pPr lvl="1"/>
            <a:r>
              <a:rPr lang="en-US" dirty="0">
                <a:latin typeface="Monaco" pitchFamily="2" charset="77"/>
              </a:rPr>
              <a:t>     return l[0]</a:t>
            </a:r>
          </a:p>
          <a:p>
            <a:r>
              <a:rPr lang="en-US" dirty="0">
                <a:latin typeface="Monaco" pitchFamily="2" charset="77"/>
              </a:rPr>
              <a:t>    else:</a:t>
            </a:r>
          </a:p>
          <a:p>
            <a:r>
              <a:rPr lang="en-US" dirty="0">
                <a:latin typeface="Monaco" pitchFamily="2" charset="77"/>
              </a:rPr>
              <a:t>        m = </a:t>
            </a:r>
            <a:r>
              <a:rPr lang="en-US" dirty="0" err="1">
                <a:latin typeface="Monaco" pitchFamily="2" charset="77"/>
              </a:rPr>
              <a:t>rec_mystery</a:t>
            </a:r>
            <a:r>
              <a:rPr lang="en-US" dirty="0">
                <a:latin typeface="Monaco" pitchFamily="2" charset="77"/>
              </a:rPr>
              <a:t>(l[1:])</a:t>
            </a:r>
          </a:p>
          <a:p>
            <a:r>
              <a:rPr lang="en-US" dirty="0">
                <a:latin typeface="Monaco" pitchFamily="2" charset="77"/>
              </a:rPr>
              <a:t>        if m &gt; l[0]:</a:t>
            </a:r>
          </a:p>
          <a:p>
            <a:r>
              <a:rPr lang="en-US" dirty="0">
                <a:latin typeface="Monaco" pitchFamily="2" charset="77"/>
              </a:rPr>
              <a:t>            return m</a:t>
            </a:r>
          </a:p>
          <a:p>
            <a:r>
              <a:rPr lang="en-US" dirty="0">
                <a:latin typeface="Monaco" pitchFamily="2" charset="77"/>
              </a:rPr>
              <a:t>        else:</a:t>
            </a:r>
          </a:p>
          <a:p>
            <a:r>
              <a:rPr lang="en-US" dirty="0">
                <a:latin typeface="Monaco" pitchFamily="2" charset="77"/>
              </a:rPr>
              <a:t>            return l[0]</a:t>
            </a:r>
          </a:p>
          <a:p>
            <a:endParaRPr lang="en-US" dirty="0">
              <a:latin typeface="Monaco" pitchFamily="2" charset="77"/>
            </a:endParaRPr>
          </a:p>
          <a:p>
            <a:pPr marL="0" indent="0">
              <a:buNone/>
            </a:pPr>
            <a:endParaRPr lang="en-US" sz="1800" dirty="0">
              <a:latin typeface="Monaco" pitchFamily="2" charset="77"/>
            </a:endParaRPr>
          </a:p>
        </p:txBody>
      </p:sp>
    </p:spTree>
    <p:extLst>
      <p:ext uri="{BB962C8B-B14F-4D97-AF65-F5344CB8AC3E}">
        <p14:creationId xmlns:p14="http://schemas.microsoft.com/office/powerpoint/2010/main" val="3454474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8D889-2945-C8C2-012D-B003E7CE7E9C}"/>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DD6DAD1B-9FD6-2FF2-85ED-F8394D0587E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1A9E732-81E7-79A0-5509-DAC9087F7109}"/>
              </a:ext>
            </a:extLst>
          </p:cNvPr>
          <p:cNvSpPr>
            <a:spLocks noGrp="1"/>
          </p:cNvSpPr>
          <p:nvPr>
            <p:ph type="sldNum" sz="quarter" idx="12"/>
          </p:nvPr>
        </p:nvSpPr>
        <p:spPr/>
        <p:txBody>
          <a:bodyPr/>
          <a:lstStyle/>
          <a:p>
            <a:fld id="{CC057153-B650-4DEB-B370-79DDCFDCE934}" type="slidenum">
              <a:rPr lang="en-US" smtClean="0"/>
              <a:t>8</a:t>
            </a:fld>
            <a:endParaRPr lang="en-US"/>
          </a:p>
        </p:txBody>
      </p:sp>
      <p:sp>
        <p:nvSpPr>
          <p:cNvPr id="4" name="Content Placeholder 3">
            <a:extLst>
              <a:ext uri="{FF2B5EF4-FFF2-40B4-BE49-F238E27FC236}">
                <a16:creationId xmlns:a16="http://schemas.microsoft.com/office/drawing/2014/main" id="{08907766-C271-F702-3EF6-7460B1819AC0}"/>
              </a:ext>
            </a:extLst>
          </p:cNvPr>
          <p:cNvSpPr>
            <a:spLocks noGrp="1"/>
          </p:cNvSpPr>
          <p:nvPr>
            <p:ph idx="1"/>
          </p:nvPr>
        </p:nvSpPr>
        <p:spPr>
          <a:xfrm>
            <a:off x="612647" y="1563132"/>
            <a:ext cx="11019515" cy="4593828"/>
          </a:xfrm>
        </p:spPr>
        <p:txBody>
          <a:bodyPr>
            <a:noAutofit/>
          </a:bodyPr>
          <a:lstStyle/>
          <a:p>
            <a:pPr marL="0" indent="0">
              <a:buNone/>
            </a:pPr>
            <a:r>
              <a:rPr lang="en-US" sz="1800" dirty="0">
                <a:latin typeface="Monaco" pitchFamily="2" charset="77"/>
              </a:rPr>
              <a:t>def factorial(n):</a:t>
            </a:r>
          </a:p>
          <a:p>
            <a:pPr marL="0" indent="0">
              <a:buNone/>
            </a:pPr>
            <a:r>
              <a:rPr lang="en-US" sz="1800" dirty="0">
                <a:latin typeface="Monaco" pitchFamily="2" charset="77"/>
              </a:rPr>
              <a:t>    # check the base case</a:t>
            </a:r>
          </a:p>
          <a:p>
            <a:pPr marL="0" indent="0">
              <a:buNone/>
            </a:pPr>
            <a:r>
              <a:rPr lang="en-US" sz="1800" dirty="0">
                <a:latin typeface="Monaco" pitchFamily="2" charset="77"/>
              </a:rPr>
              <a:t>    if n == 1:</a:t>
            </a:r>
          </a:p>
          <a:p>
            <a:pPr marL="0" indent="0">
              <a:buNone/>
            </a:pPr>
            <a:r>
              <a:rPr lang="en-US" sz="1800" dirty="0">
                <a:latin typeface="Monaco" pitchFamily="2" charset="77"/>
              </a:rPr>
              <a:t>        return 1</a:t>
            </a:r>
          </a:p>
          <a:p>
            <a:pPr marL="0" indent="0">
              <a:buNone/>
            </a:pPr>
            <a:r>
              <a:rPr lang="en-US" sz="1800" dirty="0">
                <a:latin typeface="Monaco" pitchFamily="2" charset="77"/>
              </a:rPr>
              <a:t>    else:</a:t>
            </a:r>
          </a:p>
          <a:p>
            <a:pPr marL="0" indent="0">
              <a:buNone/>
            </a:pPr>
            <a:r>
              <a:rPr lang="en-US" sz="1800" dirty="0">
                <a:latin typeface="Monaco" pitchFamily="2" charset="77"/>
              </a:rPr>
              <a:t>        # the recursive case</a:t>
            </a:r>
          </a:p>
          <a:p>
            <a:pPr marL="0" indent="0">
              <a:buNone/>
            </a:pPr>
            <a:r>
              <a:rPr lang="en-US" sz="1800" dirty="0">
                <a:latin typeface="Monaco" pitchFamily="2" charset="77"/>
              </a:rPr>
              <a:t>        return n * factorial(n - 1)</a:t>
            </a:r>
            <a:endParaRPr lang="en-US" sz="1800" dirty="0"/>
          </a:p>
        </p:txBody>
      </p:sp>
      <p:sp>
        <p:nvSpPr>
          <p:cNvPr id="2" name="TextBox 1">
            <a:extLst>
              <a:ext uri="{FF2B5EF4-FFF2-40B4-BE49-F238E27FC236}">
                <a16:creationId xmlns:a16="http://schemas.microsoft.com/office/drawing/2014/main" id="{7DF27656-6482-3586-94D8-DFB2439DFB9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0EFF5D6-CCF5-AE74-423F-AF9CC6E292B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7" name="TextBox 6">
            <a:extLst>
              <a:ext uri="{FF2B5EF4-FFF2-40B4-BE49-F238E27FC236}">
                <a16:creationId xmlns:a16="http://schemas.microsoft.com/office/drawing/2014/main" id="{5CA4C0F4-7394-46FD-1C32-A7B8F8D9E1F4}"/>
              </a:ext>
            </a:extLst>
          </p:cNvPr>
          <p:cNvSpPr txBox="1"/>
          <p:nvPr/>
        </p:nvSpPr>
        <p:spPr>
          <a:xfrm>
            <a:off x="-10885" y="5510629"/>
            <a:ext cx="10608127" cy="369332"/>
          </a:xfrm>
          <a:prstGeom prst="rect">
            <a:avLst/>
          </a:prstGeom>
          <a:noFill/>
        </p:spPr>
        <p:txBody>
          <a:bodyPr wrap="square">
            <a:spAutoFit/>
          </a:bodyPr>
          <a:lstStyle/>
          <a:p>
            <a:pPr lvl="1"/>
            <a:r>
              <a:rPr lang="en-US" dirty="0"/>
              <a:t>What happens in the call stack when we call </a:t>
            </a:r>
            <a:r>
              <a:rPr lang="en-US" dirty="0">
                <a:latin typeface="Monaco" pitchFamily="2" charset="77"/>
              </a:rPr>
              <a:t>factorial(5)</a:t>
            </a:r>
            <a:r>
              <a:rPr lang="en-US" dirty="0"/>
              <a:t>?</a:t>
            </a:r>
          </a:p>
        </p:txBody>
      </p:sp>
    </p:spTree>
    <p:extLst>
      <p:ext uri="{BB962C8B-B14F-4D97-AF65-F5344CB8AC3E}">
        <p14:creationId xmlns:p14="http://schemas.microsoft.com/office/powerpoint/2010/main" val="321803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0F9DF-C5EB-CEE2-B647-F0AF186CDFD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07F4CF9-B84B-4FA3-89C3-AB9CBEAE02F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C40E216-7986-94B4-61C4-A1BE6CC13D7B}"/>
              </a:ext>
            </a:extLst>
          </p:cNvPr>
          <p:cNvSpPr>
            <a:spLocks noGrp="1"/>
          </p:cNvSpPr>
          <p:nvPr>
            <p:ph type="sldNum" sz="quarter" idx="12"/>
          </p:nvPr>
        </p:nvSpPr>
        <p:spPr/>
        <p:txBody>
          <a:bodyPr/>
          <a:lstStyle/>
          <a:p>
            <a:fld id="{CC057153-B650-4DEB-B370-79DDCFDCE934}" type="slidenum">
              <a:rPr lang="en-US" smtClean="0"/>
              <a:t>9</a:t>
            </a:fld>
            <a:endParaRPr lang="en-US"/>
          </a:p>
        </p:txBody>
      </p:sp>
      <p:sp>
        <p:nvSpPr>
          <p:cNvPr id="4" name="Content Placeholder 3">
            <a:extLst>
              <a:ext uri="{FF2B5EF4-FFF2-40B4-BE49-F238E27FC236}">
                <a16:creationId xmlns:a16="http://schemas.microsoft.com/office/drawing/2014/main" id="{1EDBE1CA-03BD-0609-3D28-0B89F6ED0651}"/>
              </a:ext>
            </a:extLst>
          </p:cNvPr>
          <p:cNvSpPr>
            <a:spLocks noGrp="1"/>
          </p:cNvSpPr>
          <p:nvPr>
            <p:ph idx="1"/>
          </p:nvPr>
        </p:nvSpPr>
        <p:spPr>
          <a:xfrm>
            <a:off x="612647" y="1563132"/>
            <a:ext cx="11019515" cy="4593828"/>
          </a:xfrm>
        </p:spPr>
        <p:txBody>
          <a:bodyPr>
            <a:noAutofit/>
          </a:bodyPr>
          <a:lstStyle/>
          <a:p>
            <a:pPr marL="0" indent="0">
              <a:buNone/>
            </a:pPr>
            <a:r>
              <a:rPr lang="en-US" sz="1400" dirty="0">
                <a:latin typeface="Monaco" pitchFamily="2" charset="77"/>
              </a:rPr>
              <a:t>def factorial(n):</a:t>
            </a:r>
          </a:p>
          <a:p>
            <a:pPr marL="0" indent="0">
              <a:buNone/>
            </a:pPr>
            <a:r>
              <a:rPr lang="en-US" sz="1400" dirty="0">
                <a:latin typeface="Monaco" pitchFamily="2" charset="77"/>
              </a:rPr>
              <a:t>    # check the base case</a:t>
            </a:r>
          </a:p>
          <a:p>
            <a:pPr marL="0" indent="0">
              <a:buNone/>
            </a:pPr>
            <a:r>
              <a:rPr lang="en-US" sz="1400" dirty="0">
                <a:latin typeface="Monaco" pitchFamily="2" charset="77"/>
              </a:rPr>
              <a:t>    if n == 1:</a:t>
            </a:r>
          </a:p>
          <a:p>
            <a:pPr marL="0" indent="0">
              <a:buNone/>
            </a:pPr>
            <a:r>
              <a:rPr lang="en-US" sz="1400" dirty="0">
                <a:latin typeface="Monaco" pitchFamily="2" charset="77"/>
              </a:rPr>
              <a:t>        return 1</a:t>
            </a:r>
          </a:p>
          <a:p>
            <a:pPr marL="0" indent="0">
              <a:buNone/>
            </a:pPr>
            <a:r>
              <a:rPr lang="en-US" sz="1400" dirty="0">
                <a:latin typeface="Monaco" pitchFamily="2" charset="77"/>
              </a:rPr>
              <a:t>    else:</a:t>
            </a:r>
          </a:p>
          <a:p>
            <a:pPr marL="0" indent="0">
              <a:buNone/>
            </a:pPr>
            <a:r>
              <a:rPr lang="en-US" sz="1400" dirty="0">
                <a:latin typeface="Monaco" pitchFamily="2" charset="77"/>
              </a:rPr>
              <a:t>        # the recursive case</a:t>
            </a:r>
          </a:p>
          <a:p>
            <a:pPr marL="0" indent="0">
              <a:buNone/>
            </a:pPr>
            <a:r>
              <a:rPr lang="en-US" sz="1400" dirty="0">
                <a:latin typeface="Monaco" pitchFamily="2" charset="77"/>
              </a:rPr>
              <a:t>        return n * factorial(n - 1)</a:t>
            </a:r>
            <a:endParaRPr lang="en-US" sz="1400" dirty="0"/>
          </a:p>
        </p:txBody>
      </p:sp>
      <p:sp>
        <p:nvSpPr>
          <p:cNvPr id="2" name="TextBox 1">
            <a:extLst>
              <a:ext uri="{FF2B5EF4-FFF2-40B4-BE49-F238E27FC236}">
                <a16:creationId xmlns:a16="http://schemas.microsoft.com/office/drawing/2014/main" id="{D37C4FF6-4D79-ACA7-3993-811F78C1B0A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2E64AA7-DF7B-82AC-7CEA-D4C8B966768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r>
              <a:rPr lang="en-US" dirty="0"/>
              <a:t>A recursive factorial function</a:t>
            </a:r>
            <a:endParaRPr lang="en-US" b="1" kern="1200" dirty="0">
              <a:solidFill>
                <a:schemeClr val="tx1"/>
              </a:solidFill>
              <a:latin typeface="+mj-lt"/>
              <a:ea typeface="+mj-ea"/>
              <a:cs typeface="+mj-cs"/>
            </a:endParaRPr>
          </a:p>
        </p:txBody>
      </p:sp>
      <p:sp>
        <p:nvSpPr>
          <p:cNvPr id="5" name="Rectangle 4">
            <a:extLst>
              <a:ext uri="{FF2B5EF4-FFF2-40B4-BE49-F238E27FC236}">
                <a16:creationId xmlns:a16="http://schemas.microsoft.com/office/drawing/2014/main" id="{5A441A53-7570-B83B-D07A-C0C1CAF48712}"/>
              </a:ext>
            </a:extLst>
          </p:cNvPr>
          <p:cNvSpPr/>
          <p:nvPr/>
        </p:nvSpPr>
        <p:spPr>
          <a:xfrm>
            <a:off x="7666892" y="5513363"/>
            <a:ext cx="3912461" cy="128719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Monaco" pitchFamily="2" charset="77"/>
              </a:rPr>
              <a:t>factorial(5)</a:t>
            </a:r>
          </a:p>
        </p:txBody>
      </p:sp>
      <p:sp>
        <p:nvSpPr>
          <p:cNvPr id="7" name="TextBox 6">
            <a:extLst>
              <a:ext uri="{FF2B5EF4-FFF2-40B4-BE49-F238E27FC236}">
                <a16:creationId xmlns:a16="http://schemas.microsoft.com/office/drawing/2014/main" id="{5E771526-0BEC-BC61-03A2-D40170354AB6}"/>
              </a:ext>
            </a:extLst>
          </p:cNvPr>
          <p:cNvSpPr txBox="1"/>
          <p:nvPr/>
        </p:nvSpPr>
        <p:spPr>
          <a:xfrm>
            <a:off x="183441" y="4604239"/>
            <a:ext cx="6105378" cy="307777"/>
          </a:xfrm>
          <a:prstGeom prst="rect">
            <a:avLst/>
          </a:prstGeom>
          <a:noFill/>
        </p:spPr>
        <p:txBody>
          <a:bodyPr wrap="square">
            <a:spAutoFit/>
          </a:bodyPr>
          <a:lstStyle/>
          <a:p>
            <a:pPr marL="228600" lvl="1" indent="0">
              <a:buNone/>
            </a:pPr>
            <a:r>
              <a:rPr lang="en-US" sz="1400" dirty="0">
                <a:latin typeface="Monaco" pitchFamily="2" charset="77"/>
              </a:rPr>
              <a:t>&gt; factorial(5)</a:t>
            </a:r>
            <a:endParaRPr lang="en-US" sz="1400" dirty="0"/>
          </a:p>
        </p:txBody>
      </p:sp>
    </p:spTree>
    <p:extLst>
      <p:ext uri="{BB962C8B-B14F-4D97-AF65-F5344CB8AC3E}">
        <p14:creationId xmlns:p14="http://schemas.microsoft.com/office/powerpoint/2010/main" val="2379188446"/>
      </p:ext>
    </p:extLst>
  </p:cSld>
  <p:clrMapOvr>
    <a:masterClrMapping/>
  </p:clrMapOvr>
</p:sld>
</file>

<file path=ppt/theme/theme1.xml><?xml version="1.0" encoding="utf-8"?>
<a:theme xmlns:a="http://schemas.openxmlformats.org/drawingml/2006/main" name="VanillaVTI">
  <a:themeElements>
    <a:clrScheme name="AnalogousFromDarkSeedLeftStep">
      <a:dk1>
        <a:srgbClr val="000000"/>
      </a:dk1>
      <a:lt1>
        <a:srgbClr val="FFFFFF"/>
      </a:lt1>
      <a:dk2>
        <a:srgbClr val="1C2432"/>
      </a:dk2>
      <a:lt2>
        <a:srgbClr val="F2F3F0"/>
      </a:lt2>
      <a:accent1>
        <a:srgbClr val="844BC5"/>
      </a:accent1>
      <a:accent2>
        <a:srgbClr val="4842B7"/>
      </a:accent2>
      <a:accent3>
        <a:srgbClr val="4B78C5"/>
      </a:accent3>
      <a:accent4>
        <a:srgbClr val="3999B3"/>
      </a:accent4>
      <a:accent5>
        <a:srgbClr val="49C0A8"/>
      </a:accent5>
      <a:accent6>
        <a:srgbClr val="39B368"/>
      </a:accent6>
      <a:hlink>
        <a:srgbClr val="339A97"/>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48059</TotalTime>
  <Words>7433</Words>
  <Application>Microsoft Macintosh PowerPoint</Application>
  <PresentationFormat>Widescreen</PresentationFormat>
  <Paragraphs>1246</Paragraphs>
  <Slides>70</Slides>
  <Notes>70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70</vt:i4>
      </vt:variant>
    </vt:vector>
  </HeadingPairs>
  <TitlesOfParts>
    <vt:vector size="77" baseType="lpstr">
      <vt:lpstr>Aptos</vt:lpstr>
      <vt:lpstr>Arial</vt:lpstr>
      <vt:lpstr>Cambria Math</vt:lpstr>
      <vt:lpstr>Monaco</vt:lpstr>
      <vt:lpstr>Neue Haas Grotesk Text Pro</vt:lpstr>
      <vt:lpstr>Wingdings</vt:lpstr>
      <vt:lpstr>VanillaVTI</vt:lpstr>
      <vt:lpstr>Recursion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Papoutsaki</dc:creator>
  <cp:lastModifiedBy>Alexandra Papoutsaki</cp:lastModifiedBy>
  <cp:revision>416</cp:revision>
  <cp:lastPrinted>2026-03-13T21:17:31Z</cp:lastPrinted>
  <dcterms:created xsi:type="dcterms:W3CDTF">2025-02-11T22:53:59Z</dcterms:created>
  <dcterms:modified xsi:type="dcterms:W3CDTF">2026-03-16T22:12:29Z</dcterms:modified>
</cp:coreProperties>
</file>