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683" r:id="rId3"/>
    <p:sldId id="461" r:id="rId4"/>
    <p:sldId id="462" r:id="rId5"/>
    <p:sldId id="449" r:id="rId6"/>
    <p:sldId id="450" r:id="rId7"/>
    <p:sldId id="6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6EC432-7FFE-464F-96C5-59D190B52E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FB780-3851-5648-B15C-A83AFA1F22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291E6-00F8-F848-A7B1-27D9E29E0D7A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DA1E4-E9CB-ED46-A43C-D937A6C576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26C4F-679A-4648-B091-14AE4BBCA8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AEFDF-834A-3F41-9E0F-5FD35B11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932" y="4038600"/>
            <a:ext cx="6648268" cy="1828800"/>
          </a:xfrm>
        </p:spPr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CS159 Fall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F036-F71C-77C5-1B35-45DCDD6A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DEFA2-3A36-8C5F-322E-7ECA90E8837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Quiz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7</a:t>
            </a:r>
          </a:p>
        </p:txBody>
      </p:sp>
    </p:spTree>
    <p:extLst>
      <p:ext uri="{BB962C8B-B14F-4D97-AF65-F5344CB8AC3E}">
        <p14:creationId xmlns:p14="http://schemas.microsoft.com/office/powerpoint/2010/main" val="191439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Your project should relate to something involving NLP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Your project must include a solid experimental evaluation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Your project must have an </a:t>
            </a:r>
            <a:r>
              <a:rPr lang="en-US"/>
              <a:t>ethical component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Your project should be in a group of 2-4. If you’d like to do it solo, please come talk to me.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8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2648" y="4805511"/>
            <a:ext cx="7790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Read the final project handout ASAP!</a:t>
            </a:r>
          </a:p>
          <a:p>
            <a:pPr marL="285750" indent="-285750">
              <a:buFontTx/>
              <a:buChar char="-"/>
            </a:pP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Start forming groups and thinking about what you want to do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5C4414-9623-E085-AB3F-789E69353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19" y="1734207"/>
            <a:ext cx="6696142" cy="291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6970" y="1629116"/>
            <a:ext cx="8531352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pick a text classification task</a:t>
            </a:r>
          </a:p>
          <a:p>
            <a:pPr lvl="1"/>
            <a:r>
              <a:rPr lang="en-US" sz="2000" dirty="0"/>
              <a:t>evaluate different machine learning methods</a:t>
            </a:r>
          </a:p>
          <a:p>
            <a:pPr lvl="1"/>
            <a:r>
              <a:rPr lang="en-US" sz="2000" dirty="0"/>
              <a:t>implement a machine learning method</a:t>
            </a:r>
          </a:p>
          <a:p>
            <a:pPr lvl="1"/>
            <a:r>
              <a:rPr lang="en-US" sz="2000" dirty="0"/>
              <a:t>analyze different feature categories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n-gram language modeling</a:t>
            </a:r>
          </a:p>
          <a:p>
            <a:pPr lvl="1"/>
            <a:r>
              <a:rPr lang="en-US" sz="2000" dirty="0"/>
              <a:t>implement and compare other smoothing techniques</a:t>
            </a:r>
          </a:p>
          <a:p>
            <a:pPr lvl="1"/>
            <a:r>
              <a:rPr lang="en-US" sz="2000" dirty="0"/>
              <a:t>implement alternative models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parsing</a:t>
            </a:r>
          </a:p>
          <a:p>
            <a:pPr lvl="1"/>
            <a:r>
              <a:rPr lang="en-US" sz="2000" dirty="0"/>
              <a:t>lexicalized PCFG (with smoothing)</a:t>
            </a:r>
          </a:p>
          <a:p>
            <a:pPr lvl="1"/>
            <a:r>
              <a:rPr lang="en-US" sz="2000" dirty="0"/>
              <a:t>n-best list generation</a:t>
            </a:r>
          </a:p>
          <a:p>
            <a:pPr lvl="1"/>
            <a:r>
              <a:rPr lang="en-US" sz="2000" dirty="0"/>
              <a:t>parse output </a:t>
            </a:r>
            <a:r>
              <a:rPr lang="en-US" sz="2000" dirty="0" err="1"/>
              <a:t>reranking</a:t>
            </a:r>
            <a:endParaRPr lang="en-US" sz="2300" dirty="0"/>
          </a:p>
          <a:p>
            <a:pPr lvl="1"/>
            <a:r>
              <a:rPr lang="en-US" sz="2000" dirty="0"/>
              <a:t>implement another parsing approach and compare</a:t>
            </a:r>
          </a:p>
          <a:p>
            <a:pPr lvl="1"/>
            <a:r>
              <a:rPr lang="en-US" sz="2000" dirty="0"/>
              <a:t>parsing non-traditional domains (e.g. twitter)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EM</a:t>
            </a:r>
          </a:p>
          <a:p>
            <a:pPr lvl="1"/>
            <a:r>
              <a:rPr lang="en-US" sz="2000" dirty="0"/>
              <a:t>try and implement IBM model 2</a:t>
            </a:r>
          </a:p>
          <a:p>
            <a:pPr lvl="1"/>
            <a:r>
              <a:rPr lang="en-US" sz="2000" dirty="0"/>
              <a:t>word-level translation models</a:t>
            </a:r>
          </a:p>
        </p:txBody>
      </p:sp>
    </p:spTree>
    <p:extLst>
      <p:ext uri="{BB962C8B-B14F-4D97-AF65-F5344CB8AC3E}">
        <p14:creationId xmlns:p14="http://schemas.microsoft.com/office/powerpoint/2010/main" val="275916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application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271" y="1710950"/>
            <a:ext cx="8281369" cy="487861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spelling correction</a:t>
            </a:r>
          </a:p>
          <a:p>
            <a:r>
              <a:rPr lang="en-US" dirty="0"/>
              <a:t>part of speech tagger</a:t>
            </a:r>
          </a:p>
          <a:p>
            <a:r>
              <a:rPr lang="en-US" dirty="0"/>
              <a:t>text </a:t>
            </a:r>
            <a:r>
              <a:rPr lang="en-US" dirty="0" err="1"/>
              <a:t>chunker</a:t>
            </a:r>
            <a:endParaRPr lang="en-US" dirty="0"/>
          </a:p>
          <a:p>
            <a:r>
              <a:rPr lang="en-US" dirty="0"/>
              <a:t>dialogue generation</a:t>
            </a:r>
          </a:p>
          <a:p>
            <a:r>
              <a:rPr lang="en-US" dirty="0"/>
              <a:t>pronoun resolution</a:t>
            </a:r>
          </a:p>
          <a:p>
            <a:r>
              <a:rPr lang="en-US" dirty="0"/>
              <a:t>compare word similarity measures (more than the ones we looked at)</a:t>
            </a:r>
          </a:p>
          <a:p>
            <a:r>
              <a:rPr lang="en-US" dirty="0"/>
              <a:t>word sense disambiguation</a:t>
            </a:r>
          </a:p>
          <a:p>
            <a:r>
              <a:rPr lang="en-US" dirty="0"/>
              <a:t>machine translation</a:t>
            </a:r>
          </a:p>
          <a:p>
            <a:r>
              <a:rPr lang="en-US" dirty="0"/>
              <a:t>information retrieval/search</a:t>
            </a:r>
          </a:p>
          <a:p>
            <a:r>
              <a:rPr lang="en-US" dirty="0"/>
              <a:t>information extraction</a:t>
            </a:r>
          </a:p>
          <a:p>
            <a:r>
              <a:rPr lang="en-US" dirty="0"/>
              <a:t>question answering</a:t>
            </a:r>
          </a:p>
          <a:p>
            <a:r>
              <a:rPr lang="en-US" dirty="0"/>
              <a:t>summarization</a:t>
            </a:r>
          </a:p>
          <a:p>
            <a:r>
              <a:rPr lang="en-US" dirty="0"/>
              <a:t>speech recognition</a:t>
            </a:r>
          </a:p>
        </p:txBody>
      </p:sp>
    </p:spTree>
    <p:extLst>
      <p:ext uri="{BB962C8B-B14F-4D97-AF65-F5344CB8AC3E}">
        <p14:creationId xmlns:p14="http://schemas.microsoft.com/office/powerpoint/2010/main" val="190690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EA722-6548-1544-9CDF-1132A481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application areas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94310-9F45-7C47-B4CB-6A5F0B71BAE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Ethical analysis of: Word2Vec, GPT-X, </a:t>
            </a:r>
            <a:r>
              <a:rPr lang="en-US" dirty="0" err="1"/>
              <a:t>ChatGPT</a:t>
            </a:r>
            <a:endParaRPr lang="en-US" dirty="0"/>
          </a:p>
          <a:p>
            <a:r>
              <a:rPr lang="en-US" dirty="0"/>
              <a:t>Utilize LLM (large language model), e.g., GPT</a:t>
            </a:r>
          </a:p>
          <a:p>
            <a:pPr lvl="1"/>
            <a:r>
              <a:rPr lang="en-US" dirty="0" err="1"/>
              <a:t>poety</a:t>
            </a:r>
            <a:endParaRPr lang="en-US" dirty="0"/>
          </a:p>
          <a:p>
            <a:pPr lvl="1"/>
            <a:r>
              <a:rPr lang="en-US" dirty="0"/>
              <a:t>lyrics</a:t>
            </a:r>
          </a:p>
          <a:p>
            <a:pPr lvl="1"/>
            <a:r>
              <a:rPr lang="en-US" dirty="0"/>
              <a:t>code generation</a:t>
            </a:r>
          </a:p>
          <a:p>
            <a:pPr lvl="1"/>
            <a:r>
              <a:rPr lang="en-US" dirty="0"/>
              <a:t>prompt engineering</a:t>
            </a:r>
            <a:r>
              <a:rPr lang="en-US"/>
              <a:t>/effect</a:t>
            </a:r>
            <a:endParaRPr lang="en-US" dirty="0"/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Limited resource NLP (e.g., limited memory or computation)</a:t>
            </a:r>
          </a:p>
          <a:p>
            <a:r>
              <a:rPr lang="en-US" dirty="0"/>
              <a:t>BART/BERT</a:t>
            </a:r>
          </a:p>
        </p:txBody>
      </p:sp>
    </p:spTree>
    <p:extLst>
      <p:ext uri="{BB962C8B-B14F-4D97-AF65-F5344CB8AC3E}">
        <p14:creationId xmlns:p14="http://schemas.microsoft.com/office/powerpoint/2010/main" val="2587195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4732</TotalTime>
  <Words>250</Words>
  <Application>Microsoft Macintosh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Median</vt:lpstr>
      <vt:lpstr>Final project</vt:lpstr>
      <vt:lpstr>Admin</vt:lpstr>
      <vt:lpstr>Final project</vt:lpstr>
      <vt:lpstr>Final project</vt:lpstr>
      <vt:lpstr>Final project ideas</vt:lpstr>
      <vt:lpstr>Final project application areas</vt:lpstr>
      <vt:lpstr>Final project application areas 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David Kauchak</cp:lastModifiedBy>
  <cp:revision>267</cp:revision>
  <cp:lastPrinted>2019-04-10T17:28:47Z</cp:lastPrinted>
  <dcterms:created xsi:type="dcterms:W3CDTF">2011-03-21T22:01:10Z</dcterms:created>
  <dcterms:modified xsi:type="dcterms:W3CDTF">2024-11-07T23:13:56Z</dcterms:modified>
</cp:coreProperties>
</file>