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89" r:id="rId2"/>
  </p:sldMasterIdLst>
  <p:notesMasterIdLst>
    <p:notesMasterId r:id="rId103"/>
  </p:notesMasterIdLst>
  <p:sldIdLst>
    <p:sldId id="256" r:id="rId3"/>
    <p:sldId id="422" r:id="rId4"/>
    <p:sldId id="426" r:id="rId5"/>
    <p:sldId id="261" r:id="rId6"/>
    <p:sldId id="258" r:id="rId7"/>
    <p:sldId id="262" r:id="rId8"/>
    <p:sldId id="263" r:id="rId9"/>
    <p:sldId id="260" r:id="rId10"/>
    <p:sldId id="259" r:id="rId11"/>
    <p:sldId id="264" r:id="rId12"/>
    <p:sldId id="427" r:id="rId13"/>
    <p:sldId id="265" r:id="rId14"/>
    <p:sldId id="266" r:id="rId15"/>
    <p:sldId id="268" r:id="rId16"/>
    <p:sldId id="423" r:id="rId17"/>
    <p:sldId id="424" r:id="rId18"/>
    <p:sldId id="269" r:id="rId19"/>
    <p:sldId id="270" r:id="rId20"/>
    <p:sldId id="446" r:id="rId21"/>
    <p:sldId id="271" r:id="rId22"/>
    <p:sldId id="272" r:id="rId23"/>
    <p:sldId id="273" r:id="rId24"/>
    <p:sldId id="274" r:id="rId25"/>
    <p:sldId id="276" r:id="rId26"/>
    <p:sldId id="277" r:id="rId27"/>
    <p:sldId id="278" r:id="rId28"/>
    <p:sldId id="279" r:id="rId29"/>
    <p:sldId id="280" r:id="rId30"/>
    <p:sldId id="281" r:id="rId31"/>
    <p:sldId id="316" r:id="rId32"/>
    <p:sldId id="442" r:id="rId33"/>
    <p:sldId id="317" r:id="rId34"/>
    <p:sldId id="322" r:id="rId35"/>
    <p:sldId id="323" r:id="rId36"/>
    <p:sldId id="324" r:id="rId37"/>
    <p:sldId id="331" r:id="rId38"/>
    <p:sldId id="325" r:id="rId39"/>
    <p:sldId id="332" r:id="rId40"/>
    <p:sldId id="333" r:id="rId41"/>
    <p:sldId id="334" r:id="rId42"/>
    <p:sldId id="335" r:id="rId43"/>
    <p:sldId id="336" r:id="rId44"/>
    <p:sldId id="343" r:id="rId45"/>
    <p:sldId id="345" r:id="rId46"/>
    <p:sldId id="346" r:id="rId47"/>
    <p:sldId id="347" r:id="rId48"/>
    <p:sldId id="348" r:id="rId49"/>
    <p:sldId id="349" r:id="rId50"/>
    <p:sldId id="436" r:id="rId51"/>
    <p:sldId id="435" r:id="rId52"/>
    <p:sldId id="284" r:id="rId53"/>
    <p:sldId id="399" r:id="rId54"/>
    <p:sldId id="429" r:id="rId55"/>
    <p:sldId id="447" r:id="rId56"/>
    <p:sldId id="450" r:id="rId57"/>
    <p:sldId id="285" r:id="rId58"/>
    <p:sldId id="448" r:id="rId59"/>
    <p:sldId id="288" r:id="rId60"/>
    <p:sldId id="289" r:id="rId61"/>
    <p:sldId id="290" r:id="rId62"/>
    <p:sldId id="291" r:id="rId63"/>
    <p:sldId id="287" r:id="rId64"/>
    <p:sldId id="286" r:id="rId65"/>
    <p:sldId id="292" r:id="rId66"/>
    <p:sldId id="293" r:id="rId67"/>
    <p:sldId id="430" r:id="rId68"/>
    <p:sldId id="432" r:id="rId69"/>
    <p:sldId id="344" r:id="rId70"/>
    <p:sldId id="433" r:id="rId71"/>
    <p:sldId id="295" r:id="rId72"/>
    <p:sldId id="415" r:id="rId73"/>
    <p:sldId id="439" r:id="rId74"/>
    <p:sldId id="416" r:id="rId75"/>
    <p:sldId id="449" r:id="rId76"/>
    <p:sldId id="283" r:id="rId77"/>
    <p:sldId id="440" r:id="rId78"/>
    <p:sldId id="299" r:id="rId79"/>
    <p:sldId id="300" r:id="rId80"/>
    <p:sldId id="301" r:id="rId81"/>
    <p:sldId id="302" r:id="rId82"/>
    <p:sldId id="443" r:id="rId83"/>
    <p:sldId id="441" r:id="rId84"/>
    <p:sldId id="437" r:id="rId85"/>
    <p:sldId id="401" r:id="rId86"/>
    <p:sldId id="438" r:id="rId87"/>
    <p:sldId id="402" r:id="rId88"/>
    <p:sldId id="403" r:id="rId89"/>
    <p:sldId id="404" r:id="rId90"/>
    <p:sldId id="405" r:id="rId91"/>
    <p:sldId id="406" r:id="rId92"/>
    <p:sldId id="407" r:id="rId93"/>
    <p:sldId id="408" r:id="rId94"/>
    <p:sldId id="409" r:id="rId95"/>
    <p:sldId id="410" r:id="rId96"/>
    <p:sldId id="417" r:id="rId97"/>
    <p:sldId id="425" r:id="rId98"/>
    <p:sldId id="418" r:id="rId99"/>
    <p:sldId id="444" r:id="rId100"/>
    <p:sldId id="420" r:id="rId101"/>
    <p:sldId id="445"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0FF"/>
    <a:srgbClr val="FF7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0AD0A-D654-460C-9CE5-E2FAC34D46CB}" v="407" dt="2024-11-07T19:23:00.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0876" autoAdjust="0"/>
  </p:normalViewPr>
  <p:slideViewPr>
    <p:cSldViewPr snapToGrid="0" snapToObjects="1">
      <p:cViewPr varScale="1">
        <p:scale>
          <a:sx n="67" d="100"/>
          <a:sy n="67" d="100"/>
        </p:scale>
        <p:origin x="114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microsoft.com/office/2016/11/relationships/changesInfo" Target="changesInfos/changesInfo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 Zlatin" userId="b9e69d2cc47bc59f" providerId="LiveId" clId="{F700AD0A-D654-460C-9CE5-E2FAC34D46CB}"/>
    <pc:docChg chg="undo custSel addSld delSld modSld sldOrd">
      <pc:chgData name="Mik Zlatin" userId="b9e69d2cc47bc59f" providerId="LiveId" clId="{F700AD0A-D654-460C-9CE5-E2FAC34D46CB}" dt="2024-11-07T19:28:25.342" v="2431"/>
      <pc:docMkLst>
        <pc:docMk/>
      </pc:docMkLst>
      <pc:sldChg chg="modAnim">
        <pc:chgData name="Mik Zlatin" userId="b9e69d2cc47bc59f" providerId="LiveId" clId="{F700AD0A-D654-460C-9CE5-E2FAC34D46CB}" dt="2024-11-07T05:46:31.327" v="1480"/>
        <pc:sldMkLst>
          <pc:docMk/>
          <pc:sldMk cId="1757762214" sldId="261"/>
        </pc:sldMkLst>
      </pc:sldChg>
      <pc:sldChg chg="modSp">
        <pc:chgData name="Mik Zlatin" userId="b9e69d2cc47bc59f" providerId="LiveId" clId="{F700AD0A-D654-460C-9CE5-E2FAC34D46CB}" dt="2024-11-07T06:16:22.392" v="1500" actId="20577"/>
        <pc:sldMkLst>
          <pc:docMk/>
          <pc:sldMk cId="457225900" sldId="264"/>
        </pc:sldMkLst>
        <pc:spChg chg="mod">
          <ac:chgData name="Mik Zlatin" userId="b9e69d2cc47bc59f" providerId="LiveId" clId="{F700AD0A-D654-460C-9CE5-E2FAC34D46CB}" dt="2024-11-07T06:16:22.392" v="1500" actId="20577"/>
          <ac:spMkLst>
            <pc:docMk/>
            <pc:sldMk cId="457225900" sldId="264"/>
            <ac:spMk id="3" creationId="{F119FF90-637D-A73C-EA2C-D6FF5578F7F5}"/>
          </ac:spMkLst>
        </pc:spChg>
      </pc:sldChg>
      <pc:sldChg chg="addSp delSp modSp mod delAnim modAnim">
        <pc:chgData name="Mik Zlatin" userId="b9e69d2cc47bc59f" providerId="LiveId" clId="{F700AD0A-D654-460C-9CE5-E2FAC34D46CB}" dt="2024-11-07T14:36:15.961" v="2379" actId="478"/>
        <pc:sldMkLst>
          <pc:docMk/>
          <pc:sldMk cId="2719424016" sldId="266"/>
        </pc:sldMkLst>
        <pc:spChg chg="add del mod">
          <ac:chgData name="Mik Zlatin" userId="b9e69d2cc47bc59f" providerId="LiveId" clId="{F700AD0A-D654-460C-9CE5-E2FAC34D46CB}" dt="2024-11-07T14:36:15.961" v="2379" actId="478"/>
          <ac:spMkLst>
            <pc:docMk/>
            <pc:sldMk cId="2719424016" sldId="266"/>
            <ac:spMk id="4" creationId="{66AB3834-D412-FF31-7741-124F409ECB19}"/>
          </ac:spMkLst>
        </pc:spChg>
      </pc:sldChg>
      <pc:sldChg chg="mod modShow">
        <pc:chgData name="Mik Zlatin" userId="b9e69d2cc47bc59f" providerId="LiveId" clId="{F700AD0A-D654-460C-9CE5-E2FAC34D46CB}" dt="2024-11-07T06:24:31.491" v="1507" actId="729"/>
        <pc:sldMkLst>
          <pc:docMk/>
          <pc:sldMk cId="3735094604" sldId="268"/>
        </pc:sldMkLst>
      </pc:sldChg>
      <pc:sldChg chg="addSp delSp modSp add del mod">
        <pc:chgData name="Mik Zlatin" userId="b9e69d2cc47bc59f" providerId="LiveId" clId="{F700AD0A-D654-460C-9CE5-E2FAC34D46CB}" dt="2024-11-07T07:25:12.240" v="1814" actId="1076"/>
        <pc:sldMkLst>
          <pc:docMk/>
          <pc:sldMk cId="265360408" sldId="270"/>
        </pc:sldMkLst>
        <pc:spChg chg="mod">
          <ac:chgData name="Mik Zlatin" userId="b9e69d2cc47bc59f" providerId="LiveId" clId="{F700AD0A-D654-460C-9CE5-E2FAC34D46CB}" dt="2024-11-07T07:24:19.628" v="1777" actId="20577"/>
          <ac:spMkLst>
            <pc:docMk/>
            <pc:sldMk cId="265360408" sldId="270"/>
            <ac:spMk id="2" creationId="{00000000-0000-0000-0000-000000000000}"/>
          </ac:spMkLst>
        </pc:spChg>
        <pc:spChg chg="add del mod">
          <ac:chgData name="Mik Zlatin" userId="b9e69d2cc47bc59f" providerId="LiveId" clId="{F700AD0A-D654-460C-9CE5-E2FAC34D46CB}" dt="2024-11-07T07:19:55.649" v="1699" actId="478"/>
          <ac:spMkLst>
            <pc:docMk/>
            <pc:sldMk cId="265360408" sldId="270"/>
            <ac:spMk id="26" creationId="{36B4A483-B550-8B07-13E3-D348B01CC703}"/>
          </ac:spMkLst>
        </pc:spChg>
        <pc:spChg chg="add mod">
          <ac:chgData name="Mik Zlatin" userId="b9e69d2cc47bc59f" providerId="LiveId" clId="{F700AD0A-D654-460C-9CE5-E2FAC34D46CB}" dt="2024-11-07T07:25:12.240" v="1814" actId="1076"/>
          <ac:spMkLst>
            <pc:docMk/>
            <pc:sldMk cId="265360408" sldId="270"/>
            <ac:spMk id="27" creationId="{FAB10CB0-0FA9-2E5B-E0A8-CC3D546E4A9B}"/>
          </ac:spMkLst>
        </pc:spChg>
      </pc:sldChg>
      <pc:sldChg chg="addSp delSp modSp mod">
        <pc:chgData name="Mik Zlatin" userId="b9e69d2cc47bc59f" providerId="LiveId" clId="{F700AD0A-D654-460C-9CE5-E2FAC34D46CB}" dt="2024-11-07T07:40:40.639" v="2122"/>
        <pc:sldMkLst>
          <pc:docMk/>
          <pc:sldMk cId="2782202828" sldId="271"/>
        </pc:sldMkLst>
        <pc:spChg chg="mod">
          <ac:chgData name="Mik Zlatin" userId="b9e69d2cc47bc59f" providerId="LiveId" clId="{F700AD0A-D654-460C-9CE5-E2FAC34D46CB}" dt="2024-11-07T07:30:39.231" v="1920" actId="20577"/>
          <ac:spMkLst>
            <pc:docMk/>
            <pc:sldMk cId="2782202828" sldId="271"/>
            <ac:spMk id="2" creationId="{00000000-0000-0000-0000-000000000000}"/>
          </ac:spMkLst>
        </pc:spChg>
        <pc:spChg chg="del mod">
          <ac:chgData name="Mik Zlatin" userId="b9e69d2cc47bc59f" providerId="LiveId" clId="{F700AD0A-D654-460C-9CE5-E2FAC34D46CB}" dt="2024-11-07T07:13:08.796" v="1600" actId="478"/>
          <ac:spMkLst>
            <pc:docMk/>
            <pc:sldMk cId="2782202828" sldId="271"/>
            <ac:spMk id="3" creationId="{00000000-0000-0000-0000-000000000000}"/>
          </ac:spMkLst>
        </pc:spChg>
        <pc:spChg chg="add del mod">
          <ac:chgData name="Mik Zlatin" userId="b9e69d2cc47bc59f" providerId="LiveId" clId="{F700AD0A-D654-460C-9CE5-E2FAC34D46CB}" dt="2024-11-07T07:19:59.823" v="1701" actId="478"/>
          <ac:spMkLst>
            <pc:docMk/>
            <pc:sldMk cId="2782202828" sldId="271"/>
            <ac:spMk id="26" creationId="{AF642A50-C1B0-3E00-EEBF-A3460DBA40D4}"/>
          </ac:spMkLst>
        </pc:spChg>
        <pc:spChg chg="add del mod">
          <ac:chgData name="Mik Zlatin" userId="b9e69d2cc47bc59f" providerId="LiveId" clId="{F700AD0A-D654-460C-9CE5-E2FAC34D46CB}" dt="2024-11-07T07:40:40.451" v="2121" actId="478"/>
          <ac:spMkLst>
            <pc:docMk/>
            <pc:sldMk cId="2782202828" sldId="271"/>
            <ac:spMk id="27" creationId="{ADD597B3-1219-8EE6-B567-8C29016C76EE}"/>
          </ac:spMkLst>
        </pc:spChg>
        <pc:spChg chg="add del mod">
          <ac:chgData name="Mik Zlatin" userId="b9e69d2cc47bc59f" providerId="LiveId" clId="{F700AD0A-D654-460C-9CE5-E2FAC34D46CB}" dt="2024-11-07T07:26:10.650" v="1817" actId="478"/>
          <ac:spMkLst>
            <pc:docMk/>
            <pc:sldMk cId="2782202828" sldId="271"/>
            <ac:spMk id="28" creationId="{19C7CBEC-84F9-8FDB-C18A-F56638338054}"/>
          </ac:spMkLst>
        </pc:spChg>
        <pc:spChg chg="add mod">
          <ac:chgData name="Mik Zlatin" userId="b9e69d2cc47bc59f" providerId="LiveId" clId="{F700AD0A-D654-460C-9CE5-E2FAC34D46CB}" dt="2024-11-07T07:40:40.639" v="2122"/>
          <ac:spMkLst>
            <pc:docMk/>
            <pc:sldMk cId="2782202828" sldId="271"/>
            <ac:spMk id="29" creationId="{68BDD4F4-3D1B-EF8F-3A1D-D4D26624FA83}"/>
          </ac:spMkLst>
        </pc:spChg>
      </pc:sldChg>
      <pc:sldChg chg="delSp modSp mod">
        <pc:chgData name="Mik Zlatin" userId="b9e69d2cc47bc59f" providerId="LiveId" clId="{F700AD0A-D654-460C-9CE5-E2FAC34D46CB}" dt="2024-11-07T07:30:42.402" v="1922" actId="20577"/>
        <pc:sldMkLst>
          <pc:docMk/>
          <pc:sldMk cId="1346059521" sldId="272"/>
        </pc:sldMkLst>
        <pc:spChg chg="mod">
          <ac:chgData name="Mik Zlatin" userId="b9e69d2cc47bc59f" providerId="LiveId" clId="{F700AD0A-D654-460C-9CE5-E2FAC34D46CB}" dt="2024-11-07T07:30:42.402" v="1922" actId="20577"/>
          <ac:spMkLst>
            <pc:docMk/>
            <pc:sldMk cId="1346059521" sldId="272"/>
            <ac:spMk id="2" creationId="{00000000-0000-0000-0000-000000000000}"/>
          </ac:spMkLst>
        </pc:spChg>
        <pc:spChg chg="del">
          <ac:chgData name="Mik Zlatin" userId="b9e69d2cc47bc59f" providerId="LiveId" clId="{F700AD0A-D654-460C-9CE5-E2FAC34D46CB}" dt="2024-11-07T07:13:11.266" v="1601" actId="478"/>
          <ac:spMkLst>
            <pc:docMk/>
            <pc:sldMk cId="1346059521" sldId="272"/>
            <ac:spMk id="3" creationId="{00000000-0000-0000-0000-000000000000}"/>
          </ac:spMkLst>
        </pc:spChg>
      </pc:sldChg>
      <pc:sldChg chg="addSp delSp modSp mod delAnim modAnim">
        <pc:chgData name="Mik Zlatin" userId="b9e69d2cc47bc59f" providerId="LiveId" clId="{F700AD0A-D654-460C-9CE5-E2FAC34D46CB}" dt="2024-11-07T07:30:45.248" v="1924" actId="20577"/>
        <pc:sldMkLst>
          <pc:docMk/>
          <pc:sldMk cId="3531475845" sldId="273"/>
        </pc:sldMkLst>
        <pc:spChg chg="mod">
          <ac:chgData name="Mik Zlatin" userId="b9e69d2cc47bc59f" providerId="LiveId" clId="{F700AD0A-D654-460C-9CE5-E2FAC34D46CB}" dt="2024-11-07T07:30:45.248" v="1924" actId="20577"/>
          <ac:spMkLst>
            <pc:docMk/>
            <pc:sldMk cId="3531475845" sldId="273"/>
            <ac:spMk id="2" creationId="{00000000-0000-0000-0000-000000000000}"/>
          </ac:spMkLst>
        </pc:spChg>
        <pc:spChg chg="del">
          <ac:chgData name="Mik Zlatin" userId="b9e69d2cc47bc59f" providerId="LiveId" clId="{F700AD0A-D654-460C-9CE5-E2FAC34D46CB}" dt="2024-11-07T07:14:05.228" v="1604" actId="478"/>
          <ac:spMkLst>
            <pc:docMk/>
            <pc:sldMk cId="3531475845" sldId="273"/>
            <ac:spMk id="3" creationId="{00000000-0000-0000-0000-000000000000}"/>
          </ac:spMkLst>
        </pc:spChg>
        <pc:spChg chg="add del mod">
          <ac:chgData name="Mik Zlatin" userId="b9e69d2cc47bc59f" providerId="LiveId" clId="{F700AD0A-D654-460C-9CE5-E2FAC34D46CB}" dt="2024-11-07T07:20:09.091" v="1703" actId="478"/>
          <ac:spMkLst>
            <pc:docMk/>
            <pc:sldMk cId="3531475845" sldId="273"/>
            <ac:spMk id="26" creationId="{7CD75CB8-82ED-79C6-1372-BA556BAFA9B5}"/>
          </ac:spMkLst>
        </pc:spChg>
        <pc:spChg chg="add del mod">
          <ac:chgData name="Mik Zlatin" userId="b9e69d2cc47bc59f" providerId="LiveId" clId="{F700AD0A-D654-460C-9CE5-E2FAC34D46CB}" dt="2024-11-07T07:21:02.090" v="1774" actId="478"/>
          <ac:spMkLst>
            <pc:docMk/>
            <pc:sldMk cId="3531475845" sldId="273"/>
            <ac:spMk id="28" creationId="{AD416D13-9BEC-7E45-27FC-7921686D8F99}"/>
          </ac:spMkLst>
        </pc:spChg>
        <pc:spChg chg="add del mod">
          <ac:chgData name="Mik Zlatin" userId="b9e69d2cc47bc59f" providerId="LiveId" clId="{F700AD0A-D654-460C-9CE5-E2FAC34D46CB}" dt="2024-11-07T07:28:30.811" v="1887" actId="478"/>
          <ac:spMkLst>
            <pc:docMk/>
            <pc:sldMk cId="3531475845" sldId="273"/>
            <ac:spMk id="29" creationId="{BB144754-9A9F-A320-1A07-691FF67B9CB8}"/>
          </ac:spMkLst>
        </pc:spChg>
      </pc:sldChg>
      <pc:sldChg chg="addSp delSp modSp mod modAnim">
        <pc:chgData name="Mik Zlatin" userId="b9e69d2cc47bc59f" providerId="LiveId" clId="{F700AD0A-D654-460C-9CE5-E2FAC34D46CB}" dt="2024-11-07T07:30:48.564" v="1926" actId="20577"/>
        <pc:sldMkLst>
          <pc:docMk/>
          <pc:sldMk cId="3189214441" sldId="274"/>
        </pc:sldMkLst>
        <pc:spChg chg="mod">
          <ac:chgData name="Mik Zlatin" userId="b9e69d2cc47bc59f" providerId="LiveId" clId="{F700AD0A-D654-460C-9CE5-E2FAC34D46CB}" dt="2024-11-07T07:30:48.564" v="1926" actId="20577"/>
          <ac:spMkLst>
            <pc:docMk/>
            <pc:sldMk cId="3189214441" sldId="274"/>
            <ac:spMk id="2" creationId="{00000000-0000-0000-0000-000000000000}"/>
          </ac:spMkLst>
        </pc:spChg>
        <pc:spChg chg="add del">
          <ac:chgData name="Mik Zlatin" userId="b9e69d2cc47bc59f" providerId="LiveId" clId="{F700AD0A-D654-460C-9CE5-E2FAC34D46CB}" dt="2024-11-07T07:27:35.910" v="1880" actId="478"/>
          <ac:spMkLst>
            <pc:docMk/>
            <pc:sldMk cId="3189214441" sldId="274"/>
            <ac:spMk id="3" creationId="{00000000-0000-0000-0000-000000000000}"/>
          </ac:spMkLst>
        </pc:spChg>
        <pc:spChg chg="add del mod">
          <ac:chgData name="Mik Zlatin" userId="b9e69d2cc47bc59f" providerId="LiveId" clId="{F700AD0A-D654-460C-9CE5-E2FAC34D46CB}" dt="2024-11-07T07:19:34.320" v="1682" actId="478"/>
          <ac:spMkLst>
            <pc:docMk/>
            <pc:sldMk cId="3189214441" sldId="274"/>
            <ac:spMk id="26" creationId="{7B418B0A-4E15-9352-8DE4-DA25491CC38E}"/>
          </ac:spMkLst>
        </pc:spChg>
        <pc:spChg chg="add mod">
          <ac:chgData name="Mik Zlatin" userId="b9e69d2cc47bc59f" providerId="LiveId" clId="{F700AD0A-D654-460C-9CE5-E2FAC34D46CB}" dt="2024-11-07T07:17:00.735" v="1674"/>
          <ac:spMkLst>
            <pc:docMk/>
            <pc:sldMk cId="3189214441" sldId="274"/>
            <ac:spMk id="28" creationId="{DE8A3DB9-16DC-6E30-226F-7D1FBAD72CDC}"/>
          </ac:spMkLst>
        </pc:spChg>
        <pc:spChg chg="add mod">
          <ac:chgData name="Mik Zlatin" userId="b9e69d2cc47bc59f" providerId="LiveId" clId="{F700AD0A-D654-460C-9CE5-E2FAC34D46CB}" dt="2024-11-07T07:28:02.676" v="1885" actId="207"/>
          <ac:spMkLst>
            <pc:docMk/>
            <pc:sldMk cId="3189214441" sldId="274"/>
            <ac:spMk id="29" creationId="{CA7DA163-6F19-D66E-13DB-C666FA0D2727}"/>
          </ac:spMkLst>
        </pc:spChg>
      </pc:sldChg>
      <pc:sldChg chg="modSp mod">
        <pc:chgData name="Mik Zlatin" userId="b9e69d2cc47bc59f" providerId="LiveId" clId="{F700AD0A-D654-460C-9CE5-E2FAC34D46CB}" dt="2024-11-07T07:30:51.505" v="1928" actId="20577"/>
        <pc:sldMkLst>
          <pc:docMk/>
          <pc:sldMk cId="1520391949" sldId="276"/>
        </pc:sldMkLst>
        <pc:spChg chg="mod">
          <ac:chgData name="Mik Zlatin" userId="b9e69d2cc47bc59f" providerId="LiveId" clId="{F700AD0A-D654-460C-9CE5-E2FAC34D46CB}" dt="2024-11-07T07:30:51.505" v="1928" actId="20577"/>
          <ac:spMkLst>
            <pc:docMk/>
            <pc:sldMk cId="1520391949" sldId="276"/>
            <ac:spMk id="2" creationId="{00000000-0000-0000-0000-000000000000}"/>
          </ac:spMkLst>
        </pc:spChg>
      </pc:sldChg>
      <pc:sldChg chg="modSp mod">
        <pc:chgData name="Mik Zlatin" userId="b9e69d2cc47bc59f" providerId="LiveId" clId="{F700AD0A-D654-460C-9CE5-E2FAC34D46CB}" dt="2024-11-07T07:30:55.185" v="1930" actId="20577"/>
        <pc:sldMkLst>
          <pc:docMk/>
          <pc:sldMk cId="2942089075" sldId="277"/>
        </pc:sldMkLst>
        <pc:spChg chg="mod">
          <ac:chgData name="Mik Zlatin" userId="b9e69d2cc47bc59f" providerId="LiveId" clId="{F700AD0A-D654-460C-9CE5-E2FAC34D46CB}" dt="2024-11-07T07:30:55.185" v="1930" actId="20577"/>
          <ac:spMkLst>
            <pc:docMk/>
            <pc:sldMk cId="2942089075" sldId="277"/>
            <ac:spMk id="2" creationId="{00000000-0000-0000-0000-000000000000}"/>
          </ac:spMkLst>
        </pc:spChg>
        <pc:spChg chg="mod">
          <ac:chgData name="Mik Zlatin" userId="b9e69d2cc47bc59f" providerId="LiveId" clId="{F700AD0A-D654-460C-9CE5-E2FAC34D46CB}" dt="2024-11-07T07:29:03.174" v="1912" actId="207"/>
          <ac:spMkLst>
            <pc:docMk/>
            <pc:sldMk cId="2942089075" sldId="277"/>
            <ac:spMk id="40" creationId="{00000000-0000-0000-0000-000000000000}"/>
          </ac:spMkLst>
        </pc:spChg>
      </pc:sldChg>
      <pc:sldChg chg="addSp delSp modSp mod">
        <pc:chgData name="Mik Zlatin" userId="b9e69d2cc47bc59f" providerId="LiveId" clId="{F700AD0A-D654-460C-9CE5-E2FAC34D46CB}" dt="2024-11-07T07:30:58.205" v="1932" actId="20577"/>
        <pc:sldMkLst>
          <pc:docMk/>
          <pc:sldMk cId="3789998153" sldId="278"/>
        </pc:sldMkLst>
        <pc:spChg chg="mod">
          <ac:chgData name="Mik Zlatin" userId="b9e69d2cc47bc59f" providerId="LiveId" clId="{F700AD0A-D654-460C-9CE5-E2FAC34D46CB}" dt="2024-11-07T07:30:58.205" v="1932" actId="20577"/>
          <ac:spMkLst>
            <pc:docMk/>
            <pc:sldMk cId="3789998153" sldId="278"/>
            <ac:spMk id="2" creationId="{00000000-0000-0000-0000-000000000000}"/>
          </ac:spMkLst>
        </pc:spChg>
        <pc:spChg chg="add mod">
          <ac:chgData name="Mik Zlatin" userId="b9e69d2cc47bc59f" providerId="LiveId" clId="{F700AD0A-D654-460C-9CE5-E2FAC34D46CB}" dt="2024-11-07T07:29:08.386" v="1914"/>
          <ac:spMkLst>
            <pc:docMk/>
            <pc:sldMk cId="3789998153" sldId="278"/>
            <ac:spMk id="3" creationId="{2D7B6536-D49D-CA62-C0F1-5F1CC9D5D8D6}"/>
          </ac:spMkLst>
        </pc:spChg>
        <pc:spChg chg="del">
          <ac:chgData name="Mik Zlatin" userId="b9e69d2cc47bc59f" providerId="LiveId" clId="{F700AD0A-D654-460C-9CE5-E2FAC34D46CB}" dt="2024-11-07T07:29:08.117" v="1913" actId="478"/>
          <ac:spMkLst>
            <pc:docMk/>
            <pc:sldMk cId="3789998153" sldId="278"/>
            <ac:spMk id="40" creationId="{00000000-0000-0000-0000-000000000000}"/>
          </ac:spMkLst>
        </pc:spChg>
      </pc:sldChg>
      <pc:sldChg chg="addSp delSp modSp mod">
        <pc:chgData name="Mik Zlatin" userId="b9e69d2cc47bc59f" providerId="LiveId" clId="{F700AD0A-D654-460C-9CE5-E2FAC34D46CB}" dt="2024-11-07T07:31:01.051" v="1934" actId="20577"/>
        <pc:sldMkLst>
          <pc:docMk/>
          <pc:sldMk cId="108914663" sldId="279"/>
        </pc:sldMkLst>
        <pc:spChg chg="mod">
          <ac:chgData name="Mik Zlatin" userId="b9e69d2cc47bc59f" providerId="LiveId" clId="{F700AD0A-D654-460C-9CE5-E2FAC34D46CB}" dt="2024-11-07T07:31:01.051" v="1934" actId="20577"/>
          <ac:spMkLst>
            <pc:docMk/>
            <pc:sldMk cId="108914663" sldId="279"/>
            <ac:spMk id="2" creationId="{00000000-0000-0000-0000-000000000000}"/>
          </ac:spMkLst>
        </pc:spChg>
        <pc:spChg chg="add mod">
          <ac:chgData name="Mik Zlatin" userId="b9e69d2cc47bc59f" providerId="LiveId" clId="{F700AD0A-D654-460C-9CE5-E2FAC34D46CB}" dt="2024-11-07T07:29:13.248" v="1916"/>
          <ac:spMkLst>
            <pc:docMk/>
            <pc:sldMk cId="108914663" sldId="279"/>
            <ac:spMk id="3" creationId="{54CDF559-3FB5-9699-C5D3-5C14B7DA6403}"/>
          </ac:spMkLst>
        </pc:spChg>
        <pc:spChg chg="del">
          <ac:chgData name="Mik Zlatin" userId="b9e69d2cc47bc59f" providerId="LiveId" clId="{F700AD0A-D654-460C-9CE5-E2FAC34D46CB}" dt="2024-11-07T07:29:13.013" v="1915" actId="478"/>
          <ac:spMkLst>
            <pc:docMk/>
            <pc:sldMk cId="108914663" sldId="279"/>
            <ac:spMk id="40" creationId="{00000000-0000-0000-0000-000000000000}"/>
          </ac:spMkLst>
        </pc:spChg>
      </pc:sldChg>
      <pc:sldChg chg="addSp delSp modSp mod">
        <pc:chgData name="Mik Zlatin" userId="b9e69d2cc47bc59f" providerId="LiveId" clId="{F700AD0A-D654-460C-9CE5-E2FAC34D46CB}" dt="2024-11-07T07:31:04.431" v="1936" actId="20577"/>
        <pc:sldMkLst>
          <pc:docMk/>
          <pc:sldMk cId="4047325491" sldId="280"/>
        </pc:sldMkLst>
        <pc:spChg chg="mod">
          <ac:chgData name="Mik Zlatin" userId="b9e69d2cc47bc59f" providerId="LiveId" clId="{F700AD0A-D654-460C-9CE5-E2FAC34D46CB}" dt="2024-11-07T07:31:04.431" v="1936" actId="20577"/>
          <ac:spMkLst>
            <pc:docMk/>
            <pc:sldMk cId="4047325491" sldId="280"/>
            <ac:spMk id="2" creationId="{00000000-0000-0000-0000-000000000000}"/>
          </ac:spMkLst>
        </pc:spChg>
        <pc:spChg chg="add mod">
          <ac:chgData name="Mik Zlatin" userId="b9e69d2cc47bc59f" providerId="LiveId" clId="{F700AD0A-D654-460C-9CE5-E2FAC34D46CB}" dt="2024-11-07T07:29:18.032" v="1918"/>
          <ac:spMkLst>
            <pc:docMk/>
            <pc:sldMk cId="4047325491" sldId="280"/>
            <ac:spMk id="3" creationId="{6DEA0F33-B5C7-6562-3DCC-5638696A9495}"/>
          </ac:spMkLst>
        </pc:spChg>
        <pc:spChg chg="del">
          <ac:chgData name="Mik Zlatin" userId="b9e69d2cc47bc59f" providerId="LiveId" clId="{F700AD0A-D654-460C-9CE5-E2FAC34D46CB}" dt="2024-11-07T07:29:17.842" v="1917" actId="478"/>
          <ac:spMkLst>
            <pc:docMk/>
            <pc:sldMk cId="4047325491" sldId="280"/>
            <ac:spMk id="40" creationId="{00000000-0000-0000-0000-000000000000}"/>
          </ac:spMkLst>
        </pc:spChg>
      </pc:sldChg>
      <pc:sldChg chg="modSp mod">
        <pc:chgData name="Mik Zlatin" userId="b9e69d2cc47bc59f" providerId="LiveId" clId="{F700AD0A-D654-460C-9CE5-E2FAC34D46CB}" dt="2024-11-07T07:31:07.467" v="1938" actId="20577"/>
        <pc:sldMkLst>
          <pc:docMk/>
          <pc:sldMk cId="3676008433" sldId="281"/>
        </pc:sldMkLst>
        <pc:spChg chg="mod">
          <ac:chgData name="Mik Zlatin" userId="b9e69d2cc47bc59f" providerId="LiveId" clId="{F700AD0A-D654-460C-9CE5-E2FAC34D46CB}" dt="2024-11-07T07:31:07.467" v="1938" actId="20577"/>
          <ac:spMkLst>
            <pc:docMk/>
            <pc:sldMk cId="3676008433" sldId="281"/>
            <ac:spMk id="2" creationId="{00000000-0000-0000-0000-000000000000}"/>
          </ac:spMkLst>
        </pc:spChg>
      </pc:sldChg>
      <pc:sldChg chg="addSp delSp modSp mod delAnim modAnim">
        <pc:chgData name="Mik Zlatin" userId="b9e69d2cc47bc59f" providerId="LiveId" clId="{F700AD0A-D654-460C-9CE5-E2FAC34D46CB}" dt="2024-11-07T14:11:57.409" v="2241"/>
        <pc:sldMkLst>
          <pc:docMk/>
          <pc:sldMk cId="3433514305" sldId="283"/>
        </pc:sldMkLst>
        <pc:picChg chg="add mod">
          <ac:chgData name="Mik Zlatin" userId="b9e69d2cc47bc59f" providerId="LiveId" clId="{F700AD0A-D654-460C-9CE5-E2FAC34D46CB}" dt="2024-11-06T23:26:15.512" v="1003"/>
          <ac:picMkLst>
            <pc:docMk/>
            <pc:sldMk cId="3433514305" sldId="283"/>
            <ac:picMk id="3" creationId="{63AAAAB6-7159-216D-84DF-0BA037DC1BCB}"/>
          </ac:picMkLst>
        </pc:picChg>
        <pc:picChg chg="del">
          <ac:chgData name="Mik Zlatin" userId="b9e69d2cc47bc59f" providerId="LiveId" clId="{F700AD0A-D654-460C-9CE5-E2FAC34D46CB}" dt="2024-11-06T23:26:15.240" v="1002" actId="478"/>
          <ac:picMkLst>
            <pc:docMk/>
            <pc:sldMk cId="3433514305" sldId="283"/>
            <ac:picMk id="35" creationId="{D9B4EE4C-A38E-FC27-B038-2EE94D9B4E9F}"/>
          </ac:picMkLst>
        </pc:picChg>
      </pc:sldChg>
      <pc:sldChg chg="delSp mod delAnim modAnim">
        <pc:chgData name="Mik Zlatin" userId="b9e69d2cc47bc59f" providerId="LiveId" clId="{F700AD0A-D654-460C-9CE5-E2FAC34D46CB}" dt="2024-11-07T14:42:49.588" v="2408"/>
        <pc:sldMkLst>
          <pc:docMk/>
          <pc:sldMk cId="2094708111" sldId="285"/>
        </pc:sldMkLst>
        <pc:spChg chg="del">
          <ac:chgData name="Mik Zlatin" userId="b9e69d2cc47bc59f" providerId="LiveId" clId="{F700AD0A-D654-460C-9CE5-E2FAC34D46CB}" dt="2024-11-07T14:06:49.711" v="2236" actId="478"/>
          <ac:spMkLst>
            <pc:docMk/>
            <pc:sldMk cId="2094708111" sldId="285"/>
            <ac:spMk id="52" creationId="{00000000-0000-0000-0000-000000000000}"/>
          </ac:spMkLst>
        </pc:spChg>
      </pc:sldChg>
      <pc:sldChg chg="modSp modAnim">
        <pc:chgData name="Mik Zlatin" userId="b9e69d2cc47bc59f" providerId="LiveId" clId="{F700AD0A-D654-460C-9CE5-E2FAC34D46CB}" dt="2024-11-07T08:03:09.119" v="2224" actId="20577"/>
        <pc:sldMkLst>
          <pc:docMk/>
          <pc:sldMk cId="2793935666" sldId="286"/>
        </pc:sldMkLst>
        <pc:spChg chg="mod">
          <ac:chgData name="Mik Zlatin" userId="b9e69d2cc47bc59f" providerId="LiveId" clId="{F700AD0A-D654-460C-9CE5-E2FAC34D46CB}" dt="2024-11-07T08:03:09.119" v="2224" actId="20577"/>
          <ac:spMkLst>
            <pc:docMk/>
            <pc:sldMk cId="2793935666" sldId="286"/>
            <ac:spMk id="33" creationId="{88B3AF31-ABBA-5335-DFD5-18744D7EC6C5}"/>
          </ac:spMkLst>
        </pc:spChg>
      </pc:sldChg>
      <pc:sldChg chg="modSp">
        <pc:chgData name="Mik Zlatin" userId="b9e69d2cc47bc59f" providerId="LiveId" clId="{F700AD0A-D654-460C-9CE5-E2FAC34D46CB}" dt="2024-11-07T07:07:02.982" v="1512" actId="20577"/>
        <pc:sldMkLst>
          <pc:docMk/>
          <pc:sldMk cId="1711461013" sldId="287"/>
        </pc:sldMkLst>
        <pc:spChg chg="mod">
          <ac:chgData name="Mik Zlatin" userId="b9e69d2cc47bc59f" providerId="LiveId" clId="{F700AD0A-D654-460C-9CE5-E2FAC34D46CB}" dt="2024-11-07T07:07:02.982" v="1512" actId="20577"/>
          <ac:spMkLst>
            <pc:docMk/>
            <pc:sldMk cId="1711461013" sldId="287"/>
            <ac:spMk id="43" creationId="{00000000-0000-0000-0000-000000000000}"/>
          </ac:spMkLst>
        </pc:spChg>
      </pc:sldChg>
      <pc:sldChg chg="mod modAnim modShow">
        <pc:chgData name="Mik Zlatin" userId="b9e69d2cc47bc59f" providerId="LiveId" clId="{F700AD0A-D654-460C-9CE5-E2FAC34D46CB}" dt="2024-11-07T08:03:17.526" v="2225" actId="729"/>
        <pc:sldMkLst>
          <pc:docMk/>
          <pc:sldMk cId="4117118501" sldId="293"/>
        </pc:sldMkLst>
      </pc:sldChg>
      <pc:sldChg chg="mod modShow">
        <pc:chgData name="Mik Zlatin" userId="b9e69d2cc47bc59f" providerId="LiveId" clId="{F700AD0A-D654-460C-9CE5-E2FAC34D46CB}" dt="2024-11-07T08:03:32.358" v="2227" actId="729"/>
        <pc:sldMkLst>
          <pc:docMk/>
          <pc:sldMk cId="1574510558" sldId="295"/>
        </pc:sldMkLst>
      </pc:sldChg>
      <pc:sldChg chg="modSp mod modAnim modShow">
        <pc:chgData name="Mik Zlatin" userId="b9e69d2cc47bc59f" providerId="LiveId" clId="{F700AD0A-D654-460C-9CE5-E2FAC34D46CB}" dt="2024-11-07T19:28:12.406" v="2430" actId="20577"/>
        <pc:sldMkLst>
          <pc:docMk/>
          <pc:sldMk cId="2299711454" sldId="299"/>
        </pc:sldMkLst>
        <pc:spChg chg="mod">
          <ac:chgData name="Mik Zlatin" userId="b9e69d2cc47bc59f" providerId="LiveId" clId="{F700AD0A-D654-460C-9CE5-E2FAC34D46CB}" dt="2024-11-07T19:28:12.406" v="2430" actId="20577"/>
          <ac:spMkLst>
            <pc:docMk/>
            <pc:sldMk cId="2299711454" sldId="299"/>
            <ac:spMk id="41" creationId="{00000000-0000-0000-0000-000000000000}"/>
          </ac:spMkLst>
        </pc:spChg>
      </pc:sldChg>
      <pc:sldChg chg="modSp mod">
        <pc:chgData name="Mik Zlatin" userId="b9e69d2cc47bc59f" providerId="LiveId" clId="{F700AD0A-D654-460C-9CE5-E2FAC34D46CB}" dt="2024-11-07T19:28:25.342" v="2431"/>
        <pc:sldMkLst>
          <pc:docMk/>
          <pc:sldMk cId="769356012" sldId="300"/>
        </pc:sldMkLst>
        <pc:spChg chg="mod">
          <ac:chgData name="Mik Zlatin" userId="b9e69d2cc47bc59f" providerId="LiveId" clId="{F700AD0A-D654-460C-9CE5-E2FAC34D46CB}" dt="2024-11-07T19:28:25.342" v="2431"/>
          <ac:spMkLst>
            <pc:docMk/>
            <pc:sldMk cId="769356012" sldId="300"/>
            <ac:spMk id="44" creationId="{1D0E44DB-19C7-2F47-93C8-6D33DFE1C03A}"/>
          </ac:spMkLst>
        </pc:spChg>
      </pc:sldChg>
      <pc:sldChg chg="addSp modSp modNotesTx">
        <pc:chgData name="Mik Zlatin" userId="b9e69d2cc47bc59f" providerId="LiveId" clId="{F700AD0A-D654-460C-9CE5-E2FAC34D46CB}" dt="2024-11-06T23:26:40.497" v="1004"/>
        <pc:sldMkLst>
          <pc:docMk/>
          <pc:sldMk cId="3891471514" sldId="302"/>
        </pc:sldMkLst>
        <pc:picChg chg="add mod">
          <ac:chgData name="Mik Zlatin" userId="b9e69d2cc47bc59f" providerId="LiveId" clId="{F700AD0A-D654-460C-9CE5-E2FAC34D46CB}" dt="2024-11-06T23:26:40.497" v="1004"/>
          <ac:picMkLst>
            <pc:docMk/>
            <pc:sldMk cId="3891471514" sldId="302"/>
            <ac:picMk id="33" creationId="{3B3441D4-063F-76F6-2FE9-8AE78C4BE393}"/>
          </ac:picMkLst>
        </pc:picChg>
      </pc:sldChg>
      <pc:sldChg chg="modSp mod">
        <pc:chgData name="Mik Zlatin" userId="b9e69d2cc47bc59f" providerId="LiveId" clId="{F700AD0A-D654-460C-9CE5-E2FAC34D46CB}" dt="2024-11-07T04:35:06.853" v="1292" actId="14100"/>
        <pc:sldMkLst>
          <pc:docMk/>
          <pc:sldMk cId="4239945634" sldId="316"/>
        </pc:sldMkLst>
        <pc:spChg chg="mod">
          <ac:chgData name="Mik Zlatin" userId="b9e69d2cc47bc59f" providerId="LiveId" clId="{F700AD0A-D654-460C-9CE5-E2FAC34D46CB}" dt="2024-11-07T04:35:06.853" v="1292" actId="14100"/>
          <ac:spMkLst>
            <pc:docMk/>
            <pc:sldMk cId="4239945634" sldId="316"/>
            <ac:spMk id="3" creationId="{00000000-0000-0000-0000-000000000000}"/>
          </ac:spMkLst>
        </pc:spChg>
      </pc:sldChg>
      <pc:sldChg chg="addSp delSp modSp mod delAnim modAnim modNotesTx">
        <pc:chgData name="Mik Zlatin" userId="b9e69d2cc47bc59f" providerId="LiveId" clId="{F700AD0A-D654-460C-9CE5-E2FAC34D46CB}" dt="2024-11-07T07:45:51.213" v="2152"/>
        <pc:sldMkLst>
          <pc:docMk/>
          <pc:sldMk cId="3472668806" sldId="336"/>
        </pc:sldMkLst>
        <pc:spChg chg="mod">
          <ac:chgData name="Mik Zlatin" userId="b9e69d2cc47bc59f" providerId="LiveId" clId="{F700AD0A-D654-460C-9CE5-E2FAC34D46CB}" dt="2024-11-06T22:52:31.032" v="1" actId="20577"/>
          <ac:spMkLst>
            <pc:docMk/>
            <pc:sldMk cId="3472668806" sldId="336"/>
            <ac:spMk id="3" creationId="{00000000-0000-0000-0000-000000000000}"/>
          </ac:spMkLst>
        </pc:spChg>
        <pc:spChg chg="del">
          <ac:chgData name="Mik Zlatin" userId="b9e69d2cc47bc59f" providerId="LiveId" clId="{F700AD0A-D654-460C-9CE5-E2FAC34D46CB}" dt="2024-11-06T22:52:27.893" v="0" actId="478"/>
          <ac:spMkLst>
            <pc:docMk/>
            <pc:sldMk cId="3472668806" sldId="336"/>
            <ac:spMk id="4" creationId="{00000000-0000-0000-0000-000000000000}"/>
          </ac:spMkLst>
        </pc:spChg>
        <pc:spChg chg="del">
          <ac:chgData name="Mik Zlatin" userId="b9e69d2cc47bc59f" providerId="LiveId" clId="{F700AD0A-D654-460C-9CE5-E2FAC34D46CB}" dt="2024-11-06T22:52:36.305" v="2" actId="478"/>
          <ac:spMkLst>
            <pc:docMk/>
            <pc:sldMk cId="3472668806" sldId="336"/>
            <ac:spMk id="5" creationId="{00000000-0000-0000-0000-000000000000}"/>
          </ac:spMkLst>
        </pc:spChg>
        <pc:spChg chg="add mod">
          <ac:chgData name="Mik Zlatin" userId="b9e69d2cc47bc59f" providerId="LiveId" clId="{F700AD0A-D654-460C-9CE5-E2FAC34D46CB}" dt="2024-11-07T07:45:27.938" v="2151" actId="1076"/>
          <ac:spMkLst>
            <pc:docMk/>
            <pc:sldMk cId="3472668806" sldId="336"/>
            <ac:spMk id="7" creationId="{2A046C1A-5772-EFFC-EAA9-C01670EA4666}"/>
          </ac:spMkLst>
        </pc:spChg>
      </pc:sldChg>
      <pc:sldChg chg="modSp">
        <pc:chgData name="Mik Zlatin" userId="b9e69d2cc47bc59f" providerId="LiveId" clId="{F700AD0A-D654-460C-9CE5-E2FAC34D46CB}" dt="2024-11-06T22:52:56.671" v="3" actId="20577"/>
        <pc:sldMkLst>
          <pc:docMk/>
          <pc:sldMk cId="3278790286" sldId="343"/>
        </pc:sldMkLst>
        <pc:spChg chg="mod">
          <ac:chgData name="Mik Zlatin" userId="b9e69d2cc47bc59f" providerId="LiveId" clId="{F700AD0A-D654-460C-9CE5-E2FAC34D46CB}" dt="2024-11-06T22:52:56.671" v="3" actId="20577"/>
          <ac:spMkLst>
            <pc:docMk/>
            <pc:sldMk cId="3278790286" sldId="343"/>
            <ac:spMk id="5" creationId="{00000000-0000-0000-0000-000000000000}"/>
          </ac:spMkLst>
        </pc:spChg>
      </pc:sldChg>
      <pc:sldChg chg="mod modShow">
        <pc:chgData name="Mik Zlatin" userId="b9e69d2cc47bc59f" providerId="LiveId" clId="{F700AD0A-D654-460C-9CE5-E2FAC34D46CB}" dt="2024-11-07T08:03:27.434" v="2226" actId="729"/>
        <pc:sldMkLst>
          <pc:docMk/>
          <pc:sldMk cId="3102715582" sldId="344"/>
        </pc:sldMkLst>
      </pc:sldChg>
      <pc:sldChg chg="modSp">
        <pc:chgData name="Mik Zlatin" userId="b9e69d2cc47bc59f" providerId="LiveId" clId="{F700AD0A-D654-460C-9CE5-E2FAC34D46CB}" dt="2024-11-07T07:46:18.114" v="2155" actId="20577"/>
        <pc:sldMkLst>
          <pc:docMk/>
          <pc:sldMk cId="1801736266" sldId="345"/>
        </pc:sldMkLst>
        <pc:spChg chg="mod">
          <ac:chgData name="Mik Zlatin" userId="b9e69d2cc47bc59f" providerId="LiveId" clId="{F700AD0A-D654-460C-9CE5-E2FAC34D46CB}" dt="2024-11-07T07:46:18.114" v="2155" actId="20577"/>
          <ac:spMkLst>
            <pc:docMk/>
            <pc:sldMk cId="1801736266" sldId="345"/>
            <ac:spMk id="4" creationId="{00000000-0000-0000-0000-000000000000}"/>
          </ac:spMkLst>
        </pc:spChg>
        <pc:spChg chg="mod">
          <ac:chgData name="Mik Zlatin" userId="b9e69d2cc47bc59f" providerId="LiveId" clId="{F700AD0A-D654-460C-9CE5-E2FAC34D46CB}" dt="2024-11-06T22:53:02.182" v="4" actId="20577"/>
          <ac:spMkLst>
            <pc:docMk/>
            <pc:sldMk cId="1801736266" sldId="345"/>
            <ac:spMk id="5" creationId="{00000000-0000-0000-0000-000000000000}"/>
          </ac:spMkLst>
        </pc:spChg>
      </pc:sldChg>
      <pc:sldChg chg="modSp mod">
        <pc:chgData name="Mik Zlatin" userId="b9e69d2cc47bc59f" providerId="LiveId" clId="{F700AD0A-D654-460C-9CE5-E2FAC34D46CB}" dt="2024-11-07T07:46:32.576" v="2158" actId="20577"/>
        <pc:sldMkLst>
          <pc:docMk/>
          <pc:sldMk cId="3807906543" sldId="346"/>
        </pc:sldMkLst>
        <pc:spChg chg="mod">
          <ac:chgData name="Mik Zlatin" userId="b9e69d2cc47bc59f" providerId="LiveId" clId="{F700AD0A-D654-460C-9CE5-E2FAC34D46CB}" dt="2024-11-07T07:46:32.576" v="2158" actId="20577"/>
          <ac:spMkLst>
            <pc:docMk/>
            <pc:sldMk cId="3807906543" sldId="346"/>
            <ac:spMk id="4" creationId="{00000000-0000-0000-0000-000000000000}"/>
          </ac:spMkLst>
        </pc:spChg>
        <pc:spChg chg="mod">
          <ac:chgData name="Mik Zlatin" userId="b9e69d2cc47bc59f" providerId="LiveId" clId="{F700AD0A-D654-460C-9CE5-E2FAC34D46CB}" dt="2024-11-06T22:53:05.693" v="5" actId="20577"/>
          <ac:spMkLst>
            <pc:docMk/>
            <pc:sldMk cId="3807906543" sldId="346"/>
            <ac:spMk id="5" creationId="{00000000-0000-0000-0000-000000000000}"/>
          </ac:spMkLst>
        </pc:spChg>
      </pc:sldChg>
      <pc:sldChg chg="modSp">
        <pc:chgData name="Mik Zlatin" userId="b9e69d2cc47bc59f" providerId="LiveId" clId="{F700AD0A-D654-460C-9CE5-E2FAC34D46CB}" dt="2024-11-06T22:53:08.949" v="6" actId="20577"/>
        <pc:sldMkLst>
          <pc:docMk/>
          <pc:sldMk cId="1192613864" sldId="347"/>
        </pc:sldMkLst>
        <pc:spChg chg="mod">
          <ac:chgData name="Mik Zlatin" userId="b9e69d2cc47bc59f" providerId="LiveId" clId="{F700AD0A-D654-460C-9CE5-E2FAC34D46CB}" dt="2024-11-06T22:53:08.949" v="6" actId="20577"/>
          <ac:spMkLst>
            <pc:docMk/>
            <pc:sldMk cId="1192613864" sldId="347"/>
            <ac:spMk id="5" creationId="{00000000-0000-0000-0000-000000000000}"/>
          </ac:spMkLst>
        </pc:spChg>
      </pc:sldChg>
      <pc:sldChg chg="modSp">
        <pc:chgData name="Mik Zlatin" userId="b9e69d2cc47bc59f" providerId="LiveId" clId="{F700AD0A-D654-460C-9CE5-E2FAC34D46CB}" dt="2024-11-06T22:53:13.520" v="7" actId="20577"/>
        <pc:sldMkLst>
          <pc:docMk/>
          <pc:sldMk cId="1604622654" sldId="348"/>
        </pc:sldMkLst>
        <pc:spChg chg="mod">
          <ac:chgData name="Mik Zlatin" userId="b9e69d2cc47bc59f" providerId="LiveId" clId="{F700AD0A-D654-460C-9CE5-E2FAC34D46CB}" dt="2024-11-06T22:53:13.520" v="7" actId="20577"/>
          <ac:spMkLst>
            <pc:docMk/>
            <pc:sldMk cId="1604622654" sldId="348"/>
            <ac:spMk id="5" creationId="{00000000-0000-0000-0000-000000000000}"/>
          </ac:spMkLst>
        </pc:spChg>
      </pc:sldChg>
      <pc:sldChg chg="modSp">
        <pc:chgData name="Mik Zlatin" userId="b9e69d2cc47bc59f" providerId="LiveId" clId="{F700AD0A-D654-460C-9CE5-E2FAC34D46CB}" dt="2024-11-06T22:53:17.886" v="8" actId="20577"/>
        <pc:sldMkLst>
          <pc:docMk/>
          <pc:sldMk cId="2270955729" sldId="349"/>
        </pc:sldMkLst>
        <pc:spChg chg="mod">
          <ac:chgData name="Mik Zlatin" userId="b9e69d2cc47bc59f" providerId="LiveId" clId="{F700AD0A-D654-460C-9CE5-E2FAC34D46CB}" dt="2024-11-06T22:53:17.886" v="8" actId="20577"/>
          <ac:spMkLst>
            <pc:docMk/>
            <pc:sldMk cId="2270955729" sldId="349"/>
            <ac:spMk id="5" creationId="{00000000-0000-0000-0000-000000000000}"/>
          </ac:spMkLst>
        </pc:spChg>
      </pc:sldChg>
      <pc:sldChg chg="addSp delSp modSp mod">
        <pc:chgData name="Mik Zlatin" userId="b9e69d2cc47bc59f" providerId="LiveId" clId="{F700AD0A-D654-460C-9CE5-E2FAC34D46CB}" dt="2024-11-07T19:23:02.068" v="2422" actId="478"/>
        <pc:sldMkLst>
          <pc:docMk/>
          <pc:sldMk cId="1823976606" sldId="401"/>
        </pc:sldMkLst>
        <pc:spChg chg="add del">
          <ac:chgData name="Mik Zlatin" userId="b9e69d2cc47bc59f" providerId="LiveId" clId="{F700AD0A-D654-460C-9CE5-E2FAC34D46CB}" dt="2024-11-07T19:23:02.068" v="2422" actId="478"/>
          <ac:spMkLst>
            <pc:docMk/>
            <pc:sldMk cId="1823976606" sldId="401"/>
            <ac:spMk id="21" creationId="{00000000-0000-0000-0000-000000000000}"/>
          </ac:spMkLst>
        </pc:spChg>
        <pc:spChg chg="add del">
          <ac:chgData name="Mik Zlatin" userId="b9e69d2cc47bc59f" providerId="LiveId" clId="{F700AD0A-D654-460C-9CE5-E2FAC34D46CB}" dt="2024-11-07T19:23:02.068" v="2422" actId="478"/>
          <ac:spMkLst>
            <pc:docMk/>
            <pc:sldMk cId="1823976606" sldId="401"/>
            <ac:spMk id="22" creationId="{00000000-0000-0000-0000-000000000000}"/>
          </ac:spMkLst>
        </pc:spChg>
        <pc:spChg chg="add del">
          <ac:chgData name="Mik Zlatin" userId="b9e69d2cc47bc59f" providerId="LiveId" clId="{F700AD0A-D654-460C-9CE5-E2FAC34D46CB}" dt="2024-11-07T19:23:02.068" v="2422" actId="478"/>
          <ac:spMkLst>
            <pc:docMk/>
            <pc:sldMk cId="1823976606" sldId="401"/>
            <ac:spMk id="23" creationId="{00000000-0000-0000-0000-000000000000}"/>
          </ac:spMkLst>
        </pc:spChg>
        <pc:spChg chg="add del">
          <ac:chgData name="Mik Zlatin" userId="b9e69d2cc47bc59f" providerId="LiveId" clId="{F700AD0A-D654-460C-9CE5-E2FAC34D46CB}" dt="2024-11-07T19:23:02.068" v="2422" actId="478"/>
          <ac:spMkLst>
            <pc:docMk/>
            <pc:sldMk cId="1823976606" sldId="401"/>
            <ac:spMk id="24" creationId="{00000000-0000-0000-0000-000000000000}"/>
          </ac:spMkLst>
        </pc:spChg>
        <pc:spChg chg="mod">
          <ac:chgData name="Mik Zlatin" userId="b9e69d2cc47bc59f" providerId="LiveId" clId="{F700AD0A-D654-460C-9CE5-E2FAC34D46CB}" dt="2024-11-07T19:22:13.289" v="2411"/>
          <ac:spMkLst>
            <pc:docMk/>
            <pc:sldMk cId="1823976606" sldId="401"/>
            <ac:spMk id="25" creationId="{43545A9C-17E9-3C6F-A899-A01E467E58E5}"/>
          </ac:spMkLst>
        </pc:spChg>
        <pc:spChg chg="mod">
          <ac:chgData name="Mik Zlatin" userId="b9e69d2cc47bc59f" providerId="LiveId" clId="{F700AD0A-D654-460C-9CE5-E2FAC34D46CB}" dt="2024-11-07T19:22:13.289" v="2411"/>
          <ac:spMkLst>
            <pc:docMk/>
            <pc:sldMk cId="1823976606" sldId="401"/>
            <ac:spMk id="27" creationId="{AC46484F-3863-3280-2D5D-42DF934F87A1}"/>
          </ac:spMkLst>
        </pc:spChg>
        <pc:spChg chg="mod">
          <ac:chgData name="Mik Zlatin" userId="b9e69d2cc47bc59f" providerId="LiveId" clId="{F700AD0A-D654-460C-9CE5-E2FAC34D46CB}" dt="2024-11-07T19:22:13.289" v="2411"/>
          <ac:spMkLst>
            <pc:docMk/>
            <pc:sldMk cId="1823976606" sldId="401"/>
            <ac:spMk id="29" creationId="{7A5DD536-AE03-BACE-D0B8-D1322BFECEDA}"/>
          </ac:spMkLst>
        </pc:spChg>
        <pc:spChg chg="mod">
          <ac:chgData name="Mik Zlatin" userId="b9e69d2cc47bc59f" providerId="LiveId" clId="{F700AD0A-D654-460C-9CE5-E2FAC34D46CB}" dt="2024-11-07T19:22:13.289" v="2411"/>
          <ac:spMkLst>
            <pc:docMk/>
            <pc:sldMk cId="1823976606" sldId="401"/>
            <ac:spMk id="30" creationId="{627967B7-E87F-939E-4BE0-8C9FD2B80620}"/>
          </ac:spMkLst>
        </pc:spChg>
        <pc:spChg chg="mod">
          <ac:chgData name="Mik Zlatin" userId="b9e69d2cc47bc59f" providerId="LiveId" clId="{F700AD0A-D654-460C-9CE5-E2FAC34D46CB}" dt="2024-11-07T19:22:13.289" v="2411"/>
          <ac:spMkLst>
            <pc:docMk/>
            <pc:sldMk cId="1823976606" sldId="401"/>
            <ac:spMk id="32" creationId="{87DB48D4-5B25-A0C3-4E5F-A7BC6E33A12E}"/>
          </ac:spMkLst>
        </pc:spChg>
        <pc:spChg chg="mod">
          <ac:chgData name="Mik Zlatin" userId="b9e69d2cc47bc59f" providerId="LiveId" clId="{F700AD0A-D654-460C-9CE5-E2FAC34D46CB}" dt="2024-11-07T19:22:13.289" v="2411"/>
          <ac:spMkLst>
            <pc:docMk/>
            <pc:sldMk cId="1823976606" sldId="401"/>
            <ac:spMk id="33" creationId="{E23DE6B9-186D-AAEC-6F8D-672294483C2C}"/>
          </ac:spMkLst>
        </pc:spChg>
        <pc:spChg chg="mod">
          <ac:chgData name="Mik Zlatin" userId="b9e69d2cc47bc59f" providerId="LiveId" clId="{F700AD0A-D654-460C-9CE5-E2FAC34D46CB}" dt="2024-11-07T19:22:13.289" v="2411"/>
          <ac:spMkLst>
            <pc:docMk/>
            <pc:sldMk cId="1823976606" sldId="401"/>
            <ac:spMk id="35" creationId="{6FFF097C-D313-41C1-6D6B-7F2FBA8538C2}"/>
          </ac:spMkLst>
        </pc:spChg>
        <pc:spChg chg="mod">
          <ac:chgData name="Mik Zlatin" userId="b9e69d2cc47bc59f" providerId="LiveId" clId="{F700AD0A-D654-460C-9CE5-E2FAC34D46CB}" dt="2024-11-07T19:22:13.289" v="2411"/>
          <ac:spMkLst>
            <pc:docMk/>
            <pc:sldMk cId="1823976606" sldId="401"/>
            <ac:spMk id="36" creationId="{811BF72A-DAA1-8EAF-06D3-2AC02BF5BE32}"/>
          </ac:spMkLst>
        </pc:spChg>
        <pc:spChg chg="add mod">
          <ac:chgData name="Mik Zlatin" userId="b9e69d2cc47bc59f" providerId="LiveId" clId="{F700AD0A-D654-460C-9CE5-E2FAC34D46CB}" dt="2024-11-07T19:22:13.289" v="2411"/>
          <ac:spMkLst>
            <pc:docMk/>
            <pc:sldMk cId="1823976606" sldId="401"/>
            <ac:spMk id="42" creationId="{1D0D7CD3-B776-532B-4652-D2537D2D56B6}"/>
          </ac:spMkLst>
        </pc:spChg>
        <pc:spChg chg="add mod">
          <ac:chgData name="Mik Zlatin" userId="b9e69d2cc47bc59f" providerId="LiveId" clId="{F700AD0A-D654-460C-9CE5-E2FAC34D46CB}" dt="2024-11-07T19:22:13.289" v="2411"/>
          <ac:spMkLst>
            <pc:docMk/>
            <pc:sldMk cId="1823976606" sldId="401"/>
            <ac:spMk id="43" creationId="{C59CE915-18FE-1084-BF79-91D76F14203A}"/>
          </ac:spMkLst>
        </pc:spChg>
        <pc:spChg chg="add mod">
          <ac:chgData name="Mik Zlatin" userId="b9e69d2cc47bc59f" providerId="LiveId" clId="{F700AD0A-D654-460C-9CE5-E2FAC34D46CB}" dt="2024-11-07T19:22:13.289" v="2411"/>
          <ac:spMkLst>
            <pc:docMk/>
            <pc:sldMk cId="1823976606" sldId="401"/>
            <ac:spMk id="44" creationId="{B37B6F9C-4AE1-3B43-AC17-D2D557027BF3}"/>
          </ac:spMkLst>
        </pc:spChg>
        <pc:spChg chg="add mod">
          <ac:chgData name="Mik Zlatin" userId="b9e69d2cc47bc59f" providerId="LiveId" clId="{F700AD0A-D654-460C-9CE5-E2FAC34D46CB}" dt="2024-11-07T19:22:13.289" v="2411"/>
          <ac:spMkLst>
            <pc:docMk/>
            <pc:sldMk cId="1823976606" sldId="401"/>
            <ac:spMk id="45" creationId="{A8334846-0098-0840-E97D-954913AF00A3}"/>
          </ac:spMkLst>
        </pc:spChg>
        <pc:spChg chg="add mod">
          <ac:chgData name="Mik Zlatin" userId="b9e69d2cc47bc59f" providerId="LiveId" clId="{F700AD0A-D654-460C-9CE5-E2FAC34D46CB}" dt="2024-11-07T19:22:13.289" v="2411"/>
          <ac:spMkLst>
            <pc:docMk/>
            <pc:sldMk cId="1823976606" sldId="401"/>
            <ac:spMk id="46" creationId="{2D17BDFD-1342-BFBE-A5BB-E7EACFB19C17}"/>
          </ac:spMkLst>
        </pc:spChg>
        <pc:spChg chg="mod">
          <ac:chgData name="Mik Zlatin" userId="b9e69d2cc47bc59f" providerId="LiveId" clId="{F700AD0A-D654-460C-9CE5-E2FAC34D46CB}" dt="2024-11-07T19:22:24.759" v="2414"/>
          <ac:spMkLst>
            <pc:docMk/>
            <pc:sldMk cId="1823976606" sldId="401"/>
            <ac:spMk id="48" creationId="{56CA44B9-4D4A-1509-3831-3434B0A5F9E7}"/>
          </ac:spMkLst>
        </pc:spChg>
        <pc:spChg chg="mod">
          <ac:chgData name="Mik Zlatin" userId="b9e69d2cc47bc59f" providerId="LiveId" clId="{F700AD0A-D654-460C-9CE5-E2FAC34D46CB}" dt="2024-11-07T19:22:24.759" v="2414"/>
          <ac:spMkLst>
            <pc:docMk/>
            <pc:sldMk cId="1823976606" sldId="401"/>
            <ac:spMk id="49" creationId="{07926862-93DB-B89F-C22A-EA069D230A3D}"/>
          </ac:spMkLst>
        </pc:spChg>
        <pc:spChg chg="mod">
          <ac:chgData name="Mik Zlatin" userId="b9e69d2cc47bc59f" providerId="LiveId" clId="{F700AD0A-D654-460C-9CE5-E2FAC34D46CB}" dt="2024-11-07T19:22:24.759" v="2414"/>
          <ac:spMkLst>
            <pc:docMk/>
            <pc:sldMk cId="1823976606" sldId="401"/>
            <ac:spMk id="51" creationId="{7232C1CF-514B-BC58-D8BC-927C23271514}"/>
          </ac:spMkLst>
        </pc:spChg>
        <pc:spChg chg="mod">
          <ac:chgData name="Mik Zlatin" userId="b9e69d2cc47bc59f" providerId="LiveId" clId="{F700AD0A-D654-460C-9CE5-E2FAC34D46CB}" dt="2024-11-07T19:22:24.759" v="2414"/>
          <ac:spMkLst>
            <pc:docMk/>
            <pc:sldMk cId="1823976606" sldId="401"/>
            <ac:spMk id="52" creationId="{8FE0FC78-C1D8-F131-A4F2-36BB86AA0EF2}"/>
          </ac:spMkLst>
        </pc:spChg>
        <pc:spChg chg="mod">
          <ac:chgData name="Mik Zlatin" userId="b9e69d2cc47bc59f" providerId="LiveId" clId="{F700AD0A-D654-460C-9CE5-E2FAC34D46CB}" dt="2024-11-07T19:22:24.759" v="2414"/>
          <ac:spMkLst>
            <pc:docMk/>
            <pc:sldMk cId="1823976606" sldId="401"/>
            <ac:spMk id="54" creationId="{4FA331B7-3F24-E7E2-F6DD-36E9AC8DCE2B}"/>
          </ac:spMkLst>
        </pc:spChg>
        <pc:spChg chg="mod">
          <ac:chgData name="Mik Zlatin" userId="b9e69d2cc47bc59f" providerId="LiveId" clId="{F700AD0A-D654-460C-9CE5-E2FAC34D46CB}" dt="2024-11-07T19:22:24.759" v="2414"/>
          <ac:spMkLst>
            <pc:docMk/>
            <pc:sldMk cId="1823976606" sldId="401"/>
            <ac:spMk id="55" creationId="{056C5150-57C9-AD87-E91A-AD4D58FD23CE}"/>
          </ac:spMkLst>
        </pc:spChg>
        <pc:spChg chg="mod">
          <ac:chgData name="Mik Zlatin" userId="b9e69d2cc47bc59f" providerId="LiveId" clId="{F700AD0A-D654-460C-9CE5-E2FAC34D46CB}" dt="2024-11-07T19:22:24.759" v="2414"/>
          <ac:spMkLst>
            <pc:docMk/>
            <pc:sldMk cId="1823976606" sldId="401"/>
            <ac:spMk id="57" creationId="{68D537A2-FB9A-6BFA-B293-31455D66D92A}"/>
          </ac:spMkLst>
        </pc:spChg>
        <pc:spChg chg="mod">
          <ac:chgData name="Mik Zlatin" userId="b9e69d2cc47bc59f" providerId="LiveId" clId="{F700AD0A-D654-460C-9CE5-E2FAC34D46CB}" dt="2024-11-07T19:22:24.759" v="2414"/>
          <ac:spMkLst>
            <pc:docMk/>
            <pc:sldMk cId="1823976606" sldId="401"/>
            <ac:spMk id="58" creationId="{69EC3FAE-1967-54C3-D323-1CC2B734A6EA}"/>
          </ac:spMkLst>
        </pc:spChg>
        <pc:spChg chg="add mod">
          <ac:chgData name="Mik Zlatin" userId="b9e69d2cc47bc59f" providerId="LiveId" clId="{F700AD0A-D654-460C-9CE5-E2FAC34D46CB}" dt="2024-11-07T19:22:58.220" v="2421" actId="1076"/>
          <ac:spMkLst>
            <pc:docMk/>
            <pc:sldMk cId="1823976606" sldId="401"/>
            <ac:spMk id="64" creationId="{33455AEA-9AF4-AA52-30E2-C85F908FB239}"/>
          </ac:spMkLst>
        </pc:spChg>
        <pc:spChg chg="add mod">
          <ac:chgData name="Mik Zlatin" userId="b9e69d2cc47bc59f" providerId="LiveId" clId="{F700AD0A-D654-460C-9CE5-E2FAC34D46CB}" dt="2024-11-07T19:22:58.220" v="2421" actId="1076"/>
          <ac:spMkLst>
            <pc:docMk/>
            <pc:sldMk cId="1823976606" sldId="401"/>
            <ac:spMk id="65" creationId="{CFB765D0-496F-5ADA-1C73-703D58E774D0}"/>
          </ac:spMkLst>
        </pc:spChg>
        <pc:spChg chg="add mod">
          <ac:chgData name="Mik Zlatin" userId="b9e69d2cc47bc59f" providerId="LiveId" clId="{F700AD0A-D654-460C-9CE5-E2FAC34D46CB}" dt="2024-11-07T19:22:58.220" v="2421" actId="1076"/>
          <ac:spMkLst>
            <pc:docMk/>
            <pc:sldMk cId="1823976606" sldId="401"/>
            <ac:spMk id="66" creationId="{D3575DE2-F166-449D-28DD-98063382ECCA}"/>
          </ac:spMkLst>
        </pc:spChg>
        <pc:spChg chg="add mod">
          <ac:chgData name="Mik Zlatin" userId="b9e69d2cc47bc59f" providerId="LiveId" clId="{F700AD0A-D654-460C-9CE5-E2FAC34D46CB}" dt="2024-11-07T19:22:58.220" v="2421" actId="1076"/>
          <ac:spMkLst>
            <pc:docMk/>
            <pc:sldMk cId="1823976606" sldId="401"/>
            <ac:spMk id="67" creationId="{4373D810-FF79-6D77-8BFA-81E014E2B125}"/>
          </ac:spMkLst>
        </pc:spChg>
        <pc:spChg chg="add mod">
          <ac:chgData name="Mik Zlatin" userId="b9e69d2cc47bc59f" providerId="LiveId" clId="{F700AD0A-D654-460C-9CE5-E2FAC34D46CB}" dt="2024-11-07T19:22:58.220" v="2421" actId="1076"/>
          <ac:spMkLst>
            <pc:docMk/>
            <pc:sldMk cId="1823976606" sldId="401"/>
            <ac:spMk id="68" creationId="{61C26286-4596-1295-C247-6F238E7485CB}"/>
          </ac:spMkLst>
        </pc:spChg>
        <pc:grpChg chg="add del">
          <ac:chgData name="Mik Zlatin" userId="b9e69d2cc47bc59f" providerId="LiveId" clId="{F700AD0A-D654-460C-9CE5-E2FAC34D46CB}" dt="2024-11-07T19:23:02.068" v="2422" actId="478"/>
          <ac:grpSpMkLst>
            <pc:docMk/>
            <pc:sldMk cId="1823976606" sldId="401"/>
            <ac:grpSpMk id="4" creationId="{00000000-0000-0000-0000-000000000000}"/>
          </ac:grpSpMkLst>
        </pc:grpChg>
        <pc:grpChg chg="add del">
          <ac:chgData name="Mik Zlatin" userId="b9e69d2cc47bc59f" providerId="LiveId" clId="{F700AD0A-D654-460C-9CE5-E2FAC34D46CB}" dt="2024-11-07T19:23:02.068" v="2422" actId="478"/>
          <ac:grpSpMkLst>
            <pc:docMk/>
            <pc:sldMk cId="1823976606" sldId="401"/>
            <ac:grpSpMk id="7" creationId="{00000000-0000-0000-0000-000000000000}"/>
          </ac:grpSpMkLst>
        </pc:grpChg>
        <pc:grpChg chg="add del">
          <ac:chgData name="Mik Zlatin" userId="b9e69d2cc47bc59f" providerId="LiveId" clId="{F700AD0A-D654-460C-9CE5-E2FAC34D46CB}" dt="2024-11-07T19:23:02.068" v="2422" actId="478"/>
          <ac:grpSpMkLst>
            <pc:docMk/>
            <pc:sldMk cId="1823976606" sldId="401"/>
            <ac:grpSpMk id="10" creationId="{00000000-0000-0000-0000-000000000000}"/>
          </ac:grpSpMkLst>
        </pc:grpChg>
        <pc:grpChg chg="add del">
          <ac:chgData name="Mik Zlatin" userId="b9e69d2cc47bc59f" providerId="LiveId" clId="{F700AD0A-D654-460C-9CE5-E2FAC34D46CB}" dt="2024-11-07T19:23:02.068" v="2422" actId="478"/>
          <ac:grpSpMkLst>
            <pc:docMk/>
            <pc:sldMk cId="1823976606" sldId="401"/>
            <ac:grpSpMk id="13" creationId="{00000000-0000-0000-0000-000000000000}"/>
          </ac:grpSpMkLst>
        </pc:grpChg>
        <pc:grpChg chg="add mod">
          <ac:chgData name="Mik Zlatin" userId="b9e69d2cc47bc59f" providerId="LiveId" clId="{F700AD0A-D654-460C-9CE5-E2FAC34D46CB}" dt="2024-11-07T19:22:13.289" v="2411"/>
          <ac:grpSpMkLst>
            <pc:docMk/>
            <pc:sldMk cId="1823976606" sldId="401"/>
            <ac:grpSpMk id="19" creationId="{3F92C5A9-77F5-6843-A68D-B410955CF5C3}"/>
          </ac:grpSpMkLst>
        </pc:grpChg>
        <pc:grpChg chg="add mod">
          <ac:chgData name="Mik Zlatin" userId="b9e69d2cc47bc59f" providerId="LiveId" clId="{F700AD0A-D654-460C-9CE5-E2FAC34D46CB}" dt="2024-11-07T19:22:13.289" v="2411"/>
          <ac:grpSpMkLst>
            <pc:docMk/>
            <pc:sldMk cId="1823976606" sldId="401"/>
            <ac:grpSpMk id="28" creationId="{6DECD344-F05E-AB6E-82BF-6194DC631DD8}"/>
          </ac:grpSpMkLst>
        </pc:grpChg>
        <pc:grpChg chg="add mod">
          <ac:chgData name="Mik Zlatin" userId="b9e69d2cc47bc59f" providerId="LiveId" clId="{F700AD0A-D654-460C-9CE5-E2FAC34D46CB}" dt="2024-11-07T19:22:13.289" v="2411"/>
          <ac:grpSpMkLst>
            <pc:docMk/>
            <pc:sldMk cId="1823976606" sldId="401"/>
            <ac:grpSpMk id="31" creationId="{016DC2C3-6471-6EC4-EA55-F51574A848AF}"/>
          </ac:grpSpMkLst>
        </pc:grpChg>
        <pc:grpChg chg="add mod">
          <ac:chgData name="Mik Zlatin" userId="b9e69d2cc47bc59f" providerId="LiveId" clId="{F700AD0A-D654-460C-9CE5-E2FAC34D46CB}" dt="2024-11-07T19:22:13.289" v="2411"/>
          <ac:grpSpMkLst>
            <pc:docMk/>
            <pc:sldMk cId="1823976606" sldId="401"/>
            <ac:grpSpMk id="34" creationId="{DDF8E722-5ACD-D812-FE0A-B9D303EE5564}"/>
          </ac:grpSpMkLst>
        </pc:grpChg>
        <pc:grpChg chg="add mod">
          <ac:chgData name="Mik Zlatin" userId="b9e69d2cc47bc59f" providerId="LiveId" clId="{F700AD0A-D654-460C-9CE5-E2FAC34D46CB}" dt="2024-11-07T19:22:58.220" v="2421" actId="1076"/>
          <ac:grpSpMkLst>
            <pc:docMk/>
            <pc:sldMk cId="1823976606" sldId="401"/>
            <ac:grpSpMk id="47" creationId="{D8DFF16F-ECF9-1A34-EBDC-6EE5EB12FD41}"/>
          </ac:grpSpMkLst>
        </pc:grpChg>
        <pc:grpChg chg="add mod">
          <ac:chgData name="Mik Zlatin" userId="b9e69d2cc47bc59f" providerId="LiveId" clId="{F700AD0A-D654-460C-9CE5-E2FAC34D46CB}" dt="2024-11-07T19:22:58.220" v="2421" actId="1076"/>
          <ac:grpSpMkLst>
            <pc:docMk/>
            <pc:sldMk cId="1823976606" sldId="401"/>
            <ac:grpSpMk id="50" creationId="{6705F036-E437-BBB6-0233-316573680854}"/>
          </ac:grpSpMkLst>
        </pc:grpChg>
        <pc:grpChg chg="add mod">
          <ac:chgData name="Mik Zlatin" userId="b9e69d2cc47bc59f" providerId="LiveId" clId="{F700AD0A-D654-460C-9CE5-E2FAC34D46CB}" dt="2024-11-07T19:22:58.220" v="2421" actId="1076"/>
          <ac:grpSpMkLst>
            <pc:docMk/>
            <pc:sldMk cId="1823976606" sldId="401"/>
            <ac:grpSpMk id="53" creationId="{4AB57CCD-FB1C-4E57-8887-26F57A8CB180}"/>
          </ac:grpSpMkLst>
        </pc:grpChg>
        <pc:grpChg chg="add mod">
          <ac:chgData name="Mik Zlatin" userId="b9e69d2cc47bc59f" providerId="LiveId" clId="{F700AD0A-D654-460C-9CE5-E2FAC34D46CB}" dt="2024-11-07T19:22:58.220" v="2421" actId="1076"/>
          <ac:grpSpMkLst>
            <pc:docMk/>
            <pc:sldMk cId="1823976606" sldId="401"/>
            <ac:grpSpMk id="56" creationId="{B64BE0B2-C45B-D31B-4315-CFD55542342C}"/>
          </ac:grpSpMkLst>
        </pc:grpChg>
        <pc:cxnChg chg="add del mod">
          <ac:chgData name="Mik Zlatin" userId="b9e69d2cc47bc59f" providerId="LiveId" clId="{F700AD0A-D654-460C-9CE5-E2FAC34D46CB}" dt="2024-11-07T19:23:02.068" v="2422" actId="478"/>
          <ac:cxnSpMkLst>
            <pc:docMk/>
            <pc:sldMk cId="1823976606" sldId="401"/>
            <ac:cxnSpMk id="16" creationId="{00000000-0000-0000-0000-000000000000}"/>
          </ac:cxnSpMkLst>
        </pc:cxnChg>
        <pc:cxnChg chg="add del mod">
          <ac:chgData name="Mik Zlatin" userId="b9e69d2cc47bc59f" providerId="LiveId" clId="{F700AD0A-D654-460C-9CE5-E2FAC34D46CB}" dt="2024-11-07T19:23:02.068" v="2422" actId="478"/>
          <ac:cxnSpMkLst>
            <pc:docMk/>
            <pc:sldMk cId="1823976606" sldId="401"/>
            <ac:cxnSpMk id="17" creationId="{00000000-0000-0000-0000-000000000000}"/>
          </ac:cxnSpMkLst>
        </pc:cxnChg>
        <pc:cxnChg chg="add del mod">
          <ac:chgData name="Mik Zlatin" userId="b9e69d2cc47bc59f" providerId="LiveId" clId="{F700AD0A-D654-460C-9CE5-E2FAC34D46CB}" dt="2024-11-07T19:23:02.068" v="2422" actId="478"/>
          <ac:cxnSpMkLst>
            <pc:docMk/>
            <pc:sldMk cId="1823976606" sldId="401"/>
            <ac:cxnSpMk id="18" creationId="{00000000-0000-0000-0000-000000000000}"/>
          </ac:cxnSpMkLst>
        </pc:cxnChg>
        <pc:cxnChg chg="add del mod">
          <ac:chgData name="Mik Zlatin" userId="b9e69d2cc47bc59f" providerId="LiveId" clId="{F700AD0A-D654-460C-9CE5-E2FAC34D46CB}" dt="2024-11-07T19:23:02.068" v="2422" actId="478"/>
          <ac:cxnSpMkLst>
            <pc:docMk/>
            <pc:sldMk cId="1823976606" sldId="401"/>
            <ac:cxnSpMk id="20" creationId="{00000000-0000-0000-0000-000000000000}"/>
          </ac:cxnSpMkLst>
        </pc:cxnChg>
        <pc:cxnChg chg="add mod">
          <ac:chgData name="Mik Zlatin" userId="b9e69d2cc47bc59f" providerId="LiveId" clId="{F700AD0A-D654-460C-9CE5-E2FAC34D46CB}" dt="2024-11-07T19:22:13.289" v="2411"/>
          <ac:cxnSpMkLst>
            <pc:docMk/>
            <pc:sldMk cId="1823976606" sldId="401"/>
            <ac:cxnSpMk id="37" creationId="{A461A893-3D9F-B558-5938-20CB2B809D43}"/>
          </ac:cxnSpMkLst>
        </pc:cxnChg>
        <pc:cxnChg chg="add mod">
          <ac:chgData name="Mik Zlatin" userId="b9e69d2cc47bc59f" providerId="LiveId" clId="{F700AD0A-D654-460C-9CE5-E2FAC34D46CB}" dt="2024-11-07T19:22:13.289" v="2411"/>
          <ac:cxnSpMkLst>
            <pc:docMk/>
            <pc:sldMk cId="1823976606" sldId="401"/>
            <ac:cxnSpMk id="38" creationId="{4AB1A144-A8DC-4281-BC5F-F498F4BE1D8E}"/>
          </ac:cxnSpMkLst>
        </pc:cxnChg>
        <pc:cxnChg chg="add mod">
          <ac:chgData name="Mik Zlatin" userId="b9e69d2cc47bc59f" providerId="LiveId" clId="{F700AD0A-D654-460C-9CE5-E2FAC34D46CB}" dt="2024-11-07T19:22:13.289" v="2411"/>
          <ac:cxnSpMkLst>
            <pc:docMk/>
            <pc:sldMk cId="1823976606" sldId="401"/>
            <ac:cxnSpMk id="39" creationId="{9AC634F6-DDF6-C06A-5335-3FAB0FA88106}"/>
          </ac:cxnSpMkLst>
        </pc:cxnChg>
        <pc:cxnChg chg="add mod">
          <ac:chgData name="Mik Zlatin" userId="b9e69d2cc47bc59f" providerId="LiveId" clId="{F700AD0A-D654-460C-9CE5-E2FAC34D46CB}" dt="2024-11-07T19:22:13.289" v="2411"/>
          <ac:cxnSpMkLst>
            <pc:docMk/>
            <pc:sldMk cId="1823976606" sldId="401"/>
            <ac:cxnSpMk id="40" creationId="{19BD0023-3725-EBA6-D597-5D7060F6BB19}"/>
          </ac:cxnSpMkLst>
        </pc:cxnChg>
        <pc:cxnChg chg="add mod">
          <ac:chgData name="Mik Zlatin" userId="b9e69d2cc47bc59f" providerId="LiveId" clId="{F700AD0A-D654-460C-9CE5-E2FAC34D46CB}" dt="2024-11-07T19:22:13.289" v="2411"/>
          <ac:cxnSpMkLst>
            <pc:docMk/>
            <pc:sldMk cId="1823976606" sldId="401"/>
            <ac:cxnSpMk id="41" creationId="{9090CC73-D38E-009F-27FF-E56C9031F933}"/>
          </ac:cxnSpMkLst>
        </pc:cxnChg>
        <pc:cxnChg chg="add mod">
          <ac:chgData name="Mik Zlatin" userId="b9e69d2cc47bc59f" providerId="LiveId" clId="{F700AD0A-D654-460C-9CE5-E2FAC34D46CB}" dt="2024-11-07T19:22:58.220" v="2421" actId="1076"/>
          <ac:cxnSpMkLst>
            <pc:docMk/>
            <pc:sldMk cId="1823976606" sldId="401"/>
            <ac:cxnSpMk id="59" creationId="{894FA79D-4B63-C362-D1CB-D3A33CB0DFED}"/>
          </ac:cxnSpMkLst>
        </pc:cxnChg>
        <pc:cxnChg chg="add mod">
          <ac:chgData name="Mik Zlatin" userId="b9e69d2cc47bc59f" providerId="LiveId" clId="{F700AD0A-D654-460C-9CE5-E2FAC34D46CB}" dt="2024-11-07T19:22:58.220" v="2421" actId="1076"/>
          <ac:cxnSpMkLst>
            <pc:docMk/>
            <pc:sldMk cId="1823976606" sldId="401"/>
            <ac:cxnSpMk id="60" creationId="{A2FC9DC4-6329-329F-C0AE-D8C12132CD8B}"/>
          </ac:cxnSpMkLst>
        </pc:cxnChg>
        <pc:cxnChg chg="add mod">
          <ac:chgData name="Mik Zlatin" userId="b9e69d2cc47bc59f" providerId="LiveId" clId="{F700AD0A-D654-460C-9CE5-E2FAC34D46CB}" dt="2024-11-07T19:22:58.220" v="2421" actId="1076"/>
          <ac:cxnSpMkLst>
            <pc:docMk/>
            <pc:sldMk cId="1823976606" sldId="401"/>
            <ac:cxnSpMk id="61" creationId="{018FCFBE-7B67-6BD5-C146-C95BA83FCF51}"/>
          </ac:cxnSpMkLst>
        </pc:cxnChg>
        <pc:cxnChg chg="add mod">
          <ac:chgData name="Mik Zlatin" userId="b9e69d2cc47bc59f" providerId="LiveId" clId="{F700AD0A-D654-460C-9CE5-E2FAC34D46CB}" dt="2024-11-07T19:22:58.220" v="2421" actId="1076"/>
          <ac:cxnSpMkLst>
            <pc:docMk/>
            <pc:sldMk cId="1823976606" sldId="401"/>
            <ac:cxnSpMk id="62" creationId="{1FCC9D41-9518-60BE-B4F3-58D900AA0CD6}"/>
          </ac:cxnSpMkLst>
        </pc:cxnChg>
        <pc:cxnChg chg="add mod">
          <ac:chgData name="Mik Zlatin" userId="b9e69d2cc47bc59f" providerId="LiveId" clId="{F700AD0A-D654-460C-9CE5-E2FAC34D46CB}" dt="2024-11-07T19:22:58.220" v="2421" actId="1076"/>
          <ac:cxnSpMkLst>
            <pc:docMk/>
            <pc:sldMk cId="1823976606" sldId="401"/>
            <ac:cxnSpMk id="63" creationId="{C07F4446-5EEE-E6A9-23AF-B3386056D24E}"/>
          </ac:cxnSpMkLst>
        </pc:cxnChg>
      </pc:sldChg>
      <pc:sldChg chg="mod modShow">
        <pc:chgData name="Mik Zlatin" userId="b9e69d2cc47bc59f" providerId="LiveId" clId="{F700AD0A-D654-460C-9CE5-E2FAC34D46CB}" dt="2024-11-07T14:01:10.828" v="2234" actId="729"/>
        <pc:sldMkLst>
          <pc:docMk/>
          <pc:sldMk cId="1435635344" sldId="415"/>
        </pc:sldMkLst>
      </pc:sldChg>
      <pc:sldChg chg="del">
        <pc:chgData name="Mik Zlatin" userId="b9e69d2cc47bc59f" providerId="LiveId" clId="{F700AD0A-D654-460C-9CE5-E2FAC34D46CB}" dt="2024-11-07T04:30:36.036" v="1289" actId="47"/>
        <pc:sldMkLst>
          <pc:docMk/>
          <pc:sldMk cId="3059918174" sldId="419"/>
        </pc:sldMkLst>
      </pc:sldChg>
      <pc:sldChg chg="modSp mod">
        <pc:chgData name="Mik Zlatin" userId="b9e69d2cc47bc59f" providerId="LiveId" clId="{F700AD0A-D654-460C-9CE5-E2FAC34D46CB}" dt="2024-11-07T04:37:05.123" v="1310" actId="1076"/>
        <pc:sldMkLst>
          <pc:docMk/>
          <pc:sldMk cId="255883772" sldId="420"/>
        </pc:sldMkLst>
        <pc:spChg chg="mod">
          <ac:chgData name="Mik Zlatin" userId="b9e69d2cc47bc59f" providerId="LiveId" clId="{F700AD0A-D654-460C-9CE5-E2FAC34D46CB}" dt="2024-11-07T04:37:05.123" v="1310" actId="1076"/>
          <ac:spMkLst>
            <pc:docMk/>
            <pc:sldMk cId="255883772" sldId="420"/>
            <ac:spMk id="57" creationId="{0C5EF91B-C98C-29EA-0D33-79AB07753DB5}"/>
          </ac:spMkLst>
        </pc:spChg>
        <pc:spChg chg="mod">
          <ac:chgData name="Mik Zlatin" userId="b9e69d2cc47bc59f" providerId="LiveId" clId="{F700AD0A-D654-460C-9CE5-E2FAC34D46CB}" dt="2024-11-07T04:37:05.123" v="1310" actId="1076"/>
          <ac:spMkLst>
            <pc:docMk/>
            <pc:sldMk cId="255883772" sldId="420"/>
            <ac:spMk id="58" creationId="{89BC75ED-05CA-A2DA-C953-A5A42CA8FCAC}"/>
          </ac:spMkLst>
        </pc:spChg>
        <pc:grpChg chg="mod">
          <ac:chgData name="Mik Zlatin" userId="b9e69d2cc47bc59f" providerId="LiveId" clId="{F700AD0A-D654-460C-9CE5-E2FAC34D46CB}" dt="2024-11-07T04:37:05.123" v="1310" actId="1076"/>
          <ac:grpSpMkLst>
            <pc:docMk/>
            <pc:sldMk cId="255883772" sldId="420"/>
            <ac:grpSpMk id="39" creationId="{965D9208-B714-FBA6-772D-7799C1E37438}"/>
          </ac:grpSpMkLst>
        </pc:grpChg>
        <pc:grpChg chg="mod">
          <ac:chgData name="Mik Zlatin" userId="b9e69d2cc47bc59f" providerId="LiveId" clId="{F700AD0A-D654-460C-9CE5-E2FAC34D46CB}" dt="2024-11-07T04:37:05.123" v="1310" actId="1076"/>
          <ac:grpSpMkLst>
            <pc:docMk/>
            <pc:sldMk cId="255883772" sldId="420"/>
            <ac:grpSpMk id="42" creationId="{DEEC90E0-182D-783C-21E1-95D7E978C5AC}"/>
          </ac:grpSpMkLst>
        </pc:grpChg>
        <pc:grpChg chg="mod">
          <ac:chgData name="Mik Zlatin" userId="b9e69d2cc47bc59f" providerId="LiveId" clId="{F700AD0A-D654-460C-9CE5-E2FAC34D46CB}" dt="2024-11-07T04:37:05.123" v="1310" actId="1076"/>
          <ac:grpSpMkLst>
            <pc:docMk/>
            <pc:sldMk cId="255883772" sldId="420"/>
            <ac:grpSpMk id="45" creationId="{E39DFC93-EC01-7C81-B5AA-FAAC75600091}"/>
          </ac:grpSpMkLst>
        </pc:grpChg>
        <pc:grpChg chg="mod">
          <ac:chgData name="Mik Zlatin" userId="b9e69d2cc47bc59f" providerId="LiveId" clId="{F700AD0A-D654-460C-9CE5-E2FAC34D46CB}" dt="2024-11-07T04:37:05.123" v="1310" actId="1076"/>
          <ac:grpSpMkLst>
            <pc:docMk/>
            <pc:sldMk cId="255883772" sldId="420"/>
            <ac:grpSpMk id="48" creationId="{1E9BD125-83A6-394A-E8FE-E3A236938F67}"/>
          </ac:grpSpMkLst>
        </pc:grpChg>
        <pc:grpChg chg="mod">
          <ac:chgData name="Mik Zlatin" userId="b9e69d2cc47bc59f" providerId="LiveId" clId="{F700AD0A-D654-460C-9CE5-E2FAC34D46CB}" dt="2024-11-07T04:37:05.123" v="1310" actId="1076"/>
          <ac:grpSpMkLst>
            <pc:docMk/>
            <pc:sldMk cId="255883772" sldId="420"/>
            <ac:grpSpMk id="51" creationId="{5A81F47D-09D5-CDC1-A84D-01C807070B7A}"/>
          </ac:grpSpMkLst>
        </pc:grpChg>
        <pc:grpChg chg="mod">
          <ac:chgData name="Mik Zlatin" userId="b9e69d2cc47bc59f" providerId="LiveId" clId="{F700AD0A-D654-460C-9CE5-E2FAC34D46CB}" dt="2024-11-07T04:37:05.123" v="1310" actId="1076"/>
          <ac:grpSpMkLst>
            <pc:docMk/>
            <pc:sldMk cId="255883772" sldId="420"/>
            <ac:grpSpMk id="54" creationId="{C70B9C7A-453C-60DD-DEEF-7999BFFC1B64}"/>
          </ac:grpSpMkLst>
        </pc:grpChg>
      </pc:sldChg>
      <pc:sldChg chg="modSp modAnim">
        <pc:chgData name="Mik Zlatin" userId="b9e69d2cc47bc59f" providerId="LiveId" clId="{F700AD0A-D654-460C-9CE5-E2FAC34D46CB}" dt="2024-11-07T06:06:59.041" v="1494" actId="20577"/>
        <pc:sldMkLst>
          <pc:docMk/>
          <pc:sldMk cId="3106984234" sldId="422"/>
        </pc:sldMkLst>
        <pc:spChg chg="mod">
          <ac:chgData name="Mik Zlatin" userId="b9e69d2cc47bc59f" providerId="LiveId" clId="{F700AD0A-D654-460C-9CE5-E2FAC34D46CB}" dt="2024-11-07T06:06:59.041" v="1494" actId="20577"/>
          <ac:spMkLst>
            <pc:docMk/>
            <pc:sldMk cId="3106984234" sldId="422"/>
            <ac:spMk id="3" creationId="{01FC7600-DCA0-D68E-5F42-19CE49FBFE9E}"/>
          </ac:spMkLst>
        </pc:spChg>
      </pc:sldChg>
      <pc:sldChg chg="modSp mod modNotesTx">
        <pc:chgData name="Mik Zlatin" userId="b9e69d2cc47bc59f" providerId="LiveId" clId="{F700AD0A-D654-460C-9CE5-E2FAC34D46CB}" dt="2024-11-07T07:35:28.343" v="2077" actId="20577"/>
        <pc:sldMkLst>
          <pc:docMk/>
          <pc:sldMk cId="557815284" sldId="423"/>
        </pc:sldMkLst>
        <pc:spChg chg="mod">
          <ac:chgData name="Mik Zlatin" userId="b9e69d2cc47bc59f" providerId="LiveId" clId="{F700AD0A-D654-460C-9CE5-E2FAC34D46CB}" dt="2024-11-06T23:24:29.337" v="1001" actId="20577"/>
          <ac:spMkLst>
            <pc:docMk/>
            <pc:sldMk cId="557815284" sldId="423"/>
            <ac:spMk id="2" creationId="{8D97E07A-A326-04FA-273C-32280EEE65BF}"/>
          </ac:spMkLst>
        </pc:spChg>
        <pc:spChg chg="mod">
          <ac:chgData name="Mik Zlatin" userId="b9e69d2cc47bc59f" providerId="LiveId" clId="{F700AD0A-D654-460C-9CE5-E2FAC34D46CB}" dt="2024-11-07T07:11:11.466" v="1522" actId="20577"/>
          <ac:spMkLst>
            <pc:docMk/>
            <pc:sldMk cId="557815284" sldId="423"/>
            <ac:spMk id="58" creationId="{C468567F-641D-035D-AB47-6046CB69FC8D}"/>
          </ac:spMkLst>
        </pc:spChg>
        <pc:spChg chg="mod">
          <ac:chgData name="Mik Zlatin" userId="b9e69d2cc47bc59f" providerId="LiveId" clId="{F700AD0A-D654-460C-9CE5-E2FAC34D46CB}" dt="2024-11-07T07:11:12.206" v="1524" actId="20577"/>
          <ac:spMkLst>
            <pc:docMk/>
            <pc:sldMk cId="557815284" sldId="423"/>
            <ac:spMk id="59" creationId="{86F423FB-B415-795C-3572-F4AC124674AA}"/>
          </ac:spMkLst>
        </pc:spChg>
        <pc:spChg chg="mod">
          <ac:chgData name="Mik Zlatin" userId="b9e69d2cc47bc59f" providerId="LiveId" clId="{F700AD0A-D654-460C-9CE5-E2FAC34D46CB}" dt="2024-11-07T07:11:10.790" v="1520" actId="20577"/>
          <ac:spMkLst>
            <pc:docMk/>
            <pc:sldMk cId="557815284" sldId="423"/>
            <ac:spMk id="74" creationId="{6EEAA20D-2446-388F-0E21-01560F65344B}"/>
          </ac:spMkLst>
        </pc:spChg>
        <pc:spChg chg="mod">
          <ac:chgData name="Mik Zlatin" userId="b9e69d2cc47bc59f" providerId="LiveId" clId="{F700AD0A-D654-460C-9CE5-E2FAC34D46CB}" dt="2024-11-07T05:03:13.955" v="1405" actId="20577"/>
          <ac:spMkLst>
            <pc:docMk/>
            <pc:sldMk cId="557815284" sldId="423"/>
            <ac:spMk id="90" creationId="{A43BA43D-AF46-380D-C718-AFBB04123F6D}"/>
          </ac:spMkLst>
        </pc:spChg>
      </pc:sldChg>
      <pc:sldChg chg="modAnim">
        <pc:chgData name="Mik Zlatin" userId="b9e69d2cc47bc59f" providerId="LiveId" clId="{F700AD0A-D654-460C-9CE5-E2FAC34D46CB}" dt="2024-11-07T05:28:07.293" v="1478"/>
        <pc:sldMkLst>
          <pc:docMk/>
          <pc:sldMk cId="2066716312" sldId="426"/>
        </pc:sldMkLst>
      </pc:sldChg>
      <pc:sldChg chg="modSp">
        <pc:chgData name="Mik Zlatin" userId="b9e69d2cc47bc59f" providerId="LiveId" clId="{F700AD0A-D654-460C-9CE5-E2FAC34D46CB}" dt="2024-11-07T06:16:26.309" v="1506" actId="20577"/>
        <pc:sldMkLst>
          <pc:docMk/>
          <pc:sldMk cId="2112180342" sldId="427"/>
        </pc:sldMkLst>
        <pc:spChg chg="mod">
          <ac:chgData name="Mik Zlatin" userId="b9e69d2cc47bc59f" providerId="LiveId" clId="{F700AD0A-D654-460C-9CE5-E2FAC34D46CB}" dt="2024-11-07T06:16:26.309" v="1506" actId="20577"/>
          <ac:spMkLst>
            <pc:docMk/>
            <pc:sldMk cId="2112180342" sldId="427"/>
            <ac:spMk id="3" creationId="{7339A12D-7894-4702-8471-CCB5D65351B3}"/>
          </ac:spMkLst>
        </pc:spChg>
      </pc:sldChg>
      <pc:sldChg chg="delSp mod delAnim">
        <pc:chgData name="Mik Zlatin" userId="b9e69d2cc47bc59f" providerId="LiveId" clId="{F700AD0A-D654-460C-9CE5-E2FAC34D46CB}" dt="2024-11-07T13:56:35.115" v="2233" actId="478"/>
        <pc:sldMkLst>
          <pc:docMk/>
          <pc:sldMk cId="147940552" sldId="429"/>
        </pc:sldMkLst>
        <pc:spChg chg="del">
          <ac:chgData name="Mik Zlatin" userId="b9e69d2cc47bc59f" providerId="LiveId" clId="{F700AD0A-D654-460C-9CE5-E2FAC34D46CB}" dt="2024-11-07T13:56:35.115" v="2233" actId="478"/>
          <ac:spMkLst>
            <pc:docMk/>
            <pc:sldMk cId="147940552" sldId="429"/>
            <ac:spMk id="37" creationId="{217DDCF2-4E9D-3F80-FC93-E5EFBC9C5B01}"/>
          </ac:spMkLst>
        </pc:spChg>
      </pc:sldChg>
      <pc:sldChg chg="mod modShow">
        <pc:chgData name="Mik Zlatin" userId="b9e69d2cc47bc59f" providerId="LiveId" clId="{F700AD0A-D654-460C-9CE5-E2FAC34D46CB}" dt="2024-11-07T08:03:17.526" v="2225" actId="729"/>
        <pc:sldMkLst>
          <pc:docMk/>
          <pc:sldMk cId="3279046270" sldId="430"/>
        </pc:sldMkLst>
      </pc:sldChg>
      <pc:sldChg chg="mod modShow">
        <pc:chgData name="Mik Zlatin" userId="b9e69d2cc47bc59f" providerId="LiveId" clId="{F700AD0A-D654-460C-9CE5-E2FAC34D46CB}" dt="2024-11-07T07:55:09.533" v="2205" actId="729"/>
        <pc:sldMkLst>
          <pc:docMk/>
          <pc:sldMk cId="1103872921" sldId="432"/>
        </pc:sldMkLst>
      </pc:sldChg>
      <pc:sldChg chg="addSp modSp mod modAnim">
        <pc:chgData name="Mik Zlatin" userId="b9e69d2cc47bc59f" providerId="LiveId" clId="{F700AD0A-D654-460C-9CE5-E2FAC34D46CB}" dt="2024-11-07T07:48:52.614" v="2196" actId="20577"/>
        <pc:sldMkLst>
          <pc:docMk/>
          <pc:sldMk cId="3964344927" sldId="435"/>
        </pc:sldMkLst>
        <pc:spChg chg="add mod">
          <ac:chgData name="Mik Zlatin" userId="b9e69d2cc47bc59f" providerId="LiveId" clId="{F700AD0A-D654-460C-9CE5-E2FAC34D46CB}" dt="2024-11-07T05:06:46.083" v="1408" actId="1076"/>
          <ac:spMkLst>
            <pc:docMk/>
            <pc:sldMk cId="3964344927" sldId="435"/>
            <ac:spMk id="3" creationId="{4221B463-9BA6-7652-D43A-C523ECA83FF3}"/>
          </ac:spMkLst>
        </pc:spChg>
        <pc:spChg chg="mod">
          <ac:chgData name="Mik Zlatin" userId="b9e69d2cc47bc59f" providerId="LiveId" clId="{F700AD0A-D654-460C-9CE5-E2FAC34D46CB}" dt="2024-11-06T22:54:06.137" v="9" actId="20577"/>
          <ac:spMkLst>
            <pc:docMk/>
            <pc:sldMk cId="3964344927" sldId="435"/>
            <ac:spMk id="33" creationId="{9145CC5D-3A78-D92C-3C0C-C3200A3D4733}"/>
          </ac:spMkLst>
        </pc:spChg>
        <pc:spChg chg="add mod">
          <ac:chgData name="Mik Zlatin" userId="b9e69d2cc47bc59f" providerId="LiveId" clId="{F700AD0A-D654-460C-9CE5-E2FAC34D46CB}" dt="2024-11-07T07:37:50.546" v="2104" actId="20577"/>
          <ac:spMkLst>
            <pc:docMk/>
            <pc:sldMk cId="3964344927" sldId="435"/>
            <ac:spMk id="35" creationId="{26BA2B98-CEBD-C347-7BF2-F81A2E3EC102}"/>
          </ac:spMkLst>
        </pc:spChg>
        <pc:spChg chg="add mod">
          <ac:chgData name="Mik Zlatin" userId="b9e69d2cc47bc59f" providerId="LiveId" clId="{F700AD0A-D654-460C-9CE5-E2FAC34D46CB}" dt="2024-11-07T07:48:09.744" v="2187" actId="1076"/>
          <ac:spMkLst>
            <pc:docMk/>
            <pc:sldMk cId="3964344927" sldId="435"/>
            <ac:spMk id="37" creationId="{D09CBA17-3E06-C8D7-44E2-7DAADECA1BD5}"/>
          </ac:spMkLst>
        </pc:spChg>
        <pc:spChg chg="mod">
          <ac:chgData name="Mik Zlatin" userId="b9e69d2cc47bc59f" providerId="LiveId" clId="{F700AD0A-D654-460C-9CE5-E2FAC34D46CB}" dt="2024-11-07T07:48:52.614" v="2196" actId="20577"/>
          <ac:spMkLst>
            <pc:docMk/>
            <pc:sldMk cId="3964344927" sldId="435"/>
            <ac:spMk id="40" creationId="{36382C73-37BD-B80D-898A-F30FD63959CE}"/>
          </ac:spMkLst>
        </pc:spChg>
      </pc:sldChg>
      <pc:sldChg chg="addSp delSp modSp mod delAnim modAnim">
        <pc:chgData name="Mik Zlatin" userId="b9e69d2cc47bc59f" providerId="LiveId" clId="{F700AD0A-D654-460C-9CE5-E2FAC34D46CB}" dt="2024-11-07T19:24:26.729" v="2423" actId="478"/>
        <pc:sldMkLst>
          <pc:docMk/>
          <pc:sldMk cId="1230889393" sldId="437"/>
        </pc:sldMkLst>
        <pc:spChg chg="add del mod">
          <ac:chgData name="Mik Zlatin" userId="b9e69d2cc47bc59f" providerId="LiveId" clId="{F700AD0A-D654-460C-9CE5-E2FAC34D46CB}" dt="2024-11-07T19:24:26.729" v="2423" actId="478"/>
          <ac:spMkLst>
            <pc:docMk/>
            <pc:sldMk cId="1230889393" sldId="437"/>
            <ac:spMk id="8" creationId="{E7091100-DD87-40BD-86AA-8ABAA828CD6F}"/>
          </ac:spMkLst>
        </pc:spChg>
      </pc:sldChg>
      <pc:sldChg chg="addSp delSp modSp mod">
        <pc:chgData name="Mik Zlatin" userId="b9e69d2cc47bc59f" providerId="LiveId" clId="{F700AD0A-D654-460C-9CE5-E2FAC34D46CB}" dt="2024-11-07T19:22:57.940" v="2420" actId="478"/>
        <pc:sldMkLst>
          <pc:docMk/>
          <pc:sldMk cId="129798862" sldId="438"/>
        </pc:sldMkLst>
        <pc:spChg chg="add del">
          <ac:chgData name="Mik Zlatin" userId="b9e69d2cc47bc59f" providerId="LiveId" clId="{F700AD0A-D654-460C-9CE5-E2FAC34D46CB}" dt="2024-11-07T19:22:57.940" v="2420" actId="478"/>
          <ac:spMkLst>
            <pc:docMk/>
            <pc:sldMk cId="129798862" sldId="438"/>
            <ac:spMk id="21" creationId="{C2B1740D-CAC7-46F4-854D-3CEA1A6E5079}"/>
          </ac:spMkLst>
        </pc:spChg>
        <pc:spChg chg="add del">
          <ac:chgData name="Mik Zlatin" userId="b9e69d2cc47bc59f" providerId="LiveId" clId="{F700AD0A-D654-460C-9CE5-E2FAC34D46CB}" dt="2024-11-07T19:22:57.940" v="2420" actId="478"/>
          <ac:spMkLst>
            <pc:docMk/>
            <pc:sldMk cId="129798862" sldId="438"/>
            <ac:spMk id="22" creationId="{E6354B22-5DD3-267F-2CDE-335FAFABF4E3}"/>
          </ac:spMkLst>
        </pc:spChg>
        <pc:spChg chg="add del">
          <ac:chgData name="Mik Zlatin" userId="b9e69d2cc47bc59f" providerId="LiveId" clId="{F700AD0A-D654-460C-9CE5-E2FAC34D46CB}" dt="2024-11-07T19:22:57.940" v="2420" actId="478"/>
          <ac:spMkLst>
            <pc:docMk/>
            <pc:sldMk cId="129798862" sldId="438"/>
            <ac:spMk id="23" creationId="{D5D2C5C5-97D5-7685-74EB-96D6F23EC942}"/>
          </ac:spMkLst>
        </pc:spChg>
        <pc:spChg chg="add del">
          <ac:chgData name="Mik Zlatin" userId="b9e69d2cc47bc59f" providerId="LiveId" clId="{F700AD0A-D654-460C-9CE5-E2FAC34D46CB}" dt="2024-11-07T19:22:57.940" v="2420" actId="478"/>
          <ac:spMkLst>
            <pc:docMk/>
            <pc:sldMk cId="129798862" sldId="438"/>
            <ac:spMk id="24" creationId="{3DE0AF2E-5565-81BD-0C79-C917230EBBFA}"/>
          </ac:spMkLst>
        </pc:spChg>
        <pc:spChg chg="mod">
          <ac:chgData name="Mik Zlatin" userId="b9e69d2cc47bc59f" providerId="LiveId" clId="{F700AD0A-D654-460C-9CE5-E2FAC34D46CB}" dt="2024-11-07T19:22:46.877" v="2417"/>
          <ac:spMkLst>
            <pc:docMk/>
            <pc:sldMk cId="129798862" sldId="438"/>
            <ac:spMk id="25" creationId="{3C80F9F0-928E-0F71-E4FE-F7E04E1EA811}"/>
          </ac:spMkLst>
        </pc:spChg>
        <pc:spChg chg="mod">
          <ac:chgData name="Mik Zlatin" userId="b9e69d2cc47bc59f" providerId="LiveId" clId="{F700AD0A-D654-460C-9CE5-E2FAC34D46CB}" dt="2024-11-07T19:22:46.877" v="2417"/>
          <ac:spMkLst>
            <pc:docMk/>
            <pc:sldMk cId="129798862" sldId="438"/>
            <ac:spMk id="27" creationId="{87C2087A-AC7E-E26D-D24F-13F304F3FDCD}"/>
          </ac:spMkLst>
        </pc:spChg>
        <pc:spChg chg="mod">
          <ac:chgData name="Mik Zlatin" userId="b9e69d2cc47bc59f" providerId="LiveId" clId="{F700AD0A-D654-460C-9CE5-E2FAC34D46CB}" dt="2024-11-07T19:22:46.877" v="2417"/>
          <ac:spMkLst>
            <pc:docMk/>
            <pc:sldMk cId="129798862" sldId="438"/>
            <ac:spMk id="29" creationId="{F8678757-8237-64E8-F669-920D12426B1C}"/>
          </ac:spMkLst>
        </pc:spChg>
        <pc:spChg chg="mod">
          <ac:chgData name="Mik Zlatin" userId="b9e69d2cc47bc59f" providerId="LiveId" clId="{F700AD0A-D654-460C-9CE5-E2FAC34D46CB}" dt="2024-11-07T19:22:46.877" v="2417"/>
          <ac:spMkLst>
            <pc:docMk/>
            <pc:sldMk cId="129798862" sldId="438"/>
            <ac:spMk id="30" creationId="{884A139C-B52B-B8F6-6246-8A363E1FACF7}"/>
          </ac:spMkLst>
        </pc:spChg>
        <pc:spChg chg="mod">
          <ac:chgData name="Mik Zlatin" userId="b9e69d2cc47bc59f" providerId="LiveId" clId="{F700AD0A-D654-460C-9CE5-E2FAC34D46CB}" dt="2024-11-07T19:22:46.877" v="2417"/>
          <ac:spMkLst>
            <pc:docMk/>
            <pc:sldMk cId="129798862" sldId="438"/>
            <ac:spMk id="32" creationId="{03550F20-1BCB-D7EB-BE81-CD922E15A8C4}"/>
          </ac:spMkLst>
        </pc:spChg>
        <pc:spChg chg="mod">
          <ac:chgData name="Mik Zlatin" userId="b9e69d2cc47bc59f" providerId="LiveId" clId="{F700AD0A-D654-460C-9CE5-E2FAC34D46CB}" dt="2024-11-07T19:22:46.877" v="2417"/>
          <ac:spMkLst>
            <pc:docMk/>
            <pc:sldMk cId="129798862" sldId="438"/>
            <ac:spMk id="33" creationId="{3DA609E2-4549-CA40-5A75-50E23E325DA5}"/>
          </ac:spMkLst>
        </pc:spChg>
        <pc:spChg chg="mod">
          <ac:chgData name="Mik Zlatin" userId="b9e69d2cc47bc59f" providerId="LiveId" clId="{F700AD0A-D654-460C-9CE5-E2FAC34D46CB}" dt="2024-11-07T19:22:46.877" v="2417"/>
          <ac:spMkLst>
            <pc:docMk/>
            <pc:sldMk cId="129798862" sldId="438"/>
            <ac:spMk id="35" creationId="{E8FE1426-338C-D053-736E-B650B53066FA}"/>
          </ac:spMkLst>
        </pc:spChg>
        <pc:spChg chg="mod">
          <ac:chgData name="Mik Zlatin" userId="b9e69d2cc47bc59f" providerId="LiveId" clId="{F700AD0A-D654-460C-9CE5-E2FAC34D46CB}" dt="2024-11-07T19:22:46.877" v="2417"/>
          <ac:spMkLst>
            <pc:docMk/>
            <pc:sldMk cId="129798862" sldId="438"/>
            <ac:spMk id="36" creationId="{0E35B53D-3D0D-C28B-E839-B8CE299CD447}"/>
          </ac:spMkLst>
        </pc:spChg>
        <pc:spChg chg="add mod">
          <ac:chgData name="Mik Zlatin" userId="b9e69d2cc47bc59f" providerId="LiveId" clId="{F700AD0A-D654-460C-9CE5-E2FAC34D46CB}" dt="2024-11-07T19:22:57.349" v="2419" actId="1076"/>
          <ac:spMkLst>
            <pc:docMk/>
            <pc:sldMk cId="129798862" sldId="438"/>
            <ac:spMk id="42" creationId="{FAA8B4CA-3498-EA9C-5DDC-9CBF11DAB658}"/>
          </ac:spMkLst>
        </pc:spChg>
        <pc:spChg chg="add mod">
          <ac:chgData name="Mik Zlatin" userId="b9e69d2cc47bc59f" providerId="LiveId" clId="{F700AD0A-D654-460C-9CE5-E2FAC34D46CB}" dt="2024-11-07T19:22:57.349" v="2419" actId="1076"/>
          <ac:spMkLst>
            <pc:docMk/>
            <pc:sldMk cId="129798862" sldId="438"/>
            <ac:spMk id="43" creationId="{A4E885BC-58E9-09B2-E347-DF34963AB88C}"/>
          </ac:spMkLst>
        </pc:spChg>
        <pc:spChg chg="add mod">
          <ac:chgData name="Mik Zlatin" userId="b9e69d2cc47bc59f" providerId="LiveId" clId="{F700AD0A-D654-460C-9CE5-E2FAC34D46CB}" dt="2024-11-07T19:22:57.349" v="2419" actId="1076"/>
          <ac:spMkLst>
            <pc:docMk/>
            <pc:sldMk cId="129798862" sldId="438"/>
            <ac:spMk id="44" creationId="{4053AEA5-D0CE-A18C-01DC-657C5FEF87A4}"/>
          </ac:spMkLst>
        </pc:spChg>
        <pc:spChg chg="add mod">
          <ac:chgData name="Mik Zlatin" userId="b9e69d2cc47bc59f" providerId="LiveId" clId="{F700AD0A-D654-460C-9CE5-E2FAC34D46CB}" dt="2024-11-07T19:22:57.349" v="2419" actId="1076"/>
          <ac:spMkLst>
            <pc:docMk/>
            <pc:sldMk cId="129798862" sldId="438"/>
            <ac:spMk id="45" creationId="{050D90CF-8943-9B50-3910-F5D7A305A940}"/>
          </ac:spMkLst>
        </pc:spChg>
        <pc:spChg chg="add mod">
          <ac:chgData name="Mik Zlatin" userId="b9e69d2cc47bc59f" providerId="LiveId" clId="{F700AD0A-D654-460C-9CE5-E2FAC34D46CB}" dt="2024-11-07T19:22:57.349" v="2419" actId="1076"/>
          <ac:spMkLst>
            <pc:docMk/>
            <pc:sldMk cId="129798862" sldId="438"/>
            <ac:spMk id="46" creationId="{9DDD1E61-8260-9593-3416-5B94CAD36103}"/>
          </ac:spMkLst>
        </pc:spChg>
        <pc:grpChg chg="add del">
          <ac:chgData name="Mik Zlatin" userId="b9e69d2cc47bc59f" providerId="LiveId" clId="{F700AD0A-D654-460C-9CE5-E2FAC34D46CB}" dt="2024-11-07T19:22:57.940" v="2420" actId="478"/>
          <ac:grpSpMkLst>
            <pc:docMk/>
            <pc:sldMk cId="129798862" sldId="438"/>
            <ac:grpSpMk id="4" creationId="{46F2BF44-0D0C-4570-6D92-BF47F388DA06}"/>
          </ac:grpSpMkLst>
        </pc:grpChg>
        <pc:grpChg chg="add del">
          <ac:chgData name="Mik Zlatin" userId="b9e69d2cc47bc59f" providerId="LiveId" clId="{F700AD0A-D654-460C-9CE5-E2FAC34D46CB}" dt="2024-11-07T19:22:57.940" v="2420" actId="478"/>
          <ac:grpSpMkLst>
            <pc:docMk/>
            <pc:sldMk cId="129798862" sldId="438"/>
            <ac:grpSpMk id="7" creationId="{558703E2-BAAC-C582-B1C6-26324CB28147}"/>
          </ac:grpSpMkLst>
        </pc:grpChg>
        <pc:grpChg chg="add del">
          <ac:chgData name="Mik Zlatin" userId="b9e69d2cc47bc59f" providerId="LiveId" clId="{F700AD0A-D654-460C-9CE5-E2FAC34D46CB}" dt="2024-11-07T19:22:57.940" v="2420" actId="478"/>
          <ac:grpSpMkLst>
            <pc:docMk/>
            <pc:sldMk cId="129798862" sldId="438"/>
            <ac:grpSpMk id="10" creationId="{2359C427-7766-61CE-6282-661F638EE49F}"/>
          </ac:grpSpMkLst>
        </pc:grpChg>
        <pc:grpChg chg="add del">
          <ac:chgData name="Mik Zlatin" userId="b9e69d2cc47bc59f" providerId="LiveId" clId="{F700AD0A-D654-460C-9CE5-E2FAC34D46CB}" dt="2024-11-07T19:22:57.940" v="2420" actId="478"/>
          <ac:grpSpMkLst>
            <pc:docMk/>
            <pc:sldMk cId="129798862" sldId="438"/>
            <ac:grpSpMk id="13" creationId="{7737A662-43FF-CDC9-82F6-FCE83BB1731C}"/>
          </ac:grpSpMkLst>
        </pc:grpChg>
        <pc:grpChg chg="add mod">
          <ac:chgData name="Mik Zlatin" userId="b9e69d2cc47bc59f" providerId="LiveId" clId="{F700AD0A-D654-460C-9CE5-E2FAC34D46CB}" dt="2024-11-07T19:22:57.349" v="2419" actId="1076"/>
          <ac:grpSpMkLst>
            <pc:docMk/>
            <pc:sldMk cId="129798862" sldId="438"/>
            <ac:grpSpMk id="19" creationId="{3A9520DC-5C97-D215-9589-02E25855A1F6}"/>
          </ac:grpSpMkLst>
        </pc:grpChg>
        <pc:grpChg chg="add mod">
          <ac:chgData name="Mik Zlatin" userId="b9e69d2cc47bc59f" providerId="LiveId" clId="{F700AD0A-D654-460C-9CE5-E2FAC34D46CB}" dt="2024-11-07T19:22:57.349" v="2419" actId="1076"/>
          <ac:grpSpMkLst>
            <pc:docMk/>
            <pc:sldMk cId="129798862" sldId="438"/>
            <ac:grpSpMk id="28" creationId="{165EF8BF-05C3-2282-5909-06F57F36BB0B}"/>
          </ac:grpSpMkLst>
        </pc:grpChg>
        <pc:grpChg chg="add mod">
          <ac:chgData name="Mik Zlatin" userId="b9e69d2cc47bc59f" providerId="LiveId" clId="{F700AD0A-D654-460C-9CE5-E2FAC34D46CB}" dt="2024-11-07T19:22:57.349" v="2419" actId="1076"/>
          <ac:grpSpMkLst>
            <pc:docMk/>
            <pc:sldMk cId="129798862" sldId="438"/>
            <ac:grpSpMk id="31" creationId="{2B869065-53B1-9895-EF9E-6F520701D85D}"/>
          </ac:grpSpMkLst>
        </pc:grpChg>
        <pc:grpChg chg="add mod">
          <ac:chgData name="Mik Zlatin" userId="b9e69d2cc47bc59f" providerId="LiveId" clId="{F700AD0A-D654-460C-9CE5-E2FAC34D46CB}" dt="2024-11-07T19:22:57.349" v="2419" actId="1076"/>
          <ac:grpSpMkLst>
            <pc:docMk/>
            <pc:sldMk cId="129798862" sldId="438"/>
            <ac:grpSpMk id="34" creationId="{6F8E9FBE-BD39-331D-BC00-A789FEB8C9EB}"/>
          </ac:grpSpMkLst>
        </pc:grpChg>
        <pc:cxnChg chg="add del mod">
          <ac:chgData name="Mik Zlatin" userId="b9e69d2cc47bc59f" providerId="LiveId" clId="{F700AD0A-D654-460C-9CE5-E2FAC34D46CB}" dt="2024-11-07T19:22:57.940" v="2420" actId="478"/>
          <ac:cxnSpMkLst>
            <pc:docMk/>
            <pc:sldMk cId="129798862" sldId="438"/>
            <ac:cxnSpMk id="16" creationId="{9F7834DE-9B18-EF83-6EA8-1C2000192EED}"/>
          </ac:cxnSpMkLst>
        </pc:cxnChg>
        <pc:cxnChg chg="add del mod">
          <ac:chgData name="Mik Zlatin" userId="b9e69d2cc47bc59f" providerId="LiveId" clId="{F700AD0A-D654-460C-9CE5-E2FAC34D46CB}" dt="2024-11-07T19:22:57.940" v="2420" actId="478"/>
          <ac:cxnSpMkLst>
            <pc:docMk/>
            <pc:sldMk cId="129798862" sldId="438"/>
            <ac:cxnSpMk id="17" creationId="{1C6DEECC-0F1B-F3C6-6613-6902A58316D5}"/>
          </ac:cxnSpMkLst>
        </pc:cxnChg>
        <pc:cxnChg chg="add del mod">
          <ac:chgData name="Mik Zlatin" userId="b9e69d2cc47bc59f" providerId="LiveId" clId="{F700AD0A-D654-460C-9CE5-E2FAC34D46CB}" dt="2024-11-07T19:22:57.940" v="2420" actId="478"/>
          <ac:cxnSpMkLst>
            <pc:docMk/>
            <pc:sldMk cId="129798862" sldId="438"/>
            <ac:cxnSpMk id="18" creationId="{6B863C87-9622-C5E2-1C85-C15CD0553F19}"/>
          </ac:cxnSpMkLst>
        </pc:cxnChg>
        <pc:cxnChg chg="add del mod">
          <ac:chgData name="Mik Zlatin" userId="b9e69d2cc47bc59f" providerId="LiveId" clId="{F700AD0A-D654-460C-9CE5-E2FAC34D46CB}" dt="2024-11-07T19:22:57.940" v="2420" actId="478"/>
          <ac:cxnSpMkLst>
            <pc:docMk/>
            <pc:sldMk cId="129798862" sldId="438"/>
            <ac:cxnSpMk id="20" creationId="{151C08E5-68A0-3CBF-7BB9-64F0ADD510EC}"/>
          </ac:cxnSpMkLst>
        </pc:cxnChg>
        <pc:cxnChg chg="add mod">
          <ac:chgData name="Mik Zlatin" userId="b9e69d2cc47bc59f" providerId="LiveId" clId="{F700AD0A-D654-460C-9CE5-E2FAC34D46CB}" dt="2024-11-07T19:22:57.349" v="2419" actId="1076"/>
          <ac:cxnSpMkLst>
            <pc:docMk/>
            <pc:sldMk cId="129798862" sldId="438"/>
            <ac:cxnSpMk id="37" creationId="{85C18C56-091E-B7F0-AE1A-9DA8FE908E9D}"/>
          </ac:cxnSpMkLst>
        </pc:cxnChg>
        <pc:cxnChg chg="add mod">
          <ac:chgData name="Mik Zlatin" userId="b9e69d2cc47bc59f" providerId="LiveId" clId="{F700AD0A-D654-460C-9CE5-E2FAC34D46CB}" dt="2024-11-07T19:22:57.349" v="2419" actId="1076"/>
          <ac:cxnSpMkLst>
            <pc:docMk/>
            <pc:sldMk cId="129798862" sldId="438"/>
            <ac:cxnSpMk id="38" creationId="{530801B0-A3E6-D76E-0B29-DA13EDCE63A4}"/>
          </ac:cxnSpMkLst>
        </pc:cxnChg>
        <pc:cxnChg chg="add mod">
          <ac:chgData name="Mik Zlatin" userId="b9e69d2cc47bc59f" providerId="LiveId" clId="{F700AD0A-D654-460C-9CE5-E2FAC34D46CB}" dt="2024-11-07T19:22:57.349" v="2419" actId="1076"/>
          <ac:cxnSpMkLst>
            <pc:docMk/>
            <pc:sldMk cId="129798862" sldId="438"/>
            <ac:cxnSpMk id="39" creationId="{0DA83DA3-6E49-6AA2-3503-6EA4E7D736E2}"/>
          </ac:cxnSpMkLst>
        </pc:cxnChg>
        <pc:cxnChg chg="add mod">
          <ac:chgData name="Mik Zlatin" userId="b9e69d2cc47bc59f" providerId="LiveId" clId="{F700AD0A-D654-460C-9CE5-E2FAC34D46CB}" dt="2024-11-07T19:22:57.349" v="2419" actId="1076"/>
          <ac:cxnSpMkLst>
            <pc:docMk/>
            <pc:sldMk cId="129798862" sldId="438"/>
            <ac:cxnSpMk id="40" creationId="{181143D3-4BC0-9A5E-BA39-B1459F9DA3CF}"/>
          </ac:cxnSpMkLst>
        </pc:cxnChg>
        <pc:cxnChg chg="add mod">
          <ac:chgData name="Mik Zlatin" userId="b9e69d2cc47bc59f" providerId="LiveId" clId="{F700AD0A-D654-460C-9CE5-E2FAC34D46CB}" dt="2024-11-07T19:22:57.349" v="2419" actId="1076"/>
          <ac:cxnSpMkLst>
            <pc:docMk/>
            <pc:sldMk cId="129798862" sldId="438"/>
            <ac:cxnSpMk id="41" creationId="{7A4BE3B5-F50D-4A2E-22BA-D4B58E0F25BF}"/>
          </ac:cxnSpMkLst>
        </pc:cxnChg>
      </pc:sldChg>
      <pc:sldChg chg="modAnim">
        <pc:chgData name="Mik Zlatin" userId="b9e69d2cc47bc59f" providerId="LiveId" clId="{F700AD0A-D654-460C-9CE5-E2FAC34D46CB}" dt="2024-11-07T14:12:10.929" v="2242"/>
        <pc:sldMkLst>
          <pc:docMk/>
          <pc:sldMk cId="1756798563" sldId="440"/>
        </pc:sldMkLst>
      </pc:sldChg>
      <pc:sldChg chg="addSp modSp mod modAnim modNotesTx">
        <pc:chgData name="Mik Zlatin" userId="b9e69d2cc47bc59f" providerId="LiveId" clId="{F700AD0A-D654-460C-9CE5-E2FAC34D46CB}" dt="2024-11-07T07:42:58.505" v="2142" actId="255"/>
        <pc:sldMkLst>
          <pc:docMk/>
          <pc:sldMk cId="797185576" sldId="441"/>
        </pc:sldMkLst>
        <pc:spChg chg="add mod">
          <ac:chgData name="Mik Zlatin" userId="b9e69d2cc47bc59f" providerId="LiveId" clId="{F700AD0A-D654-460C-9CE5-E2FAC34D46CB}" dt="2024-11-06T23:05:39.429" v="900" actId="1076"/>
          <ac:spMkLst>
            <pc:docMk/>
            <pc:sldMk cId="797185576" sldId="441"/>
            <ac:spMk id="3" creationId="{F655C906-B6A6-8364-523C-F74A272AB0C5}"/>
          </ac:spMkLst>
        </pc:spChg>
        <pc:spChg chg="mod">
          <ac:chgData name="Mik Zlatin" userId="b9e69d2cc47bc59f" providerId="LiveId" clId="{F700AD0A-D654-460C-9CE5-E2FAC34D46CB}" dt="2024-11-07T07:42:58.505" v="2142" actId="255"/>
          <ac:spMkLst>
            <pc:docMk/>
            <pc:sldMk cId="797185576" sldId="441"/>
            <ac:spMk id="6" creationId="{739A680A-7E3D-175B-1DA6-B2819C3A3E65}"/>
          </ac:spMkLst>
        </pc:spChg>
      </pc:sldChg>
      <pc:sldChg chg="addSp delSp modSp mod delAnim modAnim">
        <pc:chgData name="Mik Zlatin" userId="b9e69d2cc47bc59f" providerId="LiveId" clId="{F700AD0A-D654-460C-9CE5-E2FAC34D46CB}" dt="2024-11-07T04:53:21.717" v="1316"/>
        <pc:sldMkLst>
          <pc:docMk/>
          <pc:sldMk cId="3421657227" sldId="442"/>
        </pc:sldMkLst>
        <pc:spChg chg="add del mod">
          <ac:chgData name="Mik Zlatin" userId="b9e69d2cc47bc59f" providerId="LiveId" clId="{F700AD0A-D654-460C-9CE5-E2FAC34D46CB}" dt="2024-11-07T04:27:50.447" v="1277" actId="478"/>
          <ac:spMkLst>
            <pc:docMk/>
            <pc:sldMk cId="3421657227" sldId="442"/>
            <ac:spMk id="11" creationId="{C58EF89E-95FC-6F27-9FF6-E74D02AF1A04}"/>
          </ac:spMkLst>
        </pc:spChg>
        <pc:spChg chg="add del mod">
          <ac:chgData name="Mik Zlatin" userId="b9e69d2cc47bc59f" providerId="LiveId" clId="{F700AD0A-D654-460C-9CE5-E2FAC34D46CB}" dt="2024-11-07T04:27:50.447" v="1277" actId="478"/>
          <ac:spMkLst>
            <pc:docMk/>
            <pc:sldMk cId="3421657227" sldId="442"/>
            <ac:spMk id="12" creationId="{EE3D0697-3DFA-49AA-9B6B-781A24E8EB6A}"/>
          </ac:spMkLst>
        </pc:spChg>
        <pc:spChg chg="add del mod">
          <ac:chgData name="Mik Zlatin" userId="b9e69d2cc47bc59f" providerId="LiveId" clId="{F700AD0A-D654-460C-9CE5-E2FAC34D46CB}" dt="2024-11-07T04:27:50.447" v="1277" actId="478"/>
          <ac:spMkLst>
            <pc:docMk/>
            <pc:sldMk cId="3421657227" sldId="442"/>
            <ac:spMk id="13" creationId="{AF606D8B-6777-A7A9-686B-29C55A121070}"/>
          </ac:spMkLst>
        </pc:spChg>
        <pc:spChg chg="add del mod">
          <ac:chgData name="Mik Zlatin" userId="b9e69d2cc47bc59f" providerId="LiveId" clId="{F700AD0A-D654-460C-9CE5-E2FAC34D46CB}" dt="2024-11-07T04:27:50.447" v="1277" actId="478"/>
          <ac:spMkLst>
            <pc:docMk/>
            <pc:sldMk cId="3421657227" sldId="442"/>
            <ac:spMk id="14" creationId="{3EA04A74-164C-49E0-3AA7-937F7FFEB205}"/>
          </ac:spMkLst>
        </pc:spChg>
        <pc:spChg chg="add del mod">
          <ac:chgData name="Mik Zlatin" userId="b9e69d2cc47bc59f" providerId="LiveId" clId="{F700AD0A-D654-460C-9CE5-E2FAC34D46CB}" dt="2024-11-07T04:27:50.447" v="1277" actId="478"/>
          <ac:spMkLst>
            <pc:docMk/>
            <pc:sldMk cId="3421657227" sldId="442"/>
            <ac:spMk id="15" creationId="{E94BA997-9E5F-85C8-906A-2BD9284B7D28}"/>
          </ac:spMkLst>
        </pc:spChg>
        <pc:spChg chg="add del mod">
          <ac:chgData name="Mik Zlatin" userId="b9e69d2cc47bc59f" providerId="LiveId" clId="{F700AD0A-D654-460C-9CE5-E2FAC34D46CB}" dt="2024-11-07T04:28:36.634" v="1285" actId="478"/>
          <ac:spMkLst>
            <pc:docMk/>
            <pc:sldMk cId="3421657227" sldId="442"/>
            <ac:spMk id="17" creationId="{6687CD12-2938-4948-13D9-81CAC656D6B0}"/>
          </ac:spMkLst>
        </pc:spChg>
        <pc:spChg chg="add del mod">
          <ac:chgData name="Mik Zlatin" userId="b9e69d2cc47bc59f" providerId="LiveId" clId="{F700AD0A-D654-460C-9CE5-E2FAC34D46CB}" dt="2024-11-07T04:28:36.634" v="1285" actId="478"/>
          <ac:spMkLst>
            <pc:docMk/>
            <pc:sldMk cId="3421657227" sldId="442"/>
            <ac:spMk id="18" creationId="{33F08CDE-DE7E-D06E-E8DB-461921FE9871}"/>
          </ac:spMkLst>
        </pc:spChg>
        <pc:spChg chg="add del mod">
          <ac:chgData name="Mik Zlatin" userId="b9e69d2cc47bc59f" providerId="LiveId" clId="{F700AD0A-D654-460C-9CE5-E2FAC34D46CB}" dt="2024-11-07T04:28:36.634" v="1285" actId="478"/>
          <ac:spMkLst>
            <pc:docMk/>
            <pc:sldMk cId="3421657227" sldId="442"/>
            <ac:spMk id="19" creationId="{F13718D1-F6BE-155F-E1DF-61F87AEB078B}"/>
          </ac:spMkLst>
        </pc:spChg>
        <pc:spChg chg="add del mod">
          <ac:chgData name="Mik Zlatin" userId="b9e69d2cc47bc59f" providerId="LiveId" clId="{F700AD0A-D654-460C-9CE5-E2FAC34D46CB}" dt="2024-11-07T04:28:36.634" v="1285" actId="478"/>
          <ac:spMkLst>
            <pc:docMk/>
            <pc:sldMk cId="3421657227" sldId="442"/>
            <ac:spMk id="20" creationId="{328AD00B-6A41-1B3E-4F32-AC48BCCD808B}"/>
          </ac:spMkLst>
        </pc:spChg>
        <pc:spChg chg="add del mod">
          <ac:chgData name="Mik Zlatin" userId="b9e69d2cc47bc59f" providerId="LiveId" clId="{F700AD0A-D654-460C-9CE5-E2FAC34D46CB}" dt="2024-11-07T04:28:36.634" v="1285" actId="478"/>
          <ac:spMkLst>
            <pc:docMk/>
            <pc:sldMk cId="3421657227" sldId="442"/>
            <ac:spMk id="21" creationId="{DD1FAAE2-E524-95D7-EA91-95BEEF0DB30D}"/>
          </ac:spMkLst>
        </pc:spChg>
        <pc:spChg chg="add mod">
          <ac:chgData name="Mik Zlatin" userId="b9e69d2cc47bc59f" providerId="LiveId" clId="{F700AD0A-D654-460C-9CE5-E2FAC34D46CB}" dt="2024-11-07T04:28:32.580" v="1283" actId="1076"/>
          <ac:spMkLst>
            <pc:docMk/>
            <pc:sldMk cId="3421657227" sldId="442"/>
            <ac:spMk id="22" creationId="{14CA9013-3574-B6A5-66B5-EE77E12515AD}"/>
          </ac:spMkLst>
        </pc:spChg>
        <pc:spChg chg="add mod">
          <ac:chgData name="Mik Zlatin" userId="b9e69d2cc47bc59f" providerId="LiveId" clId="{F700AD0A-D654-460C-9CE5-E2FAC34D46CB}" dt="2024-11-07T04:28:32.580" v="1283" actId="1076"/>
          <ac:spMkLst>
            <pc:docMk/>
            <pc:sldMk cId="3421657227" sldId="442"/>
            <ac:spMk id="23" creationId="{F917C7C8-4E5C-33DC-22A0-E362BCCBEA2A}"/>
          </ac:spMkLst>
        </pc:spChg>
        <pc:spChg chg="add mod">
          <ac:chgData name="Mik Zlatin" userId="b9e69d2cc47bc59f" providerId="LiveId" clId="{F700AD0A-D654-460C-9CE5-E2FAC34D46CB}" dt="2024-11-07T04:28:32.580" v="1283" actId="1076"/>
          <ac:spMkLst>
            <pc:docMk/>
            <pc:sldMk cId="3421657227" sldId="442"/>
            <ac:spMk id="24" creationId="{FA745DE3-541B-6CBC-A2BC-DE4C35D2D891}"/>
          </ac:spMkLst>
        </pc:spChg>
        <pc:spChg chg="add mod">
          <ac:chgData name="Mik Zlatin" userId="b9e69d2cc47bc59f" providerId="LiveId" clId="{F700AD0A-D654-460C-9CE5-E2FAC34D46CB}" dt="2024-11-07T04:35:45.591" v="1296" actId="1076"/>
          <ac:spMkLst>
            <pc:docMk/>
            <pc:sldMk cId="3421657227" sldId="442"/>
            <ac:spMk id="25" creationId="{7384D034-57DB-BC1D-4A39-76CF5D1ACAED}"/>
          </ac:spMkLst>
        </pc:spChg>
        <pc:spChg chg="add mod">
          <ac:chgData name="Mik Zlatin" userId="b9e69d2cc47bc59f" providerId="LiveId" clId="{F700AD0A-D654-460C-9CE5-E2FAC34D46CB}" dt="2024-11-07T04:35:45.591" v="1296" actId="1076"/>
          <ac:spMkLst>
            <pc:docMk/>
            <pc:sldMk cId="3421657227" sldId="442"/>
            <ac:spMk id="26" creationId="{0A11888A-5B21-6CBF-D88E-D0CBE8539BBF}"/>
          </ac:spMkLst>
        </pc:spChg>
        <pc:spChg chg="add mod">
          <ac:chgData name="Mik Zlatin" userId="b9e69d2cc47bc59f" providerId="LiveId" clId="{F700AD0A-D654-460C-9CE5-E2FAC34D46CB}" dt="2024-11-07T04:35:45.591" v="1296" actId="1076"/>
          <ac:spMkLst>
            <pc:docMk/>
            <pc:sldMk cId="3421657227" sldId="442"/>
            <ac:spMk id="27" creationId="{2CD1C2D2-B359-D4FC-534A-7D17809BB68F}"/>
          </ac:spMkLst>
        </pc:spChg>
        <pc:spChg chg="add mod">
          <ac:chgData name="Mik Zlatin" userId="b9e69d2cc47bc59f" providerId="LiveId" clId="{F700AD0A-D654-460C-9CE5-E2FAC34D46CB}" dt="2024-11-07T04:35:45.591" v="1296" actId="1076"/>
          <ac:spMkLst>
            <pc:docMk/>
            <pc:sldMk cId="3421657227" sldId="442"/>
            <ac:spMk id="28" creationId="{98627020-5234-5385-76FC-913CF7F31DB0}"/>
          </ac:spMkLst>
        </pc:spChg>
        <pc:spChg chg="add mod">
          <ac:chgData name="Mik Zlatin" userId="b9e69d2cc47bc59f" providerId="LiveId" clId="{F700AD0A-D654-460C-9CE5-E2FAC34D46CB}" dt="2024-11-07T04:35:45.591" v="1296" actId="1076"/>
          <ac:spMkLst>
            <pc:docMk/>
            <pc:sldMk cId="3421657227" sldId="442"/>
            <ac:spMk id="29" creationId="{10DE1C2D-EFA1-6AD9-3FF5-08B159974C48}"/>
          </ac:spMkLst>
        </pc:spChg>
        <pc:spChg chg="add del mod">
          <ac:chgData name="Mik Zlatin" userId="b9e69d2cc47bc59f" providerId="LiveId" clId="{F700AD0A-D654-460C-9CE5-E2FAC34D46CB}" dt="2024-11-07T04:35:48.413" v="1297" actId="478"/>
          <ac:spMkLst>
            <pc:docMk/>
            <pc:sldMk cId="3421657227" sldId="442"/>
            <ac:spMk id="30" creationId="{1ED48215-6350-3933-67E3-C7583BC8ADDB}"/>
          </ac:spMkLst>
        </pc:spChg>
        <pc:spChg chg="add mod">
          <ac:chgData name="Mik Zlatin" userId="b9e69d2cc47bc59f" providerId="LiveId" clId="{F700AD0A-D654-460C-9CE5-E2FAC34D46CB}" dt="2024-11-07T04:35:59.333" v="1299" actId="1076"/>
          <ac:spMkLst>
            <pc:docMk/>
            <pc:sldMk cId="3421657227" sldId="442"/>
            <ac:spMk id="31" creationId="{791F23A7-FA39-0611-815C-7251BBD1D803}"/>
          </ac:spMkLst>
        </pc:spChg>
        <pc:spChg chg="add mod">
          <ac:chgData name="Mik Zlatin" userId="b9e69d2cc47bc59f" providerId="LiveId" clId="{F700AD0A-D654-460C-9CE5-E2FAC34D46CB}" dt="2024-11-07T04:36:12.118" v="1306" actId="1037"/>
          <ac:spMkLst>
            <pc:docMk/>
            <pc:sldMk cId="3421657227" sldId="442"/>
            <ac:spMk id="32" creationId="{008992F4-368F-E45E-F839-3115477D1385}"/>
          </ac:spMkLst>
        </pc:spChg>
        <pc:spChg chg="add mod">
          <ac:chgData name="Mik Zlatin" userId="b9e69d2cc47bc59f" providerId="LiveId" clId="{F700AD0A-D654-460C-9CE5-E2FAC34D46CB}" dt="2024-11-07T04:36:21.601" v="1308" actId="1076"/>
          <ac:spMkLst>
            <pc:docMk/>
            <pc:sldMk cId="3421657227" sldId="442"/>
            <ac:spMk id="33" creationId="{2D8CA2A3-FC55-F8A4-343F-F2E76986C2B6}"/>
          </ac:spMkLst>
        </pc:spChg>
        <pc:cxnChg chg="add del mod">
          <ac:chgData name="Mik Zlatin" userId="b9e69d2cc47bc59f" providerId="LiveId" clId="{F700AD0A-D654-460C-9CE5-E2FAC34D46CB}" dt="2024-11-07T04:27:50.447" v="1277" actId="478"/>
          <ac:cxnSpMkLst>
            <pc:docMk/>
            <pc:sldMk cId="3421657227" sldId="442"/>
            <ac:cxnSpMk id="7" creationId="{2B414FAA-108A-618C-5D95-AC402788AB77}"/>
          </ac:cxnSpMkLst>
        </pc:cxnChg>
        <pc:cxnChg chg="add del mod">
          <ac:chgData name="Mik Zlatin" userId="b9e69d2cc47bc59f" providerId="LiveId" clId="{F700AD0A-D654-460C-9CE5-E2FAC34D46CB}" dt="2024-11-07T04:28:36.634" v="1285" actId="478"/>
          <ac:cxnSpMkLst>
            <pc:docMk/>
            <pc:sldMk cId="3421657227" sldId="442"/>
            <ac:cxnSpMk id="16" creationId="{38055314-3375-FABC-363D-61119FE4E9B3}"/>
          </ac:cxnSpMkLst>
        </pc:cxnChg>
      </pc:sldChg>
      <pc:sldChg chg="addSp modSp add mod ord modAnim">
        <pc:chgData name="Mik Zlatin" userId="b9e69d2cc47bc59f" providerId="LiveId" clId="{F700AD0A-D654-460C-9CE5-E2FAC34D46CB}" dt="2024-11-07T14:30:52.917" v="2378" actId="14100"/>
        <pc:sldMkLst>
          <pc:docMk/>
          <pc:sldMk cId="2970313962" sldId="443"/>
        </pc:sldMkLst>
        <pc:spChg chg="add mod">
          <ac:chgData name="Mik Zlatin" userId="b9e69d2cc47bc59f" providerId="LiveId" clId="{F700AD0A-D654-460C-9CE5-E2FAC34D46CB}" dt="2024-11-07T14:30:52.917" v="2378" actId="14100"/>
          <ac:spMkLst>
            <pc:docMk/>
            <pc:sldMk cId="2970313962" sldId="443"/>
            <ac:spMk id="3" creationId="{ACADD938-15DD-B928-6A8C-1FE3002266B4}"/>
          </ac:spMkLst>
        </pc:spChg>
        <pc:spChg chg="mod">
          <ac:chgData name="Mik Zlatin" userId="b9e69d2cc47bc59f" providerId="LiveId" clId="{F700AD0A-D654-460C-9CE5-E2FAC34D46CB}" dt="2024-11-06T23:31:55.116" v="1180" actId="20577"/>
          <ac:spMkLst>
            <pc:docMk/>
            <pc:sldMk cId="2970313962" sldId="443"/>
            <ac:spMk id="57" creationId="{712422C8-AFB1-7B1F-6716-B39A3E66E5FA}"/>
          </ac:spMkLst>
        </pc:spChg>
        <pc:spChg chg="mod">
          <ac:chgData name="Mik Zlatin" userId="b9e69d2cc47bc59f" providerId="LiveId" clId="{F700AD0A-D654-460C-9CE5-E2FAC34D46CB}" dt="2024-11-06T23:32:01.482" v="1184" actId="20577"/>
          <ac:spMkLst>
            <pc:docMk/>
            <pc:sldMk cId="2970313962" sldId="443"/>
            <ac:spMk id="58" creationId="{308A57CF-0991-32C9-8B3B-16F67D7F64E0}"/>
          </ac:spMkLst>
        </pc:spChg>
        <pc:spChg chg="mod">
          <ac:chgData name="Mik Zlatin" userId="b9e69d2cc47bc59f" providerId="LiveId" clId="{F700AD0A-D654-460C-9CE5-E2FAC34D46CB}" dt="2024-11-06T23:31:49.313" v="1178" actId="1076"/>
          <ac:spMkLst>
            <pc:docMk/>
            <pc:sldMk cId="2970313962" sldId="443"/>
            <ac:spMk id="59" creationId="{37E59D68-25F5-1E0E-21F9-19DA14B429B6}"/>
          </ac:spMkLst>
        </pc:spChg>
        <pc:spChg chg="mod">
          <ac:chgData name="Mik Zlatin" userId="b9e69d2cc47bc59f" providerId="LiveId" clId="{F700AD0A-D654-460C-9CE5-E2FAC34D46CB}" dt="2024-11-06T23:34:48.679" v="1209" actId="1076"/>
          <ac:spMkLst>
            <pc:docMk/>
            <pc:sldMk cId="2970313962" sldId="443"/>
            <ac:spMk id="60" creationId="{E49E64FD-0F98-1620-5EAC-085E4CC5A119}"/>
          </ac:spMkLst>
        </pc:spChg>
        <pc:spChg chg="mod">
          <ac:chgData name="Mik Zlatin" userId="b9e69d2cc47bc59f" providerId="LiveId" clId="{F700AD0A-D654-460C-9CE5-E2FAC34D46CB}" dt="2024-11-06T23:31:58.532" v="1182" actId="20577"/>
          <ac:spMkLst>
            <pc:docMk/>
            <pc:sldMk cId="2970313962" sldId="443"/>
            <ac:spMk id="61" creationId="{7BA2F00A-1E60-2E62-EA9F-948B5A766232}"/>
          </ac:spMkLst>
        </pc:spChg>
        <pc:spChg chg="mod">
          <ac:chgData name="Mik Zlatin" userId="b9e69d2cc47bc59f" providerId="LiveId" clId="{F700AD0A-D654-460C-9CE5-E2FAC34D46CB}" dt="2024-11-06T23:31:49.313" v="1178" actId="1076"/>
          <ac:spMkLst>
            <pc:docMk/>
            <pc:sldMk cId="2970313962" sldId="443"/>
            <ac:spMk id="72" creationId="{E8C70830-773C-17ED-E996-906E0300BA10}"/>
          </ac:spMkLst>
        </pc:spChg>
        <pc:spChg chg="mod">
          <ac:chgData name="Mik Zlatin" userId="b9e69d2cc47bc59f" providerId="LiveId" clId="{F700AD0A-D654-460C-9CE5-E2FAC34D46CB}" dt="2024-11-06T23:32:44.549" v="1199" actId="20577"/>
          <ac:spMkLst>
            <pc:docMk/>
            <pc:sldMk cId="2970313962" sldId="443"/>
            <ac:spMk id="73" creationId="{BEB82CF7-A68F-111B-1140-D933B16F84AB}"/>
          </ac:spMkLst>
        </pc:spChg>
        <pc:spChg chg="mod">
          <ac:chgData name="Mik Zlatin" userId="b9e69d2cc47bc59f" providerId="LiveId" clId="{F700AD0A-D654-460C-9CE5-E2FAC34D46CB}" dt="2024-11-06T23:32:05.629" v="1186" actId="20577"/>
          <ac:spMkLst>
            <pc:docMk/>
            <pc:sldMk cId="2970313962" sldId="443"/>
            <ac:spMk id="74" creationId="{F5BF3BFE-2FD9-3DDD-8104-2DAE7C21D27F}"/>
          </ac:spMkLst>
        </pc:spChg>
        <pc:spChg chg="mod">
          <ac:chgData name="Mik Zlatin" userId="b9e69d2cc47bc59f" providerId="LiveId" clId="{F700AD0A-D654-460C-9CE5-E2FAC34D46CB}" dt="2024-11-06T23:31:49.313" v="1178" actId="1076"/>
          <ac:spMkLst>
            <pc:docMk/>
            <pc:sldMk cId="2970313962" sldId="443"/>
            <ac:spMk id="75" creationId="{B28174CD-7DE8-86BF-3850-AFA15EACA665}"/>
          </ac:spMkLst>
        </pc:spChg>
        <pc:spChg chg="mod">
          <ac:chgData name="Mik Zlatin" userId="b9e69d2cc47bc59f" providerId="LiveId" clId="{F700AD0A-D654-460C-9CE5-E2FAC34D46CB}" dt="2024-11-06T23:32:25.935" v="1190" actId="20577"/>
          <ac:spMkLst>
            <pc:docMk/>
            <pc:sldMk cId="2970313962" sldId="443"/>
            <ac:spMk id="90" creationId="{2AE84BC9-7739-87EF-8890-F8B1711F7F73}"/>
          </ac:spMkLst>
        </pc:spChg>
        <pc:grpChg chg="mod">
          <ac:chgData name="Mik Zlatin" userId="b9e69d2cc47bc59f" providerId="LiveId" clId="{F700AD0A-D654-460C-9CE5-E2FAC34D46CB}" dt="2024-11-06T23:31:49.313" v="1178" actId="1076"/>
          <ac:grpSpMkLst>
            <pc:docMk/>
            <pc:sldMk cId="2970313962" sldId="443"/>
            <ac:grpSpMk id="40" creationId="{13B61B6E-4CF1-BAAE-A2EB-C08620FF6D01}"/>
          </ac:grpSpMkLst>
        </pc:grpChg>
        <pc:grpChg chg="mod">
          <ac:chgData name="Mik Zlatin" userId="b9e69d2cc47bc59f" providerId="LiveId" clId="{F700AD0A-D654-460C-9CE5-E2FAC34D46CB}" dt="2024-11-06T23:31:49.313" v="1178" actId="1076"/>
          <ac:grpSpMkLst>
            <pc:docMk/>
            <pc:sldMk cId="2970313962" sldId="443"/>
            <ac:grpSpMk id="43" creationId="{8EFBFFE6-082B-839F-28E3-5959F99E7714}"/>
          </ac:grpSpMkLst>
        </pc:grpChg>
        <pc:grpChg chg="mod">
          <ac:chgData name="Mik Zlatin" userId="b9e69d2cc47bc59f" providerId="LiveId" clId="{F700AD0A-D654-460C-9CE5-E2FAC34D46CB}" dt="2024-11-06T23:31:49.313" v="1178" actId="1076"/>
          <ac:grpSpMkLst>
            <pc:docMk/>
            <pc:sldMk cId="2970313962" sldId="443"/>
            <ac:grpSpMk id="46" creationId="{DB6DDA22-2E9E-C5E9-16F3-4A2D206EC06E}"/>
          </ac:grpSpMkLst>
        </pc:grpChg>
        <pc:grpChg chg="mod">
          <ac:chgData name="Mik Zlatin" userId="b9e69d2cc47bc59f" providerId="LiveId" clId="{F700AD0A-D654-460C-9CE5-E2FAC34D46CB}" dt="2024-11-06T23:31:49.313" v="1178" actId="1076"/>
          <ac:grpSpMkLst>
            <pc:docMk/>
            <pc:sldMk cId="2970313962" sldId="443"/>
            <ac:grpSpMk id="49" creationId="{8961B3DD-CD47-A9F5-7A09-607F7E1CCED3}"/>
          </ac:grpSpMkLst>
        </pc:grpChg>
        <pc:grpChg chg="mod">
          <ac:chgData name="Mik Zlatin" userId="b9e69d2cc47bc59f" providerId="LiveId" clId="{F700AD0A-D654-460C-9CE5-E2FAC34D46CB}" dt="2024-11-06T23:35:36.152" v="1219" actId="1076"/>
          <ac:grpSpMkLst>
            <pc:docMk/>
            <pc:sldMk cId="2970313962" sldId="443"/>
            <ac:grpSpMk id="62" creationId="{38974FCA-BC1D-14E1-7698-72E9AE44CF7A}"/>
          </ac:grpSpMkLst>
        </pc:grpChg>
        <pc:grpChg chg="mod">
          <ac:chgData name="Mik Zlatin" userId="b9e69d2cc47bc59f" providerId="LiveId" clId="{F700AD0A-D654-460C-9CE5-E2FAC34D46CB}" dt="2024-11-06T23:31:49.313" v="1178" actId="1076"/>
          <ac:grpSpMkLst>
            <pc:docMk/>
            <pc:sldMk cId="2970313962" sldId="443"/>
            <ac:grpSpMk id="65" creationId="{32518FAB-4DC5-19C9-5583-173A7D913342}"/>
          </ac:grpSpMkLst>
        </pc:grpChg>
        <pc:cxnChg chg="add mod">
          <ac:chgData name="Mik Zlatin" userId="b9e69d2cc47bc59f" providerId="LiveId" clId="{F700AD0A-D654-460C-9CE5-E2FAC34D46CB}" dt="2024-11-06T23:35:47.139" v="1223" actId="1076"/>
          <ac:cxnSpMkLst>
            <pc:docMk/>
            <pc:sldMk cId="2970313962" sldId="443"/>
            <ac:cxnSpMk id="4" creationId="{15652F84-4B57-B70E-7044-D39DAD8314DA}"/>
          </ac:cxnSpMkLst>
        </pc:cxnChg>
        <pc:cxnChg chg="mod">
          <ac:chgData name="Mik Zlatin" userId="b9e69d2cc47bc59f" providerId="LiveId" clId="{F700AD0A-D654-460C-9CE5-E2FAC34D46CB}" dt="2024-11-06T23:31:49.313" v="1178" actId="1076"/>
          <ac:cxnSpMkLst>
            <pc:docMk/>
            <pc:sldMk cId="2970313962" sldId="443"/>
            <ac:cxnSpMk id="52" creationId="{6594C4A4-9B3A-A2DD-F7FA-93802B5EEA18}"/>
          </ac:cxnSpMkLst>
        </pc:cxnChg>
        <pc:cxnChg chg="mod">
          <ac:chgData name="Mik Zlatin" userId="b9e69d2cc47bc59f" providerId="LiveId" clId="{F700AD0A-D654-460C-9CE5-E2FAC34D46CB}" dt="2024-11-06T23:31:49.313" v="1178" actId="1076"/>
          <ac:cxnSpMkLst>
            <pc:docMk/>
            <pc:sldMk cId="2970313962" sldId="443"/>
            <ac:cxnSpMk id="53" creationId="{D2A2BDB8-46A0-A968-B7A3-AFA4F7541F43}"/>
          </ac:cxnSpMkLst>
        </pc:cxnChg>
        <pc:cxnChg chg="mod">
          <ac:chgData name="Mik Zlatin" userId="b9e69d2cc47bc59f" providerId="LiveId" clId="{F700AD0A-D654-460C-9CE5-E2FAC34D46CB}" dt="2024-11-06T23:31:49.313" v="1178" actId="1076"/>
          <ac:cxnSpMkLst>
            <pc:docMk/>
            <pc:sldMk cId="2970313962" sldId="443"/>
            <ac:cxnSpMk id="54" creationId="{9442C4BD-A891-02FB-2DD5-9BA66763C83D}"/>
          </ac:cxnSpMkLst>
        </pc:cxnChg>
        <pc:cxnChg chg="mod">
          <ac:chgData name="Mik Zlatin" userId="b9e69d2cc47bc59f" providerId="LiveId" clId="{F700AD0A-D654-460C-9CE5-E2FAC34D46CB}" dt="2024-11-06T23:31:49.313" v="1178" actId="1076"/>
          <ac:cxnSpMkLst>
            <pc:docMk/>
            <pc:sldMk cId="2970313962" sldId="443"/>
            <ac:cxnSpMk id="55" creationId="{75FE8F29-49A3-BC27-E0E2-C1F4459E2B68}"/>
          </ac:cxnSpMkLst>
        </pc:cxnChg>
        <pc:cxnChg chg="mod">
          <ac:chgData name="Mik Zlatin" userId="b9e69d2cc47bc59f" providerId="LiveId" clId="{F700AD0A-D654-460C-9CE5-E2FAC34D46CB}" dt="2024-11-06T23:35:36.152" v="1219" actId="1076"/>
          <ac:cxnSpMkLst>
            <pc:docMk/>
            <pc:sldMk cId="2970313962" sldId="443"/>
            <ac:cxnSpMk id="56" creationId="{D8D6979E-35C0-5B58-CE0B-EC777EC04F93}"/>
          </ac:cxnSpMkLst>
        </pc:cxnChg>
        <pc:cxnChg chg="mod">
          <ac:chgData name="Mik Zlatin" userId="b9e69d2cc47bc59f" providerId="LiveId" clId="{F700AD0A-D654-460C-9CE5-E2FAC34D46CB}" dt="2024-11-06T23:35:36.152" v="1219" actId="1076"/>
          <ac:cxnSpMkLst>
            <pc:docMk/>
            <pc:sldMk cId="2970313962" sldId="443"/>
            <ac:cxnSpMk id="68" creationId="{7D54ADDE-40FF-4BD4-394E-34B52533CD7F}"/>
          </ac:cxnSpMkLst>
        </pc:cxnChg>
        <pc:cxnChg chg="mod">
          <ac:chgData name="Mik Zlatin" userId="b9e69d2cc47bc59f" providerId="LiveId" clId="{F700AD0A-D654-460C-9CE5-E2FAC34D46CB}" dt="2024-11-06T23:35:36.152" v="1219" actId="1076"/>
          <ac:cxnSpMkLst>
            <pc:docMk/>
            <pc:sldMk cId="2970313962" sldId="443"/>
            <ac:cxnSpMk id="69" creationId="{A6C558BA-8054-568C-292F-7FA4C3975657}"/>
          </ac:cxnSpMkLst>
        </pc:cxnChg>
        <pc:cxnChg chg="mod">
          <ac:chgData name="Mik Zlatin" userId="b9e69d2cc47bc59f" providerId="LiveId" clId="{F700AD0A-D654-460C-9CE5-E2FAC34D46CB}" dt="2024-11-06T23:35:36.152" v="1219" actId="1076"/>
          <ac:cxnSpMkLst>
            <pc:docMk/>
            <pc:sldMk cId="2970313962" sldId="443"/>
            <ac:cxnSpMk id="70" creationId="{EFF41FFB-8BF8-4F87-16C5-A9852C1C05E8}"/>
          </ac:cxnSpMkLst>
        </pc:cxnChg>
        <pc:cxnChg chg="mod">
          <ac:chgData name="Mik Zlatin" userId="b9e69d2cc47bc59f" providerId="LiveId" clId="{F700AD0A-D654-460C-9CE5-E2FAC34D46CB}" dt="2024-11-06T23:31:49.313" v="1178" actId="1076"/>
          <ac:cxnSpMkLst>
            <pc:docMk/>
            <pc:sldMk cId="2970313962" sldId="443"/>
            <ac:cxnSpMk id="71" creationId="{BB50FE3B-8660-4C2B-D316-05560D14713B}"/>
          </ac:cxnSpMkLst>
        </pc:cxnChg>
      </pc:sldChg>
      <pc:sldChg chg="add">
        <pc:chgData name="Mik Zlatin" userId="b9e69d2cc47bc59f" providerId="LiveId" clId="{F700AD0A-D654-460C-9CE5-E2FAC34D46CB}" dt="2024-11-07T04:29:50.680" v="1286"/>
        <pc:sldMkLst>
          <pc:docMk/>
          <pc:sldMk cId="3649276457" sldId="444"/>
        </pc:sldMkLst>
      </pc:sldChg>
      <pc:sldChg chg="delSp add mod delAnim">
        <pc:chgData name="Mik Zlatin" userId="b9e69d2cc47bc59f" providerId="LiveId" clId="{F700AD0A-D654-460C-9CE5-E2FAC34D46CB}" dt="2024-11-07T04:30:27.883" v="1288" actId="478"/>
        <pc:sldMkLst>
          <pc:docMk/>
          <pc:sldMk cId="694940634" sldId="445"/>
        </pc:sldMkLst>
        <pc:spChg chg="del">
          <ac:chgData name="Mik Zlatin" userId="b9e69d2cc47bc59f" providerId="LiveId" clId="{F700AD0A-D654-460C-9CE5-E2FAC34D46CB}" dt="2024-11-07T04:30:27.883" v="1288" actId="478"/>
          <ac:spMkLst>
            <pc:docMk/>
            <pc:sldMk cId="694940634" sldId="445"/>
            <ac:spMk id="3" creationId="{5E6267B1-0D63-491C-6F8F-718520FB97E4}"/>
          </ac:spMkLst>
        </pc:spChg>
      </pc:sldChg>
      <pc:sldChg chg="modSp add mod">
        <pc:chgData name="Mik Zlatin" userId="b9e69d2cc47bc59f" providerId="LiveId" clId="{F700AD0A-D654-460C-9CE5-E2FAC34D46CB}" dt="2024-11-07T07:40:32.480" v="2120" actId="207"/>
        <pc:sldMkLst>
          <pc:docMk/>
          <pc:sldMk cId="360687190" sldId="446"/>
        </pc:sldMkLst>
        <pc:spChg chg="mod">
          <ac:chgData name="Mik Zlatin" userId="b9e69d2cc47bc59f" providerId="LiveId" clId="{F700AD0A-D654-460C-9CE5-E2FAC34D46CB}" dt="2024-11-07T07:40:32.480" v="2120" actId="207"/>
          <ac:spMkLst>
            <pc:docMk/>
            <pc:sldMk cId="360687190" sldId="446"/>
            <ac:spMk id="27" creationId="{1C95C15D-B2BB-AD82-4005-493F21718CCB}"/>
          </ac:spMkLst>
        </pc:spChg>
      </pc:sldChg>
      <pc:sldChg chg="add">
        <pc:chgData name="Mik Zlatin" userId="b9e69d2cc47bc59f" providerId="LiveId" clId="{F700AD0A-D654-460C-9CE5-E2FAC34D46CB}" dt="2024-11-07T13:56:32.159" v="2232" actId="2890"/>
        <pc:sldMkLst>
          <pc:docMk/>
          <pc:sldMk cId="3292248143" sldId="447"/>
        </pc:sldMkLst>
      </pc:sldChg>
      <pc:sldChg chg="add modAnim">
        <pc:chgData name="Mik Zlatin" userId="b9e69d2cc47bc59f" providerId="LiveId" clId="{F700AD0A-D654-460C-9CE5-E2FAC34D46CB}" dt="2024-11-07T14:06:56.523" v="2237"/>
        <pc:sldMkLst>
          <pc:docMk/>
          <pc:sldMk cId="3143083990" sldId="448"/>
        </pc:sldMkLst>
      </pc:sldChg>
      <pc:sldChg chg="delSp add mod">
        <pc:chgData name="Mik Zlatin" userId="b9e69d2cc47bc59f" providerId="LiveId" clId="{F700AD0A-D654-460C-9CE5-E2FAC34D46CB}" dt="2024-11-07T14:10:25.328" v="2240" actId="478"/>
        <pc:sldMkLst>
          <pc:docMk/>
          <pc:sldMk cId="1928425236" sldId="449"/>
        </pc:sldMkLst>
        <pc:spChg chg="del">
          <ac:chgData name="Mik Zlatin" userId="b9e69d2cc47bc59f" providerId="LiveId" clId="{F700AD0A-D654-460C-9CE5-E2FAC34D46CB}" dt="2024-11-07T14:10:25.328" v="2240" actId="478"/>
          <ac:spMkLst>
            <pc:docMk/>
            <pc:sldMk cId="1928425236" sldId="449"/>
            <ac:spMk id="33" creationId="{F08B7EFC-D363-3518-AA78-52AF447F3468}"/>
          </ac:spMkLst>
        </pc:spChg>
        <pc:cxnChg chg="del">
          <ac:chgData name="Mik Zlatin" userId="b9e69d2cc47bc59f" providerId="LiveId" clId="{F700AD0A-D654-460C-9CE5-E2FAC34D46CB}" dt="2024-11-07T14:10:20.530" v="2239" actId="478"/>
          <ac:cxnSpMkLst>
            <pc:docMk/>
            <pc:sldMk cId="1928425236" sldId="449"/>
            <ac:cxnSpMk id="41" creationId="{2C34E9EA-D540-C235-0795-2CEB3A92754C}"/>
          </ac:cxnSpMkLst>
        </pc:cxnChg>
      </pc:sldChg>
      <pc:sldChg chg="modSp add modAnim">
        <pc:chgData name="Mik Zlatin" userId="b9e69d2cc47bc59f" providerId="LiveId" clId="{F700AD0A-D654-460C-9CE5-E2FAC34D46CB}" dt="2024-11-07T14:42:29.773" v="2406" actId="20577"/>
        <pc:sldMkLst>
          <pc:docMk/>
          <pc:sldMk cId="2486301551" sldId="450"/>
        </pc:sldMkLst>
        <pc:spChg chg="mod">
          <ac:chgData name="Mik Zlatin" userId="b9e69d2cc47bc59f" providerId="LiveId" clId="{F700AD0A-D654-460C-9CE5-E2FAC34D46CB}" dt="2024-11-07T14:42:29.773" v="2406" actId="20577"/>
          <ac:spMkLst>
            <pc:docMk/>
            <pc:sldMk cId="2486301551" sldId="450"/>
            <ac:spMk id="43" creationId="{CAD000C9-99AC-9240-8C5A-C72EA8B3BE2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6BA33-C0D3-4F76-89A3-DCE2B1CCF10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A1BEF3E-F4A8-41F3-8876-EACA55A95204}">
      <dgm:prSet/>
      <dgm:spPr/>
      <dgm:t>
        <a:bodyPr/>
        <a:lstStyle/>
        <a:p>
          <a:pPr>
            <a:lnSpc>
              <a:spcPct val="100000"/>
            </a:lnSpc>
          </a:pPr>
          <a:r>
            <a:rPr lang="en-US" dirty="0"/>
            <a:t>What is the max-flow problem?</a:t>
          </a:r>
        </a:p>
      </dgm:t>
    </dgm:pt>
    <dgm:pt modelId="{D110A0C9-9129-400E-931D-6D08BE1F2E1B}" type="parTrans" cxnId="{2BA8113B-61C2-4BD7-BB0A-418C0F49024C}">
      <dgm:prSet/>
      <dgm:spPr/>
      <dgm:t>
        <a:bodyPr/>
        <a:lstStyle/>
        <a:p>
          <a:endParaRPr lang="en-US"/>
        </a:p>
      </dgm:t>
    </dgm:pt>
    <dgm:pt modelId="{E4B67841-0871-46D9-A2A2-758545F4B896}" type="sibTrans" cxnId="{2BA8113B-61C2-4BD7-BB0A-418C0F49024C}">
      <dgm:prSet/>
      <dgm:spPr/>
      <dgm:t>
        <a:bodyPr/>
        <a:lstStyle/>
        <a:p>
          <a:pPr>
            <a:lnSpc>
              <a:spcPct val="100000"/>
            </a:lnSpc>
          </a:pPr>
          <a:endParaRPr lang="en-US"/>
        </a:p>
      </dgm:t>
    </dgm:pt>
    <dgm:pt modelId="{43D61255-5F54-4132-A921-1A8E1F51743B}">
      <dgm:prSet/>
      <dgm:spPr/>
      <dgm:t>
        <a:bodyPr/>
        <a:lstStyle/>
        <a:p>
          <a:pPr>
            <a:lnSpc>
              <a:spcPct val="100000"/>
            </a:lnSpc>
          </a:pPr>
          <a:r>
            <a:rPr lang="en-US" dirty="0"/>
            <a:t>Why is it useful?</a:t>
          </a:r>
        </a:p>
      </dgm:t>
    </dgm:pt>
    <dgm:pt modelId="{3BA5607C-36AF-479D-B52C-8FB3E7E3E45E}" type="parTrans" cxnId="{3E7B398F-601F-4A29-ACE0-BF6CB309419B}">
      <dgm:prSet/>
      <dgm:spPr/>
      <dgm:t>
        <a:bodyPr/>
        <a:lstStyle/>
        <a:p>
          <a:endParaRPr lang="en-US"/>
        </a:p>
      </dgm:t>
    </dgm:pt>
    <dgm:pt modelId="{AA105B8C-3E95-4C4F-B0C5-3195BD82E961}" type="sibTrans" cxnId="{3E7B398F-601F-4A29-ACE0-BF6CB309419B}">
      <dgm:prSet/>
      <dgm:spPr/>
      <dgm:t>
        <a:bodyPr/>
        <a:lstStyle/>
        <a:p>
          <a:pPr>
            <a:lnSpc>
              <a:spcPct val="100000"/>
            </a:lnSpc>
          </a:pPr>
          <a:endParaRPr lang="en-US"/>
        </a:p>
      </dgm:t>
    </dgm:pt>
    <dgm:pt modelId="{EC02EBE0-11C0-4A36-97C3-4AD88F4468CF}">
      <dgm:prSet/>
      <dgm:spPr/>
      <dgm:t>
        <a:bodyPr/>
        <a:lstStyle/>
        <a:p>
          <a:pPr>
            <a:lnSpc>
              <a:spcPct val="100000"/>
            </a:lnSpc>
          </a:pPr>
          <a:r>
            <a:rPr lang="en-US" dirty="0"/>
            <a:t>What algorithm can we use to solve it?</a:t>
          </a:r>
        </a:p>
      </dgm:t>
    </dgm:pt>
    <dgm:pt modelId="{DBE0AA1D-1020-4216-945C-896929CB245E}" type="parTrans" cxnId="{82D883F2-4C80-4F1D-BD76-A91E7BD71976}">
      <dgm:prSet/>
      <dgm:spPr/>
      <dgm:t>
        <a:bodyPr/>
        <a:lstStyle/>
        <a:p>
          <a:endParaRPr lang="en-US"/>
        </a:p>
      </dgm:t>
    </dgm:pt>
    <dgm:pt modelId="{F7EE308A-8B3E-4D97-82B6-9210E9C4FC0A}" type="sibTrans" cxnId="{82D883F2-4C80-4F1D-BD76-A91E7BD71976}">
      <dgm:prSet/>
      <dgm:spPr/>
      <dgm:t>
        <a:bodyPr/>
        <a:lstStyle/>
        <a:p>
          <a:pPr>
            <a:lnSpc>
              <a:spcPct val="100000"/>
            </a:lnSpc>
          </a:pPr>
          <a:endParaRPr lang="en-US"/>
        </a:p>
      </dgm:t>
    </dgm:pt>
    <dgm:pt modelId="{5A5A8507-28CF-40D8-9239-BA3D3C177FD0}">
      <dgm:prSet/>
      <dgm:spPr/>
      <dgm:t>
        <a:bodyPr/>
        <a:lstStyle/>
        <a:p>
          <a:pPr>
            <a:lnSpc>
              <a:spcPct val="100000"/>
            </a:lnSpc>
          </a:pPr>
          <a:r>
            <a:rPr lang="en-US" dirty="0"/>
            <a:t>What’s the connection to cuts?</a:t>
          </a:r>
        </a:p>
      </dgm:t>
    </dgm:pt>
    <dgm:pt modelId="{77BF62C9-7461-4D2A-8551-D478FB780BCF}" type="parTrans" cxnId="{067C7AED-A6A7-4663-969B-BE4DD9DF11D1}">
      <dgm:prSet/>
      <dgm:spPr/>
      <dgm:t>
        <a:bodyPr/>
        <a:lstStyle/>
        <a:p>
          <a:endParaRPr lang="en-US"/>
        </a:p>
      </dgm:t>
    </dgm:pt>
    <dgm:pt modelId="{8EED56CD-44F1-414B-9224-5853EDC57A8F}" type="sibTrans" cxnId="{067C7AED-A6A7-4663-969B-BE4DD9DF11D1}">
      <dgm:prSet/>
      <dgm:spPr/>
      <dgm:t>
        <a:bodyPr/>
        <a:lstStyle/>
        <a:p>
          <a:endParaRPr lang="en-US"/>
        </a:p>
      </dgm:t>
    </dgm:pt>
    <dgm:pt modelId="{AC2DAC1E-46C1-48C0-8BA6-F43E90FED724}" type="pres">
      <dgm:prSet presAssocID="{83D6BA33-C0D3-4F76-89A3-DCE2B1CCF10A}" presName="root" presStyleCnt="0">
        <dgm:presLayoutVars>
          <dgm:dir/>
          <dgm:resizeHandles val="exact"/>
        </dgm:presLayoutVars>
      </dgm:prSet>
      <dgm:spPr/>
    </dgm:pt>
    <dgm:pt modelId="{CFBCF770-60BD-4A3E-A8E7-A6BA1629ACB8}" type="pres">
      <dgm:prSet presAssocID="{83D6BA33-C0D3-4F76-89A3-DCE2B1CCF10A}" presName="container" presStyleCnt="0">
        <dgm:presLayoutVars>
          <dgm:dir/>
          <dgm:resizeHandles val="exact"/>
        </dgm:presLayoutVars>
      </dgm:prSet>
      <dgm:spPr/>
    </dgm:pt>
    <dgm:pt modelId="{003DA04D-5951-4923-96C1-9C3A38493ED7}" type="pres">
      <dgm:prSet presAssocID="{9A1BEF3E-F4A8-41F3-8876-EACA55A95204}" presName="compNode" presStyleCnt="0"/>
      <dgm:spPr/>
    </dgm:pt>
    <dgm:pt modelId="{1490AAFE-9EE8-4DD1-8101-6FCA34281F91}" type="pres">
      <dgm:prSet presAssocID="{9A1BEF3E-F4A8-41F3-8876-EACA55A95204}" presName="iconBgRect" presStyleLbl="bgShp" presStyleIdx="0" presStyleCnt="4"/>
      <dgm:spPr/>
    </dgm:pt>
    <dgm:pt modelId="{7B264871-633F-4ACF-8A19-B1E5305570E4}" type="pres">
      <dgm:prSet presAssocID="{9A1BEF3E-F4A8-41F3-8876-EACA55A952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8866853-CC5B-4C25-9279-F2BE8CB155DF}" type="pres">
      <dgm:prSet presAssocID="{9A1BEF3E-F4A8-41F3-8876-EACA55A95204}" presName="spaceRect" presStyleCnt="0"/>
      <dgm:spPr/>
    </dgm:pt>
    <dgm:pt modelId="{CEEE996D-1EDA-472E-8F75-BE1CCE325A82}" type="pres">
      <dgm:prSet presAssocID="{9A1BEF3E-F4A8-41F3-8876-EACA55A95204}" presName="textRect" presStyleLbl="revTx" presStyleIdx="0" presStyleCnt="4">
        <dgm:presLayoutVars>
          <dgm:chMax val="1"/>
          <dgm:chPref val="1"/>
        </dgm:presLayoutVars>
      </dgm:prSet>
      <dgm:spPr/>
    </dgm:pt>
    <dgm:pt modelId="{AF2DFA1D-BC92-43A8-A857-2860FB47E33B}" type="pres">
      <dgm:prSet presAssocID="{E4B67841-0871-46D9-A2A2-758545F4B896}" presName="sibTrans" presStyleLbl="sibTrans2D1" presStyleIdx="0" presStyleCnt="0"/>
      <dgm:spPr/>
    </dgm:pt>
    <dgm:pt modelId="{7EBC2C92-082A-4915-A0A4-155767181A74}" type="pres">
      <dgm:prSet presAssocID="{43D61255-5F54-4132-A921-1A8E1F51743B}" presName="compNode" presStyleCnt="0"/>
      <dgm:spPr/>
    </dgm:pt>
    <dgm:pt modelId="{77DCFB39-CE6C-4034-B241-3CFEA06383B4}" type="pres">
      <dgm:prSet presAssocID="{43D61255-5F54-4132-A921-1A8E1F51743B}" presName="iconBgRect" presStyleLbl="bgShp" presStyleIdx="1" presStyleCnt="4"/>
      <dgm:spPr/>
    </dgm:pt>
    <dgm:pt modelId="{795597FE-EA2D-45D7-BF9A-FD23812B045F}" type="pres">
      <dgm:prSet presAssocID="{43D61255-5F54-4132-A921-1A8E1F5174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6ADC771B-EC19-4B0A-BF2F-9F2C8B8DF1B6}" type="pres">
      <dgm:prSet presAssocID="{43D61255-5F54-4132-A921-1A8E1F51743B}" presName="spaceRect" presStyleCnt="0"/>
      <dgm:spPr/>
    </dgm:pt>
    <dgm:pt modelId="{910CCB7C-1506-43A1-9233-6C6110172010}" type="pres">
      <dgm:prSet presAssocID="{43D61255-5F54-4132-A921-1A8E1F51743B}" presName="textRect" presStyleLbl="revTx" presStyleIdx="1" presStyleCnt="4">
        <dgm:presLayoutVars>
          <dgm:chMax val="1"/>
          <dgm:chPref val="1"/>
        </dgm:presLayoutVars>
      </dgm:prSet>
      <dgm:spPr/>
    </dgm:pt>
    <dgm:pt modelId="{F2040A66-861B-4915-BFB5-0ED5D261C63A}" type="pres">
      <dgm:prSet presAssocID="{AA105B8C-3E95-4C4F-B0C5-3195BD82E961}" presName="sibTrans" presStyleLbl="sibTrans2D1" presStyleIdx="0" presStyleCnt="0"/>
      <dgm:spPr/>
    </dgm:pt>
    <dgm:pt modelId="{0899320E-34F6-44C0-A1DB-03B53B799EE1}" type="pres">
      <dgm:prSet presAssocID="{EC02EBE0-11C0-4A36-97C3-4AD88F4468CF}" presName="compNode" presStyleCnt="0"/>
      <dgm:spPr/>
    </dgm:pt>
    <dgm:pt modelId="{84687FF2-8E38-4DDD-B571-72FA2CCBADCA}" type="pres">
      <dgm:prSet presAssocID="{EC02EBE0-11C0-4A36-97C3-4AD88F4468CF}" presName="iconBgRect" presStyleLbl="bgShp" presStyleIdx="2" presStyleCnt="4"/>
      <dgm:spPr/>
    </dgm:pt>
    <dgm:pt modelId="{C50480B6-4E66-4585-8A6A-59BC3779C669}" type="pres">
      <dgm:prSet presAssocID="{EC02EBE0-11C0-4A36-97C3-4AD88F4468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DF04B4F9-E638-4AFB-9309-55EF44BB31E8}" type="pres">
      <dgm:prSet presAssocID="{EC02EBE0-11C0-4A36-97C3-4AD88F4468CF}" presName="spaceRect" presStyleCnt="0"/>
      <dgm:spPr/>
    </dgm:pt>
    <dgm:pt modelId="{70274639-0436-485F-B669-0F09267C4BEC}" type="pres">
      <dgm:prSet presAssocID="{EC02EBE0-11C0-4A36-97C3-4AD88F4468CF}" presName="textRect" presStyleLbl="revTx" presStyleIdx="2" presStyleCnt="4">
        <dgm:presLayoutVars>
          <dgm:chMax val="1"/>
          <dgm:chPref val="1"/>
        </dgm:presLayoutVars>
      </dgm:prSet>
      <dgm:spPr/>
    </dgm:pt>
    <dgm:pt modelId="{CE98F09F-0EEA-47AA-BDF9-67D18B1A6721}" type="pres">
      <dgm:prSet presAssocID="{F7EE308A-8B3E-4D97-82B6-9210E9C4FC0A}" presName="sibTrans" presStyleLbl="sibTrans2D1" presStyleIdx="0" presStyleCnt="0"/>
      <dgm:spPr/>
    </dgm:pt>
    <dgm:pt modelId="{A4C508FB-228F-4213-90B1-F6C40978754A}" type="pres">
      <dgm:prSet presAssocID="{5A5A8507-28CF-40D8-9239-BA3D3C177FD0}" presName="compNode" presStyleCnt="0"/>
      <dgm:spPr/>
    </dgm:pt>
    <dgm:pt modelId="{E644105B-0148-442D-9302-083B07B3163D}" type="pres">
      <dgm:prSet presAssocID="{5A5A8507-28CF-40D8-9239-BA3D3C177FD0}" presName="iconBgRect" presStyleLbl="bgShp" presStyleIdx="3" presStyleCnt="4"/>
      <dgm:spPr/>
    </dgm:pt>
    <dgm:pt modelId="{C19046B5-5C8C-4E25-92B7-450AC51E8266}" type="pres">
      <dgm:prSet presAssocID="{5A5A8507-28CF-40D8-9239-BA3D3C177F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aw blade"/>
        </a:ext>
      </dgm:extLst>
    </dgm:pt>
    <dgm:pt modelId="{4FE78AAD-B2CD-4E3C-B44F-40E88A92DE85}" type="pres">
      <dgm:prSet presAssocID="{5A5A8507-28CF-40D8-9239-BA3D3C177FD0}" presName="spaceRect" presStyleCnt="0"/>
      <dgm:spPr/>
    </dgm:pt>
    <dgm:pt modelId="{E4EF793C-1144-412C-8E18-452E6B0926EA}" type="pres">
      <dgm:prSet presAssocID="{5A5A8507-28CF-40D8-9239-BA3D3C177FD0}" presName="textRect" presStyleLbl="revTx" presStyleIdx="3" presStyleCnt="4">
        <dgm:presLayoutVars>
          <dgm:chMax val="1"/>
          <dgm:chPref val="1"/>
        </dgm:presLayoutVars>
      </dgm:prSet>
      <dgm:spPr/>
    </dgm:pt>
  </dgm:ptLst>
  <dgm:cxnLst>
    <dgm:cxn modelId="{862DB238-FBCC-415F-8810-C9B823D0B6C3}" type="presOf" srcId="{5A5A8507-28CF-40D8-9239-BA3D3C177FD0}" destId="{E4EF793C-1144-412C-8E18-452E6B0926EA}" srcOrd="0" destOrd="0" presId="urn:microsoft.com/office/officeart/2018/2/layout/IconCircleList"/>
    <dgm:cxn modelId="{2BA8113B-61C2-4BD7-BB0A-418C0F49024C}" srcId="{83D6BA33-C0D3-4F76-89A3-DCE2B1CCF10A}" destId="{9A1BEF3E-F4A8-41F3-8876-EACA55A95204}" srcOrd="0" destOrd="0" parTransId="{D110A0C9-9129-400E-931D-6D08BE1F2E1B}" sibTransId="{E4B67841-0871-46D9-A2A2-758545F4B896}"/>
    <dgm:cxn modelId="{F24D1978-1EC8-4A78-B067-F4790945FD08}" type="presOf" srcId="{E4B67841-0871-46D9-A2A2-758545F4B896}" destId="{AF2DFA1D-BC92-43A8-A857-2860FB47E33B}" srcOrd="0" destOrd="0" presId="urn:microsoft.com/office/officeart/2018/2/layout/IconCircleList"/>
    <dgm:cxn modelId="{3E7B398F-601F-4A29-ACE0-BF6CB309419B}" srcId="{83D6BA33-C0D3-4F76-89A3-DCE2B1CCF10A}" destId="{43D61255-5F54-4132-A921-1A8E1F51743B}" srcOrd="1" destOrd="0" parTransId="{3BA5607C-36AF-479D-B52C-8FB3E7E3E45E}" sibTransId="{AA105B8C-3E95-4C4F-B0C5-3195BD82E961}"/>
    <dgm:cxn modelId="{9DF4DDA3-0C93-43B3-BEC9-A326BE648B12}" type="presOf" srcId="{9A1BEF3E-F4A8-41F3-8876-EACA55A95204}" destId="{CEEE996D-1EDA-472E-8F75-BE1CCE325A82}" srcOrd="0" destOrd="0" presId="urn:microsoft.com/office/officeart/2018/2/layout/IconCircleList"/>
    <dgm:cxn modelId="{2E94E5B5-D61B-4B9B-90F8-5C5BE31B31C9}" type="presOf" srcId="{F7EE308A-8B3E-4D97-82B6-9210E9C4FC0A}" destId="{CE98F09F-0EEA-47AA-BDF9-67D18B1A6721}" srcOrd="0" destOrd="0" presId="urn:microsoft.com/office/officeart/2018/2/layout/IconCircleList"/>
    <dgm:cxn modelId="{4149DBC3-D20E-4E20-BB01-D3B06DF01274}" type="presOf" srcId="{43D61255-5F54-4132-A921-1A8E1F51743B}" destId="{910CCB7C-1506-43A1-9233-6C6110172010}" srcOrd="0" destOrd="0" presId="urn:microsoft.com/office/officeart/2018/2/layout/IconCircleList"/>
    <dgm:cxn modelId="{C93CBADB-75DC-4DDF-84D8-3F3498A57E65}" type="presOf" srcId="{83D6BA33-C0D3-4F76-89A3-DCE2B1CCF10A}" destId="{AC2DAC1E-46C1-48C0-8BA6-F43E90FED724}" srcOrd="0" destOrd="0" presId="urn:microsoft.com/office/officeart/2018/2/layout/IconCircleList"/>
    <dgm:cxn modelId="{52BF79DE-452C-48D7-833E-143E22117F3E}" type="presOf" srcId="{AA105B8C-3E95-4C4F-B0C5-3195BD82E961}" destId="{F2040A66-861B-4915-BFB5-0ED5D261C63A}" srcOrd="0" destOrd="0" presId="urn:microsoft.com/office/officeart/2018/2/layout/IconCircleList"/>
    <dgm:cxn modelId="{F55292E7-22F1-4439-B0A7-FA40727AD528}" type="presOf" srcId="{EC02EBE0-11C0-4A36-97C3-4AD88F4468CF}" destId="{70274639-0436-485F-B669-0F09267C4BEC}" srcOrd="0" destOrd="0" presId="urn:microsoft.com/office/officeart/2018/2/layout/IconCircleList"/>
    <dgm:cxn modelId="{067C7AED-A6A7-4663-969B-BE4DD9DF11D1}" srcId="{83D6BA33-C0D3-4F76-89A3-DCE2B1CCF10A}" destId="{5A5A8507-28CF-40D8-9239-BA3D3C177FD0}" srcOrd="3" destOrd="0" parTransId="{77BF62C9-7461-4D2A-8551-D478FB780BCF}" sibTransId="{8EED56CD-44F1-414B-9224-5853EDC57A8F}"/>
    <dgm:cxn modelId="{82D883F2-4C80-4F1D-BD76-A91E7BD71976}" srcId="{83D6BA33-C0D3-4F76-89A3-DCE2B1CCF10A}" destId="{EC02EBE0-11C0-4A36-97C3-4AD88F4468CF}" srcOrd="2" destOrd="0" parTransId="{DBE0AA1D-1020-4216-945C-896929CB245E}" sibTransId="{F7EE308A-8B3E-4D97-82B6-9210E9C4FC0A}"/>
    <dgm:cxn modelId="{38D3C6FD-558E-4CEE-A65A-72FCA3654428}" type="presParOf" srcId="{AC2DAC1E-46C1-48C0-8BA6-F43E90FED724}" destId="{CFBCF770-60BD-4A3E-A8E7-A6BA1629ACB8}" srcOrd="0" destOrd="0" presId="urn:microsoft.com/office/officeart/2018/2/layout/IconCircleList"/>
    <dgm:cxn modelId="{98BF246F-E084-4A7B-9684-160BEE700A79}" type="presParOf" srcId="{CFBCF770-60BD-4A3E-A8E7-A6BA1629ACB8}" destId="{003DA04D-5951-4923-96C1-9C3A38493ED7}" srcOrd="0" destOrd="0" presId="urn:microsoft.com/office/officeart/2018/2/layout/IconCircleList"/>
    <dgm:cxn modelId="{AEFD908F-8D73-46B6-A0A9-B4B59D39246C}" type="presParOf" srcId="{003DA04D-5951-4923-96C1-9C3A38493ED7}" destId="{1490AAFE-9EE8-4DD1-8101-6FCA34281F91}" srcOrd="0" destOrd="0" presId="urn:microsoft.com/office/officeart/2018/2/layout/IconCircleList"/>
    <dgm:cxn modelId="{57A3206F-3EE9-4CCB-A24C-BE06D8E2AC5B}" type="presParOf" srcId="{003DA04D-5951-4923-96C1-9C3A38493ED7}" destId="{7B264871-633F-4ACF-8A19-B1E5305570E4}" srcOrd="1" destOrd="0" presId="urn:microsoft.com/office/officeart/2018/2/layout/IconCircleList"/>
    <dgm:cxn modelId="{B4BF2FCA-2B65-49A7-BF08-B30823AC7A97}" type="presParOf" srcId="{003DA04D-5951-4923-96C1-9C3A38493ED7}" destId="{E8866853-CC5B-4C25-9279-F2BE8CB155DF}" srcOrd="2" destOrd="0" presId="urn:microsoft.com/office/officeart/2018/2/layout/IconCircleList"/>
    <dgm:cxn modelId="{D34C33FF-5528-4F2C-8D20-47E1B9B3E979}" type="presParOf" srcId="{003DA04D-5951-4923-96C1-9C3A38493ED7}" destId="{CEEE996D-1EDA-472E-8F75-BE1CCE325A82}" srcOrd="3" destOrd="0" presId="urn:microsoft.com/office/officeart/2018/2/layout/IconCircleList"/>
    <dgm:cxn modelId="{4C12DDE4-D3A4-4424-9E04-874EABBD8554}" type="presParOf" srcId="{CFBCF770-60BD-4A3E-A8E7-A6BA1629ACB8}" destId="{AF2DFA1D-BC92-43A8-A857-2860FB47E33B}" srcOrd="1" destOrd="0" presId="urn:microsoft.com/office/officeart/2018/2/layout/IconCircleList"/>
    <dgm:cxn modelId="{93F60D47-A37F-4F00-9ACE-AD5BB282B0EC}" type="presParOf" srcId="{CFBCF770-60BD-4A3E-A8E7-A6BA1629ACB8}" destId="{7EBC2C92-082A-4915-A0A4-155767181A74}" srcOrd="2" destOrd="0" presId="urn:microsoft.com/office/officeart/2018/2/layout/IconCircleList"/>
    <dgm:cxn modelId="{4370C311-2D3A-4CB7-9B57-550817A42857}" type="presParOf" srcId="{7EBC2C92-082A-4915-A0A4-155767181A74}" destId="{77DCFB39-CE6C-4034-B241-3CFEA06383B4}" srcOrd="0" destOrd="0" presId="urn:microsoft.com/office/officeart/2018/2/layout/IconCircleList"/>
    <dgm:cxn modelId="{D2E1EDD3-B296-48C5-AC00-244446C33920}" type="presParOf" srcId="{7EBC2C92-082A-4915-A0A4-155767181A74}" destId="{795597FE-EA2D-45D7-BF9A-FD23812B045F}" srcOrd="1" destOrd="0" presId="urn:microsoft.com/office/officeart/2018/2/layout/IconCircleList"/>
    <dgm:cxn modelId="{777F2F1C-E7B6-4B89-A1A4-2945DC356BE0}" type="presParOf" srcId="{7EBC2C92-082A-4915-A0A4-155767181A74}" destId="{6ADC771B-EC19-4B0A-BF2F-9F2C8B8DF1B6}" srcOrd="2" destOrd="0" presId="urn:microsoft.com/office/officeart/2018/2/layout/IconCircleList"/>
    <dgm:cxn modelId="{99015BD1-42B6-4855-812E-2226DAD6AE5F}" type="presParOf" srcId="{7EBC2C92-082A-4915-A0A4-155767181A74}" destId="{910CCB7C-1506-43A1-9233-6C6110172010}" srcOrd="3" destOrd="0" presId="urn:microsoft.com/office/officeart/2018/2/layout/IconCircleList"/>
    <dgm:cxn modelId="{EDE20F0F-6E07-4CB3-828E-737AA18C2031}" type="presParOf" srcId="{CFBCF770-60BD-4A3E-A8E7-A6BA1629ACB8}" destId="{F2040A66-861B-4915-BFB5-0ED5D261C63A}" srcOrd="3" destOrd="0" presId="urn:microsoft.com/office/officeart/2018/2/layout/IconCircleList"/>
    <dgm:cxn modelId="{E88178F4-BEA2-4970-B24E-595FC2C5DAD1}" type="presParOf" srcId="{CFBCF770-60BD-4A3E-A8E7-A6BA1629ACB8}" destId="{0899320E-34F6-44C0-A1DB-03B53B799EE1}" srcOrd="4" destOrd="0" presId="urn:microsoft.com/office/officeart/2018/2/layout/IconCircleList"/>
    <dgm:cxn modelId="{764F4276-DF59-449E-9580-173C1E65B7A4}" type="presParOf" srcId="{0899320E-34F6-44C0-A1DB-03B53B799EE1}" destId="{84687FF2-8E38-4DDD-B571-72FA2CCBADCA}" srcOrd="0" destOrd="0" presId="urn:microsoft.com/office/officeart/2018/2/layout/IconCircleList"/>
    <dgm:cxn modelId="{0A9AE604-D0AC-49FC-BB46-711B9CF8AA73}" type="presParOf" srcId="{0899320E-34F6-44C0-A1DB-03B53B799EE1}" destId="{C50480B6-4E66-4585-8A6A-59BC3779C669}" srcOrd="1" destOrd="0" presId="urn:microsoft.com/office/officeart/2018/2/layout/IconCircleList"/>
    <dgm:cxn modelId="{B3B57A80-AA31-4324-A7B2-748FA32281B2}" type="presParOf" srcId="{0899320E-34F6-44C0-A1DB-03B53B799EE1}" destId="{DF04B4F9-E638-4AFB-9309-55EF44BB31E8}" srcOrd="2" destOrd="0" presId="urn:microsoft.com/office/officeart/2018/2/layout/IconCircleList"/>
    <dgm:cxn modelId="{20A5F1B4-2C77-4796-8671-D4AF19312DBF}" type="presParOf" srcId="{0899320E-34F6-44C0-A1DB-03B53B799EE1}" destId="{70274639-0436-485F-B669-0F09267C4BEC}" srcOrd="3" destOrd="0" presId="urn:microsoft.com/office/officeart/2018/2/layout/IconCircleList"/>
    <dgm:cxn modelId="{71F1E56B-35FD-418B-8AAD-E86B49A78D81}" type="presParOf" srcId="{CFBCF770-60BD-4A3E-A8E7-A6BA1629ACB8}" destId="{CE98F09F-0EEA-47AA-BDF9-67D18B1A6721}" srcOrd="5" destOrd="0" presId="urn:microsoft.com/office/officeart/2018/2/layout/IconCircleList"/>
    <dgm:cxn modelId="{01F6414C-F11C-4E11-B2AE-61850B62C321}" type="presParOf" srcId="{CFBCF770-60BD-4A3E-A8E7-A6BA1629ACB8}" destId="{A4C508FB-228F-4213-90B1-F6C40978754A}" srcOrd="6" destOrd="0" presId="urn:microsoft.com/office/officeart/2018/2/layout/IconCircleList"/>
    <dgm:cxn modelId="{E4EEC93F-6AA8-4892-9269-1281FE4AD909}" type="presParOf" srcId="{A4C508FB-228F-4213-90B1-F6C40978754A}" destId="{E644105B-0148-442D-9302-083B07B3163D}" srcOrd="0" destOrd="0" presId="urn:microsoft.com/office/officeart/2018/2/layout/IconCircleList"/>
    <dgm:cxn modelId="{924DEE36-89EF-494A-8319-16742B6976BB}" type="presParOf" srcId="{A4C508FB-228F-4213-90B1-F6C40978754A}" destId="{C19046B5-5C8C-4E25-92B7-450AC51E8266}" srcOrd="1" destOrd="0" presId="urn:microsoft.com/office/officeart/2018/2/layout/IconCircleList"/>
    <dgm:cxn modelId="{2064F8EB-AD44-42E7-89A4-FDDBB12F8106}" type="presParOf" srcId="{A4C508FB-228F-4213-90B1-F6C40978754A}" destId="{4FE78AAD-B2CD-4E3C-B44F-40E88A92DE85}" srcOrd="2" destOrd="0" presId="urn:microsoft.com/office/officeart/2018/2/layout/IconCircleList"/>
    <dgm:cxn modelId="{51E52F83-5B8A-4A2F-A8FD-95B760DF4F41}" type="presParOf" srcId="{A4C508FB-228F-4213-90B1-F6C40978754A}" destId="{E4EF793C-1144-412C-8E18-452E6B0926E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6BA33-C0D3-4F76-89A3-DCE2B1CCF10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A1BEF3E-F4A8-41F3-8876-EACA55A95204}">
      <dgm:prSet/>
      <dgm:spPr/>
      <dgm:t>
        <a:bodyPr/>
        <a:lstStyle/>
        <a:p>
          <a:pPr>
            <a:lnSpc>
              <a:spcPct val="100000"/>
            </a:lnSpc>
          </a:pPr>
          <a:r>
            <a:rPr lang="en-US" dirty="0"/>
            <a:t>What is the max-flow problem?</a:t>
          </a:r>
        </a:p>
      </dgm:t>
    </dgm:pt>
    <dgm:pt modelId="{D110A0C9-9129-400E-931D-6D08BE1F2E1B}" type="parTrans" cxnId="{2BA8113B-61C2-4BD7-BB0A-418C0F49024C}">
      <dgm:prSet/>
      <dgm:spPr/>
      <dgm:t>
        <a:bodyPr/>
        <a:lstStyle/>
        <a:p>
          <a:endParaRPr lang="en-US"/>
        </a:p>
      </dgm:t>
    </dgm:pt>
    <dgm:pt modelId="{E4B67841-0871-46D9-A2A2-758545F4B896}" type="sibTrans" cxnId="{2BA8113B-61C2-4BD7-BB0A-418C0F49024C}">
      <dgm:prSet/>
      <dgm:spPr/>
      <dgm:t>
        <a:bodyPr/>
        <a:lstStyle/>
        <a:p>
          <a:pPr>
            <a:lnSpc>
              <a:spcPct val="100000"/>
            </a:lnSpc>
          </a:pPr>
          <a:endParaRPr lang="en-US"/>
        </a:p>
      </dgm:t>
    </dgm:pt>
    <dgm:pt modelId="{43D61255-5F54-4132-A921-1A8E1F51743B}">
      <dgm:prSet/>
      <dgm:spPr/>
      <dgm:t>
        <a:bodyPr/>
        <a:lstStyle/>
        <a:p>
          <a:pPr>
            <a:lnSpc>
              <a:spcPct val="100000"/>
            </a:lnSpc>
          </a:pPr>
          <a:r>
            <a:rPr lang="en-US" dirty="0"/>
            <a:t>Why is it useful?</a:t>
          </a:r>
        </a:p>
      </dgm:t>
    </dgm:pt>
    <dgm:pt modelId="{3BA5607C-36AF-479D-B52C-8FB3E7E3E45E}" type="parTrans" cxnId="{3E7B398F-601F-4A29-ACE0-BF6CB309419B}">
      <dgm:prSet/>
      <dgm:spPr/>
      <dgm:t>
        <a:bodyPr/>
        <a:lstStyle/>
        <a:p>
          <a:endParaRPr lang="en-US"/>
        </a:p>
      </dgm:t>
    </dgm:pt>
    <dgm:pt modelId="{AA105B8C-3E95-4C4F-B0C5-3195BD82E961}" type="sibTrans" cxnId="{3E7B398F-601F-4A29-ACE0-BF6CB309419B}">
      <dgm:prSet/>
      <dgm:spPr/>
      <dgm:t>
        <a:bodyPr/>
        <a:lstStyle/>
        <a:p>
          <a:pPr>
            <a:lnSpc>
              <a:spcPct val="100000"/>
            </a:lnSpc>
          </a:pPr>
          <a:endParaRPr lang="en-US"/>
        </a:p>
      </dgm:t>
    </dgm:pt>
    <dgm:pt modelId="{EC02EBE0-11C0-4A36-97C3-4AD88F4468CF}">
      <dgm:prSet/>
      <dgm:spPr/>
      <dgm:t>
        <a:bodyPr/>
        <a:lstStyle/>
        <a:p>
          <a:pPr>
            <a:lnSpc>
              <a:spcPct val="100000"/>
            </a:lnSpc>
          </a:pPr>
          <a:r>
            <a:rPr lang="en-US" dirty="0"/>
            <a:t>What algorithm can we use to solve it?</a:t>
          </a:r>
        </a:p>
      </dgm:t>
    </dgm:pt>
    <dgm:pt modelId="{DBE0AA1D-1020-4216-945C-896929CB245E}" type="parTrans" cxnId="{82D883F2-4C80-4F1D-BD76-A91E7BD71976}">
      <dgm:prSet/>
      <dgm:spPr/>
      <dgm:t>
        <a:bodyPr/>
        <a:lstStyle/>
        <a:p>
          <a:endParaRPr lang="en-US"/>
        </a:p>
      </dgm:t>
    </dgm:pt>
    <dgm:pt modelId="{F7EE308A-8B3E-4D97-82B6-9210E9C4FC0A}" type="sibTrans" cxnId="{82D883F2-4C80-4F1D-BD76-A91E7BD71976}">
      <dgm:prSet/>
      <dgm:spPr/>
      <dgm:t>
        <a:bodyPr/>
        <a:lstStyle/>
        <a:p>
          <a:pPr>
            <a:lnSpc>
              <a:spcPct val="100000"/>
            </a:lnSpc>
          </a:pPr>
          <a:endParaRPr lang="en-US"/>
        </a:p>
      </dgm:t>
    </dgm:pt>
    <dgm:pt modelId="{5A5A8507-28CF-40D8-9239-BA3D3C177FD0}">
      <dgm:prSet/>
      <dgm:spPr/>
      <dgm:t>
        <a:bodyPr/>
        <a:lstStyle/>
        <a:p>
          <a:pPr>
            <a:lnSpc>
              <a:spcPct val="100000"/>
            </a:lnSpc>
          </a:pPr>
          <a:r>
            <a:rPr lang="en-US" dirty="0"/>
            <a:t>What’s the connection to cuts?</a:t>
          </a:r>
        </a:p>
      </dgm:t>
    </dgm:pt>
    <dgm:pt modelId="{77BF62C9-7461-4D2A-8551-D478FB780BCF}" type="parTrans" cxnId="{067C7AED-A6A7-4663-969B-BE4DD9DF11D1}">
      <dgm:prSet/>
      <dgm:spPr/>
      <dgm:t>
        <a:bodyPr/>
        <a:lstStyle/>
        <a:p>
          <a:endParaRPr lang="en-US"/>
        </a:p>
      </dgm:t>
    </dgm:pt>
    <dgm:pt modelId="{8EED56CD-44F1-414B-9224-5853EDC57A8F}" type="sibTrans" cxnId="{067C7AED-A6A7-4663-969B-BE4DD9DF11D1}">
      <dgm:prSet/>
      <dgm:spPr/>
      <dgm:t>
        <a:bodyPr/>
        <a:lstStyle/>
        <a:p>
          <a:endParaRPr lang="en-US"/>
        </a:p>
      </dgm:t>
    </dgm:pt>
    <dgm:pt modelId="{AC2DAC1E-46C1-48C0-8BA6-F43E90FED724}" type="pres">
      <dgm:prSet presAssocID="{83D6BA33-C0D3-4F76-89A3-DCE2B1CCF10A}" presName="root" presStyleCnt="0">
        <dgm:presLayoutVars>
          <dgm:dir/>
          <dgm:resizeHandles val="exact"/>
        </dgm:presLayoutVars>
      </dgm:prSet>
      <dgm:spPr/>
    </dgm:pt>
    <dgm:pt modelId="{CFBCF770-60BD-4A3E-A8E7-A6BA1629ACB8}" type="pres">
      <dgm:prSet presAssocID="{83D6BA33-C0D3-4F76-89A3-DCE2B1CCF10A}" presName="container" presStyleCnt="0">
        <dgm:presLayoutVars>
          <dgm:dir/>
          <dgm:resizeHandles val="exact"/>
        </dgm:presLayoutVars>
      </dgm:prSet>
      <dgm:spPr/>
    </dgm:pt>
    <dgm:pt modelId="{003DA04D-5951-4923-96C1-9C3A38493ED7}" type="pres">
      <dgm:prSet presAssocID="{9A1BEF3E-F4A8-41F3-8876-EACA55A95204}" presName="compNode" presStyleCnt="0"/>
      <dgm:spPr/>
    </dgm:pt>
    <dgm:pt modelId="{1490AAFE-9EE8-4DD1-8101-6FCA34281F91}" type="pres">
      <dgm:prSet presAssocID="{9A1BEF3E-F4A8-41F3-8876-EACA55A95204}" presName="iconBgRect" presStyleLbl="bgShp" presStyleIdx="0" presStyleCnt="4"/>
      <dgm:spPr/>
    </dgm:pt>
    <dgm:pt modelId="{7B264871-633F-4ACF-8A19-B1E5305570E4}" type="pres">
      <dgm:prSet presAssocID="{9A1BEF3E-F4A8-41F3-8876-EACA55A952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8866853-CC5B-4C25-9279-F2BE8CB155DF}" type="pres">
      <dgm:prSet presAssocID="{9A1BEF3E-F4A8-41F3-8876-EACA55A95204}" presName="spaceRect" presStyleCnt="0"/>
      <dgm:spPr/>
    </dgm:pt>
    <dgm:pt modelId="{CEEE996D-1EDA-472E-8F75-BE1CCE325A82}" type="pres">
      <dgm:prSet presAssocID="{9A1BEF3E-F4A8-41F3-8876-EACA55A95204}" presName="textRect" presStyleLbl="revTx" presStyleIdx="0" presStyleCnt="4">
        <dgm:presLayoutVars>
          <dgm:chMax val="1"/>
          <dgm:chPref val="1"/>
        </dgm:presLayoutVars>
      </dgm:prSet>
      <dgm:spPr/>
    </dgm:pt>
    <dgm:pt modelId="{AF2DFA1D-BC92-43A8-A857-2860FB47E33B}" type="pres">
      <dgm:prSet presAssocID="{E4B67841-0871-46D9-A2A2-758545F4B896}" presName="sibTrans" presStyleLbl="sibTrans2D1" presStyleIdx="0" presStyleCnt="0"/>
      <dgm:spPr/>
    </dgm:pt>
    <dgm:pt modelId="{7EBC2C92-082A-4915-A0A4-155767181A74}" type="pres">
      <dgm:prSet presAssocID="{43D61255-5F54-4132-A921-1A8E1F51743B}" presName="compNode" presStyleCnt="0"/>
      <dgm:spPr/>
    </dgm:pt>
    <dgm:pt modelId="{77DCFB39-CE6C-4034-B241-3CFEA06383B4}" type="pres">
      <dgm:prSet presAssocID="{43D61255-5F54-4132-A921-1A8E1F51743B}" presName="iconBgRect" presStyleLbl="bgShp" presStyleIdx="1" presStyleCnt="4"/>
      <dgm:spPr/>
    </dgm:pt>
    <dgm:pt modelId="{795597FE-EA2D-45D7-BF9A-FD23812B045F}" type="pres">
      <dgm:prSet presAssocID="{43D61255-5F54-4132-A921-1A8E1F5174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6ADC771B-EC19-4B0A-BF2F-9F2C8B8DF1B6}" type="pres">
      <dgm:prSet presAssocID="{43D61255-5F54-4132-A921-1A8E1F51743B}" presName="spaceRect" presStyleCnt="0"/>
      <dgm:spPr/>
    </dgm:pt>
    <dgm:pt modelId="{910CCB7C-1506-43A1-9233-6C6110172010}" type="pres">
      <dgm:prSet presAssocID="{43D61255-5F54-4132-A921-1A8E1F51743B}" presName="textRect" presStyleLbl="revTx" presStyleIdx="1" presStyleCnt="4">
        <dgm:presLayoutVars>
          <dgm:chMax val="1"/>
          <dgm:chPref val="1"/>
        </dgm:presLayoutVars>
      </dgm:prSet>
      <dgm:spPr/>
    </dgm:pt>
    <dgm:pt modelId="{F2040A66-861B-4915-BFB5-0ED5D261C63A}" type="pres">
      <dgm:prSet presAssocID="{AA105B8C-3E95-4C4F-B0C5-3195BD82E961}" presName="sibTrans" presStyleLbl="sibTrans2D1" presStyleIdx="0" presStyleCnt="0"/>
      <dgm:spPr/>
    </dgm:pt>
    <dgm:pt modelId="{0899320E-34F6-44C0-A1DB-03B53B799EE1}" type="pres">
      <dgm:prSet presAssocID="{EC02EBE0-11C0-4A36-97C3-4AD88F4468CF}" presName="compNode" presStyleCnt="0"/>
      <dgm:spPr/>
    </dgm:pt>
    <dgm:pt modelId="{84687FF2-8E38-4DDD-B571-72FA2CCBADCA}" type="pres">
      <dgm:prSet presAssocID="{EC02EBE0-11C0-4A36-97C3-4AD88F4468CF}" presName="iconBgRect" presStyleLbl="bgShp" presStyleIdx="2" presStyleCnt="4"/>
      <dgm:spPr/>
    </dgm:pt>
    <dgm:pt modelId="{C50480B6-4E66-4585-8A6A-59BC3779C669}" type="pres">
      <dgm:prSet presAssocID="{EC02EBE0-11C0-4A36-97C3-4AD88F4468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DF04B4F9-E638-4AFB-9309-55EF44BB31E8}" type="pres">
      <dgm:prSet presAssocID="{EC02EBE0-11C0-4A36-97C3-4AD88F4468CF}" presName="spaceRect" presStyleCnt="0"/>
      <dgm:spPr/>
    </dgm:pt>
    <dgm:pt modelId="{70274639-0436-485F-B669-0F09267C4BEC}" type="pres">
      <dgm:prSet presAssocID="{EC02EBE0-11C0-4A36-97C3-4AD88F4468CF}" presName="textRect" presStyleLbl="revTx" presStyleIdx="2" presStyleCnt="4">
        <dgm:presLayoutVars>
          <dgm:chMax val="1"/>
          <dgm:chPref val="1"/>
        </dgm:presLayoutVars>
      </dgm:prSet>
      <dgm:spPr/>
    </dgm:pt>
    <dgm:pt modelId="{CE98F09F-0EEA-47AA-BDF9-67D18B1A6721}" type="pres">
      <dgm:prSet presAssocID="{F7EE308A-8B3E-4D97-82B6-9210E9C4FC0A}" presName="sibTrans" presStyleLbl="sibTrans2D1" presStyleIdx="0" presStyleCnt="0"/>
      <dgm:spPr/>
    </dgm:pt>
    <dgm:pt modelId="{A4C508FB-228F-4213-90B1-F6C40978754A}" type="pres">
      <dgm:prSet presAssocID="{5A5A8507-28CF-40D8-9239-BA3D3C177FD0}" presName="compNode" presStyleCnt="0"/>
      <dgm:spPr/>
    </dgm:pt>
    <dgm:pt modelId="{E644105B-0148-442D-9302-083B07B3163D}" type="pres">
      <dgm:prSet presAssocID="{5A5A8507-28CF-40D8-9239-BA3D3C177FD0}" presName="iconBgRect" presStyleLbl="bgShp" presStyleIdx="3" presStyleCnt="4"/>
      <dgm:spPr/>
    </dgm:pt>
    <dgm:pt modelId="{C19046B5-5C8C-4E25-92B7-450AC51E8266}" type="pres">
      <dgm:prSet presAssocID="{5A5A8507-28CF-40D8-9239-BA3D3C177F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aw blade"/>
        </a:ext>
      </dgm:extLst>
    </dgm:pt>
    <dgm:pt modelId="{4FE78AAD-B2CD-4E3C-B44F-40E88A92DE85}" type="pres">
      <dgm:prSet presAssocID="{5A5A8507-28CF-40D8-9239-BA3D3C177FD0}" presName="spaceRect" presStyleCnt="0"/>
      <dgm:spPr/>
    </dgm:pt>
    <dgm:pt modelId="{E4EF793C-1144-412C-8E18-452E6B0926EA}" type="pres">
      <dgm:prSet presAssocID="{5A5A8507-28CF-40D8-9239-BA3D3C177FD0}" presName="textRect" presStyleLbl="revTx" presStyleIdx="3" presStyleCnt="4">
        <dgm:presLayoutVars>
          <dgm:chMax val="1"/>
          <dgm:chPref val="1"/>
        </dgm:presLayoutVars>
      </dgm:prSet>
      <dgm:spPr/>
    </dgm:pt>
  </dgm:ptLst>
  <dgm:cxnLst>
    <dgm:cxn modelId="{862DB238-FBCC-415F-8810-C9B823D0B6C3}" type="presOf" srcId="{5A5A8507-28CF-40D8-9239-BA3D3C177FD0}" destId="{E4EF793C-1144-412C-8E18-452E6B0926EA}" srcOrd="0" destOrd="0" presId="urn:microsoft.com/office/officeart/2018/2/layout/IconCircleList"/>
    <dgm:cxn modelId="{2BA8113B-61C2-4BD7-BB0A-418C0F49024C}" srcId="{83D6BA33-C0D3-4F76-89A3-DCE2B1CCF10A}" destId="{9A1BEF3E-F4A8-41F3-8876-EACA55A95204}" srcOrd="0" destOrd="0" parTransId="{D110A0C9-9129-400E-931D-6D08BE1F2E1B}" sibTransId="{E4B67841-0871-46D9-A2A2-758545F4B896}"/>
    <dgm:cxn modelId="{F24D1978-1EC8-4A78-B067-F4790945FD08}" type="presOf" srcId="{E4B67841-0871-46D9-A2A2-758545F4B896}" destId="{AF2DFA1D-BC92-43A8-A857-2860FB47E33B}" srcOrd="0" destOrd="0" presId="urn:microsoft.com/office/officeart/2018/2/layout/IconCircleList"/>
    <dgm:cxn modelId="{3E7B398F-601F-4A29-ACE0-BF6CB309419B}" srcId="{83D6BA33-C0D3-4F76-89A3-DCE2B1CCF10A}" destId="{43D61255-5F54-4132-A921-1A8E1F51743B}" srcOrd="1" destOrd="0" parTransId="{3BA5607C-36AF-479D-B52C-8FB3E7E3E45E}" sibTransId="{AA105B8C-3E95-4C4F-B0C5-3195BD82E961}"/>
    <dgm:cxn modelId="{9DF4DDA3-0C93-43B3-BEC9-A326BE648B12}" type="presOf" srcId="{9A1BEF3E-F4A8-41F3-8876-EACA55A95204}" destId="{CEEE996D-1EDA-472E-8F75-BE1CCE325A82}" srcOrd="0" destOrd="0" presId="urn:microsoft.com/office/officeart/2018/2/layout/IconCircleList"/>
    <dgm:cxn modelId="{2E94E5B5-D61B-4B9B-90F8-5C5BE31B31C9}" type="presOf" srcId="{F7EE308A-8B3E-4D97-82B6-9210E9C4FC0A}" destId="{CE98F09F-0EEA-47AA-BDF9-67D18B1A6721}" srcOrd="0" destOrd="0" presId="urn:microsoft.com/office/officeart/2018/2/layout/IconCircleList"/>
    <dgm:cxn modelId="{4149DBC3-D20E-4E20-BB01-D3B06DF01274}" type="presOf" srcId="{43D61255-5F54-4132-A921-1A8E1F51743B}" destId="{910CCB7C-1506-43A1-9233-6C6110172010}" srcOrd="0" destOrd="0" presId="urn:microsoft.com/office/officeart/2018/2/layout/IconCircleList"/>
    <dgm:cxn modelId="{C93CBADB-75DC-4DDF-84D8-3F3498A57E65}" type="presOf" srcId="{83D6BA33-C0D3-4F76-89A3-DCE2B1CCF10A}" destId="{AC2DAC1E-46C1-48C0-8BA6-F43E90FED724}" srcOrd="0" destOrd="0" presId="urn:microsoft.com/office/officeart/2018/2/layout/IconCircleList"/>
    <dgm:cxn modelId="{52BF79DE-452C-48D7-833E-143E22117F3E}" type="presOf" srcId="{AA105B8C-3E95-4C4F-B0C5-3195BD82E961}" destId="{F2040A66-861B-4915-BFB5-0ED5D261C63A}" srcOrd="0" destOrd="0" presId="urn:microsoft.com/office/officeart/2018/2/layout/IconCircleList"/>
    <dgm:cxn modelId="{F55292E7-22F1-4439-B0A7-FA40727AD528}" type="presOf" srcId="{EC02EBE0-11C0-4A36-97C3-4AD88F4468CF}" destId="{70274639-0436-485F-B669-0F09267C4BEC}" srcOrd="0" destOrd="0" presId="urn:microsoft.com/office/officeart/2018/2/layout/IconCircleList"/>
    <dgm:cxn modelId="{067C7AED-A6A7-4663-969B-BE4DD9DF11D1}" srcId="{83D6BA33-C0D3-4F76-89A3-DCE2B1CCF10A}" destId="{5A5A8507-28CF-40D8-9239-BA3D3C177FD0}" srcOrd="3" destOrd="0" parTransId="{77BF62C9-7461-4D2A-8551-D478FB780BCF}" sibTransId="{8EED56CD-44F1-414B-9224-5853EDC57A8F}"/>
    <dgm:cxn modelId="{82D883F2-4C80-4F1D-BD76-A91E7BD71976}" srcId="{83D6BA33-C0D3-4F76-89A3-DCE2B1CCF10A}" destId="{EC02EBE0-11C0-4A36-97C3-4AD88F4468CF}" srcOrd="2" destOrd="0" parTransId="{DBE0AA1D-1020-4216-945C-896929CB245E}" sibTransId="{F7EE308A-8B3E-4D97-82B6-9210E9C4FC0A}"/>
    <dgm:cxn modelId="{38D3C6FD-558E-4CEE-A65A-72FCA3654428}" type="presParOf" srcId="{AC2DAC1E-46C1-48C0-8BA6-F43E90FED724}" destId="{CFBCF770-60BD-4A3E-A8E7-A6BA1629ACB8}" srcOrd="0" destOrd="0" presId="urn:microsoft.com/office/officeart/2018/2/layout/IconCircleList"/>
    <dgm:cxn modelId="{98BF246F-E084-4A7B-9684-160BEE700A79}" type="presParOf" srcId="{CFBCF770-60BD-4A3E-A8E7-A6BA1629ACB8}" destId="{003DA04D-5951-4923-96C1-9C3A38493ED7}" srcOrd="0" destOrd="0" presId="urn:microsoft.com/office/officeart/2018/2/layout/IconCircleList"/>
    <dgm:cxn modelId="{AEFD908F-8D73-46B6-A0A9-B4B59D39246C}" type="presParOf" srcId="{003DA04D-5951-4923-96C1-9C3A38493ED7}" destId="{1490AAFE-9EE8-4DD1-8101-6FCA34281F91}" srcOrd="0" destOrd="0" presId="urn:microsoft.com/office/officeart/2018/2/layout/IconCircleList"/>
    <dgm:cxn modelId="{57A3206F-3EE9-4CCB-A24C-BE06D8E2AC5B}" type="presParOf" srcId="{003DA04D-5951-4923-96C1-9C3A38493ED7}" destId="{7B264871-633F-4ACF-8A19-B1E5305570E4}" srcOrd="1" destOrd="0" presId="urn:microsoft.com/office/officeart/2018/2/layout/IconCircleList"/>
    <dgm:cxn modelId="{B4BF2FCA-2B65-49A7-BF08-B30823AC7A97}" type="presParOf" srcId="{003DA04D-5951-4923-96C1-9C3A38493ED7}" destId="{E8866853-CC5B-4C25-9279-F2BE8CB155DF}" srcOrd="2" destOrd="0" presId="urn:microsoft.com/office/officeart/2018/2/layout/IconCircleList"/>
    <dgm:cxn modelId="{D34C33FF-5528-4F2C-8D20-47E1B9B3E979}" type="presParOf" srcId="{003DA04D-5951-4923-96C1-9C3A38493ED7}" destId="{CEEE996D-1EDA-472E-8F75-BE1CCE325A82}" srcOrd="3" destOrd="0" presId="urn:microsoft.com/office/officeart/2018/2/layout/IconCircleList"/>
    <dgm:cxn modelId="{4C12DDE4-D3A4-4424-9E04-874EABBD8554}" type="presParOf" srcId="{CFBCF770-60BD-4A3E-A8E7-A6BA1629ACB8}" destId="{AF2DFA1D-BC92-43A8-A857-2860FB47E33B}" srcOrd="1" destOrd="0" presId="urn:microsoft.com/office/officeart/2018/2/layout/IconCircleList"/>
    <dgm:cxn modelId="{93F60D47-A37F-4F00-9ACE-AD5BB282B0EC}" type="presParOf" srcId="{CFBCF770-60BD-4A3E-A8E7-A6BA1629ACB8}" destId="{7EBC2C92-082A-4915-A0A4-155767181A74}" srcOrd="2" destOrd="0" presId="urn:microsoft.com/office/officeart/2018/2/layout/IconCircleList"/>
    <dgm:cxn modelId="{4370C311-2D3A-4CB7-9B57-550817A42857}" type="presParOf" srcId="{7EBC2C92-082A-4915-A0A4-155767181A74}" destId="{77DCFB39-CE6C-4034-B241-3CFEA06383B4}" srcOrd="0" destOrd="0" presId="urn:microsoft.com/office/officeart/2018/2/layout/IconCircleList"/>
    <dgm:cxn modelId="{D2E1EDD3-B296-48C5-AC00-244446C33920}" type="presParOf" srcId="{7EBC2C92-082A-4915-A0A4-155767181A74}" destId="{795597FE-EA2D-45D7-BF9A-FD23812B045F}" srcOrd="1" destOrd="0" presId="urn:microsoft.com/office/officeart/2018/2/layout/IconCircleList"/>
    <dgm:cxn modelId="{777F2F1C-E7B6-4B89-A1A4-2945DC356BE0}" type="presParOf" srcId="{7EBC2C92-082A-4915-A0A4-155767181A74}" destId="{6ADC771B-EC19-4B0A-BF2F-9F2C8B8DF1B6}" srcOrd="2" destOrd="0" presId="urn:microsoft.com/office/officeart/2018/2/layout/IconCircleList"/>
    <dgm:cxn modelId="{99015BD1-42B6-4855-812E-2226DAD6AE5F}" type="presParOf" srcId="{7EBC2C92-082A-4915-A0A4-155767181A74}" destId="{910CCB7C-1506-43A1-9233-6C6110172010}" srcOrd="3" destOrd="0" presId="urn:microsoft.com/office/officeart/2018/2/layout/IconCircleList"/>
    <dgm:cxn modelId="{EDE20F0F-6E07-4CB3-828E-737AA18C2031}" type="presParOf" srcId="{CFBCF770-60BD-4A3E-A8E7-A6BA1629ACB8}" destId="{F2040A66-861B-4915-BFB5-0ED5D261C63A}" srcOrd="3" destOrd="0" presId="urn:microsoft.com/office/officeart/2018/2/layout/IconCircleList"/>
    <dgm:cxn modelId="{E88178F4-BEA2-4970-B24E-595FC2C5DAD1}" type="presParOf" srcId="{CFBCF770-60BD-4A3E-A8E7-A6BA1629ACB8}" destId="{0899320E-34F6-44C0-A1DB-03B53B799EE1}" srcOrd="4" destOrd="0" presId="urn:microsoft.com/office/officeart/2018/2/layout/IconCircleList"/>
    <dgm:cxn modelId="{764F4276-DF59-449E-9580-173C1E65B7A4}" type="presParOf" srcId="{0899320E-34F6-44C0-A1DB-03B53B799EE1}" destId="{84687FF2-8E38-4DDD-B571-72FA2CCBADCA}" srcOrd="0" destOrd="0" presId="urn:microsoft.com/office/officeart/2018/2/layout/IconCircleList"/>
    <dgm:cxn modelId="{0A9AE604-D0AC-49FC-BB46-711B9CF8AA73}" type="presParOf" srcId="{0899320E-34F6-44C0-A1DB-03B53B799EE1}" destId="{C50480B6-4E66-4585-8A6A-59BC3779C669}" srcOrd="1" destOrd="0" presId="urn:microsoft.com/office/officeart/2018/2/layout/IconCircleList"/>
    <dgm:cxn modelId="{B3B57A80-AA31-4324-A7B2-748FA32281B2}" type="presParOf" srcId="{0899320E-34F6-44C0-A1DB-03B53B799EE1}" destId="{DF04B4F9-E638-4AFB-9309-55EF44BB31E8}" srcOrd="2" destOrd="0" presId="urn:microsoft.com/office/officeart/2018/2/layout/IconCircleList"/>
    <dgm:cxn modelId="{20A5F1B4-2C77-4796-8671-D4AF19312DBF}" type="presParOf" srcId="{0899320E-34F6-44C0-A1DB-03B53B799EE1}" destId="{70274639-0436-485F-B669-0F09267C4BEC}" srcOrd="3" destOrd="0" presId="urn:microsoft.com/office/officeart/2018/2/layout/IconCircleList"/>
    <dgm:cxn modelId="{71F1E56B-35FD-418B-8AAD-E86B49A78D81}" type="presParOf" srcId="{CFBCF770-60BD-4A3E-A8E7-A6BA1629ACB8}" destId="{CE98F09F-0EEA-47AA-BDF9-67D18B1A6721}" srcOrd="5" destOrd="0" presId="urn:microsoft.com/office/officeart/2018/2/layout/IconCircleList"/>
    <dgm:cxn modelId="{01F6414C-F11C-4E11-B2AE-61850B62C321}" type="presParOf" srcId="{CFBCF770-60BD-4A3E-A8E7-A6BA1629ACB8}" destId="{A4C508FB-228F-4213-90B1-F6C40978754A}" srcOrd="6" destOrd="0" presId="urn:microsoft.com/office/officeart/2018/2/layout/IconCircleList"/>
    <dgm:cxn modelId="{E4EEC93F-6AA8-4892-9269-1281FE4AD909}" type="presParOf" srcId="{A4C508FB-228F-4213-90B1-F6C40978754A}" destId="{E644105B-0148-442D-9302-083B07B3163D}" srcOrd="0" destOrd="0" presId="urn:microsoft.com/office/officeart/2018/2/layout/IconCircleList"/>
    <dgm:cxn modelId="{924DEE36-89EF-494A-8319-16742B6976BB}" type="presParOf" srcId="{A4C508FB-228F-4213-90B1-F6C40978754A}" destId="{C19046B5-5C8C-4E25-92B7-450AC51E8266}" srcOrd="1" destOrd="0" presId="urn:microsoft.com/office/officeart/2018/2/layout/IconCircleList"/>
    <dgm:cxn modelId="{2064F8EB-AD44-42E7-89A4-FDDBB12F8106}" type="presParOf" srcId="{A4C508FB-228F-4213-90B1-F6C40978754A}" destId="{4FE78AAD-B2CD-4E3C-B44F-40E88A92DE85}" srcOrd="2" destOrd="0" presId="urn:microsoft.com/office/officeart/2018/2/layout/IconCircleList"/>
    <dgm:cxn modelId="{51E52F83-5B8A-4A2F-A8FD-95B760DF4F41}" type="presParOf" srcId="{A4C508FB-228F-4213-90B1-F6C40978754A}" destId="{E4EF793C-1144-412C-8E18-452E6B0926E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6BA33-C0D3-4F76-89A3-DCE2B1CCF10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A1BEF3E-F4A8-41F3-8876-EACA55A95204}">
      <dgm:prSet/>
      <dgm:spPr/>
      <dgm:t>
        <a:bodyPr/>
        <a:lstStyle/>
        <a:p>
          <a:pPr>
            <a:lnSpc>
              <a:spcPct val="100000"/>
            </a:lnSpc>
          </a:pPr>
          <a:r>
            <a:rPr lang="en-US" dirty="0"/>
            <a:t>What is the max-flow problem?</a:t>
          </a:r>
        </a:p>
      </dgm:t>
    </dgm:pt>
    <dgm:pt modelId="{D110A0C9-9129-400E-931D-6D08BE1F2E1B}" type="parTrans" cxnId="{2BA8113B-61C2-4BD7-BB0A-418C0F49024C}">
      <dgm:prSet/>
      <dgm:spPr/>
      <dgm:t>
        <a:bodyPr/>
        <a:lstStyle/>
        <a:p>
          <a:endParaRPr lang="en-US"/>
        </a:p>
      </dgm:t>
    </dgm:pt>
    <dgm:pt modelId="{E4B67841-0871-46D9-A2A2-758545F4B896}" type="sibTrans" cxnId="{2BA8113B-61C2-4BD7-BB0A-418C0F49024C}">
      <dgm:prSet/>
      <dgm:spPr/>
      <dgm:t>
        <a:bodyPr/>
        <a:lstStyle/>
        <a:p>
          <a:pPr>
            <a:lnSpc>
              <a:spcPct val="100000"/>
            </a:lnSpc>
          </a:pPr>
          <a:endParaRPr lang="en-US"/>
        </a:p>
      </dgm:t>
    </dgm:pt>
    <dgm:pt modelId="{43D61255-5F54-4132-A921-1A8E1F51743B}">
      <dgm:prSet/>
      <dgm:spPr/>
      <dgm:t>
        <a:bodyPr/>
        <a:lstStyle/>
        <a:p>
          <a:pPr>
            <a:lnSpc>
              <a:spcPct val="100000"/>
            </a:lnSpc>
          </a:pPr>
          <a:r>
            <a:rPr lang="en-US" dirty="0"/>
            <a:t>Why is it useful?</a:t>
          </a:r>
        </a:p>
      </dgm:t>
    </dgm:pt>
    <dgm:pt modelId="{3BA5607C-36AF-479D-B52C-8FB3E7E3E45E}" type="parTrans" cxnId="{3E7B398F-601F-4A29-ACE0-BF6CB309419B}">
      <dgm:prSet/>
      <dgm:spPr/>
      <dgm:t>
        <a:bodyPr/>
        <a:lstStyle/>
        <a:p>
          <a:endParaRPr lang="en-US"/>
        </a:p>
      </dgm:t>
    </dgm:pt>
    <dgm:pt modelId="{AA105B8C-3E95-4C4F-B0C5-3195BD82E961}" type="sibTrans" cxnId="{3E7B398F-601F-4A29-ACE0-BF6CB309419B}">
      <dgm:prSet/>
      <dgm:spPr/>
      <dgm:t>
        <a:bodyPr/>
        <a:lstStyle/>
        <a:p>
          <a:pPr>
            <a:lnSpc>
              <a:spcPct val="100000"/>
            </a:lnSpc>
          </a:pPr>
          <a:endParaRPr lang="en-US"/>
        </a:p>
      </dgm:t>
    </dgm:pt>
    <dgm:pt modelId="{EC02EBE0-11C0-4A36-97C3-4AD88F4468CF}">
      <dgm:prSet/>
      <dgm:spPr/>
      <dgm:t>
        <a:bodyPr/>
        <a:lstStyle/>
        <a:p>
          <a:pPr>
            <a:lnSpc>
              <a:spcPct val="100000"/>
            </a:lnSpc>
          </a:pPr>
          <a:r>
            <a:rPr lang="en-US" dirty="0"/>
            <a:t>What algorithm can we use to solve it?</a:t>
          </a:r>
        </a:p>
      </dgm:t>
    </dgm:pt>
    <dgm:pt modelId="{DBE0AA1D-1020-4216-945C-896929CB245E}" type="parTrans" cxnId="{82D883F2-4C80-4F1D-BD76-A91E7BD71976}">
      <dgm:prSet/>
      <dgm:spPr/>
      <dgm:t>
        <a:bodyPr/>
        <a:lstStyle/>
        <a:p>
          <a:endParaRPr lang="en-US"/>
        </a:p>
      </dgm:t>
    </dgm:pt>
    <dgm:pt modelId="{F7EE308A-8B3E-4D97-82B6-9210E9C4FC0A}" type="sibTrans" cxnId="{82D883F2-4C80-4F1D-BD76-A91E7BD71976}">
      <dgm:prSet/>
      <dgm:spPr/>
      <dgm:t>
        <a:bodyPr/>
        <a:lstStyle/>
        <a:p>
          <a:pPr>
            <a:lnSpc>
              <a:spcPct val="100000"/>
            </a:lnSpc>
          </a:pPr>
          <a:endParaRPr lang="en-US"/>
        </a:p>
      </dgm:t>
    </dgm:pt>
    <dgm:pt modelId="{5A5A8507-28CF-40D8-9239-BA3D3C177FD0}">
      <dgm:prSet/>
      <dgm:spPr/>
      <dgm:t>
        <a:bodyPr/>
        <a:lstStyle/>
        <a:p>
          <a:pPr>
            <a:lnSpc>
              <a:spcPct val="100000"/>
            </a:lnSpc>
          </a:pPr>
          <a:r>
            <a:rPr lang="en-US" dirty="0"/>
            <a:t>What’s the connection to cuts?</a:t>
          </a:r>
        </a:p>
      </dgm:t>
    </dgm:pt>
    <dgm:pt modelId="{77BF62C9-7461-4D2A-8551-D478FB780BCF}" type="parTrans" cxnId="{067C7AED-A6A7-4663-969B-BE4DD9DF11D1}">
      <dgm:prSet/>
      <dgm:spPr/>
      <dgm:t>
        <a:bodyPr/>
        <a:lstStyle/>
        <a:p>
          <a:endParaRPr lang="en-US"/>
        </a:p>
      </dgm:t>
    </dgm:pt>
    <dgm:pt modelId="{8EED56CD-44F1-414B-9224-5853EDC57A8F}" type="sibTrans" cxnId="{067C7AED-A6A7-4663-969B-BE4DD9DF11D1}">
      <dgm:prSet/>
      <dgm:spPr/>
      <dgm:t>
        <a:bodyPr/>
        <a:lstStyle/>
        <a:p>
          <a:endParaRPr lang="en-US"/>
        </a:p>
      </dgm:t>
    </dgm:pt>
    <dgm:pt modelId="{AC2DAC1E-46C1-48C0-8BA6-F43E90FED724}" type="pres">
      <dgm:prSet presAssocID="{83D6BA33-C0D3-4F76-89A3-DCE2B1CCF10A}" presName="root" presStyleCnt="0">
        <dgm:presLayoutVars>
          <dgm:dir/>
          <dgm:resizeHandles val="exact"/>
        </dgm:presLayoutVars>
      </dgm:prSet>
      <dgm:spPr/>
    </dgm:pt>
    <dgm:pt modelId="{CFBCF770-60BD-4A3E-A8E7-A6BA1629ACB8}" type="pres">
      <dgm:prSet presAssocID="{83D6BA33-C0D3-4F76-89A3-DCE2B1CCF10A}" presName="container" presStyleCnt="0">
        <dgm:presLayoutVars>
          <dgm:dir/>
          <dgm:resizeHandles val="exact"/>
        </dgm:presLayoutVars>
      </dgm:prSet>
      <dgm:spPr/>
    </dgm:pt>
    <dgm:pt modelId="{003DA04D-5951-4923-96C1-9C3A38493ED7}" type="pres">
      <dgm:prSet presAssocID="{9A1BEF3E-F4A8-41F3-8876-EACA55A95204}" presName="compNode" presStyleCnt="0"/>
      <dgm:spPr/>
    </dgm:pt>
    <dgm:pt modelId="{1490AAFE-9EE8-4DD1-8101-6FCA34281F91}" type="pres">
      <dgm:prSet presAssocID="{9A1BEF3E-F4A8-41F3-8876-EACA55A95204}" presName="iconBgRect" presStyleLbl="bgShp" presStyleIdx="0" presStyleCnt="4"/>
      <dgm:spPr/>
    </dgm:pt>
    <dgm:pt modelId="{7B264871-633F-4ACF-8A19-B1E5305570E4}" type="pres">
      <dgm:prSet presAssocID="{9A1BEF3E-F4A8-41F3-8876-EACA55A952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8866853-CC5B-4C25-9279-F2BE8CB155DF}" type="pres">
      <dgm:prSet presAssocID="{9A1BEF3E-F4A8-41F3-8876-EACA55A95204}" presName="spaceRect" presStyleCnt="0"/>
      <dgm:spPr/>
    </dgm:pt>
    <dgm:pt modelId="{CEEE996D-1EDA-472E-8F75-BE1CCE325A82}" type="pres">
      <dgm:prSet presAssocID="{9A1BEF3E-F4A8-41F3-8876-EACA55A95204}" presName="textRect" presStyleLbl="revTx" presStyleIdx="0" presStyleCnt="4">
        <dgm:presLayoutVars>
          <dgm:chMax val="1"/>
          <dgm:chPref val="1"/>
        </dgm:presLayoutVars>
      </dgm:prSet>
      <dgm:spPr/>
    </dgm:pt>
    <dgm:pt modelId="{AF2DFA1D-BC92-43A8-A857-2860FB47E33B}" type="pres">
      <dgm:prSet presAssocID="{E4B67841-0871-46D9-A2A2-758545F4B896}" presName="sibTrans" presStyleLbl="sibTrans2D1" presStyleIdx="0" presStyleCnt="0"/>
      <dgm:spPr/>
    </dgm:pt>
    <dgm:pt modelId="{7EBC2C92-082A-4915-A0A4-155767181A74}" type="pres">
      <dgm:prSet presAssocID="{43D61255-5F54-4132-A921-1A8E1F51743B}" presName="compNode" presStyleCnt="0"/>
      <dgm:spPr/>
    </dgm:pt>
    <dgm:pt modelId="{77DCFB39-CE6C-4034-B241-3CFEA06383B4}" type="pres">
      <dgm:prSet presAssocID="{43D61255-5F54-4132-A921-1A8E1F51743B}" presName="iconBgRect" presStyleLbl="bgShp" presStyleIdx="1" presStyleCnt="4"/>
      <dgm:spPr/>
    </dgm:pt>
    <dgm:pt modelId="{795597FE-EA2D-45D7-BF9A-FD23812B045F}" type="pres">
      <dgm:prSet presAssocID="{43D61255-5F54-4132-A921-1A8E1F5174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6ADC771B-EC19-4B0A-BF2F-9F2C8B8DF1B6}" type="pres">
      <dgm:prSet presAssocID="{43D61255-5F54-4132-A921-1A8E1F51743B}" presName="spaceRect" presStyleCnt="0"/>
      <dgm:spPr/>
    </dgm:pt>
    <dgm:pt modelId="{910CCB7C-1506-43A1-9233-6C6110172010}" type="pres">
      <dgm:prSet presAssocID="{43D61255-5F54-4132-A921-1A8E1F51743B}" presName="textRect" presStyleLbl="revTx" presStyleIdx="1" presStyleCnt="4">
        <dgm:presLayoutVars>
          <dgm:chMax val="1"/>
          <dgm:chPref val="1"/>
        </dgm:presLayoutVars>
      </dgm:prSet>
      <dgm:spPr/>
    </dgm:pt>
    <dgm:pt modelId="{F2040A66-861B-4915-BFB5-0ED5D261C63A}" type="pres">
      <dgm:prSet presAssocID="{AA105B8C-3E95-4C4F-B0C5-3195BD82E961}" presName="sibTrans" presStyleLbl="sibTrans2D1" presStyleIdx="0" presStyleCnt="0"/>
      <dgm:spPr/>
    </dgm:pt>
    <dgm:pt modelId="{0899320E-34F6-44C0-A1DB-03B53B799EE1}" type="pres">
      <dgm:prSet presAssocID="{EC02EBE0-11C0-4A36-97C3-4AD88F4468CF}" presName="compNode" presStyleCnt="0"/>
      <dgm:spPr/>
    </dgm:pt>
    <dgm:pt modelId="{84687FF2-8E38-4DDD-B571-72FA2CCBADCA}" type="pres">
      <dgm:prSet presAssocID="{EC02EBE0-11C0-4A36-97C3-4AD88F4468CF}" presName="iconBgRect" presStyleLbl="bgShp" presStyleIdx="2" presStyleCnt="4"/>
      <dgm:spPr/>
    </dgm:pt>
    <dgm:pt modelId="{C50480B6-4E66-4585-8A6A-59BC3779C669}" type="pres">
      <dgm:prSet presAssocID="{EC02EBE0-11C0-4A36-97C3-4AD88F4468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DF04B4F9-E638-4AFB-9309-55EF44BB31E8}" type="pres">
      <dgm:prSet presAssocID="{EC02EBE0-11C0-4A36-97C3-4AD88F4468CF}" presName="spaceRect" presStyleCnt="0"/>
      <dgm:spPr/>
    </dgm:pt>
    <dgm:pt modelId="{70274639-0436-485F-B669-0F09267C4BEC}" type="pres">
      <dgm:prSet presAssocID="{EC02EBE0-11C0-4A36-97C3-4AD88F4468CF}" presName="textRect" presStyleLbl="revTx" presStyleIdx="2" presStyleCnt="4">
        <dgm:presLayoutVars>
          <dgm:chMax val="1"/>
          <dgm:chPref val="1"/>
        </dgm:presLayoutVars>
      </dgm:prSet>
      <dgm:spPr/>
    </dgm:pt>
    <dgm:pt modelId="{CE98F09F-0EEA-47AA-BDF9-67D18B1A6721}" type="pres">
      <dgm:prSet presAssocID="{F7EE308A-8B3E-4D97-82B6-9210E9C4FC0A}" presName="sibTrans" presStyleLbl="sibTrans2D1" presStyleIdx="0" presStyleCnt="0"/>
      <dgm:spPr/>
    </dgm:pt>
    <dgm:pt modelId="{A4C508FB-228F-4213-90B1-F6C40978754A}" type="pres">
      <dgm:prSet presAssocID="{5A5A8507-28CF-40D8-9239-BA3D3C177FD0}" presName="compNode" presStyleCnt="0"/>
      <dgm:spPr/>
    </dgm:pt>
    <dgm:pt modelId="{E644105B-0148-442D-9302-083B07B3163D}" type="pres">
      <dgm:prSet presAssocID="{5A5A8507-28CF-40D8-9239-BA3D3C177FD0}" presName="iconBgRect" presStyleLbl="bgShp" presStyleIdx="3" presStyleCnt="4"/>
      <dgm:spPr/>
    </dgm:pt>
    <dgm:pt modelId="{C19046B5-5C8C-4E25-92B7-450AC51E8266}" type="pres">
      <dgm:prSet presAssocID="{5A5A8507-28CF-40D8-9239-BA3D3C177F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aw blade"/>
        </a:ext>
      </dgm:extLst>
    </dgm:pt>
    <dgm:pt modelId="{4FE78AAD-B2CD-4E3C-B44F-40E88A92DE85}" type="pres">
      <dgm:prSet presAssocID="{5A5A8507-28CF-40D8-9239-BA3D3C177FD0}" presName="spaceRect" presStyleCnt="0"/>
      <dgm:spPr/>
    </dgm:pt>
    <dgm:pt modelId="{E4EF793C-1144-412C-8E18-452E6B0926EA}" type="pres">
      <dgm:prSet presAssocID="{5A5A8507-28CF-40D8-9239-BA3D3C177FD0}" presName="textRect" presStyleLbl="revTx" presStyleIdx="3" presStyleCnt="4">
        <dgm:presLayoutVars>
          <dgm:chMax val="1"/>
          <dgm:chPref val="1"/>
        </dgm:presLayoutVars>
      </dgm:prSet>
      <dgm:spPr/>
    </dgm:pt>
  </dgm:ptLst>
  <dgm:cxnLst>
    <dgm:cxn modelId="{862DB238-FBCC-415F-8810-C9B823D0B6C3}" type="presOf" srcId="{5A5A8507-28CF-40D8-9239-BA3D3C177FD0}" destId="{E4EF793C-1144-412C-8E18-452E6B0926EA}" srcOrd="0" destOrd="0" presId="urn:microsoft.com/office/officeart/2018/2/layout/IconCircleList"/>
    <dgm:cxn modelId="{2BA8113B-61C2-4BD7-BB0A-418C0F49024C}" srcId="{83D6BA33-C0D3-4F76-89A3-DCE2B1CCF10A}" destId="{9A1BEF3E-F4A8-41F3-8876-EACA55A95204}" srcOrd="0" destOrd="0" parTransId="{D110A0C9-9129-400E-931D-6D08BE1F2E1B}" sibTransId="{E4B67841-0871-46D9-A2A2-758545F4B896}"/>
    <dgm:cxn modelId="{F24D1978-1EC8-4A78-B067-F4790945FD08}" type="presOf" srcId="{E4B67841-0871-46D9-A2A2-758545F4B896}" destId="{AF2DFA1D-BC92-43A8-A857-2860FB47E33B}" srcOrd="0" destOrd="0" presId="urn:microsoft.com/office/officeart/2018/2/layout/IconCircleList"/>
    <dgm:cxn modelId="{3E7B398F-601F-4A29-ACE0-BF6CB309419B}" srcId="{83D6BA33-C0D3-4F76-89A3-DCE2B1CCF10A}" destId="{43D61255-5F54-4132-A921-1A8E1F51743B}" srcOrd="1" destOrd="0" parTransId="{3BA5607C-36AF-479D-B52C-8FB3E7E3E45E}" sibTransId="{AA105B8C-3E95-4C4F-B0C5-3195BD82E961}"/>
    <dgm:cxn modelId="{9DF4DDA3-0C93-43B3-BEC9-A326BE648B12}" type="presOf" srcId="{9A1BEF3E-F4A8-41F3-8876-EACA55A95204}" destId="{CEEE996D-1EDA-472E-8F75-BE1CCE325A82}" srcOrd="0" destOrd="0" presId="urn:microsoft.com/office/officeart/2018/2/layout/IconCircleList"/>
    <dgm:cxn modelId="{2E94E5B5-D61B-4B9B-90F8-5C5BE31B31C9}" type="presOf" srcId="{F7EE308A-8B3E-4D97-82B6-9210E9C4FC0A}" destId="{CE98F09F-0EEA-47AA-BDF9-67D18B1A6721}" srcOrd="0" destOrd="0" presId="urn:microsoft.com/office/officeart/2018/2/layout/IconCircleList"/>
    <dgm:cxn modelId="{4149DBC3-D20E-4E20-BB01-D3B06DF01274}" type="presOf" srcId="{43D61255-5F54-4132-A921-1A8E1F51743B}" destId="{910CCB7C-1506-43A1-9233-6C6110172010}" srcOrd="0" destOrd="0" presId="urn:microsoft.com/office/officeart/2018/2/layout/IconCircleList"/>
    <dgm:cxn modelId="{C93CBADB-75DC-4DDF-84D8-3F3498A57E65}" type="presOf" srcId="{83D6BA33-C0D3-4F76-89A3-DCE2B1CCF10A}" destId="{AC2DAC1E-46C1-48C0-8BA6-F43E90FED724}" srcOrd="0" destOrd="0" presId="urn:microsoft.com/office/officeart/2018/2/layout/IconCircleList"/>
    <dgm:cxn modelId="{52BF79DE-452C-48D7-833E-143E22117F3E}" type="presOf" srcId="{AA105B8C-3E95-4C4F-B0C5-3195BD82E961}" destId="{F2040A66-861B-4915-BFB5-0ED5D261C63A}" srcOrd="0" destOrd="0" presId="urn:microsoft.com/office/officeart/2018/2/layout/IconCircleList"/>
    <dgm:cxn modelId="{F55292E7-22F1-4439-B0A7-FA40727AD528}" type="presOf" srcId="{EC02EBE0-11C0-4A36-97C3-4AD88F4468CF}" destId="{70274639-0436-485F-B669-0F09267C4BEC}" srcOrd="0" destOrd="0" presId="urn:microsoft.com/office/officeart/2018/2/layout/IconCircleList"/>
    <dgm:cxn modelId="{067C7AED-A6A7-4663-969B-BE4DD9DF11D1}" srcId="{83D6BA33-C0D3-4F76-89A3-DCE2B1CCF10A}" destId="{5A5A8507-28CF-40D8-9239-BA3D3C177FD0}" srcOrd="3" destOrd="0" parTransId="{77BF62C9-7461-4D2A-8551-D478FB780BCF}" sibTransId="{8EED56CD-44F1-414B-9224-5853EDC57A8F}"/>
    <dgm:cxn modelId="{82D883F2-4C80-4F1D-BD76-A91E7BD71976}" srcId="{83D6BA33-C0D3-4F76-89A3-DCE2B1CCF10A}" destId="{EC02EBE0-11C0-4A36-97C3-4AD88F4468CF}" srcOrd="2" destOrd="0" parTransId="{DBE0AA1D-1020-4216-945C-896929CB245E}" sibTransId="{F7EE308A-8B3E-4D97-82B6-9210E9C4FC0A}"/>
    <dgm:cxn modelId="{38D3C6FD-558E-4CEE-A65A-72FCA3654428}" type="presParOf" srcId="{AC2DAC1E-46C1-48C0-8BA6-F43E90FED724}" destId="{CFBCF770-60BD-4A3E-A8E7-A6BA1629ACB8}" srcOrd="0" destOrd="0" presId="urn:microsoft.com/office/officeart/2018/2/layout/IconCircleList"/>
    <dgm:cxn modelId="{98BF246F-E084-4A7B-9684-160BEE700A79}" type="presParOf" srcId="{CFBCF770-60BD-4A3E-A8E7-A6BA1629ACB8}" destId="{003DA04D-5951-4923-96C1-9C3A38493ED7}" srcOrd="0" destOrd="0" presId="urn:microsoft.com/office/officeart/2018/2/layout/IconCircleList"/>
    <dgm:cxn modelId="{AEFD908F-8D73-46B6-A0A9-B4B59D39246C}" type="presParOf" srcId="{003DA04D-5951-4923-96C1-9C3A38493ED7}" destId="{1490AAFE-9EE8-4DD1-8101-6FCA34281F91}" srcOrd="0" destOrd="0" presId="urn:microsoft.com/office/officeart/2018/2/layout/IconCircleList"/>
    <dgm:cxn modelId="{57A3206F-3EE9-4CCB-A24C-BE06D8E2AC5B}" type="presParOf" srcId="{003DA04D-5951-4923-96C1-9C3A38493ED7}" destId="{7B264871-633F-4ACF-8A19-B1E5305570E4}" srcOrd="1" destOrd="0" presId="urn:microsoft.com/office/officeart/2018/2/layout/IconCircleList"/>
    <dgm:cxn modelId="{B4BF2FCA-2B65-49A7-BF08-B30823AC7A97}" type="presParOf" srcId="{003DA04D-5951-4923-96C1-9C3A38493ED7}" destId="{E8866853-CC5B-4C25-9279-F2BE8CB155DF}" srcOrd="2" destOrd="0" presId="urn:microsoft.com/office/officeart/2018/2/layout/IconCircleList"/>
    <dgm:cxn modelId="{D34C33FF-5528-4F2C-8D20-47E1B9B3E979}" type="presParOf" srcId="{003DA04D-5951-4923-96C1-9C3A38493ED7}" destId="{CEEE996D-1EDA-472E-8F75-BE1CCE325A82}" srcOrd="3" destOrd="0" presId="urn:microsoft.com/office/officeart/2018/2/layout/IconCircleList"/>
    <dgm:cxn modelId="{4C12DDE4-D3A4-4424-9E04-874EABBD8554}" type="presParOf" srcId="{CFBCF770-60BD-4A3E-A8E7-A6BA1629ACB8}" destId="{AF2DFA1D-BC92-43A8-A857-2860FB47E33B}" srcOrd="1" destOrd="0" presId="urn:microsoft.com/office/officeart/2018/2/layout/IconCircleList"/>
    <dgm:cxn modelId="{93F60D47-A37F-4F00-9ACE-AD5BB282B0EC}" type="presParOf" srcId="{CFBCF770-60BD-4A3E-A8E7-A6BA1629ACB8}" destId="{7EBC2C92-082A-4915-A0A4-155767181A74}" srcOrd="2" destOrd="0" presId="urn:microsoft.com/office/officeart/2018/2/layout/IconCircleList"/>
    <dgm:cxn modelId="{4370C311-2D3A-4CB7-9B57-550817A42857}" type="presParOf" srcId="{7EBC2C92-082A-4915-A0A4-155767181A74}" destId="{77DCFB39-CE6C-4034-B241-3CFEA06383B4}" srcOrd="0" destOrd="0" presId="urn:microsoft.com/office/officeart/2018/2/layout/IconCircleList"/>
    <dgm:cxn modelId="{D2E1EDD3-B296-48C5-AC00-244446C33920}" type="presParOf" srcId="{7EBC2C92-082A-4915-A0A4-155767181A74}" destId="{795597FE-EA2D-45D7-BF9A-FD23812B045F}" srcOrd="1" destOrd="0" presId="urn:microsoft.com/office/officeart/2018/2/layout/IconCircleList"/>
    <dgm:cxn modelId="{777F2F1C-E7B6-4B89-A1A4-2945DC356BE0}" type="presParOf" srcId="{7EBC2C92-082A-4915-A0A4-155767181A74}" destId="{6ADC771B-EC19-4B0A-BF2F-9F2C8B8DF1B6}" srcOrd="2" destOrd="0" presId="urn:microsoft.com/office/officeart/2018/2/layout/IconCircleList"/>
    <dgm:cxn modelId="{99015BD1-42B6-4855-812E-2226DAD6AE5F}" type="presParOf" srcId="{7EBC2C92-082A-4915-A0A4-155767181A74}" destId="{910CCB7C-1506-43A1-9233-6C6110172010}" srcOrd="3" destOrd="0" presId="urn:microsoft.com/office/officeart/2018/2/layout/IconCircleList"/>
    <dgm:cxn modelId="{EDE20F0F-6E07-4CB3-828E-737AA18C2031}" type="presParOf" srcId="{CFBCF770-60BD-4A3E-A8E7-A6BA1629ACB8}" destId="{F2040A66-861B-4915-BFB5-0ED5D261C63A}" srcOrd="3" destOrd="0" presId="urn:microsoft.com/office/officeart/2018/2/layout/IconCircleList"/>
    <dgm:cxn modelId="{E88178F4-BEA2-4970-B24E-595FC2C5DAD1}" type="presParOf" srcId="{CFBCF770-60BD-4A3E-A8E7-A6BA1629ACB8}" destId="{0899320E-34F6-44C0-A1DB-03B53B799EE1}" srcOrd="4" destOrd="0" presId="urn:microsoft.com/office/officeart/2018/2/layout/IconCircleList"/>
    <dgm:cxn modelId="{764F4276-DF59-449E-9580-173C1E65B7A4}" type="presParOf" srcId="{0899320E-34F6-44C0-A1DB-03B53B799EE1}" destId="{84687FF2-8E38-4DDD-B571-72FA2CCBADCA}" srcOrd="0" destOrd="0" presId="urn:microsoft.com/office/officeart/2018/2/layout/IconCircleList"/>
    <dgm:cxn modelId="{0A9AE604-D0AC-49FC-BB46-711B9CF8AA73}" type="presParOf" srcId="{0899320E-34F6-44C0-A1DB-03B53B799EE1}" destId="{C50480B6-4E66-4585-8A6A-59BC3779C669}" srcOrd="1" destOrd="0" presId="urn:microsoft.com/office/officeart/2018/2/layout/IconCircleList"/>
    <dgm:cxn modelId="{B3B57A80-AA31-4324-A7B2-748FA32281B2}" type="presParOf" srcId="{0899320E-34F6-44C0-A1DB-03B53B799EE1}" destId="{DF04B4F9-E638-4AFB-9309-55EF44BB31E8}" srcOrd="2" destOrd="0" presId="urn:microsoft.com/office/officeart/2018/2/layout/IconCircleList"/>
    <dgm:cxn modelId="{20A5F1B4-2C77-4796-8671-D4AF19312DBF}" type="presParOf" srcId="{0899320E-34F6-44C0-A1DB-03B53B799EE1}" destId="{70274639-0436-485F-B669-0F09267C4BEC}" srcOrd="3" destOrd="0" presId="urn:microsoft.com/office/officeart/2018/2/layout/IconCircleList"/>
    <dgm:cxn modelId="{71F1E56B-35FD-418B-8AAD-E86B49A78D81}" type="presParOf" srcId="{CFBCF770-60BD-4A3E-A8E7-A6BA1629ACB8}" destId="{CE98F09F-0EEA-47AA-BDF9-67D18B1A6721}" srcOrd="5" destOrd="0" presId="urn:microsoft.com/office/officeart/2018/2/layout/IconCircleList"/>
    <dgm:cxn modelId="{01F6414C-F11C-4E11-B2AE-61850B62C321}" type="presParOf" srcId="{CFBCF770-60BD-4A3E-A8E7-A6BA1629ACB8}" destId="{A4C508FB-228F-4213-90B1-F6C40978754A}" srcOrd="6" destOrd="0" presId="urn:microsoft.com/office/officeart/2018/2/layout/IconCircleList"/>
    <dgm:cxn modelId="{E4EEC93F-6AA8-4892-9269-1281FE4AD909}" type="presParOf" srcId="{A4C508FB-228F-4213-90B1-F6C40978754A}" destId="{E644105B-0148-442D-9302-083B07B3163D}" srcOrd="0" destOrd="0" presId="urn:microsoft.com/office/officeart/2018/2/layout/IconCircleList"/>
    <dgm:cxn modelId="{924DEE36-89EF-494A-8319-16742B6976BB}" type="presParOf" srcId="{A4C508FB-228F-4213-90B1-F6C40978754A}" destId="{C19046B5-5C8C-4E25-92B7-450AC51E8266}" srcOrd="1" destOrd="0" presId="urn:microsoft.com/office/officeart/2018/2/layout/IconCircleList"/>
    <dgm:cxn modelId="{2064F8EB-AD44-42E7-89A4-FDDBB12F8106}" type="presParOf" srcId="{A4C508FB-228F-4213-90B1-F6C40978754A}" destId="{4FE78AAD-B2CD-4E3C-B44F-40E88A92DE85}" srcOrd="2" destOrd="0" presId="urn:microsoft.com/office/officeart/2018/2/layout/IconCircleList"/>
    <dgm:cxn modelId="{51E52F83-5B8A-4A2F-A8FD-95B760DF4F41}" type="presParOf" srcId="{A4C508FB-228F-4213-90B1-F6C40978754A}" destId="{E4EF793C-1144-412C-8E18-452E6B0926E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6BA33-C0D3-4F76-89A3-DCE2B1CCF10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A1BEF3E-F4A8-41F3-8876-EACA55A95204}">
      <dgm:prSet/>
      <dgm:spPr/>
      <dgm:t>
        <a:bodyPr/>
        <a:lstStyle/>
        <a:p>
          <a:pPr>
            <a:lnSpc>
              <a:spcPct val="100000"/>
            </a:lnSpc>
          </a:pPr>
          <a:r>
            <a:rPr lang="en-US" dirty="0"/>
            <a:t>What is the max-flow problem?</a:t>
          </a:r>
        </a:p>
      </dgm:t>
    </dgm:pt>
    <dgm:pt modelId="{D110A0C9-9129-400E-931D-6D08BE1F2E1B}" type="parTrans" cxnId="{2BA8113B-61C2-4BD7-BB0A-418C0F49024C}">
      <dgm:prSet/>
      <dgm:spPr/>
      <dgm:t>
        <a:bodyPr/>
        <a:lstStyle/>
        <a:p>
          <a:endParaRPr lang="en-US"/>
        </a:p>
      </dgm:t>
    </dgm:pt>
    <dgm:pt modelId="{E4B67841-0871-46D9-A2A2-758545F4B896}" type="sibTrans" cxnId="{2BA8113B-61C2-4BD7-BB0A-418C0F49024C}">
      <dgm:prSet/>
      <dgm:spPr/>
      <dgm:t>
        <a:bodyPr/>
        <a:lstStyle/>
        <a:p>
          <a:pPr>
            <a:lnSpc>
              <a:spcPct val="100000"/>
            </a:lnSpc>
          </a:pPr>
          <a:endParaRPr lang="en-US"/>
        </a:p>
      </dgm:t>
    </dgm:pt>
    <dgm:pt modelId="{43D61255-5F54-4132-A921-1A8E1F51743B}">
      <dgm:prSet/>
      <dgm:spPr/>
      <dgm:t>
        <a:bodyPr/>
        <a:lstStyle/>
        <a:p>
          <a:pPr>
            <a:lnSpc>
              <a:spcPct val="100000"/>
            </a:lnSpc>
          </a:pPr>
          <a:r>
            <a:rPr lang="en-US" dirty="0"/>
            <a:t>Why is it useful?</a:t>
          </a:r>
        </a:p>
      </dgm:t>
    </dgm:pt>
    <dgm:pt modelId="{3BA5607C-36AF-479D-B52C-8FB3E7E3E45E}" type="parTrans" cxnId="{3E7B398F-601F-4A29-ACE0-BF6CB309419B}">
      <dgm:prSet/>
      <dgm:spPr/>
      <dgm:t>
        <a:bodyPr/>
        <a:lstStyle/>
        <a:p>
          <a:endParaRPr lang="en-US"/>
        </a:p>
      </dgm:t>
    </dgm:pt>
    <dgm:pt modelId="{AA105B8C-3E95-4C4F-B0C5-3195BD82E961}" type="sibTrans" cxnId="{3E7B398F-601F-4A29-ACE0-BF6CB309419B}">
      <dgm:prSet/>
      <dgm:spPr/>
      <dgm:t>
        <a:bodyPr/>
        <a:lstStyle/>
        <a:p>
          <a:pPr>
            <a:lnSpc>
              <a:spcPct val="100000"/>
            </a:lnSpc>
          </a:pPr>
          <a:endParaRPr lang="en-US"/>
        </a:p>
      </dgm:t>
    </dgm:pt>
    <dgm:pt modelId="{EC02EBE0-11C0-4A36-97C3-4AD88F4468CF}">
      <dgm:prSet/>
      <dgm:spPr/>
      <dgm:t>
        <a:bodyPr/>
        <a:lstStyle/>
        <a:p>
          <a:pPr>
            <a:lnSpc>
              <a:spcPct val="100000"/>
            </a:lnSpc>
          </a:pPr>
          <a:r>
            <a:rPr lang="en-US" dirty="0"/>
            <a:t>What algorithm can we use to solve it?</a:t>
          </a:r>
        </a:p>
      </dgm:t>
    </dgm:pt>
    <dgm:pt modelId="{DBE0AA1D-1020-4216-945C-896929CB245E}" type="parTrans" cxnId="{82D883F2-4C80-4F1D-BD76-A91E7BD71976}">
      <dgm:prSet/>
      <dgm:spPr/>
      <dgm:t>
        <a:bodyPr/>
        <a:lstStyle/>
        <a:p>
          <a:endParaRPr lang="en-US"/>
        </a:p>
      </dgm:t>
    </dgm:pt>
    <dgm:pt modelId="{F7EE308A-8B3E-4D97-82B6-9210E9C4FC0A}" type="sibTrans" cxnId="{82D883F2-4C80-4F1D-BD76-A91E7BD71976}">
      <dgm:prSet/>
      <dgm:spPr/>
      <dgm:t>
        <a:bodyPr/>
        <a:lstStyle/>
        <a:p>
          <a:pPr>
            <a:lnSpc>
              <a:spcPct val="100000"/>
            </a:lnSpc>
          </a:pPr>
          <a:endParaRPr lang="en-US"/>
        </a:p>
      </dgm:t>
    </dgm:pt>
    <dgm:pt modelId="{5A5A8507-28CF-40D8-9239-BA3D3C177FD0}">
      <dgm:prSet/>
      <dgm:spPr/>
      <dgm:t>
        <a:bodyPr/>
        <a:lstStyle/>
        <a:p>
          <a:pPr>
            <a:lnSpc>
              <a:spcPct val="100000"/>
            </a:lnSpc>
          </a:pPr>
          <a:r>
            <a:rPr lang="en-US" dirty="0"/>
            <a:t>What’s the connection to cuts?</a:t>
          </a:r>
        </a:p>
      </dgm:t>
    </dgm:pt>
    <dgm:pt modelId="{77BF62C9-7461-4D2A-8551-D478FB780BCF}" type="parTrans" cxnId="{067C7AED-A6A7-4663-969B-BE4DD9DF11D1}">
      <dgm:prSet/>
      <dgm:spPr/>
      <dgm:t>
        <a:bodyPr/>
        <a:lstStyle/>
        <a:p>
          <a:endParaRPr lang="en-US"/>
        </a:p>
      </dgm:t>
    </dgm:pt>
    <dgm:pt modelId="{8EED56CD-44F1-414B-9224-5853EDC57A8F}" type="sibTrans" cxnId="{067C7AED-A6A7-4663-969B-BE4DD9DF11D1}">
      <dgm:prSet/>
      <dgm:spPr/>
      <dgm:t>
        <a:bodyPr/>
        <a:lstStyle/>
        <a:p>
          <a:endParaRPr lang="en-US"/>
        </a:p>
      </dgm:t>
    </dgm:pt>
    <dgm:pt modelId="{AC2DAC1E-46C1-48C0-8BA6-F43E90FED724}" type="pres">
      <dgm:prSet presAssocID="{83D6BA33-C0D3-4F76-89A3-DCE2B1CCF10A}" presName="root" presStyleCnt="0">
        <dgm:presLayoutVars>
          <dgm:dir/>
          <dgm:resizeHandles val="exact"/>
        </dgm:presLayoutVars>
      </dgm:prSet>
      <dgm:spPr/>
    </dgm:pt>
    <dgm:pt modelId="{CFBCF770-60BD-4A3E-A8E7-A6BA1629ACB8}" type="pres">
      <dgm:prSet presAssocID="{83D6BA33-C0D3-4F76-89A3-DCE2B1CCF10A}" presName="container" presStyleCnt="0">
        <dgm:presLayoutVars>
          <dgm:dir/>
          <dgm:resizeHandles val="exact"/>
        </dgm:presLayoutVars>
      </dgm:prSet>
      <dgm:spPr/>
    </dgm:pt>
    <dgm:pt modelId="{003DA04D-5951-4923-96C1-9C3A38493ED7}" type="pres">
      <dgm:prSet presAssocID="{9A1BEF3E-F4A8-41F3-8876-EACA55A95204}" presName="compNode" presStyleCnt="0"/>
      <dgm:spPr/>
    </dgm:pt>
    <dgm:pt modelId="{1490AAFE-9EE8-4DD1-8101-6FCA34281F91}" type="pres">
      <dgm:prSet presAssocID="{9A1BEF3E-F4A8-41F3-8876-EACA55A95204}" presName="iconBgRect" presStyleLbl="bgShp" presStyleIdx="0" presStyleCnt="4"/>
      <dgm:spPr/>
    </dgm:pt>
    <dgm:pt modelId="{7B264871-633F-4ACF-8A19-B1E5305570E4}" type="pres">
      <dgm:prSet presAssocID="{9A1BEF3E-F4A8-41F3-8876-EACA55A952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8866853-CC5B-4C25-9279-F2BE8CB155DF}" type="pres">
      <dgm:prSet presAssocID="{9A1BEF3E-F4A8-41F3-8876-EACA55A95204}" presName="spaceRect" presStyleCnt="0"/>
      <dgm:spPr/>
    </dgm:pt>
    <dgm:pt modelId="{CEEE996D-1EDA-472E-8F75-BE1CCE325A82}" type="pres">
      <dgm:prSet presAssocID="{9A1BEF3E-F4A8-41F3-8876-EACA55A95204}" presName="textRect" presStyleLbl="revTx" presStyleIdx="0" presStyleCnt="4">
        <dgm:presLayoutVars>
          <dgm:chMax val="1"/>
          <dgm:chPref val="1"/>
        </dgm:presLayoutVars>
      </dgm:prSet>
      <dgm:spPr/>
    </dgm:pt>
    <dgm:pt modelId="{AF2DFA1D-BC92-43A8-A857-2860FB47E33B}" type="pres">
      <dgm:prSet presAssocID="{E4B67841-0871-46D9-A2A2-758545F4B896}" presName="sibTrans" presStyleLbl="sibTrans2D1" presStyleIdx="0" presStyleCnt="0"/>
      <dgm:spPr/>
    </dgm:pt>
    <dgm:pt modelId="{7EBC2C92-082A-4915-A0A4-155767181A74}" type="pres">
      <dgm:prSet presAssocID="{43D61255-5F54-4132-A921-1A8E1F51743B}" presName="compNode" presStyleCnt="0"/>
      <dgm:spPr/>
    </dgm:pt>
    <dgm:pt modelId="{77DCFB39-CE6C-4034-B241-3CFEA06383B4}" type="pres">
      <dgm:prSet presAssocID="{43D61255-5F54-4132-A921-1A8E1F51743B}" presName="iconBgRect" presStyleLbl="bgShp" presStyleIdx="1" presStyleCnt="4"/>
      <dgm:spPr/>
    </dgm:pt>
    <dgm:pt modelId="{795597FE-EA2D-45D7-BF9A-FD23812B045F}" type="pres">
      <dgm:prSet presAssocID="{43D61255-5F54-4132-A921-1A8E1F5174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6ADC771B-EC19-4B0A-BF2F-9F2C8B8DF1B6}" type="pres">
      <dgm:prSet presAssocID="{43D61255-5F54-4132-A921-1A8E1F51743B}" presName="spaceRect" presStyleCnt="0"/>
      <dgm:spPr/>
    </dgm:pt>
    <dgm:pt modelId="{910CCB7C-1506-43A1-9233-6C6110172010}" type="pres">
      <dgm:prSet presAssocID="{43D61255-5F54-4132-A921-1A8E1F51743B}" presName="textRect" presStyleLbl="revTx" presStyleIdx="1" presStyleCnt="4">
        <dgm:presLayoutVars>
          <dgm:chMax val="1"/>
          <dgm:chPref val="1"/>
        </dgm:presLayoutVars>
      </dgm:prSet>
      <dgm:spPr/>
    </dgm:pt>
    <dgm:pt modelId="{F2040A66-861B-4915-BFB5-0ED5D261C63A}" type="pres">
      <dgm:prSet presAssocID="{AA105B8C-3E95-4C4F-B0C5-3195BD82E961}" presName="sibTrans" presStyleLbl="sibTrans2D1" presStyleIdx="0" presStyleCnt="0"/>
      <dgm:spPr/>
    </dgm:pt>
    <dgm:pt modelId="{0899320E-34F6-44C0-A1DB-03B53B799EE1}" type="pres">
      <dgm:prSet presAssocID="{EC02EBE0-11C0-4A36-97C3-4AD88F4468CF}" presName="compNode" presStyleCnt="0"/>
      <dgm:spPr/>
    </dgm:pt>
    <dgm:pt modelId="{84687FF2-8E38-4DDD-B571-72FA2CCBADCA}" type="pres">
      <dgm:prSet presAssocID="{EC02EBE0-11C0-4A36-97C3-4AD88F4468CF}" presName="iconBgRect" presStyleLbl="bgShp" presStyleIdx="2" presStyleCnt="4"/>
      <dgm:spPr/>
    </dgm:pt>
    <dgm:pt modelId="{C50480B6-4E66-4585-8A6A-59BC3779C669}" type="pres">
      <dgm:prSet presAssocID="{EC02EBE0-11C0-4A36-97C3-4AD88F4468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DF04B4F9-E638-4AFB-9309-55EF44BB31E8}" type="pres">
      <dgm:prSet presAssocID="{EC02EBE0-11C0-4A36-97C3-4AD88F4468CF}" presName="spaceRect" presStyleCnt="0"/>
      <dgm:spPr/>
    </dgm:pt>
    <dgm:pt modelId="{70274639-0436-485F-B669-0F09267C4BEC}" type="pres">
      <dgm:prSet presAssocID="{EC02EBE0-11C0-4A36-97C3-4AD88F4468CF}" presName="textRect" presStyleLbl="revTx" presStyleIdx="2" presStyleCnt="4">
        <dgm:presLayoutVars>
          <dgm:chMax val="1"/>
          <dgm:chPref val="1"/>
        </dgm:presLayoutVars>
      </dgm:prSet>
      <dgm:spPr/>
    </dgm:pt>
    <dgm:pt modelId="{CE98F09F-0EEA-47AA-BDF9-67D18B1A6721}" type="pres">
      <dgm:prSet presAssocID="{F7EE308A-8B3E-4D97-82B6-9210E9C4FC0A}" presName="sibTrans" presStyleLbl="sibTrans2D1" presStyleIdx="0" presStyleCnt="0"/>
      <dgm:spPr/>
    </dgm:pt>
    <dgm:pt modelId="{A4C508FB-228F-4213-90B1-F6C40978754A}" type="pres">
      <dgm:prSet presAssocID="{5A5A8507-28CF-40D8-9239-BA3D3C177FD0}" presName="compNode" presStyleCnt="0"/>
      <dgm:spPr/>
    </dgm:pt>
    <dgm:pt modelId="{E644105B-0148-442D-9302-083B07B3163D}" type="pres">
      <dgm:prSet presAssocID="{5A5A8507-28CF-40D8-9239-BA3D3C177FD0}" presName="iconBgRect" presStyleLbl="bgShp" presStyleIdx="3" presStyleCnt="4"/>
      <dgm:spPr/>
    </dgm:pt>
    <dgm:pt modelId="{C19046B5-5C8C-4E25-92B7-450AC51E8266}" type="pres">
      <dgm:prSet presAssocID="{5A5A8507-28CF-40D8-9239-BA3D3C177F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aw blade"/>
        </a:ext>
      </dgm:extLst>
    </dgm:pt>
    <dgm:pt modelId="{4FE78AAD-B2CD-4E3C-B44F-40E88A92DE85}" type="pres">
      <dgm:prSet presAssocID="{5A5A8507-28CF-40D8-9239-BA3D3C177FD0}" presName="spaceRect" presStyleCnt="0"/>
      <dgm:spPr/>
    </dgm:pt>
    <dgm:pt modelId="{E4EF793C-1144-412C-8E18-452E6B0926EA}" type="pres">
      <dgm:prSet presAssocID="{5A5A8507-28CF-40D8-9239-BA3D3C177FD0}" presName="textRect" presStyleLbl="revTx" presStyleIdx="3" presStyleCnt="4">
        <dgm:presLayoutVars>
          <dgm:chMax val="1"/>
          <dgm:chPref val="1"/>
        </dgm:presLayoutVars>
      </dgm:prSet>
      <dgm:spPr/>
    </dgm:pt>
  </dgm:ptLst>
  <dgm:cxnLst>
    <dgm:cxn modelId="{862DB238-FBCC-415F-8810-C9B823D0B6C3}" type="presOf" srcId="{5A5A8507-28CF-40D8-9239-BA3D3C177FD0}" destId="{E4EF793C-1144-412C-8E18-452E6B0926EA}" srcOrd="0" destOrd="0" presId="urn:microsoft.com/office/officeart/2018/2/layout/IconCircleList"/>
    <dgm:cxn modelId="{2BA8113B-61C2-4BD7-BB0A-418C0F49024C}" srcId="{83D6BA33-C0D3-4F76-89A3-DCE2B1CCF10A}" destId="{9A1BEF3E-F4A8-41F3-8876-EACA55A95204}" srcOrd="0" destOrd="0" parTransId="{D110A0C9-9129-400E-931D-6D08BE1F2E1B}" sibTransId="{E4B67841-0871-46D9-A2A2-758545F4B896}"/>
    <dgm:cxn modelId="{F24D1978-1EC8-4A78-B067-F4790945FD08}" type="presOf" srcId="{E4B67841-0871-46D9-A2A2-758545F4B896}" destId="{AF2DFA1D-BC92-43A8-A857-2860FB47E33B}" srcOrd="0" destOrd="0" presId="urn:microsoft.com/office/officeart/2018/2/layout/IconCircleList"/>
    <dgm:cxn modelId="{3E7B398F-601F-4A29-ACE0-BF6CB309419B}" srcId="{83D6BA33-C0D3-4F76-89A3-DCE2B1CCF10A}" destId="{43D61255-5F54-4132-A921-1A8E1F51743B}" srcOrd="1" destOrd="0" parTransId="{3BA5607C-36AF-479D-B52C-8FB3E7E3E45E}" sibTransId="{AA105B8C-3E95-4C4F-B0C5-3195BD82E961}"/>
    <dgm:cxn modelId="{9DF4DDA3-0C93-43B3-BEC9-A326BE648B12}" type="presOf" srcId="{9A1BEF3E-F4A8-41F3-8876-EACA55A95204}" destId="{CEEE996D-1EDA-472E-8F75-BE1CCE325A82}" srcOrd="0" destOrd="0" presId="urn:microsoft.com/office/officeart/2018/2/layout/IconCircleList"/>
    <dgm:cxn modelId="{2E94E5B5-D61B-4B9B-90F8-5C5BE31B31C9}" type="presOf" srcId="{F7EE308A-8B3E-4D97-82B6-9210E9C4FC0A}" destId="{CE98F09F-0EEA-47AA-BDF9-67D18B1A6721}" srcOrd="0" destOrd="0" presId="urn:microsoft.com/office/officeart/2018/2/layout/IconCircleList"/>
    <dgm:cxn modelId="{4149DBC3-D20E-4E20-BB01-D3B06DF01274}" type="presOf" srcId="{43D61255-5F54-4132-A921-1A8E1F51743B}" destId="{910CCB7C-1506-43A1-9233-6C6110172010}" srcOrd="0" destOrd="0" presId="urn:microsoft.com/office/officeart/2018/2/layout/IconCircleList"/>
    <dgm:cxn modelId="{C93CBADB-75DC-4DDF-84D8-3F3498A57E65}" type="presOf" srcId="{83D6BA33-C0D3-4F76-89A3-DCE2B1CCF10A}" destId="{AC2DAC1E-46C1-48C0-8BA6-F43E90FED724}" srcOrd="0" destOrd="0" presId="urn:microsoft.com/office/officeart/2018/2/layout/IconCircleList"/>
    <dgm:cxn modelId="{52BF79DE-452C-48D7-833E-143E22117F3E}" type="presOf" srcId="{AA105B8C-3E95-4C4F-B0C5-3195BD82E961}" destId="{F2040A66-861B-4915-BFB5-0ED5D261C63A}" srcOrd="0" destOrd="0" presId="urn:microsoft.com/office/officeart/2018/2/layout/IconCircleList"/>
    <dgm:cxn modelId="{F55292E7-22F1-4439-B0A7-FA40727AD528}" type="presOf" srcId="{EC02EBE0-11C0-4A36-97C3-4AD88F4468CF}" destId="{70274639-0436-485F-B669-0F09267C4BEC}" srcOrd="0" destOrd="0" presId="urn:microsoft.com/office/officeart/2018/2/layout/IconCircleList"/>
    <dgm:cxn modelId="{067C7AED-A6A7-4663-969B-BE4DD9DF11D1}" srcId="{83D6BA33-C0D3-4F76-89A3-DCE2B1CCF10A}" destId="{5A5A8507-28CF-40D8-9239-BA3D3C177FD0}" srcOrd="3" destOrd="0" parTransId="{77BF62C9-7461-4D2A-8551-D478FB780BCF}" sibTransId="{8EED56CD-44F1-414B-9224-5853EDC57A8F}"/>
    <dgm:cxn modelId="{82D883F2-4C80-4F1D-BD76-A91E7BD71976}" srcId="{83D6BA33-C0D3-4F76-89A3-DCE2B1CCF10A}" destId="{EC02EBE0-11C0-4A36-97C3-4AD88F4468CF}" srcOrd="2" destOrd="0" parTransId="{DBE0AA1D-1020-4216-945C-896929CB245E}" sibTransId="{F7EE308A-8B3E-4D97-82B6-9210E9C4FC0A}"/>
    <dgm:cxn modelId="{38D3C6FD-558E-4CEE-A65A-72FCA3654428}" type="presParOf" srcId="{AC2DAC1E-46C1-48C0-8BA6-F43E90FED724}" destId="{CFBCF770-60BD-4A3E-A8E7-A6BA1629ACB8}" srcOrd="0" destOrd="0" presId="urn:microsoft.com/office/officeart/2018/2/layout/IconCircleList"/>
    <dgm:cxn modelId="{98BF246F-E084-4A7B-9684-160BEE700A79}" type="presParOf" srcId="{CFBCF770-60BD-4A3E-A8E7-A6BA1629ACB8}" destId="{003DA04D-5951-4923-96C1-9C3A38493ED7}" srcOrd="0" destOrd="0" presId="urn:microsoft.com/office/officeart/2018/2/layout/IconCircleList"/>
    <dgm:cxn modelId="{AEFD908F-8D73-46B6-A0A9-B4B59D39246C}" type="presParOf" srcId="{003DA04D-5951-4923-96C1-9C3A38493ED7}" destId="{1490AAFE-9EE8-4DD1-8101-6FCA34281F91}" srcOrd="0" destOrd="0" presId="urn:microsoft.com/office/officeart/2018/2/layout/IconCircleList"/>
    <dgm:cxn modelId="{57A3206F-3EE9-4CCB-A24C-BE06D8E2AC5B}" type="presParOf" srcId="{003DA04D-5951-4923-96C1-9C3A38493ED7}" destId="{7B264871-633F-4ACF-8A19-B1E5305570E4}" srcOrd="1" destOrd="0" presId="urn:microsoft.com/office/officeart/2018/2/layout/IconCircleList"/>
    <dgm:cxn modelId="{B4BF2FCA-2B65-49A7-BF08-B30823AC7A97}" type="presParOf" srcId="{003DA04D-5951-4923-96C1-9C3A38493ED7}" destId="{E8866853-CC5B-4C25-9279-F2BE8CB155DF}" srcOrd="2" destOrd="0" presId="urn:microsoft.com/office/officeart/2018/2/layout/IconCircleList"/>
    <dgm:cxn modelId="{D34C33FF-5528-4F2C-8D20-47E1B9B3E979}" type="presParOf" srcId="{003DA04D-5951-4923-96C1-9C3A38493ED7}" destId="{CEEE996D-1EDA-472E-8F75-BE1CCE325A82}" srcOrd="3" destOrd="0" presId="urn:microsoft.com/office/officeart/2018/2/layout/IconCircleList"/>
    <dgm:cxn modelId="{4C12DDE4-D3A4-4424-9E04-874EABBD8554}" type="presParOf" srcId="{CFBCF770-60BD-4A3E-A8E7-A6BA1629ACB8}" destId="{AF2DFA1D-BC92-43A8-A857-2860FB47E33B}" srcOrd="1" destOrd="0" presId="urn:microsoft.com/office/officeart/2018/2/layout/IconCircleList"/>
    <dgm:cxn modelId="{93F60D47-A37F-4F00-9ACE-AD5BB282B0EC}" type="presParOf" srcId="{CFBCF770-60BD-4A3E-A8E7-A6BA1629ACB8}" destId="{7EBC2C92-082A-4915-A0A4-155767181A74}" srcOrd="2" destOrd="0" presId="urn:microsoft.com/office/officeart/2018/2/layout/IconCircleList"/>
    <dgm:cxn modelId="{4370C311-2D3A-4CB7-9B57-550817A42857}" type="presParOf" srcId="{7EBC2C92-082A-4915-A0A4-155767181A74}" destId="{77DCFB39-CE6C-4034-B241-3CFEA06383B4}" srcOrd="0" destOrd="0" presId="urn:microsoft.com/office/officeart/2018/2/layout/IconCircleList"/>
    <dgm:cxn modelId="{D2E1EDD3-B296-48C5-AC00-244446C33920}" type="presParOf" srcId="{7EBC2C92-082A-4915-A0A4-155767181A74}" destId="{795597FE-EA2D-45D7-BF9A-FD23812B045F}" srcOrd="1" destOrd="0" presId="urn:microsoft.com/office/officeart/2018/2/layout/IconCircleList"/>
    <dgm:cxn modelId="{777F2F1C-E7B6-4B89-A1A4-2945DC356BE0}" type="presParOf" srcId="{7EBC2C92-082A-4915-A0A4-155767181A74}" destId="{6ADC771B-EC19-4B0A-BF2F-9F2C8B8DF1B6}" srcOrd="2" destOrd="0" presId="urn:microsoft.com/office/officeart/2018/2/layout/IconCircleList"/>
    <dgm:cxn modelId="{99015BD1-42B6-4855-812E-2226DAD6AE5F}" type="presParOf" srcId="{7EBC2C92-082A-4915-A0A4-155767181A74}" destId="{910CCB7C-1506-43A1-9233-6C6110172010}" srcOrd="3" destOrd="0" presId="urn:microsoft.com/office/officeart/2018/2/layout/IconCircleList"/>
    <dgm:cxn modelId="{EDE20F0F-6E07-4CB3-828E-737AA18C2031}" type="presParOf" srcId="{CFBCF770-60BD-4A3E-A8E7-A6BA1629ACB8}" destId="{F2040A66-861B-4915-BFB5-0ED5D261C63A}" srcOrd="3" destOrd="0" presId="urn:microsoft.com/office/officeart/2018/2/layout/IconCircleList"/>
    <dgm:cxn modelId="{E88178F4-BEA2-4970-B24E-595FC2C5DAD1}" type="presParOf" srcId="{CFBCF770-60BD-4A3E-A8E7-A6BA1629ACB8}" destId="{0899320E-34F6-44C0-A1DB-03B53B799EE1}" srcOrd="4" destOrd="0" presId="urn:microsoft.com/office/officeart/2018/2/layout/IconCircleList"/>
    <dgm:cxn modelId="{764F4276-DF59-449E-9580-173C1E65B7A4}" type="presParOf" srcId="{0899320E-34F6-44C0-A1DB-03B53B799EE1}" destId="{84687FF2-8E38-4DDD-B571-72FA2CCBADCA}" srcOrd="0" destOrd="0" presId="urn:microsoft.com/office/officeart/2018/2/layout/IconCircleList"/>
    <dgm:cxn modelId="{0A9AE604-D0AC-49FC-BB46-711B9CF8AA73}" type="presParOf" srcId="{0899320E-34F6-44C0-A1DB-03B53B799EE1}" destId="{C50480B6-4E66-4585-8A6A-59BC3779C669}" srcOrd="1" destOrd="0" presId="urn:microsoft.com/office/officeart/2018/2/layout/IconCircleList"/>
    <dgm:cxn modelId="{B3B57A80-AA31-4324-A7B2-748FA32281B2}" type="presParOf" srcId="{0899320E-34F6-44C0-A1DB-03B53B799EE1}" destId="{DF04B4F9-E638-4AFB-9309-55EF44BB31E8}" srcOrd="2" destOrd="0" presId="urn:microsoft.com/office/officeart/2018/2/layout/IconCircleList"/>
    <dgm:cxn modelId="{20A5F1B4-2C77-4796-8671-D4AF19312DBF}" type="presParOf" srcId="{0899320E-34F6-44C0-A1DB-03B53B799EE1}" destId="{70274639-0436-485F-B669-0F09267C4BEC}" srcOrd="3" destOrd="0" presId="urn:microsoft.com/office/officeart/2018/2/layout/IconCircleList"/>
    <dgm:cxn modelId="{71F1E56B-35FD-418B-8AAD-E86B49A78D81}" type="presParOf" srcId="{CFBCF770-60BD-4A3E-A8E7-A6BA1629ACB8}" destId="{CE98F09F-0EEA-47AA-BDF9-67D18B1A6721}" srcOrd="5" destOrd="0" presId="urn:microsoft.com/office/officeart/2018/2/layout/IconCircleList"/>
    <dgm:cxn modelId="{01F6414C-F11C-4E11-B2AE-61850B62C321}" type="presParOf" srcId="{CFBCF770-60BD-4A3E-A8E7-A6BA1629ACB8}" destId="{A4C508FB-228F-4213-90B1-F6C40978754A}" srcOrd="6" destOrd="0" presId="urn:microsoft.com/office/officeart/2018/2/layout/IconCircleList"/>
    <dgm:cxn modelId="{E4EEC93F-6AA8-4892-9269-1281FE4AD909}" type="presParOf" srcId="{A4C508FB-228F-4213-90B1-F6C40978754A}" destId="{E644105B-0148-442D-9302-083B07B3163D}" srcOrd="0" destOrd="0" presId="urn:microsoft.com/office/officeart/2018/2/layout/IconCircleList"/>
    <dgm:cxn modelId="{924DEE36-89EF-494A-8319-16742B6976BB}" type="presParOf" srcId="{A4C508FB-228F-4213-90B1-F6C40978754A}" destId="{C19046B5-5C8C-4E25-92B7-450AC51E8266}" srcOrd="1" destOrd="0" presId="urn:microsoft.com/office/officeart/2018/2/layout/IconCircleList"/>
    <dgm:cxn modelId="{2064F8EB-AD44-42E7-89A4-FDDBB12F8106}" type="presParOf" srcId="{A4C508FB-228F-4213-90B1-F6C40978754A}" destId="{4FE78AAD-B2CD-4E3C-B44F-40E88A92DE85}" srcOrd="2" destOrd="0" presId="urn:microsoft.com/office/officeart/2018/2/layout/IconCircleList"/>
    <dgm:cxn modelId="{51E52F83-5B8A-4A2F-A8FD-95B760DF4F41}" type="presParOf" srcId="{A4C508FB-228F-4213-90B1-F6C40978754A}" destId="{E4EF793C-1144-412C-8E18-452E6B0926E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AAFE-9EE8-4DD1-8101-6FCA34281F91}">
      <dsp:nvSpPr>
        <dsp:cNvPr id="0" name=""/>
        <dsp:cNvSpPr/>
      </dsp:nvSpPr>
      <dsp:spPr>
        <a:xfrm>
          <a:off x="9931"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64871-633F-4ACF-8A19-B1E5305570E4}">
      <dsp:nvSpPr>
        <dsp:cNvPr id="0" name=""/>
        <dsp:cNvSpPr/>
      </dsp:nvSpPr>
      <dsp:spPr>
        <a:xfrm>
          <a:off x="236055" y="1015100"/>
          <a:ext cx="624532" cy="624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E996D-1EDA-472E-8F75-BE1CCE325A82}">
      <dsp:nvSpPr>
        <dsp:cNvPr id="0" name=""/>
        <dsp:cNvSpPr/>
      </dsp:nvSpPr>
      <dsp:spPr>
        <a:xfrm>
          <a:off x="1317450"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is the max-flow problem?</a:t>
          </a:r>
        </a:p>
      </dsp:txBody>
      <dsp:txXfrm>
        <a:off x="1317450" y="788976"/>
        <a:ext cx="2538124" cy="1076780"/>
      </dsp:txXfrm>
    </dsp:sp>
    <dsp:sp modelId="{77DCFB39-CE6C-4034-B241-3CFEA06383B4}">
      <dsp:nvSpPr>
        <dsp:cNvPr id="0" name=""/>
        <dsp:cNvSpPr/>
      </dsp:nvSpPr>
      <dsp:spPr>
        <a:xfrm>
          <a:off x="4297824"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597FE-EA2D-45D7-BF9A-FD23812B045F}">
      <dsp:nvSpPr>
        <dsp:cNvPr id="0" name=""/>
        <dsp:cNvSpPr/>
      </dsp:nvSpPr>
      <dsp:spPr>
        <a:xfrm>
          <a:off x="4523948" y="1015100"/>
          <a:ext cx="624532" cy="624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CB7C-1506-43A1-9233-6C6110172010}">
      <dsp:nvSpPr>
        <dsp:cNvPr id="0" name=""/>
        <dsp:cNvSpPr/>
      </dsp:nvSpPr>
      <dsp:spPr>
        <a:xfrm>
          <a:off x="5605343"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Why is it useful?</a:t>
          </a:r>
        </a:p>
      </dsp:txBody>
      <dsp:txXfrm>
        <a:off x="5605343" y="788976"/>
        <a:ext cx="2538124" cy="1076780"/>
      </dsp:txXfrm>
    </dsp:sp>
    <dsp:sp modelId="{84687FF2-8E38-4DDD-B571-72FA2CCBADCA}">
      <dsp:nvSpPr>
        <dsp:cNvPr id="0" name=""/>
        <dsp:cNvSpPr/>
      </dsp:nvSpPr>
      <dsp:spPr>
        <a:xfrm>
          <a:off x="9931"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480B6-4E66-4585-8A6A-59BC3779C669}">
      <dsp:nvSpPr>
        <dsp:cNvPr id="0" name=""/>
        <dsp:cNvSpPr/>
      </dsp:nvSpPr>
      <dsp:spPr>
        <a:xfrm>
          <a:off x="236055" y="2856166"/>
          <a:ext cx="624532" cy="624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74639-0436-485F-B669-0F09267C4BEC}">
      <dsp:nvSpPr>
        <dsp:cNvPr id="0" name=""/>
        <dsp:cNvSpPr/>
      </dsp:nvSpPr>
      <dsp:spPr>
        <a:xfrm>
          <a:off x="1317450"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algorithm can we use to solve it?</a:t>
          </a:r>
        </a:p>
      </dsp:txBody>
      <dsp:txXfrm>
        <a:off x="1317450" y="2630042"/>
        <a:ext cx="2538124" cy="1076780"/>
      </dsp:txXfrm>
    </dsp:sp>
    <dsp:sp modelId="{E644105B-0148-442D-9302-083B07B3163D}">
      <dsp:nvSpPr>
        <dsp:cNvPr id="0" name=""/>
        <dsp:cNvSpPr/>
      </dsp:nvSpPr>
      <dsp:spPr>
        <a:xfrm>
          <a:off x="4297824"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046B5-5C8C-4E25-92B7-450AC51E8266}">
      <dsp:nvSpPr>
        <dsp:cNvPr id="0" name=""/>
        <dsp:cNvSpPr/>
      </dsp:nvSpPr>
      <dsp:spPr>
        <a:xfrm>
          <a:off x="4523948" y="2856166"/>
          <a:ext cx="624532" cy="624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F793C-1144-412C-8E18-452E6B0926EA}">
      <dsp:nvSpPr>
        <dsp:cNvPr id="0" name=""/>
        <dsp:cNvSpPr/>
      </dsp:nvSpPr>
      <dsp:spPr>
        <a:xfrm>
          <a:off x="5605343"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What’s the connection to cuts?</a:t>
          </a:r>
        </a:p>
      </dsp:txBody>
      <dsp:txXfrm>
        <a:off x="5605343" y="2630042"/>
        <a:ext cx="2538124" cy="107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AAFE-9EE8-4DD1-8101-6FCA34281F91}">
      <dsp:nvSpPr>
        <dsp:cNvPr id="0" name=""/>
        <dsp:cNvSpPr/>
      </dsp:nvSpPr>
      <dsp:spPr>
        <a:xfrm>
          <a:off x="9931"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64871-633F-4ACF-8A19-B1E5305570E4}">
      <dsp:nvSpPr>
        <dsp:cNvPr id="0" name=""/>
        <dsp:cNvSpPr/>
      </dsp:nvSpPr>
      <dsp:spPr>
        <a:xfrm>
          <a:off x="236055" y="1015100"/>
          <a:ext cx="624532" cy="624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E996D-1EDA-472E-8F75-BE1CCE325A82}">
      <dsp:nvSpPr>
        <dsp:cNvPr id="0" name=""/>
        <dsp:cNvSpPr/>
      </dsp:nvSpPr>
      <dsp:spPr>
        <a:xfrm>
          <a:off x="1317450"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is the max-flow problem?</a:t>
          </a:r>
        </a:p>
      </dsp:txBody>
      <dsp:txXfrm>
        <a:off x="1317450" y="788976"/>
        <a:ext cx="2538124" cy="1076780"/>
      </dsp:txXfrm>
    </dsp:sp>
    <dsp:sp modelId="{77DCFB39-CE6C-4034-B241-3CFEA06383B4}">
      <dsp:nvSpPr>
        <dsp:cNvPr id="0" name=""/>
        <dsp:cNvSpPr/>
      </dsp:nvSpPr>
      <dsp:spPr>
        <a:xfrm>
          <a:off x="4297824"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597FE-EA2D-45D7-BF9A-FD23812B045F}">
      <dsp:nvSpPr>
        <dsp:cNvPr id="0" name=""/>
        <dsp:cNvSpPr/>
      </dsp:nvSpPr>
      <dsp:spPr>
        <a:xfrm>
          <a:off x="4523948" y="1015100"/>
          <a:ext cx="624532" cy="624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CB7C-1506-43A1-9233-6C6110172010}">
      <dsp:nvSpPr>
        <dsp:cNvPr id="0" name=""/>
        <dsp:cNvSpPr/>
      </dsp:nvSpPr>
      <dsp:spPr>
        <a:xfrm>
          <a:off x="5605343"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Why is it useful?</a:t>
          </a:r>
        </a:p>
      </dsp:txBody>
      <dsp:txXfrm>
        <a:off x="5605343" y="788976"/>
        <a:ext cx="2538124" cy="1076780"/>
      </dsp:txXfrm>
    </dsp:sp>
    <dsp:sp modelId="{84687FF2-8E38-4DDD-B571-72FA2CCBADCA}">
      <dsp:nvSpPr>
        <dsp:cNvPr id="0" name=""/>
        <dsp:cNvSpPr/>
      </dsp:nvSpPr>
      <dsp:spPr>
        <a:xfrm>
          <a:off x="9931"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480B6-4E66-4585-8A6A-59BC3779C669}">
      <dsp:nvSpPr>
        <dsp:cNvPr id="0" name=""/>
        <dsp:cNvSpPr/>
      </dsp:nvSpPr>
      <dsp:spPr>
        <a:xfrm>
          <a:off x="236055" y="2856166"/>
          <a:ext cx="624532" cy="624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74639-0436-485F-B669-0F09267C4BEC}">
      <dsp:nvSpPr>
        <dsp:cNvPr id="0" name=""/>
        <dsp:cNvSpPr/>
      </dsp:nvSpPr>
      <dsp:spPr>
        <a:xfrm>
          <a:off x="1317450"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algorithm can we use to solve it?</a:t>
          </a:r>
        </a:p>
      </dsp:txBody>
      <dsp:txXfrm>
        <a:off x="1317450" y="2630042"/>
        <a:ext cx="2538124" cy="1076780"/>
      </dsp:txXfrm>
    </dsp:sp>
    <dsp:sp modelId="{E644105B-0148-442D-9302-083B07B3163D}">
      <dsp:nvSpPr>
        <dsp:cNvPr id="0" name=""/>
        <dsp:cNvSpPr/>
      </dsp:nvSpPr>
      <dsp:spPr>
        <a:xfrm>
          <a:off x="4297824"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046B5-5C8C-4E25-92B7-450AC51E8266}">
      <dsp:nvSpPr>
        <dsp:cNvPr id="0" name=""/>
        <dsp:cNvSpPr/>
      </dsp:nvSpPr>
      <dsp:spPr>
        <a:xfrm>
          <a:off x="4523948" y="2856166"/>
          <a:ext cx="624532" cy="624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F793C-1144-412C-8E18-452E6B0926EA}">
      <dsp:nvSpPr>
        <dsp:cNvPr id="0" name=""/>
        <dsp:cNvSpPr/>
      </dsp:nvSpPr>
      <dsp:spPr>
        <a:xfrm>
          <a:off x="5605343"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What’s the connection to cuts?</a:t>
          </a:r>
        </a:p>
      </dsp:txBody>
      <dsp:txXfrm>
        <a:off x="5605343" y="2630042"/>
        <a:ext cx="2538124" cy="1076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AAFE-9EE8-4DD1-8101-6FCA34281F91}">
      <dsp:nvSpPr>
        <dsp:cNvPr id="0" name=""/>
        <dsp:cNvSpPr/>
      </dsp:nvSpPr>
      <dsp:spPr>
        <a:xfrm>
          <a:off x="9931"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64871-633F-4ACF-8A19-B1E5305570E4}">
      <dsp:nvSpPr>
        <dsp:cNvPr id="0" name=""/>
        <dsp:cNvSpPr/>
      </dsp:nvSpPr>
      <dsp:spPr>
        <a:xfrm>
          <a:off x="236055" y="1015100"/>
          <a:ext cx="624532" cy="624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E996D-1EDA-472E-8F75-BE1CCE325A82}">
      <dsp:nvSpPr>
        <dsp:cNvPr id="0" name=""/>
        <dsp:cNvSpPr/>
      </dsp:nvSpPr>
      <dsp:spPr>
        <a:xfrm>
          <a:off x="1317450"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is the max-flow problem?</a:t>
          </a:r>
        </a:p>
      </dsp:txBody>
      <dsp:txXfrm>
        <a:off x="1317450" y="788976"/>
        <a:ext cx="2538124" cy="1076780"/>
      </dsp:txXfrm>
    </dsp:sp>
    <dsp:sp modelId="{77DCFB39-CE6C-4034-B241-3CFEA06383B4}">
      <dsp:nvSpPr>
        <dsp:cNvPr id="0" name=""/>
        <dsp:cNvSpPr/>
      </dsp:nvSpPr>
      <dsp:spPr>
        <a:xfrm>
          <a:off x="4297824"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597FE-EA2D-45D7-BF9A-FD23812B045F}">
      <dsp:nvSpPr>
        <dsp:cNvPr id="0" name=""/>
        <dsp:cNvSpPr/>
      </dsp:nvSpPr>
      <dsp:spPr>
        <a:xfrm>
          <a:off x="4523948" y="1015100"/>
          <a:ext cx="624532" cy="624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CB7C-1506-43A1-9233-6C6110172010}">
      <dsp:nvSpPr>
        <dsp:cNvPr id="0" name=""/>
        <dsp:cNvSpPr/>
      </dsp:nvSpPr>
      <dsp:spPr>
        <a:xfrm>
          <a:off x="5605343"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Why is it useful?</a:t>
          </a:r>
        </a:p>
      </dsp:txBody>
      <dsp:txXfrm>
        <a:off x="5605343" y="788976"/>
        <a:ext cx="2538124" cy="1076780"/>
      </dsp:txXfrm>
    </dsp:sp>
    <dsp:sp modelId="{84687FF2-8E38-4DDD-B571-72FA2CCBADCA}">
      <dsp:nvSpPr>
        <dsp:cNvPr id="0" name=""/>
        <dsp:cNvSpPr/>
      </dsp:nvSpPr>
      <dsp:spPr>
        <a:xfrm>
          <a:off x="9931"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480B6-4E66-4585-8A6A-59BC3779C669}">
      <dsp:nvSpPr>
        <dsp:cNvPr id="0" name=""/>
        <dsp:cNvSpPr/>
      </dsp:nvSpPr>
      <dsp:spPr>
        <a:xfrm>
          <a:off x="236055" y="2856166"/>
          <a:ext cx="624532" cy="624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74639-0436-485F-B669-0F09267C4BEC}">
      <dsp:nvSpPr>
        <dsp:cNvPr id="0" name=""/>
        <dsp:cNvSpPr/>
      </dsp:nvSpPr>
      <dsp:spPr>
        <a:xfrm>
          <a:off x="1317450"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algorithm can we use to solve it?</a:t>
          </a:r>
        </a:p>
      </dsp:txBody>
      <dsp:txXfrm>
        <a:off x="1317450" y="2630042"/>
        <a:ext cx="2538124" cy="1076780"/>
      </dsp:txXfrm>
    </dsp:sp>
    <dsp:sp modelId="{E644105B-0148-442D-9302-083B07B3163D}">
      <dsp:nvSpPr>
        <dsp:cNvPr id="0" name=""/>
        <dsp:cNvSpPr/>
      </dsp:nvSpPr>
      <dsp:spPr>
        <a:xfrm>
          <a:off x="4297824"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046B5-5C8C-4E25-92B7-450AC51E8266}">
      <dsp:nvSpPr>
        <dsp:cNvPr id="0" name=""/>
        <dsp:cNvSpPr/>
      </dsp:nvSpPr>
      <dsp:spPr>
        <a:xfrm>
          <a:off x="4523948" y="2856166"/>
          <a:ext cx="624532" cy="624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F793C-1144-412C-8E18-452E6B0926EA}">
      <dsp:nvSpPr>
        <dsp:cNvPr id="0" name=""/>
        <dsp:cNvSpPr/>
      </dsp:nvSpPr>
      <dsp:spPr>
        <a:xfrm>
          <a:off x="5605343"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What’s the connection to cuts?</a:t>
          </a:r>
        </a:p>
      </dsp:txBody>
      <dsp:txXfrm>
        <a:off x="5605343" y="2630042"/>
        <a:ext cx="2538124" cy="1076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AAFE-9EE8-4DD1-8101-6FCA34281F91}">
      <dsp:nvSpPr>
        <dsp:cNvPr id="0" name=""/>
        <dsp:cNvSpPr/>
      </dsp:nvSpPr>
      <dsp:spPr>
        <a:xfrm>
          <a:off x="9931"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64871-633F-4ACF-8A19-B1E5305570E4}">
      <dsp:nvSpPr>
        <dsp:cNvPr id="0" name=""/>
        <dsp:cNvSpPr/>
      </dsp:nvSpPr>
      <dsp:spPr>
        <a:xfrm>
          <a:off x="236055" y="1015100"/>
          <a:ext cx="624532" cy="624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E996D-1EDA-472E-8F75-BE1CCE325A82}">
      <dsp:nvSpPr>
        <dsp:cNvPr id="0" name=""/>
        <dsp:cNvSpPr/>
      </dsp:nvSpPr>
      <dsp:spPr>
        <a:xfrm>
          <a:off x="1317450"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is the max-flow problem?</a:t>
          </a:r>
        </a:p>
      </dsp:txBody>
      <dsp:txXfrm>
        <a:off x="1317450" y="788976"/>
        <a:ext cx="2538124" cy="1076780"/>
      </dsp:txXfrm>
    </dsp:sp>
    <dsp:sp modelId="{77DCFB39-CE6C-4034-B241-3CFEA06383B4}">
      <dsp:nvSpPr>
        <dsp:cNvPr id="0" name=""/>
        <dsp:cNvSpPr/>
      </dsp:nvSpPr>
      <dsp:spPr>
        <a:xfrm>
          <a:off x="4297824" y="788976"/>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597FE-EA2D-45D7-BF9A-FD23812B045F}">
      <dsp:nvSpPr>
        <dsp:cNvPr id="0" name=""/>
        <dsp:cNvSpPr/>
      </dsp:nvSpPr>
      <dsp:spPr>
        <a:xfrm>
          <a:off x="4523948" y="1015100"/>
          <a:ext cx="624532" cy="624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CB7C-1506-43A1-9233-6C6110172010}">
      <dsp:nvSpPr>
        <dsp:cNvPr id="0" name=""/>
        <dsp:cNvSpPr/>
      </dsp:nvSpPr>
      <dsp:spPr>
        <a:xfrm>
          <a:off x="5605343" y="788976"/>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Why is it useful?</a:t>
          </a:r>
        </a:p>
      </dsp:txBody>
      <dsp:txXfrm>
        <a:off x="5605343" y="788976"/>
        <a:ext cx="2538124" cy="1076780"/>
      </dsp:txXfrm>
    </dsp:sp>
    <dsp:sp modelId="{84687FF2-8E38-4DDD-B571-72FA2CCBADCA}">
      <dsp:nvSpPr>
        <dsp:cNvPr id="0" name=""/>
        <dsp:cNvSpPr/>
      </dsp:nvSpPr>
      <dsp:spPr>
        <a:xfrm>
          <a:off x="9931"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480B6-4E66-4585-8A6A-59BC3779C669}">
      <dsp:nvSpPr>
        <dsp:cNvPr id="0" name=""/>
        <dsp:cNvSpPr/>
      </dsp:nvSpPr>
      <dsp:spPr>
        <a:xfrm>
          <a:off x="236055" y="2856166"/>
          <a:ext cx="624532" cy="624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74639-0436-485F-B669-0F09267C4BEC}">
      <dsp:nvSpPr>
        <dsp:cNvPr id="0" name=""/>
        <dsp:cNvSpPr/>
      </dsp:nvSpPr>
      <dsp:spPr>
        <a:xfrm>
          <a:off x="1317450"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algorithm can we use to solve it?</a:t>
          </a:r>
        </a:p>
      </dsp:txBody>
      <dsp:txXfrm>
        <a:off x="1317450" y="2630042"/>
        <a:ext cx="2538124" cy="1076780"/>
      </dsp:txXfrm>
    </dsp:sp>
    <dsp:sp modelId="{E644105B-0148-442D-9302-083B07B3163D}">
      <dsp:nvSpPr>
        <dsp:cNvPr id="0" name=""/>
        <dsp:cNvSpPr/>
      </dsp:nvSpPr>
      <dsp:spPr>
        <a:xfrm>
          <a:off x="4297824" y="2630042"/>
          <a:ext cx="1076780" cy="1076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046B5-5C8C-4E25-92B7-450AC51E8266}">
      <dsp:nvSpPr>
        <dsp:cNvPr id="0" name=""/>
        <dsp:cNvSpPr/>
      </dsp:nvSpPr>
      <dsp:spPr>
        <a:xfrm>
          <a:off x="4523948" y="2856166"/>
          <a:ext cx="624532" cy="624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F793C-1144-412C-8E18-452E6B0926EA}">
      <dsp:nvSpPr>
        <dsp:cNvPr id="0" name=""/>
        <dsp:cNvSpPr/>
      </dsp:nvSpPr>
      <dsp:spPr>
        <a:xfrm>
          <a:off x="5605343" y="2630042"/>
          <a:ext cx="2538124" cy="107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What’s the connection to cuts?</a:t>
          </a:r>
        </a:p>
      </dsp:txBody>
      <dsp:txXfrm>
        <a:off x="5605343" y="2630042"/>
        <a:ext cx="2538124" cy="10767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38870-17D2-3941-A5AE-C6B204479D59}" type="datetimeFigureOut">
              <a:rPr lang="en-US" smtClean="0"/>
              <a:t>11/7/2024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90F7C-C22C-DB49-94A6-8B79DB65EB8E}" type="slidenum">
              <a:rPr lang="en-US" smtClean="0"/>
              <a:t>‹#›</a:t>
            </a:fld>
            <a:endParaRPr lang="en-US"/>
          </a:p>
        </p:txBody>
      </p:sp>
    </p:spTree>
    <p:extLst>
      <p:ext uri="{BB962C8B-B14F-4D97-AF65-F5344CB8AC3E}">
        <p14:creationId xmlns:p14="http://schemas.microsoft.com/office/powerpoint/2010/main" val="30517606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currently a post-doc at the Weizmann Institute, and I’m excited to teach this class on network flows, this is actually a topic which is very close to my own research, and is a very useful and important concept unifying many aspects computer science. So let’s get started :</a:t>
            </a:r>
          </a:p>
        </p:txBody>
      </p:sp>
      <p:sp>
        <p:nvSpPr>
          <p:cNvPr id="4" name="Slide Number Placeholder 3"/>
          <p:cNvSpPr>
            <a:spLocks noGrp="1"/>
          </p:cNvSpPr>
          <p:nvPr>
            <p:ph type="sldNum" sz="quarter" idx="5"/>
          </p:nvPr>
        </p:nvSpPr>
        <p:spPr/>
        <p:txBody>
          <a:bodyPr/>
          <a:lstStyle/>
          <a:p>
            <a:fld id="{6F890F7C-C22C-DB49-94A6-8B79DB65EB8E}" type="slidenum">
              <a:rPr lang="en-US" smtClean="0"/>
              <a:t>1</a:t>
            </a:fld>
            <a:endParaRPr lang="en-US"/>
          </a:p>
        </p:txBody>
      </p:sp>
    </p:spTree>
    <p:extLst>
      <p:ext uri="{BB962C8B-B14F-4D97-AF65-F5344CB8AC3E}">
        <p14:creationId xmlns:p14="http://schemas.microsoft.com/office/powerpoint/2010/main" val="3022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situations where I would seek a max flow in a network, but one of the importance is that its actually connected to minimum cuts</a:t>
            </a:r>
          </a:p>
        </p:txBody>
      </p:sp>
      <p:sp>
        <p:nvSpPr>
          <p:cNvPr id="4" name="Slide Number Placeholder 3"/>
          <p:cNvSpPr>
            <a:spLocks noGrp="1"/>
          </p:cNvSpPr>
          <p:nvPr>
            <p:ph type="sldNum" sz="quarter" idx="5"/>
          </p:nvPr>
        </p:nvSpPr>
        <p:spPr/>
        <p:txBody>
          <a:bodyPr/>
          <a:lstStyle/>
          <a:p>
            <a:fld id="{6F890F7C-C22C-DB49-94A6-8B79DB65EB8E}" type="slidenum">
              <a:rPr lang="en-US" smtClean="0"/>
              <a:t>13</a:t>
            </a:fld>
            <a:endParaRPr lang="en-US"/>
          </a:p>
        </p:txBody>
      </p:sp>
    </p:spTree>
    <p:extLst>
      <p:ext uri="{BB962C8B-B14F-4D97-AF65-F5344CB8AC3E}">
        <p14:creationId xmlns:p14="http://schemas.microsoft.com/office/powerpoint/2010/main" val="427853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6F890F7C-C22C-DB49-94A6-8B79DB65EB8E}" type="slidenum">
              <a:rPr lang="en-US" smtClean="0"/>
              <a:t>14</a:t>
            </a:fld>
            <a:endParaRPr lang="en-US"/>
          </a:p>
        </p:txBody>
      </p:sp>
    </p:spTree>
    <p:extLst>
      <p:ext uri="{BB962C8B-B14F-4D97-AF65-F5344CB8AC3E}">
        <p14:creationId xmlns:p14="http://schemas.microsoft.com/office/powerpoint/2010/main" val="336263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this network. Pair up with a partner and decide 1. If the flow is a feasible flow (check the 3 properties), and 2. If you think it is a maximum flow.</a:t>
            </a:r>
          </a:p>
          <a:p>
            <a:r>
              <a:rPr lang="en-US" dirty="0"/>
              <a:t>Three properties:</a:t>
            </a:r>
          </a:p>
          <a:p>
            <a:endParaRPr lang="en-US" dirty="0"/>
          </a:p>
          <a:p>
            <a:r>
              <a:rPr lang="en-US" dirty="0"/>
              <a:t>Who can tell me what is the value of the flow in this network? It’s 3. Can anyone take a look at this network, and increase the flow? I mean it’s easy to decrease flow, set everything to zero, but can I have a flow greater than 3?</a:t>
            </a:r>
          </a:p>
          <a:p>
            <a:endParaRPr lang="en-US" dirty="0"/>
          </a:p>
          <a:p>
            <a:r>
              <a:rPr lang="en-US" dirty="0"/>
              <a:t>The reason this is tricky, is </a:t>
            </a:r>
            <a:r>
              <a:rPr lang="en-US" dirty="0" err="1"/>
              <a:t>theres</a:t>
            </a:r>
            <a:r>
              <a:rPr lang="en-US" dirty="0"/>
              <a:t> no way to increase the overall flow from s to t, without decreasing some flow along an edge. </a:t>
            </a:r>
          </a:p>
        </p:txBody>
      </p:sp>
      <p:sp>
        <p:nvSpPr>
          <p:cNvPr id="4" name="Slide Number Placeholder 3"/>
          <p:cNvSpPr>
            <a:spLocks noGrp="1"/>
          </p:cNvSpPr>
          <p:nvPr>
            <p:ph type="sldNum" sz="quarter" idx="5"/>
          </p:nvPr>
        </p:nvSpPr>
        <p:spPr/>
        <p:txBody>
          <a:bodyPr/>
          <a:lstStyle/>
          <a:p>
            <a:fld id="{6F890F7C-C22C-DB49-94A6-8B79DB65EB8E}" type="slidenum">
              <a:rPr lang="en-US" smtClean="0"/>
              <a:t>15</a:t>
            </a:fld>
            <a:endParaRPr lang="en-US"/>
          </a:p>
        </p:txBody>
      </p:sp>
    </p:spTree>
    <p:extLst>
      <p:ext uri="{BB962C8B-B14F-4D97-AF65-F5344CB8AC3E}">
        <p14:creationId xmlns:p14="http://schemas.microsoft.com/office/powerpoint/2010/main" val="300398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hopefully now I’ve convinced you that its actually a useful problem.</a:t>
            </a:r>
          </a:p>
        </p:txBody>
      </p:sp>
      <p:sp>
        <p:nvSpPr>
          <p:cNvPr id="4" name="Slide Number Placeholder 3"/>
          <p:cNvSpPr>
            <a:spLocks noGrp="1"/>
          </p:cNvSpPr>
          <p:nvPr>
            <p:ph type="sldNum" sz="quarter" idx="5"/>
          </p:nvPr>
        </p:nvSpPr>
        <p:spPr/>
        <p:txBody>
          <a:bodyPr/>
          <a:lstStyle/>
          <a:p>
            <a:fld id="{6F890F7C-C22C-DB49-94A6-8B79DB65EB8E}" type="slidenum">
              <a:rPr lang="en-US" smtClean="0"/>
              <a:t>16</a:t>
            </a:fld>
            <a:endParaRPr lang="en-US"/>
          </a:p>
        </p:txBody>
      </p:sp>
    </p:spTree>
    <p:extLst>
      <p:ext uri="{BB962C8B-B14F-4D97-AF65-F5344CB8AC3E}">
        <p14:creationId xmlns:p14="http://schemas.microsoft.com/office/powerpoint/2010/main" val="240444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how this works on an example.</a:t>
            </a:r>
          </a:p>
        </p:txBody>
      </p:sp>
      <p:sp>
        <p:nvSpPr>
          <p:cNvPr id="4" name="Slide Number Placeholder 3"/>
          <p:cNvSpPr>
            <a:spLocks noGrp="1"/>
          </p:cNvSpPr>
          <p:nvPr>
            <p:ph type="sldNum" sz="quarter" idx="5"/>
          </p:nvPr>
        </p:nvSpPr>
        <p:spPr/>
        <p:txBody>
          <a:bodyPr/>
          <a:lstStyle/>
          <a:p>
            <a:fld id="{6F890F7C-C22C-DB49-94A6-8B79DB65EB8E}" type="slidenum">
              <a:rPr lang="en-US" smtClean="0"/>
              <a:t>30</a:t>
            </a:fld>
            <a:endParaRPr lang="en-US"/>
          </a:p>
        </p:txBody>
      </p:sp>
    </p:spTree>
    <p:extLst>
      <p:ext uri="{BB962C8B-B14F-4D97-AF65-F5344CB8AC3E}">
        <p14:creationId xmlns:p14="http://schemas.microsoft.com/office/powerpoint/2010/main" val="47362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C638-1D56-0DB8-42B6-BF39252D7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F091B-9A82-4704-B8EC-F4B622F77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B1E4D-B57E-538D-B63F-8153E0FD502E}"/>
              </a:ext>
            </a:extLst>
          </p:cNvPr>
          <p:cNvSpPr>
            <a:spLocks noGrp="1"/>
          </p:cNvSpPr>
          <p:nvPr>
            <p:ph type="body" idx="1"/>
          </p:nvPr>
        </p:nvSpPr>
        <p:spPr/>
        <p:txBody>
          <a:bodyPr/>
          <a:lstStyle/>
          <a:p>
            <a:r>
              <a:rPr lang="en-US" dirty="0"/>
              <a:t>Let me show you how this works on an example.</a:t>
            </a:r>
          </a:p>
        </p:txBody>
      </p:sp>
      <p:sp>
        <p:nvSpPr>
          <p:cNvPr id="4" name="Slide Number Placeholder 3">
            <a:extLst>
              <a:ext uri="{FF2B5EF4-FFF2-40B4-BE49-F238E27FC236}">
                <a16:creationId xmlns:a16="http://schemas.microsoft.com/office/drawing/2014/main" id="{4F4AFA1D-B441-E80D-D2BD-341F091FCA05}"/>
              </a:ext>
            </a:extLst>
          </p:cNvPr>
          <p:cNvSpPr>
            <a:spLocks noGrp="1"/>
          </p:cNvSpPr>
          <p:nvPr>
            <p:ph type="sldNum" sz="quarter" idx="5"/>
          </p:nvPr>
        </p:nvSpPr>
        <p:spPr/>
        <p:txBody>
          <a:bodyPr/>
          <a:lstStyle/>
          <a:p>
            <a:fld id="{6F890F7C-C22C-DB49-94A6-8B79DB65EB8E}" type="slidenum">
              <a:rPr lang="en-US" smtClean="0"/>
              <a:t>31</a:t>
            </a:fld>
            <a:endParaRPr lang="en-US"/>
          </a:p>
        </p:txBody>
      </p:sp>
    </p:spTree>
    <p:extLst>
      <p:ext uri="{BB962C8B-B14F-4D97-AF65-F5344CB8AC3E}">
        <p14:creationId xmlns:p14="http://schemas.microsoft.com/office/powerpoint/2010/main" val="38736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5"/>
          </p:nvPr>
        </p:nvSpPr>
        <p:spPr/>
        <p:txBody>
          <a:bodyPr/>
          <a:lstStyle/>
          <a:p>
            <a:fld id="{6F890F7C-C22C-DB49-94A6-8B79DB65EB8E}" type="slidenum">
              <a:rPr lang="en-US" smtClean="0"/>
              <a:t>37</a:t>
            </a:fld>
            <a:endParaRPr lang="en-US"/>
          </a:p>
        </p:txBody>
      </p:sp>
    </p:spTree>
    <p:extLst>
      <p:ext uri="{BB962C8B-B14F-4D97-AF65-F5344CB8AC3E}">
        <p14:creationId xmlns:p14="http://schemas.microsoft.com/office/powerpoint/2010/main" val="3403912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word </a:t>
            </a:r>
            <a:r>
              <a:rPr lang="en-US" dirty="0" err="1"/>
              <a:t>initiailize</a:t>
            </a:r>
            <a:r>
              <a:rPr lang="en-US" dirty="0"/>
              <a:t>. Questions?</a:t>
            </a:r>
          </a:p>
        </p:txBody>
      </p:sp>
      <p:sp>
        <p:nvSpPr>
          <p:cNvPr id="4" name="Slide Number Placeholder 3"/>
          <p:cNvSpPr>
            <a:spLocks noGrp="1"/>
          </p:cNvSpPr>
          <p:nvPr>
            <p:ph type="sldNum" sz="quarter" idx="5"/>
          </p:nvPr>
        </p:nvSpPr>
        <p:spPr/>
        <p:txBody>
          <a:bodyPr/>
          <a:lstStyle/>
          <a:p>
            <a:fld id="{6F890F7C-C22C-DB49-94A6-8B79DB65EB8E}" type="slidenum">
              <a:rPr lang="en-US" smtClean="0"/>
              <a:t>42</a:t>
            </a:fld>
            <a:endParaRPr lang="en-US"/>
          </a:p>
        </p:txBody>
      </p:sp>
    </p:spTree>
    <p:extLst>
      <p:ext uri="{BB962C8B-B14F-4D97-AF65-F5344CB8AC3E}">
        <p14:creationId xmlns:p14="http://schemas.microsoft.com/office/powerpoint/2010/main" val="336211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49</a:t>
            </a:fld>
            <a:endParaRPr lang="en-US"/>
          </a:p>
        </p:txBody>
      </p:sp>
    </p:spTree>
    <p:extLst>
      <p:ext uri="{BB962C8B-B14F-4D97-AF65-F5344CB8AC3E}">
        <p14:creationId xmlns:p14="http://schemas.microsoft.com/office/powerpoint/2010/main" val="38454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50</a:t>
            </a:fld>
            <a:endParaRPr lang="en-US"/>
          </a:p>
        </p:txBody>
      </p:sp>
    </p:spTree>
    <p:extLst>
      <p:ext uri="{BB962C8B-B14F-4D97-AF65-F5344CB8AC3E}">
        <p14:creationId xmlns:p14="http://schemas.microsoft.com/office/powerpoint/2010/main" val="191326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degree is actually in operations research,, and we absolutely love flows so I’m excited to talk about it with you all today. So let’s get started!</a:t>
            </a:r>
          </a:p>
        </p:txBody>
      </p:sp>
      <p:sp>
        <p:nvSpPr>
          <p:cNvPr id="4" name="Slide Number Placeholder 3"/>
          <p:cNvSpPr>
            <a:spLocks noGrp="1"/>
          </p:cNvSpPr>
          <p:nvPr>
            <p:ph type="sldNum" sz="quarter" idx="5"/>
          </p:nvPr>
        </p:nvSpPr>
        <p:spPr/>
        <p:txBody>
          <a:bodyPr/>
          <a:lstStyle/>
          <a:p>
            <a:fld id="{6F890F7C-C22C-DB49-94A6-8B79DB65EB8E}" type="slidenum">
              <a:rPr lang="en-US" smtClean="0"/>
              <a:t>2</a:t>
            </a:fld>
            <a:endParaRPr lang="en-US"/>
          </a:p>
        </p:txBody>
      </p:sp>
    </p:spTree>
    <p:extLst>
      <p:ext uri="{BB962C8B-B14F-4D97-AF65-F5344CB8AC3E}">
        <p14:creationId xmlns:p14="http://schemas.microsoft.com/office/powerpoint/2010/main" val="255188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52</a:t>
            </a:fld>
            <a:endParaRPr lang="en-US"/>
          </a:p>
        </p:txBody>
      </p:sp>
    </p:spTree>
    <p:extLst>
      <p:ext uri="{BB962C8B-B14F-4D97-AF65-F5344CB8AC3E}">
        <p14:creationId xmlns:p14="http://schemas.microsoft.com/office/powerpoint/2010/main" val="133573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3D629-96FD-3F58-ECEF-080C91AE2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DBD82-A5CB-58CE-BC1F-7BFB8761D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DC209-DB65-21AF-8FDF-7D14AC695172}"/>
              </a:ext>
            </a:extLst>
          </p:cNvPr>
          <p:cNvSpPr>
            <a:spLocks noGrp="1"/>
          </p:cNvSpPr>
          <p:nvPr>
            <p:ph type="body" idx="1"/>
          </p:nvPr>
        </p:nvSpPr>
        <p:spPr/>
        <p:txBody>
          <a:bodyPr/>
          <a:lstStyle/>
          <a:p>
            <a:r>
              <a:rPr lang="en-US" dirty="0"/>
              <a:t>Can someone tell me another </a:t>
            </a:r>
            <a:r>
              <a:rPr lang="en-US" dirty="0" err="1"/>
              <a:t>s,t</a:t>
            </a:r>
            <a:r>
              <a:rPr lang="en-US" dirty="0"/>
              <a:t> cut?</a:t>
            </a:r>
          </a:p>
        </p:txBody>
      </p:sp>
      <p:sp>
        <p:nvSpPr>
          <p:cNvPr id="4" name="Slide Number Placeholder 3">
            <a:extLst>
              <a:ext uri="{FF2B5EF4-FFF2-40B4-BE49-F238E27FC236}">
                <a16:creationId xmlns:a16="http://schemas.microsoft.com/office/drawing/2014/main" id="{4CC6C148-7C1B-9231-1689-E4CF96311B6B}"/>
              </a:ext>
            </a:extLst>
          </p:cNvPr>
          <p:cNvSpPr>
            <a:spLocks noGrp="1"/>
          </p:cNvSpPr>
          <p:nvPr>
            <p:ph type="sldNum" sz="quarter" idx="5"/>
          </p:nvPr>
        </p:nvSpPr>
        <p:spPr/>
        <p:txBody>
          <a:bodyPr/>
          <a:lstStyle/>
          <a:p>
            <a:fld id="{6F890F7C-C22C-DB49-94A6-8B79DB65EB8E}" type="slidenum">
              <a:rPr lang="en-US" smtClean="0"/>
              <a:t>53</a:t>
            </a:fld>
            <a:endParaRPr lang="en-US"/>
          </a:p>
        </p:txBody>
      </p:sp>
    </p:spTree>
    <p:extLst>
      <p:ext uri="{BB962C8B-B14F-4D97-AF65-F5344CB8AC3E}">
        <p14:creationId xmlns:p14="http://schemas.microsoft.com/office/powerpoint/2010/main" val="193432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4F12-85D3-F4E7-5C72-6C0CEBE19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B7F7A-C3B2-A3A8-8168-68E4258BC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8CD9E-F85B-D76E-B6CB-E013B24560CF}"/>
              </a:ext>
            </a:extLst>
          </p:cNvPr>
          <p:cNvSpPr>
            <a:spLocks noGrp="1"/>
          </p:cNvSpPr>
          <p:nvPr>
            <p:ph type="body" idx="1"/>
          </p:nvPr>
        </p:nvSpPr>
        <p:spPr/>
        <p:txBody>
          <a:bodyPr/>
          <a:lstStyle/>
          <a:p>
            <a:r>
              <a:rPr lang="en-US" dirty="0"/>
              <a:t>Can someone tell me another </a:t>
            </a:r>
            <a:r>
              <a:rPr lang="en-US" dirty="0" err="1"/>
              <a:t>s,t</a:t>
            </a:r>
            <a:r>
              <a:rPr lang="en-US" dirty="0"/>
              <a:t> cut?</a:t>
            </a:r>
          </a:p>
        </p:txBody>
      </p:sp>
      <p:sp>
        <p:nvSpPr>
          <p:cNvPr id="4" name="Slide Number Placeholder 3">
            <a:extLst>
              <a:ext uri="{FF2B5EF4-FFF2-40B4-BE49-F238E27FC236}">
                <a16:creationId xmlns:a16="http://schemas.microsoft.com/office/drawing/2014/main" id="{34142D1F-413B-0AD1-2EB7-58C7490B122F}"/>
              </a:ext>
            </a:extLst>
          </p:cNvPr>
          <p:cNvSpPr>
            <a:spLocks noGrp="1"/>
          </p:cNvSpPr>
          <p:nvPr>
            <p:ph type="sldNum" sz="quarter" idx="5"/>
          </p:nvPr>
        </p:nvSpPr>
        <p:spPr/>
        <p:txBody>
          <a:bodyPr/>
          <a:lstStyle/>
          <a:p>
            <a:fld id="{6F890F7C-C22C-DB49-94A6-8B79DB65EB8E}" type="slidenum">
              <a:rPr lang="en-US" smtClean="0"/>
              <a:t>54</a:t>
            </a:fld>
            <a:endParaRPr lang="en-US"/>
          </a:p>
        </p:txBody>
      </p:sp>
    </p:spTree>
    <p:extLst>
      <p:ext uri="{BB962C8B-B14F-4D97-AF65-F5344CB8AC3E}">
        <p14:creationId xmlns:p14="http://schemas.microsoft.com/office/powerpoint/2010/main" val="231164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C85C8-CD6A-E263-E0F0-3FF14F65E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69C44-C14D-A3B2-796B-FD82096EE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AC8AB-DDDC-DC23-B4D7-D148BA0092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A6B738-D93C-E026-526E-13583682995F}"/>
              </a:ext>
            </a:extLst>
          </p:cNvPr>
          <p:cNvSpPr>
            <a:spLocks noGrp="1"/>
          </p:cNvSpPr>
          <p:nvPr>
            <p:ph type="sldNum" sz="quarter" idx="5"/>
          </p:nvPr>
        </p:nvSpPr>
        <p:spPr/>
        <p:txBody>
          <a:bodyPr/>
          <a:lstStyle/>
          <a:p>
            <a:fld id="{6F890F7C-C22C-DB49-94A6-8B79DB65EB8E}" type="slidenum">
              <a:rPr lang="en-US" smtClean="0"/>
              <a:t>55</a:t>
            </a:fld>
            <a:endParaRPr lang="en-US"/>
          </a:p>
        </p:txBody>
      </p:sp>
    </p:spTree>
    <p:extLst>
      <p:ext uri="{BB962C8B-B14F-4D97-AF65-F5344CB8AC3E}">
        <p14:creationId xmlns:p14="http://schemas.microsoft.com/office/powerpoint/2010/main" val="588260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58</a:t>
            </a:fld>
            <a:endParaRPr lang="en-US"/>
          </a:p>
        </p:txBody>
      </p:sp>
    </p:spTree>
    <p:extLst>
      <p:ext uri="{BB962C8B-B14F-4D97-AF65-F5344CB8AC3E}">
        <p14:creationId xmlns:p14="http://schemas.microsoft.com/office/powerpoint/2010/main" val="2286101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am I using about x when I say that it has net flow 0?</a:t>
            </a:r>
          </a:p>
        </p:txBody>
      </p:sp>
      <p:sp>
        <p:nvSpPr>
          <p:cNvPr id="4" name="Slide Number Placeholder 3"/>
          <p:cNvSpPr>
            <a:spLocks noGrp="1"/>
          </p:cNvSpPr>
          <p:nvPr>
            <p:ph type="sldNum" sz="quarter" idx="5"/>
          </p:nvPr>
        </p:nvSpPr>
        <p:spPr/>
        <p:txBody>
          <a:bodyPr/>
          <a:lstStyle/>
          <a:p>
            <a:fld id="{6F890F7C-C22C-DB49-94A6-8B79DB65EB8E}" type="slidenum">
              <a:rPr lang="en-US" smtClean="0"/>
              <a:t>68</a:t>
            </a:fld>
            <a:endParaRPr lang="en-US"/>
          </a:p>
        </p:txBody>
      </p:sp>
    </p:spTree>
    <p:extLst>
      <p:ext uri="{BB962C8B-B14F-4D97-AF65-F5344CB8AC3E}">
        <p14:creationId xmlns:p14="http://schemas.microsoft.com/office/powerpoint/2010/main" val="4080276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48679-79C6-3F74-F01D-96A6C2840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E304E-1643-491C-E50A-4863C1F84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2CA1E-6C63-C99E-1D7B-0C643D530238}"/>
              </a:ext>
            </a:extLst>
          </p:cNvPr>
          <p:cNvSpPr>
            <a:spLocks noGrp="1"/>
          </p:cNvSpPr>
          <p:nvPr>
            <p:ph type="body" idx="1"/>
          </p:nvPr>
        </p:nvSpPr>
        <p:spPr/>
        <p:txBody>
          <a:bodyPr/>
          <a:lstStyle/>
          <a:p>
            <a:r>
              <a:rPr lang="en-US" dirty="0"/>
              <a:t>What am I using about x when I say that it has net flow 0?</a:t>
            </a:r>
          </a:p>
        </p:txBody>
      </p:sp>
      <p:sp>
        <p:nvSpPr>
          <p:cNvPr id="4" name="Slide Number Placeholder 3">
            <a:extLst>
              <a:ext uri="{FF2B5EF4-FFF2-40B4-BE49-F238E27FC236}">
                <a16:creationId xmlns:a16="http://schemas.microsoft.com/office/drawing/2014/main" id="{264479D7-1A89-FB91-0D8E-87DD2C189B28}"/>
              </a:ext>
            </a:extLst>
          </p:cNvPr>
          <p:cNvSpPr>
            <a:spLocks noGrp="1"/>
          </p:cNvSpPr>
          <p:nvPr>
            <p:ph type="sldNum" sz="quarter" idx="5"/>
          </p:nvPr>
        </p:nvSpPr>
        <p:spPr/>
        <p:txBody>
          <a:bodyPr/>
          <a:lstStyle/>
          <a:p>
            <a:fld id="{6F890F7C-C22C-DB49-94A6-8B79DB65EB8E}" type="slidenum">
              <a:rPr lang="en-US" smtClean="0"/>
              <a:t>69</a:t>
            </a:fld>
            <a:endParaRPr lang="en-US"/>
          </a:p>
        </p:txBody>
      </p:sp>
    </p:spTree>
    <p:extLst>
      <p:ext uri="{BB962C8B-B14F-4D97-AF65-F5344CB8AC3E}">
        <p14:creationId xmlns:p14="http://schemas.microsoft.com/office/powerpoint/2010/main" val="359401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know this?</a:t>
            </a:r>
          </a:p>
        </p:txBody>
      </p:sp>
      <p:sp>
        <p:nvSpPr>
          <p:cNvPr id="4" name="Slide Number Placeholder 3"/>
          <p:cNvSpPr>
            <a:spLocks noGrp="1"/>
          </p:cNvSpPr>
          <p:nvPr>
            <p:ph type="sldNum" sz="quarter" idx="5"/>
          </p:nvPr>
        </p:nvSpPr>
        <p:spPr/>
        <p:txBody>
          <a:bodyPr/>
          <a:lstStyle/>
          <a:p>
            <a:fld id="{6F890F7C-C22C-DB49-94A6-8B79DB65EB8E}" type="slidenum">
              <a:rPr lang="en-US" smtClean="0"/>
              <a:t>70</a:t>
            </a:fld>
            <a:endParaRPr lang="en-US"/>
          </a:p>
        </p:txBody>
      </p:sp>
    </p:spTree>
    <p:extLst>
      <p:ext uri="{BB962C8B-B14F-4D97-AF65-F5344CB8AC3E}">
        <p14:creationId xmlns:p14="http://schemas.microsoft.com/office/powerpoint/2010/main" val="3345009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6F890F7C-C22C-DB49-94A6-8B79DB65EB8E}" type="slidenum">
              <a:rPr lang="en-US" smtClean="0"/>
              <a:t>71</a:t>
            </a:fld>
            <a:endParaRPr lang="en-US"/>
          </a:p>
        </p:txBody>
      </p:sp>
    </p:spTree>
    <p:extLst>
      <p:ext uri="{BB962C8B-B14F-4D97-AF65-F5344CB8AC3E}">
        <p14:creationId xmlns:p14="http://schemas.microsoft.com/office/powerpoint/2010/main" val="4208039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3646F-AA53-6094-48AF-A23D61528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EE761-14DA-05D5-03F7-54C1C61D2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5ACF4-97F4-B683-CC5E-85BABCCB59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5DB382-3F55-5914-FC3B-471A853CE97E}"/>
              </a:ext>
            </a:extLst>
          </p:cNvPr>
          <p:cNvSpPr>
            <a:spLocks noGrp="1"/>
          </p:cNvSpPr>
          <p:nvPr>
            <p:ph type="sldNum" sz="quarter" idx="5"/>
          </p:nvPr>
        </p:nvSpPr>
        <p:spPr/>
        <p:txBody>
          <a:bodyPr/>
          <a:lstStyle/>
          <a:p>
            <a:fld id="{6F890F7C-C22C-DB49-94A6-8B79DB65EB8E}" type="slidenum">
              <a:rPr lang="en-US" smtClean="0"/>
              <a:t>72</a:t>
            </a:fld>
            <a:endParaRPr lang="en-US"/>
          </a:p>
        </p:txBody>
      </p:sp>
    </p:spTree>
    <p:extLst>
      <p:ext uri="{BB962C8B-B14F-4D97-AF65-F5344CB8AC3E}">
        <p14:creationId xmlns:p14="http://schemas.microsoft.com/office/powerpoint/2010/main" val="206522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 wanted to create your own communication network</a:t>
            </a:r>
          </a:p>
          <a:p>
            <a:r>
              <a:rPr lang="en-US" dirty="0"/>
              <a:t>You and three friends get together and lay down communication cables of various types and capacities.</a:t>
            </a:r>
          </a:p>
          <a:p>
            <a:r>
              <a:rPr lang="en-US" dirty="0"/>
              <a:t>The overall picture looks something like this. Notice that each cable only transmits information in a one-way direction, and there is a maximum bandwidth it can support.</a:t>
            </a:r>
          </a:p>
          <a:p>
            <a:r>
              <a:rPr lang="en-US" dirty="0"/>
              <a:t>So given this network structure, how what’s the max rate of information you can send to T? You can’t send info directly, but utilizing the network you can send to your friends who then send to T.</a:t>
            </a:r>
          </a:p>
        </p:txBody>
      </p:sp>
      <p:sp>
        <p:nvSpPr>
          <p:cNvPr id="4" name="Slide Number Placeholder 3"/>
          <p:cNvSpPr>
            <a:spLocks noGrp="1"/>
          </p:cNvSpPr>
          <p:nvPr>
            <p:ph type="sldNum" sz="quarter" idx="5"/>
          </p:nvPr>
        </p:nvSpPr>
        <p:spPr/>
        <p:txBody>
          <a:bodyPr/>
          <a:lstStyle/>
          <a:p>
            <a:fld id="{6F890F7C-C22C-DB49-94A6-8B79DB65EB8E}" type="slidenum">
              <a:rPr lang="en-US" smtClean="0"/>
              <a:t>4</a:t>
            </a:fld>
            <a:endParaRPr lang="en-US"/>
          </a:p>
        </p:txBody>
      </p:sp>
    </p:spTree>
    <p:extLst>
      <p:ext uri="{BB962C8B-B14F-4D97-AF65-F5344CB8AC3E}">
        <p14:creationId xmlns:p14="http://schemas.microsoft.com/office/powerpoint/2010/main" val="1217100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75</a:t>
            </a:fld>
            <a:endParaRPr lang="en-US"/>
          </a:p>
        </p:txBody>
      </p:sp>
    </p:spTree>
    <p:extLst>
      <p:ext uri="{BB962C8B-B14F-4D97-AF65-F5344CB8AC3E}">
        <p14:creationId xmlns:p14="http://schemas.microsoft.com/office/powerpoint/2010/main" val="1526439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6D37-DA7C-D767-47FD-FFF5B7CDF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913CF-0809-8E09-3640-BBD0AFAD3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8E16A-8E2F-6D90-D3BE-266DDA825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FB7184-8460-6670-044C-A02A51474B3A}"/>
              </a:ext>
            </a:extLst>
          </p:cNvPr>
          <p:cNvSpPr>
            <a:spLocks noGrp="1"/>
          </p:cNvSpPr>
          <p:nvPr>
            <p:ph type="sldNum" sz="quarter" idx="5"/>
          </p:nvPr>
        </p:nvSpPr>
        <p:spPr/>
        <p:txBody>
          <a:bodyPr/>
          <a:lstStyle/>
          <a:p>
            <a:fld id="{6F890F7C-C22C-DB49-94A6-8B79DB65EB8E}" type="slidenum">
              <a:rPr lang="en-US" smtClean="0"/>
              <a:t>76</a:t>
            </a:fld>
            <a:endParaRPr lang="en-US"/>
          </a:p>
        </p:txBody>
      </p:sp>
    </p:spTree>
    <p:extLst>
      <p:ext uri="{BB962C8B-B14F-4D97-AF65-F5344CB8AC3E}">
        <p14:creationId xmlns:p14="http://schemas.microsoft.com/office/powerpoint/2010/main" val="263511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77</a:t>
            </a:fld>
            <a:endParaRPr lang="en-US"/>
          </a:p>
        </p:txBody>
      </p:sp>
    </p:spTree>
    <p:extLst>
      <p:ext uri="{BB962C8B-B14F-4D97-AF65-F5344CB8AC3E}">
        <p14:creationId xmlns:p14="http://schemas.microsoft.com/office/powerpoint/2010/main" val="89623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soon as I find any cut which has a net flow equal to its capacity, I know it is maximum.</a:t>
            </a:r>
          </a:p>
        </p:txBody>
      </p:sp>
      <p:sp>
        <p:nvSpPr>
          <p:cNvPr id="4" name="Slide Number Placeholder 3"/>
          <p:cNvSpPr>
            <a:spLocks noGrp="1"/>
          </p:cNvSpPr>
          <p:nvPr>
            <p:ph type="sldNum" sz="quarter" idx="5"/>
          </p:nvPr>
        </p:nvSpPr>
        <p:spPr/>
        <p:txBody>
          <a:bodyPr/>
          <a:lstStyle/>
          <a:p>
            <a:fld id="{6F890F7C-C22C-DB49-94A6-8B79DB65EB8E}" type="slidenum">
              <a:rPr lang="en-US" smtClean="0"/>
              <a:t>80</a:t>
            </a:fld>
            <a:endParaRPr lang="en-US"/>
          </a:p>
        </p:txBody>
      </p:sp>
    </p:spTree>
    <p:extLst>
      <p:ext uri="{BB962C8B-B14F-4D97-AF65-F5344CB8AC3E}">
        <p14:creationId xmlns:p14="http://schemas.microsoft.com/office/powerpoint/2010/main" val="1799424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D381-E06F-F7C5-7135-45C065D5B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B9ABF-FA35-678F-744A-45D8CA749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3DA9B-3E45-BDC3-09FC-44BC7A16C403}"/>
              </a:ext>
            </a:extLst>
          </p:cNvPr>
          <p:cNvSpPr>
            <a:spLocks noGrp="1"/>
          </p:cNvSpPr>
          <p:nvPr>
            <p:ph type="body" idx="1"/>
          </p:nvPr>
        </p:nvSpPr>
        <p:spPr/>
        <p:txBody>
          <a:bodyPr/>
          <a:lstStyle/>
          <a:p>
            <a:r>
              <a:rPr lang="en-US" dirty="0"/>
              <a:t>Take a look at this network. Pair up with a partner and decide 1. If the flow is a feasible flow (check the 3 properties), and 2. If you think it is a maximum flow.</a:t>
            </a:r>
          </a:p>
          <a:p>
            <a:r>
              <a:rPr lang="en-US" dirty="0"/>
              <a:t>Three properties:</a:t>
            </a:r>
          </a:p>
          <a:p>
            <a:endParaRPr lang="en-US" dirty="0"/>
          </a:p>
          <a:p>
            <a:r>
              <a:rPr lang="en-US" dirty="0"/>
              <a:t>Who can tell me what is the value of the flow in this network? It’s 3. Can anyone take a look at this network, and increase the flow? I mean it’s easy to decrease flow, set everything to zero, but can I have a flow greater than 3?</a:t>
            </a:r>
          </a:p>
          <a:p>
            <a:endParaRPr lang="en-US" dirty="0"/>
          </a:p>
          <a:p>
            <a:r>
              <a:rPr lang="en-US" dirty="0"/>
              <a:t>It’s like saying, hey there may not be any pipes going from A to B, but you can undo flow which is being pushed from B to A, and that’s just as good.</a:t>
            </a:r>
          </a:p>
        </p:txBody>
      </p:sp>
      <p:sp>
        <p:nvSpPr>
          <p:cNvPr id="4" name="Slide Number Placeholder 3">
            <a:extLst>
              <a:ext uri="{FF2B5EF4-FFF2-40B4-BE49-F238E27FC236}">
                <a16:creationId xmlns:a16="http://schemas.microsoft.com/office/drawing/2014/main" id="{2DC92D25-6B7A-58AE-676A-947EC34F607C}"/>
              </a:ext>
            </a:extLst>
          </p:cNvPr>
          <p:cNvSpPr>
            <a:spLocks noGrp="1"/>
          </p:cNvSpPr>
          <p:nvPr>
            <p:ph type="sldNum" sz="quarter" idx="5"/>
          </p:nvPr>
        </p:nvSpPr>
        <p:spPr/>
        <p:txBody>
          <a:bodyPr/>
          <a:lstStyle/>
          <a:p>
            <a:fld id="{6F890F7C-C22C-DB49-94A6-8B79DB65EB8E}" type="slidenum">
              <a:rPr lang="en-US" smtClean="0"/>
              <a:t>81</a:t>
            </a:fld>
            <a:endParaRPr lang="en-US"/>
          </a:p>
        </p:txBody>
      </p:sp>
    </p:spTree>
    <p:extLst>
      <p:ext uri="{BB962C8B-B14F-4D97-AF65-F5344CB8AC3E}">
        <p14:creationId xmlns:p14="http://schemas.microsoft.com/office/powerpoint/2010/main" val="129418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on board the following. A set of three nodes S, a, b, c. Let’s say s can reach these three nodes and no more. So in the residual graph, all the edges go into S, otherwise I could reach more vertices, right?</a:t>
            </a:r>
          </a:p>
          <a:p>
            <a:r>
              <a:rPr lang="en-US" dirty="0"/>
              <a:t>But then what does this cut look like in the original graph? {</a:t>
            </a:r>
            <a:r>
              <a:rPr lang="en-US" dirty="0" err="1"/>
              <a:t>S,a,b,c</a:t>
            </a:r>
            <a:r>
              <a:rPr lang="en-US" dirty="0"/>
              <a:t>}. All the edges coming out of S are full, otherwise I would have a forward edge out of S in the residual graph. All the edges coming back into S must be empty since otherwise, there would be a backward edge.</a:t>
            </a:r>
          </a:p>
        </p:txBody>
      </p:sp>
      <p:sp>
        <p:nvSpPr>
          <p:cNvPr id="4" name="Slide Number Placeholder 3"/>
          <p:cNvSpPr>
            <a:spLocks noGrp="1"/>
          </p:cNvSpPr>
          <p:nvPr>
            <p:ph type="sldNum" sz="quarter" idx="5"/>
          </p:nvPr>
        </p:nvSpPr>
        <p:spPr/>
        <p:txBody>
          <a:bodyPr/>
          <a:lstStyle/>
          <a:p>
            <a:fld id="{6F890F7C-C22C-DB49-94A6-8B79DB65EB8E}" type="slidenum">
              <a:rPr lang="en-US" smtClean="0"/>
              <a:t>82</a:t>
            </a:fld>
            <a:endParaRPr lang="en-US"/>
          </a:p>
        </p:txBody>
      </p:sp>
    </p:spTree>
    <p:extLst>
      <p:ext uri="{BB962C8B-B14F-4D97-AF65-F5344CB8AC3E}">
        <p14:creationId xmlns:p14="http://schemas.microsoft.com/office/powerpoint/2010/main" val="2052136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FD09A-B4F9-24AF-01C7-59D540C34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8A971-8ACA-806F-472F-2CA4AD9B5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B0FFC-1B2F-83AB-9560-26394AA2C8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4B4B7A-77DA-2D38-3D68-FE00203E0106}"/>
              </a:ext>
            </a:extLst>
          </p:cNvPr>
          <p:cNvSpPr>
            <a:spLocks noGrp="1"/>
          </p:cNvSpPr>
          <p:nvPr>
            <p:ph type="sldNum" sz="quarter" idx="5"/>
          </p:nvPr>
        </p:nvSpPr>
        <p:spPr/>
        <p:txBody>
          <a:bodyPr/>
          <a:lstStyle/>
          <a:p>
            <a:fld id="{6F890F7C-C22C-DB49-94A6-8B79DB65EB8E}" type="slidenum">
              <a:rPr lang="en-US" smtClean="0"/>
              <a:t>83</a:t>
            </a:fld>
            <a:endParaRPr lang="en-US"/>
          </a:p>
        </p:txBody>
      </p:sp>
    </p:spTree>
    <p:extLst>
      <p:ext uri="{BB962C8B-B14F-4D97-AF65-F5344CB8AC3E}">
        <p14:creationId xmlns:p14="http://schemas.microsoft.com/office/powerpoint/2010/main" val="3006396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93</a:t>
            </a:fld>
            <a:endParaRPr lang="en-US"/>
          </a:p>
        </p:txBody>
      </p:sp>
    </p:spTree>
    <p:extLst>
      <p:ext uri="{BB962C8B-B14F-4D97-AF65-F5344CB8AC3E}">
        <p14:creationId xmlns:p14="http://schemas.microsoft.com/office/powerpoint/2010/main" val="1452218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0C5D5-E4C3-5DAC-A9F7-AE9C3F724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0E432-F42D-F8C6-787C-61F667C45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995CF-FDD6-046C-8DA7-710E3D3726E7}"/>
              </a:ext>
            </a:extLst>
          </p:cNvPr>
          <p:cNvSpPr>
            <a:spLocks noGrp="1"/>
          </p:cNvSpPr>
          <p:nvPr>
            <p:ph type="body" idx="1"/>
          </p:nvPr>
        </p:nvSpPr>
        <p:spPr/>
        <p:txBody>
          <a:bodyPr/>
          <a:lstStyle/>
          <a:p>
            <a:r>
              <a:rPr lang="en-US" dirty="0"/>
              <a:t>Take a look at this network. Pair up with a partner and decide 1. If the flow is a feasible flow (check the 3 properties), and 2. If you think it is a maximum flow.</a:t>
            </a:r>
          </a:p>
          <a:p>
            <a:r>
              <a:rPr lang="en-US" dirty="0"/>
              <a:t>Three properties:</a:t>
            </a:r>
          </a:p>
          <a:p>
            <a:endParaRPr lang="en-US" dirty="0"/>
          </a:p>
          <a:p>
            <a:r>
              <a:rPr lang="en-US" dirty="0"/>
              <a:t>Who can tell me what is the value of the flow in this network? It’s 3. Can anyone take a look at this network, and increase the flow? I mean it’s easy to decrease flow, set everything to zero, but can I have a flow greater than 3?</a:t>
            </a:r>
          </a:p>
          <a:p>
            <a:endParaRPr lang="en-US" dirty="0"/>
          </a:p>
          <a:p>
            <a:r>
              <a:rPr lang="en-US" dirty="0"/>
              <a:t>It’s like saying, hey there may not be any pipes going from A to B, but you can undo flow which is being pushed from B to A, and that’s just as good.</a:t>
            </a:r>
          </a:p>
        </p:txBody>
      </p:sp>
      <p:sp>
        <p:nvSpPr>
          <p:cNvPr id="4" name="Slide Number Placeholder 3">
            <a:extLst>
              <a:ext uri="{FF2B5EF4-FFF2-40B4-BE49-F238E27FC236}">
                <a16:creationId xmlns:a16="http://schemas.microsoft.com/office/drawing/2014/main" id="{E93A0A77-7F11-501C-57DD-369F638387D0}"/>
              </a:ext>
            </a:extLst>
          </p:cNvPr>
          <p:cNvSpPr>
            <a:spLocks noGrp="1"/>
          </p:cNvSpPr>
          <p:nvPr>
            <p:ph type="sldNum" sz="quarter" idx="5"/>
          </p:nvPr>
        </p:nvSpPr>
        <p:spPr/>
        <p:txBody>
          <a:bodyPr/>
          <a:lstStyle/>
          <a:p>
            <a:fld id="{6F890F7C-C22C-DB49-94A6-8B79DB65EB8E}" type="slidenum">
              <a:rPr lang="en-US" smtClean="0"/>
              <a:t>98</a:t>
            </a:fld>
            <a:endParaRPr lang="en-US"/>
          </a:p>
        </p:txBody>
      </p:sp>
    </p:spTree>
    <p:extLst>
      <p:ext uri="{BB962C8B-B14F-4D97-AF65-F5344CB8AC3E}">
        <p14:creationId xmlns:p14="http://schemas.microsoft.com/office/powerpoint/2010/main" val="2180902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B255-E217-E121-FEAC-58DB748D5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4BB55-6C18-BF38-730D-B10FE7A8E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370E2-639D-8CAC-4085-721AE546D37D}"/>
              </a:ext>
            </a:extLst>
          </p:cNvPr>
          <p:cNvSpPr>
            <a:spLocks noGrp="1"/>
          </p:cNvSpPr>
          <p:nvPr>
            <p:ph type="body" idx="1"/>
          </p:nvPr>
        </p:nvSpPr>
        <p:spPr/>
        <p:txBody>
          <a:bodyPr/>
          <a:lstStyle/>
          <a:p>
            <a:r>
              <a:rPr lang="en-US" dirty="0"/>
              <a:t>Take a look at this network. Pair up with a partner and decide 1. If the flow is a feasible flow (check the 3 properties), and 2. If you think it is a maximum flow.</a:t>
            </a:r>
          </a:p>
          <a:p>
            <a:r>
              <a:rPr lang="en-US" dirty="0"/>
              <a:t>Three properties:</a:t>
            </a:r>
          </a:p>
          <a:p>
            <a:endParaRPr lang="en-US" dirty="0"/>
          </a:p>
          <a:p>
            <a:r>
              <a:rPr lang="en-US" dirty="0"/>
              <a:t>Who can tell me what is the value of the flow in this network? It’s 3. Can anyone take a look at this network, and increase the flow? I mean it’s easy to decrease flow, set everything to zero, but can I have a flow greater than 3?</a:t>
            </a:r>
          </a:p>
          <a:p>
            <a:endParaRPr lang="en-US" dirty="0"/>
          </a:p>
          <a:p>
            <a:r>
              <a:rPr lang="en-US" dirty="0"/>
              <a:t>It’s like saying, hey there may not be any pipes going from A to B, but you can undo flow which is being pushed from B to A, and that’s just as good.</a:t>
            </a:r>
          </a:p>
        </p:txBody>
      </p:sp>
      <p:sp>
        <p:nvSpPr>
          <p:cNvPr id="4" name="Slide Number Placeholder 3">
            <a:extLst>
              <a:ext uri="{FF2B5EF4-FFF2-40B4-BE49-F238E27FC236}">
                <a16:creationId xmlns:a16="http://schemas.microsoft.com/office/drawing/2014/main" id="{3AF29B48-959A-0CDC-9665-12516D40F72A}"/>
              </a:ext>
            </a:extLst>
          </p:cNvPr>
          <p:cNvSpPr>
            <a:spLocks noGrp="1"/>
          </p:cNvSpPr>
          <p:nvPr>
            <p:ph type="sldNum" sz="quarter" idx="5"/>
          </p:nvPr>
        </p:nvSpPr>
        <p:spPr/>
        <p:txBody>
          <a:bodyPr/>
          <a:lstStyle/>
          <a:p>
            <a:fld id="{6F890F7C-C22C-DB49-94A6-8B79DB65EB8E}" type="slidenum">
              <a:rPr lang="en-US" smtClean="0"/>
              <a:t>100</a:t>
            </a:fld>
            <a:endParaRPr lang="en-US"/>
          </a:p>
        </p:txBody>
      </p:sp>
    </p:spTree>
    <p:extLst>
      <p:ext uri="{BB962C8B-B14F-4D97-AF65-F5344CB8AC3E}">
        <p14:creationId xmlns:p14="http://schemas.microsoft.com/office/powerpoint/2010/main" val="188973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given this network, you can send information to T at a rate of 30 units per second.</a:t>
            </a:r>
          </a:p>
        </p:txBody>
      </p:sp>
      <p:sp>
        <p:nvSpPr>
          <p:cNvPr id="4" name="Slide Number Placeholder 3"/>
          <p:cNvSpPr>
            <a:spLocks noGrp="1"/>
          </p:cNvSpPr>
          <p:nvPr>
            <p:ph type="sldNum" sz="quarter" idx="5"/>
          </p:nvPr>
        </p:nvSpPr>
        <p:spPr/>
        <p:txBody>
          <a:bodyPr/>
          <a:lstStyle/>
          <a:p>
            <a:fld id="{6F890F7C-C22C-DB49-94A6-8B79DB65EB8E}" type="slidenum">
              <a:rPr lang="en-US" smtClean="0"/>
              <a:t>5</a:t>
            </a:fld>
            <a:endParaRPr lang="en-US"/>
          </a:p>
        </p:txBody>
      </p:sp>
    </p:spTree>
    <p:extLst>
      <p:ext uri="{BB962C8B-B14F-4D97-AF65-F5344CB8AC3E}">
        <p14:creationId xmlns:p14="http://schemas.microsoft.com/office/powerpoint/2010/main" val="27660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 can send a total of 14 units of water out of S, and this will make its way through the network while respecting the capacities, and 14 units will eventually reach T.</a:t>
            </a:r>
          </a:p>
        </p:txBody>
      </p:sp>
      <p:sp>
        <p:nvSpPr>
          <p:cNvPr id="4" name="Slide Number Placeholder 3"/>
          <p:cNvSpPr>
            <a:spLocks noGrp="1"/>
          </p:cNvSpPr>
          <p:nvPr>
            <p:ph type="sldNum" sz="quarter" idx="5"/>
          </p:nvPr>
        </p:nvSpPr>
        <p:spPr/>
        <p:txBody>
          <a:bodyPr/>
          <a:lstStyle/>
          <a:p>
            <a:fld id="{6F890F7C-C22C-DB49-94A6-8B79DB65EB8E}" type="slidenum">
              <a:rPr lang="en-US" smtClean="0"/>
              <a:t>7</a:t>
            </a:fld>
            <a:endParaRPr lang="en-US"/>
          </a:p>
        </p:txBody>
      </p:sp>
    </p:spTree>
    <p:extLst>
      <p:ext uri="{BB962C8B-B14F-4D97-AF65-F5344CB8AC3E}">
        <p14:creationId xmlns:p14="http://schemas.microsoft.com/office/powerpoint/2010/main" val="154686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generally be two numbers associated to each edge: the capacity, which is the maximum amount of flow which can be sent on the edge, and how much flow is currently on it. </a:t>
            </a:r>
          </a:p>
        </p:txBody>
      </p:sp>
      <p:sp>
        <p:nvSpPr>
          <p:cNvPr id="4" name="Slide Number Placeholder 3"/>
          <p:cNvSpPr>
            <a:spLocks noGrp="1"/>
          </p:cNvSpPr>
          <p:nvPr>
            <p:ph type="sldNum" sz="quarter" idx="5"/>
          </p:nvPr>
        </p:nvSpPr>
        <p:spPr/>
        <p:txBody>
          <a:bodyPr/>
          <a:lstStyle/>
          <a:p>
            <a:fld id="{6F890F7C-C22C-DB49-94A6-8B79DB65EB8E}" type="slidenum">
              <a:rPr lang="en-US" smtClean="0"/>
              <a:t>8</a:t>
            </a:fld>
            <a:endParaRPr lang="en-US"/>
          </a:p>
        </p:txBody>
      </p:sp>
    </p:spTree>
    <p:extLst>
      <p:ext uri="{BB962C8B-B14F-4D97-AF65-F5344CB8AC3E}">
        <p14:creationId xmlns:p14="http://schemas.microsoft.com/office/powerpoint/2010/main" val="295142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Flow is not allowed to accumulate at any internal vertex</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will generally be two numbers associated to each edge: the capacity, which is the maximum amount of flow which can be sent on the edge, and how much flow is currently on it. I’ll always put the flow value in blue.</a:t>
            </a:r>
          </a:p>
          <a:p>
            <a:endParaRPr lang="en-US" dirty="0"/>
          </a:p>
        </p:txBody>
      </p:sp>
      <p:sp>
        <p:nvSpPr>
          <p:cNvPr id="4" name="Slide Number Placeholder 3"/>
          <p:cNvSpPr>
            <a:spLocks noGrp="1"/>
          </p:cNvSpPr>
          <p:nvPr>
            <p:ph type="sldNum" sz="quarter" idx="5"/>
          </p:nvPr>
        </p:nvSpPr>
        <p:spPr/>
        <p:txBody>
          <a:bodyPr/>
          <a:lstStyle/>
          <a:p>
            <a:fld id="{6F890F7C-C22C-DB49-94A6-8B79DB65EB8E}" type="slidenum">
              <a:rPr lang="en-US" smtClean="0"/>
              <a:t>10</a:t>
            </a:fld>
            <a:endParaRPr lang="en-US"/>
          </a:p>
        </p:txBody>
      </p:sp>
    </p:spTree>
    <p:extLst>
      <p:ext uri="{BB962C8B-B14F-4D97-AF65-F5344CB8AC3E}">
        <p14:creationId xmlns:p14="http://schemas.microsoft.com/office/powerpoint/2010/main" val="339084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7D80-6FAA-A0B8-9D3D-5DA13D608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45849-3EF3-2274-4726-2415B8AC8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8CDF3-F31E-148B-73D5-EA455AF0B335}"/>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Flow is not allowed to accumulate at any internal vertex</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will generally be two numbers associated to each edge: the capacity, which is the maximum amount of flow which can be sent on the edge, and how much flow is currently on it. I’ll always put the flow value in blue.</a:t>
            </a:r>
          </a:p>
          <a:p>
            <a:endParaRPr lang="en-US" dirty="0"/>
          </a:p>
        </p:txBody>
      </p:sp>
      <p:sp>
        <p:nvSpPr>
          <p:cNvPr id="4" name="Slide Number Placeholder 3">
            <a:extLst>
              <a:ext uri="{FF2B5EF4-FFF2-40B4-BE49-F238E27FC236}">
                <a16:creationId xmlns:a16="http://schemas.microsoft.com/office/drawing/2014/main" id="{09816E69-CE71-A5DA-094A-ADBF1D720E62}"/>
              </a:ext>
            </a:extLst>
          </p:cNvPr>
          <p:cNvSpPr>
            <a:spLocks noGrp="1"/>
          </p:cNvSpPr>
          <p:nvPr>
            <p:ph type="sldNum" sz="quarter" idx="5"/>
          </p:nvPr>
        </p:nvSpPr>
        <p:spPr/>
        <p:txBody>
          <a:bodyPr/>
          <a:lstStyle/>
          <a:p>
            <a:fld id="{6F890F7C-C22C-DB49-94A6-8B79DB65EB8E}" type="slidenum">
              <a:rPr lang="en-US" smtClean="0"/>
              <a:t>11</a:t>
            </a:fld>
            <a:endParaRPr lang="en-US"/>
          </a:p>
        </p:txBody>
      </p:sp>
    </p:spTree>
    <p:extLst>
      <p:ext uri="{BB962C8B-B14F-4D97-AF65-F5344CB8AC3E}">
        <p14:creationId xmlns:p14="http://schemas.microsoft.com/office/powerpoint/2010/main" val="253480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here?</a:t>
            </a:r>
          </a:p>
        </p:txBody>
      </p:sp>
      <p:sp>
        <p:nvSpPr>
          <p:cNvPr id="4" name="Slide Number Placeholder 3"/>
          <p:cNvSpPr>
            <a:spLocks noGrp="1"/>
          </p:cNvSpPr>
          <p:nvPr>
            <p:ph type="sldNum" sz="quarter" idx="5"/>
          </p:nvPr>
        </p:nvSpPr>
        <p:spPr/>
        <p:txBody>
          <a:bodyPr/>
          <a:lstStyle/>
          <a:p>
            <a:fld id="{6F890F7C-C22C-DB49-94A6-8B79DB65EB8E}" type="slidenum">
              <a:rPr lang="en-US" smtClean="0"/>
              <a:t>12</a:t>
            </a:fld>
            <a:endParaRPr lang="en-US"/>
          </a:p>
        </p:txBody>
      </p:sp>
    </p:spTree>
    <p:extLst>
      <p:ext uri="{BB962C8B-B14F-4D97-AF65-F5344CB8AC3E}">
        <p14:creationId xmlns:p14="http://schemas.microsoft.com/office/powerpoint/2010/main" val="413229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7CF6F6C-35C2-0743-A23E-862B370009A8}" type="datetimeFigureOut">
              <a:rPr lang="en-US" smtClean="0"/>
              <a:t>11/7/2024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A9BEDC5-C54E-9D40-8B51-8ADA81E069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F6F6C-35C2-0743-A23E-862B370009A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BEDC5-C54E-9D40-8B51-8ADA81E069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7CF6F6C-35C2-0743-A23E-862B370009A8}" type="datetimeFigureOut">
              <a:rPr lang="en-US" smtClean="0"/>
              <a:t>11/7/2024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A9BEDC5-C54E-9D40-8B51-8ADA81E069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D7CF6F6C-35C2-0743-A23E-862B370009A8}" type="datetimeFigureOut">
              <a:rPr lang="en-US" smtClean="0"/>
              <a:t>11/7/2024</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49122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D7CF6F6C-35C2-0743-A23E-862B370009A8}" type="datetimeFigureOut">
              <a:rPr lang="en-US" smtClean="0"/>
              <a:t>11/7/2024</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104333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CF6F6C-35C2-0743-A23E-862B370009A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366546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151003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CF6F6C-35C2-0743-A23E-862B370009A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540143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CF6F6C-35C2-0743-A23E-862B370009A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198958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F6F6C-35C2-0743-A23E-862B370009A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913452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40265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7CF6F6C-35C2-0743-A23E-862B370009A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9BEDC5-C54E-9D40-8B51-8ADA81E069C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1604019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57159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4158831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BEDC5-C54E-9D40-8B51-8ADA81E069C6}"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435098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803487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CF6F6C-35C2-0743-A23E-862B370009A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385519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CF6F6C-35C2-0743-A23E-862B370009A8}" type="datetimeFigureOut">
              <a:rPr lang="en-US" smtClean="0"/>
              <a:t>11/7/2024</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1536566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CF6F6C-35C2-0743-A23E-862B370009A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480814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CF6F6C-35C2-0743-A23E-862B370009A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BEDC5-C54E-9D40-8B51-8ADA81E069C6}" type="slidenum">
              <a:rPr lang="en-US" smtClean="0"/>
              <a:t>‹#›</a:t>
            </a:fld>
            <a:endParaRPr lang="en-US"/>
          </a:p>
        </p:txBody>
      </p:sp>
    </p:spTree>
    <p:extLst>
      <p:ext uri="{BB962C8B-B14F-4D97-AF65-F5344CB8AC3E}">
        <p14:creationId xmlns:p14="http://schemas.microsoft.com/office/powerpoint/2010/main" val="241134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7CF6F6C-35C2-0743-A23E-862B370009A8}" type="datetimeFigureOut">
              <a:rPr lang="en-US" smtClean="0"/>
              <a:t>11/7/2024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9BEDC5-C54E-9D40-8B51-8ADA81E069C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7CF6F6C-35C2-0743-A23E-862B370009A8}" type="datetimeFigureOut">
              <a:rPr lang="en-US" smtClean="0"/>
              <a:t>11/7/2024</a:t>
            </a:fld>
            <a:endParaRPr lang="en-US"/>
          </a:p>
        </p:txBody>
      </p:sp>
      <p:sp>
        <p:nvSpPr>
          <p:cNvPr id="10" name="Slide Number Placeholder 9"/>
          <p:cNvSpPr>
            <a:spLocks noGrp="1"/>
          </p:cNvSpPr>
          <p:nvPr>
            <p:ph type="sldNum" sz="quarter" idx="16"/>
          </p:nvPr>
        </p:nvSpPr>
        <p:spPr/>
        <p:txBody>
          <a:bodyPr rtlCol="0"/>
          <a:lstStyle/>
          <a:p>
            <a:fld id="{1A9BEDC5-C54E-9D40-8B51-8ADA81E069C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7CF6F6C-35C2-0743-A23E-862B370009A8}" type="datetimeFigureOut">
              <a:rPr lang="en-US" smtClean="0"/>
              <a:t>11/7/2024</a:t>
            </a:fld>
            <a:endParaRPr lang="en-US"/>
          </a:p>
        </p:txBody>
      </p:sp>
      <p:sp>
        <p:nvSpPr>
          <p:cNvPr id="12" name="Slide Number Placeholder 11"/>
          <p:cNvSpPr>
            <a:spLocks noGrp="1"/>
          </p:cNvSpPr>
          <p:nvPr>
            <p:ph type="sldNum" sz="quarter" idx="16"/>
          </p:nvPr>
        </p:nvSpPr>
        <p:spPr/>
        <p:txBody>
          <a:bodyPr rtlCol="0"/>
          <a:lstStyle/>
          <a:p>
            <a:fld id="{1A9BEDC5-C54E-9D40-8B51-8ADA81E069C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F6F6C-35C2-0743-A23E-862B370009A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9BEDC5-C54E-9D40-8B51-8ADA81E069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F6F6C-35C2-0743-A23E-862B370009A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9BEDC5-C54E-9D40-8B51-8ADA81E069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7CF6F6C-35C2-0743-A23E-862B370009A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9BEDC5-C54E-9D40-8B51-8ADA81E069C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7CF6F6C-35C2-0743-A23E-862B370009A8}" type="datetimeFigureOut">
              <a:rPr lang="en-US" smtClean="0"/>
              <a:t>11/7/2024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A9BEDC5-C54E-9D40-8B51-8ADA81E069C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7CF6F6C-35C2-0743-A23E-862B370009A8}" type="datetimeFigureOut">
              <a:rPr lang="en-US" smtClean="0"/>
              <a:t>11/7/2024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A9BEDC5-C54E-9D40-8B51-8ADA81E069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CF6F6C-35C2-0743-A23E-862B370009A8}" type="datetimeFigureOut">
              <a:rPr lang="en-US" smtClean="0"/>
              <a:t>11/7/2024</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A9BEDC5-C54E-9D40-8B51-8ADA81E069C6}" type="slidenum">
              <a:rPr lang="en-US" smtClean="0"/>
              <a:t>‹#›</a:t>
            </a:fld>
            <a:endParaRPr lang="en-US"/>
          </a:p>
        </p:txBody>
      </p:sp>
    </p:spTree>
    <p:extLst>
      <p:ext uri="{BB962C8B-B14F-4D97-AF65-F5344CB8AC3E}">
        <p14:creationId xmlns:p14="http://schemas.microsoft.com/office/powerpoint/2010/main" val="193219349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0FEB013-AB80-45BB-BF4A-E2F67A6A1D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44" name="Rectangle 43">
              <a:extLst>
                <a:ext uri="{FF2B5EF4-FFF2-40B4-BE49-F238E27FC236}">
                  <a16:creationId xmlns:a16="http://schemas.microsoft.com/office/drawing/2014/main" id="{087A4ABE-83B4-41A8-8EE8-01F27C191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
              <a:extLst>
                <a:ext uri="{FF2B5EF4-FFF2-40B4-BE49-F238E27FC236}">
                  <a16:creationId xmlns:a16="http://schemas.microsoft.com/office/drawing/2014/main" id="{46607820-4958-48FC-B280-469FF6BB014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pic>
        <p:nvPicPr>
          <p:cNvPr id="3" name="Picture 2" descr="A dam with water flowing out of it&#10;&#10;Description automatically generated">
            <a:extLst>
              <a:ext uri="{FF2B5EF4-FFF2-40B4-BE49-F238E27FC236}">
                <a16:creationId xmlns:a16="http://schemas.microsoft.com/office/drawing/2014/main" id="{34E8F302-96CF-5799-FFC0-DC8F3958BC6D}"/>
              </a:ext>
            </a:extLst>
          </p:cNvPr>
          <p:cNvPicPr>
            <a:picLocks noChangeAspect="1"/>
          </p:cNvPicPr>
          <p:nvPr/>
        </p:nvPicPr>
        <p:blipFill>
          <a:blip r:embed="rId5">
            <a:alphaModFix/>
          </a:blip>
          <a:srcRect l="21506" r="34206"/>
          <a:stretch/>
        </p:blipFill>
        <p:spPr>
          <a:xfrm>
            <a:off x="2709" y="10"/>
            <a:ext cx="4567306" cy="6857990"/>
          </a:xfrm>
          <a:prstGeom prst="rect">
            <a:avLst/>
          </a:prstGeom>
        </p:spPr>
      </p:pic>
      <p:pic>
        <p:nvPicPr>
          <p:cNvPr id="5" name="Picture 4" descr="A lava flowing down a road&#10;&#10;Description automatically generated"/>
          <p:cNvPicPr>
            <a:picLocks noChangeAspect="1"/>
          </p:cNvPicPr>
          <p:nvPr/>
        </p:nvPicPr>
        <p:blipFill>
          <a:blip r:embed="rId6">
            <a:alphaModFix/>
          </a:blip>
          <a:srcRect l="24294" r="26180" b="-1"/>
          <a:stretch/>
        </p:blipFill>
        <p:spPr>
          <a:xfrm>
            <a:off x="4576693" y="-464"/>
            <a:ext cx="4567307" cy="6858000"/>
          </a:xfrm>
          <a:prstGeom prst="rect">
            <a:avLst/>
          </a:prstGeom>
        </p:spPr>
      </p:pic>
      <p:grpSp>
        <p:nvGrpSpPr>
          <p:cNvPr id="47" name="Group 46">
            <a:extLst>
              <a:ext uri="{FF2B5EF4-FFF2-40B4-BE49-F238E27FC236}">
                <a16:creationId xmlns:a16="http://schemas.microsoft.com/office/drawing/2014/main" id="{DEC7A854-9A78-4DB8-904E-4E08CBDA6D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4422" y="2235200"/>
            <a:ext cx="8236546" cy="2396067"/>
            <a:chOff x="605895" y="2235200"/>
            <a:chExt cx="10982062" cy="2396067"/>
          </a:xfrm>
        </p:grpSpPr>
        <p:sp>
          <p:nvSpPr>
            <p:cNvPr id="48" name="Round Diagonal Corner Rectangle 7">
              <a:extLst>
                <a:ext uri="{FF2B5EF4-FFF2-40B4-BE49-F238E27FC236}">
                  <a16:creationId xmlns:a16="http://schemas.microsoft.com/office/drawing/2014/main" id="{A2A82C6B-F723-4D9A-A456-D0F437D28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220ACA4-C213-4FAC-82D9-46332311EE5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50" name="Freeform 32">
                <a:extLst>
                  <a:ext uri="{FF2B5EF4-FFF2-40B4-BE49-F238E27FC236}">
                    <a16:creationId xmlns:a16="http://schemas.microsoft.com/office/drawing/2014/main" id="{20C77F63-480C-469D-B452-EA017268D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1" name="Freeform 33">
                <a:extLst>
                  <a:ext uri="{FF2B5EF4-FFF2-40B4-BE49-F238E27FC236}">
                    <a16:creationId xmlns:a16="http://schemas.microsoft.com/office/drawing/2014/main" id="{0D6CC5CA-ED15-4920-9521-3F64A03945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2" name="Freeform 34">
                <a:extLst>
                  <a:ext uri="{FF2B5EF4-FFF2-40B4-BE49-F238E27FC236}">
                    <a16:creationId xmlns:a16="http://schemas.microsoft.com/office/drawing/2014/main" id="{C0098FC5-7B71-48CC-9940-22A18B64F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3" name="Freeform 37">
                <a:extLst>
                  <a:ext uri="{FF2B5EF4-FFF2-40B4-BE49-F238E27FC236}">
                    <a16:creationId xmlns:a16="http://schemas.microsoft.com/office/drawing/2014/main" id="{F4323B9B-1F6A-4351-AC88-73859DEF4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4" name="Freeform 35">
                <a:extLst>
                  <a:ext uri="{FF2B5EF4-FFF2-40B4-BE49-F238E27FC236}">
                    <a16:creationId xmlns:a16="http://schemas.microsoft.com/office/drawing/2014/main" id="{E1A6271B-FA1E-469F-98B8-18979B1D8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5" name="Freeform 36">
                <a:extLst>
                  <a:ext uri="{FF2B5EF4-FFF2-40B4-BE49-F238E27FC236}">
                    <a16:creationId xmlns:a16="http://schemas.microsoft.com/office/drawing/2014/main" id="{FCC25EA5-E7AD-4889-BAE9-E935548286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6" name="Freeform 38">
                <a:extLst>
                  <a:ext uri="{FF2B5EF4-FFF2-40B4-BE49-F238E27FC236}">
                    <a16:creationId xmlns:a16="http://schemas.microsoft.com/office/drawing/2014/main" id="{A933E71F-1651-4E4A-B8C5-848181C8D4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7" name="Freeform 39">
                <a:extLst>
                  <a:ext uri="{FF2B5EF4-FFF2-40B4-BE49-F238E27FC236}">
                    <a16:creationId xmlns:a16="http://schemas.microsoft.com/office/drawing/2014/main" id="{225AB4D3-D061-4F1A-B620-BE8F07EC3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8" name="Freeform 40">
                <a:extLst>
                  <a:ext uri="{FF2B5EF4-FFF2-40B4-BE49-F238E27FC236}">
                    <a16:creationId xmlns:a16="http://schemas.microsoft.com/office/drawing/2014/main" id="{4988B013-C7AB-407E-BB31-CFAEC44813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59" name="Rectangle 41">
                <a:extLst>
                  <a:ext uri="{FF2B5EF4-FFF2-40B4-BE49-F238E27FC236}">
                    <a16:creationId xmlns:a16="http://schemas.microsoft.com/office/drawing/2014/main" id="{F74CE165-1F62-4241-8E84-B5A2147F780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0" name="Freeform 32">
                <a:extLst>
                  <a:ext uri="{FF2B5EF4-FFF2-40B4-BE49-F238E27FC236}">
                    <a16:creationId xmlns:a16="http://schemas.microsoft.com/office/drawing/2014/main" id="{54A056B5-4B15-4DA7-8DCB-23C9E5837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1" name="Freeform 33">
                <a:extLst>
                  <a:ext uri="{FF2B5EF4-FFF2-40B4-BE49-F238E27FC236}">
                    <a16:creationId xmlns:a16="http://schemas.microsoft.com/office/drawing/2014/main" id="{8FE3522A-3119-4FE5-AF44-A128BF67F0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2" name="Freeform 34">
                <a:extLst>
                  <a:ext uri="{FF2B5EF4-FFF2-40B4-BE49-F238E27FC236}">
                    <a16:creationId xmlns:a16="http://schemas.microsoft.com/office/drawing/2014/main" id="{2ED483FC-0B6C-4303-8024-15EBB871A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3" name="Freeform 37">
                <a:extLst>
                  <a:ext uri="{FF2B5EF4-FFF2-40B4-BE49-F238E27FC236}">
                    <a16:creationId xmlns:a16="http://schemas.microsoft.com/office/drawing/2014/main" id="{BA5DF7E8-1B9C-4853-9FE3-F1E558865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4" name="Freeform 35">
                <a:extLst>
                  <a:ext uri="{FF2B5EF4-FFF2-40B4-BE49-F238E27FC236}">
                    <a16:creationId xmlns:a16="http://schemas.microsoft.com/office/drawing/2014/main" id="{B1CF0BE4-9990-4E5E-A89F-50814C8DF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5" name="Freeform 36">
                <a:extLst>
                  <a:ext uri="{FF2B5EF4-FFF2-40B4-BE49-F238E27FC236}">
                    <a16:creationId xmlns:a16="http://schemas.microsoft.com/office/drawing/2014/main" id="{40CC50C8-554E-4798-8D35-ED59EBD86B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6" name="Freeform 38">
                <a:extLst>
                  <a:ext uri="{FF2B5EF4-FFF2-40B4-BE49-F238E27FC236}">
                    <a16:creationId xmlns:a16="http://schemas.microsoft.com/office/drawing/2014/main" id="{273274CB-ED28-48EA-BCC1-CE46DDA227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7" name="Freeform 39">
                <a:extLst>
                  <a:ext uri="{FF2B5EF4-FFF2-40B4-BE49-F238E27FC236}">
                    <a16:creationId xmlns:a16="http://schemas.microsoft.com/office/drawing/2014/main" id="{954B2AB2-ACC6-4779-B813-0E7CB039C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8" name="Freeform 40">
                <a:extLst>
                  <a:ext uri="{FF2B5EF4-FFF2-40B4-BE49-F238E27FC236}">
                    <a16:creationId xmlns:a16="http://schemas.microsoft.com/office/drawing/2014/main" id="{B516D0FB-EA34-4289-A43D-D3799F5E1B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69" name="Rectangle 41">
                <a:extLst>
                  <a:ext uri="{FF2B5EF4-FFF2-40B4-BE49-F238E27FC236}">
                    <a16:creationId xmlns:a16="http://schemas.microsoft.com/office/drawing/2014/main" id="{F2780C2A-472F-4F8A-927E-D34C96EDB4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grpSp>
      </p:grpSp>
      <p:sp>
        <p:nvSpPr>
          <p:cNvPr id="2" name="Title 1"/>
          <p:cNvSpPr>
            <a:spLocks noGrp="1"/>
          </p:cNvSpPr>
          <p:nvPr>
            <p:ph type="ctrTitle"/>
          </p:nvPr>
        </p:nvSpPr>
        <p:spPr>
          <a:xfrm>
            <a:off x="2000250" y="2328334"/>
            <a:ext cx="5143500" cy="1367896"/>
          </a:xfrm>
        </p:spPr>
        <p:txBody>
          <a:bodyPr vert="horz" lIns="91440" tIns="45720" rIns="91440" bIns="45720" rtlCol="0" anchor="b">
            <a:normAutofit/>
          </a:bodyPr>
          <a:lstStyle/>
          <a:p>
            <a:pPr algn="ctr"/>
            <a:r>
              <a:rPr lang="en-US" sz="4400" dirty="0"/>
              <a:t>Max Flow–Min CUT</a:t>
            </a:r>
          </a:p>
        </p:txBody>
      </p:sp>
      <p:sp>
        <p:nvSpPr>
          <p:cNvPr id="7" name="Subtitle 2">
            <a:extLst>
              <a:ext uri="{FF2B5EF4-FFF2-40B4-BE49-F238E27FC236}">
                <a16:creationId xmlns:a16="http://schemas.microsoft.com/office/drawing/2014/main" id="{5040C75C-E1AE-6A47-A1A8-F37B119070BB}"/>
              </a:ext>
            </a:extLst>
          </p:cNvPr>
          <p:cNvSpPr txBox="1">
            <a:spLocks/>
          </p:cNvSpPr>
          <p:nvPr/>
        </p:nvSpPr>
        <p:spPr>
          <a:xfrm>
            <a:off x="2000250" y="3602038"/>
            <a:ext cx="5143500" cy="953029"/>
          </a:xfrm>
          <a:prstGeom prst="rect">
            <a:avLst/>
          </a:prstGeom>
        </p:spPr>
        <p:txBody>
          <a:bodyPr vert="horz" lIns="91440" tIns="45720" rIns="91440" bIns="45720" rtlCol="0">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defTabSz="914400">
              <a:lnSpc>
                <a:spcPct val="120000"/>
              </a:lnSpc>
              <a:spcBef>
                <a:spcPts val="1000"/>
              </a:spcBef>
              <a:buSzPct val="125000"/>
            </a:pPr>
            <a:r>
              <a:rPr lang="en-US" sz="2000" cap="all">
                <a:solidFill>
                  <a:schemeClr val="tx2"/>
                </a:solidFill>
              </a:rPr>
              <a:t>Mik Zlatin</a:t>
            </a:r>
            <a:br>
              <a:rPr lang="en-US" sz="2000" cap="all">
                <a:solidFill>
                  <a:schemeClr val="tx2"/>
                </a:solidFill>
              </a:rPr>
            </a:br>
            <a:r>
              <a:rPr lang="en-US" sz="2000" cap="all">
                <a:solidFill>
                  <a:schemeClr val="tx2"/>
                </a:solidFill>
              </a:rPr>
              <a:t>CS 140 – Fall 2024</a:t>
            </a:r>
          </a:p>
        </p:txBody>
      </p:sp>
      <p:cxnSp>
        <p:nvCxnSpPr>
          <p:cNvPr id="71" name="Straight Connector 70">
            <a:extLst>
              <a:ext uri="{FF2B5EF4-FFF2-40B4-BE49-F238E27FC236}">
                <a16:creationId xmlns:a16="http://schemas.microsoft.com/office/drawing/2014/main" id="{D5C75924-618C-47AD-8202-8A078F7E7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8" idx="3"/>
          </p:cNvCxnSpPr>
          <p:nvPr>
            <p:extLst>
              <p:ext uri="{386F3935-93C4-4BCD-93E2-E3B085C9AB24}">
                <p16:designElem xmlns:p16="http://schemas.microsoft.com/office/powerpoint/2015/main" val="1"/>
              </p:ext>
            </p:extLst>
          </p:nvPr>
        </p:nvCxnSpPr>
        <p:spPr>
          <a:xfrm>
            <a:off x="4570015" y="-464"/>
            <a:ext cx="1985" cy="2235664"/>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73" name="Straight Connector 72">
            <a:extLst>
              <a:ext uri="{FF2B5EF4-FFF2-40B4-BE49-F238E27FC236}">
                <a16:creationId xmlns:a16="http://schemas.microsoft.com/office/drawing/2014/main" id="{6D87DDB9-98D5-4240-BBCD-038E6D26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7435" y="4626783"/>
            <a:ext cx="1985" cy="2235664"/>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3562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constraints</a:t>
            </a:r>
          </a:p>
        </p:txBody>
      </p:sp>
      <p:grpSp>
        <p:nvGrpSpPr>
          <p:cNvPr id="52" name="Group 4">
            <a:extLst>
              <a:ext uri="{FF2B5EF4-FFF2-40B4-BE49-F238E27FC236}">
                <a16:creationId xmlns:a16="http://schemas.microsoft.com/office/drawing/2014/main" id="{98D9A092-B363-034D-F1D6-2E5E178A0AE3}"/>
              </a:ext>
            </a:extLst>
          </p:cNvPr>
          <p:cNvGrpSpPr>
            <a:grpSpLocks/>
          </p:cNvGrpSpPr>
          <p:nvPr/>
        </p:nvGrpSpPr>
        <p:grpSpPr bwMode="auto">
          <a:xfrm>
            <a:off x="2631885" y="5465395"/>
            <a:ext cx="533400" cy="533400"/>
            <a:chOff x="1824" y="2736"/>
            <a:chExt cx="336" cy="336"/>
          </a:xfrm>
        </p:grpSpPr>
        <p:sp>
          <p:nvSpPr>
            <p:cNvPr id="53" name="Oval 5">
              <a:extLst>
                <a:ext uri="{FF2B5EF4-FFF2-40B4-BE49-F238E27FC236}">
                  <a16:creationId xmlns:a16="http://schemas.microsoft.com/office/drawing/2014/main" id="{7562B493-89F3-42C9-CD6C-A0C38B245A68}"/>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4" name="Text Box 6">
              <a:extLst>
                <a:ext uri="{FF2B5EF4-FFF2-40B4-BE49-F238E27FC236}">
                  <a16:creationId xmlns:a16="http://schemas.microsoft.com/office/drawing/2014/main" id="{DC1DC351-F366-8F6C-5E6A-A95AADB9DFA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55" name="Group 7">
            <a:extLst>
              <a:ext uri="{FF2B5EF4-FFF2-40B4-BE49-F238E27FC236}">
                <a16:creationId xmlns:a16="http://schemas.microsoft.com/office/drawing/2014/main" id="{0D505DD0-5E42-014F-9239-320AC662EACB}"/>
              </a:ext>
            </a:extLst>
          </p:cNvPr>
          <p:cNvGrpSpPr>
            <a:grpSpLocks/>
          </p:cNvGrpSpPr>
          <p:nvPr/>
        </p:nvGrpSpPr>
        <p:grpSpPr bwMode="auto">
          <a:xfrm>
            <a:off x="4207139" y="4777569"/>
            <a:ext cx="533400" cy="533400"/>
            <a:chOff x="1824" y="2736"/>
            <a:chExt cx="336" cy="336"/>
          </a:xfrm>
        </p:grpSpPr>
        <p:sp>
          <p:nvSpPr>
            <p:cNvPr id="56" name="Oval 8">
              <a:extLst>
                <a:ext uri="{FF2B5EF4-FFF2-40B4-BE49-F238E27FC236}">
                  <a16:creationId xmlns:a16="http://schemas.microsoft.com/office/drawing/2014/main" id="{BB0FA520-91AC-93AB-32CF-69D7DF50C145}"/>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7" name="Text Box 9">
              <a:extLst>
                <a:ext uri="{FF2B5EF4-FFF2-40B4-BE49-F238E27FC236}">
                  <a16:creationId xmlns:a16="http://schemas.microsoft.com/office/drawing/2014/main" id="{FF56810B-FC29-9552-3B18-3DE8275A71C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8" name="Group 7">
            <a:extLst>
              <a:ext uri="{FF2B5EF4-FFF2-40B4-BE49-F238E27FC236}">
                <a16:creationId xmlns:a16="http://schemas.microsoft.com/office/drawing/2014/main" id="{014A526E-6B4F-1CBC-6155-889A70A04B34}"/>
              </a:ext>
            </a:extLst>
          </p:cNvPr>
          <p:cNvGrpSpPr>
            <a:grpSpLocks/>
          </p:cNvGrpSpPr>
          <p:nvPr/>
        </p:nvGrpSpPr>
        <p:grpSpPr bwMode="auto">
          <a:xfrm>
            <a:off x="4182949" y="6022598"/>
            <a:ext cx="533400" cy="533400"/>
            <a:chOff x="1824" y="2736"/>
            <a:chExt cx="336" cy="336"/>
          </a:xfrm>
        </p:grpSpPr>
        <p:sp>
          <p:nvSpPr>
            <p:cNvPr id="59" name="Oval 8">
              <a:extLst>
                <a:ext uri="{FF2B5EF4-FFF2-40B4-BE49-F238E27FC236}">
                  <a16:creationId xmlns:a16="http://schemas.microsoft.com/office/drawing/2014/main" id="{C962E85B-3EE6-127D-A695-90BF19223C4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 name="Text Box 9">
              <a:extLst>
                <a:ext uri="{FF2B5EF4-FFF2-40B4-BE49-F238E27FC236}">
                  <a16:creationId xmlns:a16="http://schemas.microsoft.com/office/drawing/2014/main" id="{B4AD815D-C227-E393-857F-43582796EC9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61" name="Group 7">
            <a:extLst>
              <a:ext uri="{FF2B5EF4-FFF2-40B4-BE49-F238E27FC236}">
                <a16:creationId xmlns:a16="http://schemas.microsoft.com/office/drawing/2014/main" id="{EC53E2AC-A49A-C18F-72BA-227610AAF0AA}"/>
              </a:ext>
            </a:extLst>
          </p:cNvPr>
          <p:cNvGrpSpPr>
            <a:grpSpLocks/>
          </p:cNvGrpSpPr>
          <p:nvPr/>
        </p:nvGrpSpPr>
        <p:grpSpPr bwMode="auto">
          <a:xfrm>
            <a:off x="5875377" y="5465395"/>
            <a:ext cx="549275" cy="533400"/>
            <a:chOff x="1824" y="2736"/>
            <a:chExt cx="346" cy="336"/>
          </a:xfrm>
        </p:grpSpPr>
        <p:sp>
          <p:nvSpPr>
            <p:cNvPr id="62" name="Oval 8">
              <a:extLst>
                <a:ext uri="{FF2B5EF4-FFF2-40B4-BE49-F238E27FC236}">
                  <a16:creationId xmlns:a16="http://schemas.microsoft.com/office/drawing/2014/main" id="{8347C35B-74C7-40CC-4BDF-59A34670A7F9}"/>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3" name="Text Box 9">
              <a:extLst>
                <a:ext uri="{FF2B5EF4-FFF2-40B4-BE49-F238E27FC236}">
                  <a16:creationId xmlns:a16="http://schemas.microsoft.com/office/drawing/2014/main" id="{A9B044ED-986D-FEB8-BF8A-E4F9AD75D9C9}"/>
                </a:ext>
              </a:extLst>
            </p:cNvPr>
            <p:cNvSpPr txBox="1">
              <a:spLocks noChangeArrowheads="1"/>
            </p:cNvSpPr>
            <p:nvPr/>
          </p:nvSpPr>
          <p:spPr bwMode="auto">
            <a:xfrm>
              <a:off x="1882" y="2740"/>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64" name="Straight Arrow Connector 63">
            <a:extLst>
              <a:ext uri="{FF2B5EF4-FFF2-40B4-BE49-F238E27FC236}">
                <a16:creationId xmlns:a16="http://schemas.microsoft.com/office/drawing/2014/main" id="{E4AE64EC-F9D0-18CE-4D00-DF0A32548799}"/>
              </a:ext>
            </a:extLst>
          </p:cNvPr>
          <p:cNvCxnSpPr>
            <a:stCxn id="53" idx="7"/>
            <a:endCxn id="56" idx="3"/>
          </p:cNvCxnSpPr>
          <p:nvPr/>
        </p:nvCxnSpPr>
        <p:spPr>
          <a:xfrm flipV="1">
            <a:off x="3087170" y="5232854"/>
            <a:ext cx="1198084" cy="31065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AB746F1C-9316-A607-20AA-C39D5F5F3C07}"/>
              </a:ext>
            </a:extLst>
          </p:cNvPr>
          <p:cNvCxnSpPr>
            <a:stCxn id="53" idx="5"/>
            <a:endCxn id="59" idx="2"/>
          </p:cNvCxnSpPr>
          <p:nvPr/>
        </p:nvCxnSpPr>
        <p:spPr>
          <a:xfrm>
            <a:off x="3087170" y="5920680"/>
            <a:ext cx="1095779" cy="3686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9670000F-3A70-2712-BC3C-E26DCE25D354}"/>
              </a:ext>
            </a:extLst>
          </p:cNvPr>
          <p:cNvCxnSpPr>
            <a:stCxn id="59" idx="6"/>
            <a:endCxn id="62" idx="3"/>
          </p:cNvCxnSpPr>
          <p:nvPr/>
        </p:nvCxnSpPr>
        <p:spPr>
          <a:xfrm flipV="1">
            <a:off x="4716349" y="5920680"/>
            <a:ext cx="1237143" cy="3686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4F456AC4-5D9D-682B-0FE3-BA89208F8404}"/>
              </a:ext>
            </a:extLst>
          </p:cNvPr>
          <p:cNvCxnSpPr>
            <a:stCxn id="56" idx="4"/>
            <a:endCxn id="59" idx="0"/>
          </p:cNvCxnSpPr>
          <p:nvPr/>
        </p:nvCxnSpPr>
        <p:spPr>
          <a:xfrm flipH="1">
            <a:off x="4449649" y="5310969"/>
            <a:ext cx="24190" cy="71162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185F8F34-38B8-6228-8325-6CE4CEF0DFF2}"/>
              </a:ext>
            </a:extLst>
          </p:cNvPr>
          <p:cNvCxnSpPr>
            <a:stCxn id="56" idx="5"/>
            <a:endCxn id="62" idx="1"/>
          </p:cNvCxnSpPr>
          <p:nvPr/>
        </p:nvCxnSpPr>
        <p:spPr>
          <a:xfrm>
            <a:off x="4662424" y="5232854"/>
            <a:ext cx="1291068" cy="31065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Text Box 31">
            <a:extLst>
              <a:ext uri="{FF2B5EF4-FFF2-40B4-BE49-F238E27FC236}">
                <a16:creationId xmlns:a16="http://schemas.microsoft.com/office/drawing/2014/main" id="{89122BAE-F1C8-A0F9-FFC9-195159786184}"/>
              </a:ext>
            </a:extLst>
          </p:cNvPr>
          <p:cNvSpPr txBox="1">
            <a:spLocks noChangeArrowheads="1"/>
          </p:cNvSpPr>
          <p:nvPr/>
        </p:nvSpPr>
        <p:spPr bwMode="auto">
          <a:xfrm>
            <a:off x="3371555" y="501402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20</a:t>
            </a:r>
            <a:endParaRPr lang="en-US" kern="1200" dirty="0"/>
          </a:p>
        </p:txBody>
      </p:sp>
      <p:sp>
        <p:nvSpPr>
          <p:cNvPr id="70" name="Text Box 31">
            <a:extLst>
              <a:ext uri="{FF2B5EF4-FFF2-40B4-BE49-F238E27FC236}">
                <a16:creationId xmlns:a16="http://schemas.microsoft.com/office/drawing/2014/main" id="{F44C2FE0-61E1-66BF-2DE4-3ED694EC4900}"/>
              </a:ext>
            </a:extLst>
          </p:cNvPr>
          <p:cNvSpPr txBox="1">
            <a:spLocks noChangeArrowheads="1"/>
          </p:cNvSpPr>
          <p:nvPr/>
        </p:nvSpPr>
        <p:spPr bwMode="auto">
          <a:xfrm>
            <a:off x="5152435" y="609581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20</a:t>
            </a:r>
            <a:endParaRPr lang="en-US" kern="1200" dirty="0"/>
          </a:p>
        </p:txBody>
      </p:sp>
      <p:sp>
        <p:nvSpPr>
          <p:cNvPr id="71" name="Text Box 31">
            <a:extLst>
              <a:ext uri="{FF2B5EF4-FFF2-40B4-BE49-F238E27FC236}">
                <a16:creationId xmlns:a16="http://schemas.microsoft.com/office/drawing/2014/main" id="{716C2C70-0254-A610-1FBE-0416AC5D9420}"/>
              </a:ext>
            </a:extLst>
          </p:cNvPr>
          <p:cNvSpPr txBox="1">
            <a:spLocks noChangeArrowheads="1"/>
          </p:cNvSpPr>
          <p:nvPr/>
        </p:nvSpPr>
        <p:spPr bwMode="auto">
          <a:xfrm>
            <a:off x="3230449" y="602259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72" name="Text Box 31">
            <a:extLst>
              <a:ext uri="{FF2B5EF4-FFF2-40B4-BE49-F238E27FC236}">
                <a16:creationId xmlns:a16="http://schemas.microsoft.com/office/drawing/2014/main" id="{A4D1BDAD-4E70-D850-B2C6-8ECC9CB4D90E}"/>
              </a:ext>
            </a:extLst>
          </p:cNvPr>
          <p:cNvSpPr txBox="1">
            <a:spLocks noChangeArrowheads="1"/>
          </p:cNvSpPr>
          <p:nvPr/>
        </p:nvSpPr>
        <p:spPr bwMode="auto">
          <a:xfrm>
            <a:off x="4980353" y="49819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73" name="Text Box 31">
            <a:extLst>
              <a:ext uri="{FF2B5EF4-FFF2-40B4-BE49-F238E27FC236}">
                <a16:creationId xmlns:a16="http://schemas.microsoft.com/office/drawing/2014/main" id="{61CCB046-7ACA-35EA-95E7-B3BE03D71D00}"/>
              </a:ext>
            </a:extLst>
          </p:cNvPr>
          <p:cNvSpPr txBox="1">
            <a:spLocks noChangeArrowheads="1"/>
          </p:cNvSpPr>
          <p:nvPr/>
        </p:nvSpPr>
        <p:spPr bwMode="auto">
          <a:xfrm>
            <a:off x="4473839" y="556023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30</a:t>
            </a:r>
            <a:endParaRPr lang="en-US" kern="1200" dirty="0"/>
          </a:p>
        </p:txBody>
      </p:sp>
      <p:sp>
        <p:nvSpPr>
          <p:cNvPr id="3" name="Content Placeholder 2">
            <a:extLst>
              <a:ext uri="{FF2B5EF4-FFF2-40B4-BE49-F238E27FC236}">
                <a16:creationId xmlns:a16="http://schemas.microsoft.com/office/drawing/2014/main" id="{F119FF90-637D-A73C-EA2C-D6FF5578F7F5}"/>
              </a:ext>
            </a:extLst>
          </p:cNvPr>
          <p:cNvSpPr>
            <a:spLocks noGrp="1"/>
          </p:cNvSpPr>
          <p:nvPr>
            <p:ph sz="quarter" idx="1"/>
          </p:nvPr>
        </p:nvSpPr>
        <p:spPr>
          <a:xfrm>
            <a:off x="612648" y="1600200"/>
            <a:ext cx="8153400" cy="2831442"/>
          </a:xfrm>
        </p:spPr>
        <p:txBody>
          <a:bodyPr>
            <a:normAutofit/>
          </a:bodyPr>
          <a:lstStyle/>
          <a:p>
            <a:pPr marL="0" indent="0">
              <a:buNone/>
            </a:pPr>
            <a:r>
              <a:rPr lang="en-US" sz="2800" dirty="0"/>
              <a:t>What is a valid flow?</a:t>
            </a:r>
          </a:p>
          <a:p>
            <a:pPr marL="0" indent="0">
              <a:buNone/>
            </a:pPr>
            <a:endParaRPr lang="en-US" sz="2800" dirty="0"/>
          </a:p>
        </p:txBody>
      </p:sp>
    </p:spTree>
    <p:extLst>
      <p:ext uri="{BB962C8B-B14F-4D97-AF65-F5344CB8AC3E}">
        <p14:creationId xmlns:p14="http://schemas.microsoft.com/office/powerpoint/2010/main" val="4572259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FAAD7-C2A3-B7CB-3D28-E708288DA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C6645-9C98-701B-4C4C-5E5BF2188174}"/>
              </a:ext>
            </a:extLst>
          </p:cNvPr>
          <p:cNvSpPr>
            <a:spLocks noGrp="1"/>
          </p:cNvSpPr>
          <p:nvPr>
            <p:ph type="title"/>
          </p:nvPr>
        </p:nvSpPr>
        <p:spPr/>
        <p:txBody>
          <a:bodyPr/>
          <a:lstStyle/>
          <a:p>
            <a:r>
              <a:rPr lang="en-US" dirty="0"/>
              <a:t>Check in</a:t>
            </a:r>
          </a:p>
        </p:txBody>
      </p:sp>
      <p:grpSp>
        <p:nvGrpSpPr>
          <p:cNvPr id="40" name="Group 4">
            <a:extLst>
              <a:ext uri="{FF2B5EF4-FFF2-40B4-BE49-F238E27FC236}">
                <a16:creationId xmlns:a16="http://schemas.microsoft.com/office/drawing/2014/main" id="{278A2EF9-091B-FE0F-5CCE-CAA18D3D0A97}"/>
              </a:ext>
            </a:extLst>
          </p:cNvPr>
          <p:cNvGrpSpPr>
            <a:grpSpLocks/>
          </p:cNvGrpSpPr>
          <p:nvPr/>
        </p:nvGrpSpPr>
        <p:grpSpPr bwMode="auto">
          <a:xfrm>
            <a:off x="1445602" y="5527370"/>
            <a:ext cx="533400" cy="533400"/>
            <a:chOff x="1824" y="2736"/>
            <a:chExt cx="336" cy="336"/>
          </a:xfrm>
        </p:grpSpPr>
        <p:sp>
          <p:nvSpPr>
            <p:cNvPr id="41" name="Oval 5">
              <a:extLst>
                <a:ext uri="{FF2B5EF4-FFF2-40B4-BE49-F238E27FC236}">
                  <a16:creationId xmlns:a16="http://schemas.microsoft.com/office/drawing/2014/main" id="{4ED2DEC9-C984-20F5-978E-ADC0AC2EBBA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2" name="Text Box 6">
              <a:extLst>
                <a:ext uri="{FF2B5EF4-FFF2-40B4-BE49-F238E27FC236}">
                  <a16:creationId xmlns:a16="http://schemas.microsoft.com/office/drawing/2014/main" id="{EEE6B37A-4AA2-C120-3477-03EEF326072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3" name="Group 7">
            <a:extLst>
              <a:ext uri="{FF2B5EF4-FFF2-40B4-BE49-F238E27FC236}">
                <a16:creationId xmlns:a16="http://schemas.microsoft.com/office/drawing/2014/main" id="{5CB59078-D18D-4421-EBB5-1AAED0A13917}"/>
              </a:ext>
            </a:extLst>
          </p:cNvPr>
          <p:cNvGrpSpPr>
            <a:grpSpLocks/>
          </p:cNvGrpSpPr>
          <p:nvPr/>
        </p:nvGrpSpPr>
        <p:grpSpPr bwMode="auto">
          <a:xfrm>
            <a:off x="3069992" y="4612970"/>
            <a:ext cx="533400" cy="533400"/>
            <a:chOff x="1824" y="2736"/>
            <a:chExt cx="336" cy="336"/>
          </a:xfrm>
        </p:grpSpPr>
        <p:sp>
          <p:nvSpPr>
            <p:cNvPr id="44" name="Oval 8">
              <a:extLst>
                <a:ext uri="{FF2B5EF4-FFF2-40B4-BE49-F238E27FC236}">
                  <a16:creationId xmlns:a16="http://schemas.microsoft.com/office/drawing/2014/main" id="{C5D7A617-2DE4-FA87-5054-2E7E6BEDB621}"/>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5" name="Text Box 9">
              <a:extLst>
                <a:ext uri="{FF2B5EF4-FFF2-40B4-BE49-F238E27FC236}">
                  <a16:creationId xmlns:a16="http://schemas.microsoft.com/office/drawing/2014/main" id="{DB94C1F5-136A-072A-4786-9AFA70B771A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46" name="Group 45">
            <a:extLst>
              <a:ext uri="{FF2B5EF4-FFF2-40B4-BE49-F238E27FC236}">
                <a16:creationId xmlns:a16="http://schemas.microsoft.com/office/drawing/2014/main" id="{F22A6C75-0431-3C19-FFFA-144287CC444B}"/>
              </a:ext>
            </a:extLst>
          </p:cNvPr>
          <p:cNvGrpSpPr>
            <a:grpSpLocks/>
          </p:cNvGrpSpPr>
          <p:nvPr/>
        </p:nvGrpSpPr>
        <p:grpSpPr bwMode="auto">
          <a:xfrm>
            <a:off x="3069992" y="6192342"/>
            <a:ext cx="533400" cy="533400"/>
            <a:chOff x="1824" y="2736"/>
            <a:chExt cx="336" cy="336"/>
          </a:xfrm>
        </p:grpSpPr>
        <p:sp>
          <p:nvSpPr>
            <p:cNvPr id="47" name="Oval 46">
              <a:extLst>
                <a:ext uri="{FF2B5EF4-FFF2-40B4-BE49-F238E27FC236}">
                  <a16:creationId xmlns:a16="http://schemas.microsoft.com/office/drawing/2014/main" id="{EBA3EFF1-492A-45F9-930C-56A51402107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 name="Text Box 9">
              <a:extLst>
                <a:ext uri="{FF2B5EF4-FFF2-40B4-BE49-F238E27FC236}">
                  <a16:creationId xmlns:a16="http://schemas.microsoft.com/office/drawing/2014/main" id="{D5156FF3-EA97-2412-D43E-FDF8F2985FA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49" name="Group 7">
            <a:extLst>
              <a:ext uri="{FF2B5EF4-FFF2-40B4-BE49-F238E27FC236}">
                <a16:creationId xmlns:a16="http://schemas.microsoft.com/office/drawing/2014/main" id="{0AFBDCAD-4485-1FAB-2F2D-68440362C3BA}"/>
              </a:ext>
            </a:extLst>
          </p:cNvPr>
          <p:cNvGrpSpPr>
            <a:grpSpLocks/>
          </p:cNvGrpSpPr>
          <p:nvPr/>
        </p:nvGrpSpPr>
        <p:grpSpPr bwMode="auto">
          <a:xfrm>
            <a:off x="7724686" y="5434968"/>
            <a:ext cx="533400" cy="533400"/>
            <a:chOff x="1824" y="2736"/>
            <a:chExt cx="336" cy="336"/>
          </a:xfrm>
        </p:grpSpPr>
        <p:sp>
          <p:nvSpPr>
            <p:cNvPr id="50" name="Oval 8">
              <a:extLst>
                <a:ext uri="{FF2B5EF4-FFF2-40B4-BE49-F238E27FC236}">
                  <a16:creationId xmlns:a16="http://schemas.microsoft.com/office/drawing/2014/main" id="{C36CAD44-38C9-8BF0-840D-AF9D3DBCE06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 name="Text Box 9">
              <a:extLst>
                <a:ext uri="{FF2B5EF4-FFF2-40B4-BE49-F238E27FC236}">
                  <a16:creationId xmlns:a16="http://schemas.microsoft.com/office/drawing/2014/main" id="{4F198936-31F8-873E-A98F-C0F461B46A0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2" name="Straight Arrow Connector 51">
            <a:extLst>
              <a:ext uri="{FF2B5EF4-FFF2-40B4-BE49-F238E27FC236}">
                <a16:creationId xmlns:a16="http://schemas.microsoft.com/office/drawing/2014/main" id="{347876DF-EF5D-5BA4-91BE-3896C22AB892}"/>
              </a:ext>
            </a:extLst>
          </p:cNvPr>
          <p:cNvCxnSpPr>
            <a:cxnSpLocks/>
            <a:stCxn id="41" idx="7"/>
            <a:endCxn id="44" idx="2"/>
          </p:cNvCxnSpPr>
          <p:nvPr/>
        </p:nvCxnSpPr>
        <p:spPr>
          <a:xfrm flipV="1">
            <a:off x="1900887" y="4879670"/>
            <a:ext cx="1169105" cy="72581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8CD22E9F-C197-25B8-F90C-274CE9D7B6B3}"/>
              </a:ext>
            </a:extLst>
          </p:cNvPr>
          <p:cNvCxnSpPr>
            <a:stCxn id="41" idx="5"/>
            <a:endCxn id="47" idx="2"/>
          </p:cNvCxnSpPr>
          <p:nvPr/>
        </p:nvCxnSpPr>
        <p:spPr>
          <a:xfrm>
            <a:off x="1900887" y="5982655"/>
            <a:ext cx="1169105" cy="4763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482F3584-046B-AB8B-210B-353F4744EDFA}"/>
              </a:ext>
            </a:extLst>
          </p:cNvPr>
          <p:cNvCxnSpPr>
            <a:stCxn id="47" idx="6"/>
            <a:endCxn id="66" idx="2"/>
          </p:cNvCxnSpPr>
          <p:nvPr/>
        </p:nvCxnSpPr>
        <p:spPr>
          <a:xfrm>
            <a:off x="3603392" y="645904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95DAEED9-49A3-0DD0-CFA5-F0284BF3F57D}"/>
              </a:ext>
            </a:extLst>
          </p:cNvPr>
          <p:cNvCxnSpPr>
            <a:cxnSpLocks/>
          </p:cNvCxnSpPr>
          <p:nvPr/>
        </p:nvCxnSpPr>
        <p:spPr>
          <a:xfrm flipH="1" flipV="1">
            <a:off x="3314706" y="5184550"/>
            <a:ext cx="38100" cy="99009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B9C496B0-F038-0B1A-48F6-5EA29E26EA98}"/>
              </a:ext>
            </a:extLst>
          </p:cNvPr>
          <p:cNvCxnSpPr>
            <a:stCxn id="44" idx="6"/>
            <a:endCxn id="63" idx="2"/>
          </p:cNvCxnSpPr>
          <p:nvPr/>
        </p:nvCxnSpPr>
        <p:spPr>
          <a:xfrm>
            <a:off x="3603392" y="487967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Text Box 31">
            <a:extLst>
              <a:ext uri="{FF2B5EF4-FFF2-40B4-BE49-F238E27FC236}">
                <a16:creationId xmlns:a16="http://schemas.microsoft.com/office/drawing/2014/main" id="{D75423EA-0C27-474D-CEE6-A5058A4BCA3C}"/>
              </a:ext>
            </a:extLst>
          </p:cNvPr>
          <p:cNvSpPr txBox="1">
            <a:spLocks noChangeArrowheads="1"/>
          </p:cNvSpPr>
          <p:nvPr/>
        </p:nvSpPr>
        <p:spPr bwMode="auto">
          <a:xfrm>
            <a:off x="1911861" y="4841570"/>
            <a:ext cx="8544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3</a:t>
            </a:r>
            <a:endParaRPr lang="en-US" kern="1200" dirty="0"/>
          </a:p>
        </p:txBody>
      </p:sp>
      <p:sp>
        <p:nvSpPr>
          <p:cNvPr id="58" name="Text Box 31">
            <a:extLst>
              <a:ext uri="{FF2B5EF4-FFF2-40B4-BE49-F238E27FC236}">
                <a16:creationId xmlns:a16="http://schemas.microsoft.com/office/drawing/2014/main" id="{252A5C49-49D9-3654-3543-400D5F067967}"/>
              </a:ext>
            </a:extLst>
          </p:cNvPr>
          <p:cNvSpPr txBox="1">
            <a:spLocks noChangeArrowheads="1"/>
          </p:cNvSpPr>
          <p:nvPr/>
        </p:nvSpPr>
        <p:spPr bwMode="auto">
          <a:xfrm>
            <a:off x="4366239" y="6452269"/>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2/</a:t>
            </a:r>
            <a:r>
              <a:rPr lang="en-US" dirty="0"/>
              <a:t>3</a:t>
            </a:r>
            <a:endParaRPr lang="en-US" kern="1200" dirty="0"/>
          </a:p>
        </p:txBody>
      </p:sp>
      <p:sp>
        <p:nvSpPr>
          <p:cNvPr id="59" name="Text Box 31">
            <a:extLst>
              <a:ext uri="{FF2B5EF4-FFF2-40B4-BE49-F238E27FC236}">
                <a16:creationId xmlns:a16="http://schemas.microsoft.com/office/drawing/2014/main" id="{F5ADA588-698C-F451-99D4-5064E1D81AFD}"/>
              </a:ext>
            </a:extLst>
          </p:cNvPr>
          <p:cNvSpPr txBox="1">
            <a:spLocks noChangeArrowheads="1"/>
          </p:cNvSpPr>
          <p:nvPr/>
        </p:nvSpPr>
        <p:spPr bwMode="auto">
          <a:xfrm>
            <a:off x="2182213" y="6260063"/>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2/</a:t>
            </a:r>
            <a:r>
              <a:rPr lang="en-US" dirty="0"/>
              <a:t>2</a:t>
            </a:r>
            <a:endParaRPr lang="en-US" kern="1200" dirty="0"/>
          </a:p>
        </p:txBody>
      </p:sp>
      <p:sp>
        <p:nvSpPr>
          <p:cNvPr id="60" name="Text Box 31">
            <a:extLst>
              <a:ext uri="{FF2B5EF4-FFF2-40B4-BE49-F238E27FC236}">
                <a16:creationId xmlns:a16="http://schemas.microsoft.com/office/drawing/2014/main" id="{ABFF1E02-7787-2964-6158-DA51D3576B7B}"/>
              </a:ext>
            </a:extLst>
          </p:cNvPr>
          <p:cNvSpPr txBox="1">
            <a:spLocks noChangeArrowheads="1"/>
          </p:cNvSpPr>
          <p:nvPr/>
        </p:nvSpPr>
        <p:spPr bwMode="auto">
          <a:xfrm>
            <a:off x="4199966" y="449915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61" name="Text Box 31">
            <a:extLst>
              <a:ext uri="{FF2B5EF4-FFF2-40B4-BE49-F238E27FC236}">
                <a16:creationId xmlns:a16="http://schemas.microsoft.com/office/drawing/2014/main" id="{913539D8-91A3-FF19-3DFA-1A6EAE7E6D09}"/>
              </a:ext>
            </a:extLst>
          </p:cNvPr>
          <p:cNvSpPr txBox="1">
            <a:spLocks noChangeArrowheads="1"/>
          </p:cNvSpPr>
          <p:nvPr/>
        </p:nvSpPr>
        <p:spPr bwMode="auto">
          <a:xfrm>
            <a:off x="3355742" y="5450926"/>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3</a:t>
            </a:r>
            <a:endParaRPr lang="en-US" kern="1200" dirty="0"/>
          </a:p>
        </p:txBody>
      </p:sp>
      <p:grpSp>
        <p:nvGrpSpPr>
          <p:cNvPr id="62" name="Group 7">
            <a:extLst>
              <a:ext uri="{FF2B5EF4-FFF2-40B4-BE49-F238E27FC236}">
                <a16:creationId xmlns:a16="http://schemas.microsoft.com/office/drawing/2014/main" id="{CD783AFD-764D-0F3F-BEA7-EEE8C77B658A}"/>
              </a:ext>
            </a:extLst>
          </p:cNvPr>
          <p:cNvGrpSpPr>
            <a:grpSpLocks/>
          </p:cNvGrpSpPr>
          <p:nvPr/>
        </p:nvGrpSpPr>
        <p:grpSpPr bwMode="auto">
          <a:xfrm>
            <a:off x="5790097" y="4612970"/>
            <a:ext cx="533400" cy="533400"/>
            <a:chOff x="1824" y="2736"/>
            <a:chExt cx="336" cy="336"/>
          </a:xfrm>
        </p:grpSpPr>
        <p:sp>
          <p:nvSpPr>
            <p:cNvPr id="63" name="Oval 8">
              <a:extLst>
                <a:ext uri="{FF2B5EF4-FFF2-40B4-BE49-F238E27FC236}">
                  <a16:creationId xmlns:a16="http://schemas.microsoft.com/office/drawing/2014/main" id="{E43ED313-EC71-E89D-1144-542DF2B8E30A}"/>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 name="Text Box 9">
              <a:extLst>
                <a:ext uri="{FF2B5EF4-FFF2-40B4-BE49-F238E27FC236}">
                  <a16:creationId xmlns:a16="http://schemas.microsoft.com/office/drawing/2014/main" id="{7ED49CCB-4D5C-44FF-926D-307B88E7528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65" name="Group 7">
            <a:extLst>
              <a:ext uri="{FF2B5EF4-FFF2-40B4-BE49-F238E27FC236}">
                <a16:creationId xmlns:a16="http://schemas.microsoft.com/office/drawing/2014/main" id="{95A49898-14C7-FE78-D2AB-21128525F4BD}"/>
              </a:ext>
            </a:extLst>
          </p:cNvPr>
          <p:cNvGrpSpPr>
            <a:grpSpLocks/>
          </p:cNvGrpSpPr>
          <p:nvPr/>
        </p:nvGrpSpPr>
        <p:grpSpPr bwMode="auto">
          <a:xfrm>
            <a:off x="5790097" y="6192342"/>
            <a:ext cx="533400" cy="533400"/>
            <a:chOff x="1824" y="2736"/>
            <a:chExt cx="336" cy="336"/>
          </a:xfrm>
        </p:grpSpPr>
        <p:sp>
          <p:nvSpPr>
            <p:cNvPr id="66" name="Oval 8">
              <a:extLst>
                <a:ext uri="{FF2B5EF4-FFF2-40B4-BE49-F238E27FC236}">
                  <a16:creationId xmlns:a16="http://schemas.microsoft.com/office/drawing/2014/main" id="{75D25131-9C80-FFFE-032B-5B3230B0B10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 name="Text Box 9">
              <a:extLst>
                <a:ext uri="{FF2B5EF4-FFF2-40B4-BE49-F238E27FC236}">
                  <a16:creationId xmlns:a16="http://schemas.microsoft.com/office/drawing/2014/main" id="{F1A8FC1E-DC66-E771-7E6E-C92BE520CE6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68" name="Straight Arrow Connector 67">
            <a:extLst>
              <a:ext uri="{FF2B5EF4-FFF2-40B4-BE49-F238E27FC236}">
                <a16:creationId xmlns:a16="http://schemas.microsoft.com/office/drawing/2014/main" id="{9FC7DA2B-10A8-8D6F-4B5A-C8E747CF0511}"/>
              </a:ext>
            </a:extLst>
          </p:cNvPr>
          <p:cNvCxnSpPr>
            <a:stCxn id="63" idx="4"/>
            <a:endCxn id="66" idx="0"/>
          </p:cNvCxnSpPr>
          <p:nvPr/>
        </p:nvCxnSpPr>
        <p:spPr>
          <a:xfrm>
            <a:off x="6056797" y="514637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128D01F-1B14-73D7-73AF-5E3560836EDB}"/>
              </a:ext>
            </a:extLst>
          </p:cNvPr>
          <p:cNvCxnSpPr>
            <a:cxnSpLocks/>
            <a:stCxn id="63" idx="3"/>
          </p:cNvCxnSpPr>
          <p:nvPr/>
        </p:nvCxnSpPr>
        <p:spPr>
          <a:xfrm flipH="1">
            <a:off x="3603392" y="5068255"/>
            <a:ext cx="2264820" cy="127854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F7098F05-BA06-228D-0817-776797D4C486}"/>
              </a:ext>
            </a:extLst>
          </p:cNvPr>
          <p:cNvCxnSpPr>
            <a:stCxn id="63" idx="6"/>
            <a:endCxn id="50" idx="1"/>
          </p:cNvCxnSpPr>
          <p:nvPr/>
        </p:nvCxnSpPr>
        <p:spPr>
          <a:xfrm>
            <a:off x="6323497" y="4879670"/>
            <a:ext cx="1479304" cy="63341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488345A4-F63E-03BB-040C-1C5CCBBF20CF}"/>
              </a:ext>
            </a:extLst>
          </p:cNvPr>
          <p:cNvCxnSpPr>
            <a:cxnSpLocks/>
            <a:stCxn id="66" idx="6"/>
            <a:endCxn id="50" idx="3"/>
          </p:cNvCxnSpPr>
          <p:nvPr/>
        </p:nvCxnSpPr>
        <p:spPr>
          <a:xfrm flipV="1">
            <a:off x="6323497" y="5890253"/>
            <a:ext cx="1479304" cy="56878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 Box 31">
            <a:extLst>
              <a:ext uri="{FF2B5EF4-FFF2-40B4-BE49-F238E27FC236}">
                <a16:creationId xmlns:a16="http://schemas.microsoft.com/office/drawing/2014/main" id="{F6E89EC2-3DA1-53B8-462C-EC7BAE713C08}"/>
              </a:ext>
            </a:extLst>
          </p:cNvPr>
          <p:cNvSpPr txBox="1">
            <a:spLocks noChangeArrowheads="1"/>
          </p:cNvSpPr>
          <p:nvPr/>
        </p:nvSpPr>
        <p:spPr bwMode="auto">
          <a:xfrm>
            <a:off x="6056797" y="538560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3</a:t>
            </a:r>
            <a:endParaRPr lang="en-US" kern="1200" dirty="0"/>
          </a:p>
        </p:txBody>
      </p:sp>
      <p:sp>
        <p:nvSpPr>
          <p:cNvPr id="73" name="Text Box 31">
            <a:extLst>
              <a:ext uri="{FF2B5EF4-FFF2-40B4-BE49-F238E27FC236}">
                <a16:creationId xmlns:a16="http://schemas.microsoft.com/office/drawing/2014/main" id="{76099B7B-E5B7-EB37-6C86-45246C5EA2C4}"/>
              </a:ext>
            </a:extLst>
          </p:cNvPr>
          <p:cNvSpPr txBox="1">
            <a:spLocks noChangeArrowheads="1"/>
          </p:cNvSpPr>
          <p:nvPr/>
        </p:nvSpPr>
        <p:spPr bwMode="auto">
          <a:xfrm>
            <a:off x="6984189" y="486586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3</a:t>
            </a:r>
            <a:endParaRPr lang="en-US" kern="1200" dirty="0"/>
          </a:p>
        </p:txBody>
      </p:sp>
      <p:sp>
        <p:nvSpPr>
          <p:cNvPr id="74" name="Text Box 31">
            <a:extLst>
              <a:ext uri="{FF2B5EF4-FFF2-40B4-BE49-F238E27FC236}">
                <a16:creationId xmlns:a16="http://schemas.microsoft.com/office/drawing/2014/main" id="{8F69CF5D-1398-73F0-4215-C5E4FC85DA33}"/>
              </a:ext>
            </a:extLst>
          </p:cNvPr>
          <p:cNvSpPr txBox="1">
            <a:spLocks noChangeArrowheads="1"/>
          </p:cNvSpPr>
          <p:nvPr/>
        </p:nvSpPr>
        <p:spPr bwMode="auto">
          <a:xfrm>
            <a:off x="6976705" y="6192342"/>
            <a:ext cx="8671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75" name="Text Box 31">
            <a:extLst>
              <a:ext uri="{FF2B5EF4-FFF2-40B4-BE49-F238E27FC236}">
                <a16:creationId xmlns:a16="http://schemas.microsoft.com/office/drawing/2014/main" id="{80394D7C-F5FB-CC55-85E2-FE027A276344}"/>
              </a:ext>
            </a:extLst>
          </p:cNvPr>
          <p:cNvSpPr txBox="1">
            <a:spLocks noChangeArrowheads="1"/>
          </p:cNvSpPr>
          <p:nvPr/>
        </p:nvSpPr>
        <p:spPr bwMode="auto">
          <a:xfrm>
            <a:off x="4366239" y="520224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0/</a:t>
            </a:r>
            <a:r>
              <a:rPr lang="en-US" dirty="0"/>
              <a:t>1</a:t>
            </a:r>
            <a:endParaRPr lang="en-US" kern="1200" dirty="0"/>
          </a:p>
        </p:txBody>
      </p:sp>
      <p:sp>
        <p:nvSpPr>
          <p:cNvPr id="90" name="Rectangle 3">
            <a:extLst>
              <a:ext uri="{FF2B5EF4-FFF2-40B4-BE49-F238E27FC236}">
                <a16:creationId xmlns:a16="http://schemas.microsoft.com/office/drawing/2014/main" id="{BF025540-34F3-C268-1444-EF8AE6E06A33}"/>
              </a:ext>
            </a:extLst>
          </p:cNvPr>
          <p:cNvSpPr txBox="1">
            <a:spLocks noChangeArrowheads="1"/>
          </p:cNvSpPr>
          <p:nvPr/>
        </p:nvSpPr>
        <p:spPr>
          <a:xfrm>
            <a:off x="372731" y="1600200"/>
            <a:ext cx="8393317"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Font typeface="Wingdings"/>
              <a:buNone/>
            </a:pPr>
            <a:r>
              <a:rPr lang="en-US" sz="2800" dirty="0"/>
              <a:t>The </a:t>
            </a:r>
            <a:r>
              <a:rPr lang="en-US" sz="2800" dirty="0">
                <a:solidFill>
                  <a:srgbClr val="00B050"/>
                </a:solidFill>
              </a:rPr>
              <a:t>current flow </a:t>
            </a:r>
            <a:r>
              <a:rPr lang="en-US" sz="2800" dirty="0"/>
              <a:t>in this network is 4.</a:t>
            </a:r>
          </a:p>
          <a:p>
            <a:pPr marL="0" indent="0" defTabSz="914400">
              <a:buFont typeface="Wingdings"/>
              <a:buNone/>
            </a:pPr>
            <a:endParaRPr lang="en-US" sz="2400" dirty="0"/>
          </a:p>
          <a:p>
            <a:pPr defTabSz="914400">
              <a:buFontTx/>
              <a:buChar char="-"/>
            </a:pPr>
            <a:r>
              <a:rPr lang="en-US" sz="2800" dirty="0"/>
              <a:t>Can you find a cut with </a:t>
            </a:r>
            <a:r>
              <a:rPr lang="en-US" sz="2800" dirty="0">
                <a:solidFill>
                  <a:srgbClr val="1600FF"/>
                </a:solidFill>
              </a:rPr>
              <a:t>net flow </a:t>
            </a:r>
            <a:r>
              <a:rPr lang="en-US" sz="2800" dirty="0"/>
              <a:t>equal to 4?</a:t>
            </a:r>
          </a:p>
          <a:p>
            <a:pPr defTabSz="914400">
              <a:buFontTx/>
              <a:buChar char="-"/>
            </a:pPr>
            <a:endParaRPr lang="en-US" sz="2800" dirty="0"/>
          </a:p>
          <a:p>
            <a:pPr defTabSz="914400">
              <a:buFontTx/>
              <a:buChar char="-"/>
            </a:pPr>
            <a:r>
              <a:rPr lang="en-US" sz="2800" dirty="0"/>
              <a:t>Can you find a cut with </a:t>
            </a:r>
            <a:r>
              <a:rPr lang="en-US" sz="2800" dirty="0">
                <a:solidFill>
                  <a:srgbClr val="FF0000"/>
                </a:solidFill>
              </a:rPr>
              <a:t>capacity</a:t>
            </a:r>
            <a:r>
              <a:rPr lang="en-US" sz="2800" dirty="0"/>
              <a:t> equal to 4?</a:t>
            </a:r>
          </a:p>
        </p:txBody>
      </p:sp>
    </p:spTree>
    <p:extLst>
      <p:ext uri="{BB962C8B-B14F-4D97-AF65-F5344CB8AC3E}">
        <p14:creationId xmlns:p14="http://schemas.microsoft.com/office/powerpoint/2010/main" val="69494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16D22-76BB-B3DB-D684-96E06FE20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F80B6-7229-9721-2162-469D22041B1E}"/>
              </a:ext>
            </a:extLst>
          </p:cNvPr>
          <p:cNvSpPr>
            <a:spLocks noGrp="1"/>
          </p:cNvSpPr>
          <p:nvPr>
            <p:ph type="title"/>
          </p:nvPr>
        </p:nvSpPr>
        <p:spPr/>
        <p:txBody>
          <a:bodyPr/>
          <a:lstStyle/>
          <a:p>
            <a:r>
              <a:rPr lang="en-US" dirty="0"/>
              <a:t>Flow constraints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39A12D-7894-4702-8471-CCB5D65351B3}"/>
                  </a:ext>
                </a:extLst>
              </p:cNvPr>
              <p:cNvSpPr>
                <a:spLocks noGrp="1"/>
              </p:cNvSpPr>
              <p:nvPr>
                <p:ph sz="quarter" idx="1"/>
              </p:nvPr>
            </p:nvSpPr>
            <p:spPr>
              <a:xfrm>
                <a:off x="612648" y="1600200"/>
                <a:ext cx="8153400" cy="3022334"/>
              </a:xfrm>
            </p:spPr>
            <p:txBody>
              <a:bodyPr>
                <a:normAutofit fontScale="92500" lnSpcReduction="20000"/>
              </a:bodyPr>
              <a:lstStyle/>
              <a:p>
                <a:pPr marL="0" indent="0">
                  <a:buNone/>
                </a:pPr>
                <a:r>
                  <a:rPr lang="en-US" sz="2800" dirty="0"/>
                  <a:t>What is a valid flow?</a:t>
                </a:r>
              </a:p>
              <a:p>
                <a:pPr marL="0" indent="0">
                  <a:buNone/>
                </a:pPr>
                <a:endParaRPr lang="en-US" sz="2800" dirty="0"/>
              </a:p>
              <a:p>
                <a:pPr marL="0" indent="0">
                  <a:buNone/>
                </a:pPr>
                <a:r>
                  <a:rPr lang="en-US" sz="2800" dirty="0"/>
                  <a:t>1. Flow along an edge cannot exceed its capacity</a:t>
                </a:r>
              </a:p>
              <a:p>
                <a:pPr marL="0" indent="0">
                  <a:buNone/>
                </a:pPr>
                <a:endParaRPr lang="en-US" sz="2800" dirty="0"/>
              </a:p>
              <a:p>
                <a:pPr marL="0" indent="0">
                  <a:buNone/>
                </a:pPr>
                <a:r>
                  <a:rPr lang="en-US" sz="2800" dirty="0"/>
                  <a:t>2. In-flow = out-flow for every vertex, except </a:t>
                </a:r>
                <a14:m>
                  <m:oMath xmlns:m="http://schemas.openxmlformats.org/officeDocument/2006/math">
                    <m:r>
                      <a:rPr lang="en-US" sz="2800" i="1" dirty="0" smtClean="0">
                        <a:latin typeface="Cambria Math" panose="02040503050406030204" pitchFamily="18" charset="0"/>
                      </a:rPr>
                      <m:t>𝑠</m:t>
                    </m:r>
                  </m:oMath>
                </a14:m>
                <a:r>
                  <a:rPr lang="en-US" sz="2800" dirty="0"/>
                  <a:t>, </a:t>
                </a:r>
                <a14:m>
                  <m:oMath xmlns:m="http://schemas.openxmlformats.org/officeDocument/2006/math">
                    <m:r>
                      <a:rPr lang="en-US" sz="2800" i="1" dirty="0" smtClean="0">
                        <a:latin typeface="Cambria Math" panose="02040503050406030204" pitchFamily="18" charset="0"/>
                      </a:rPr>
                      <m:t>𝑡</m:t>
                    </m:r>
                  </m:oMath>
                </a14:m>
                <a:endParaRPr lang="en-US" sz="2800" dirty="0"/>
              </a:p>
              <a:p>
                <a:pPr marL="0" indent="0">
                  <a:buNone/>
                </a:pPr>
                <a:endParaRPr lang="en-US" sz="2800" dirty="0"/>
              </a:p>
              <a:p>
                <a:pPr marL="0" indent="0">
                  <a:buNone/>
                </a:pPr>
                <a:r>
                  <a:rPr lang="en-US" sz="2800" dirty="0"/>
                  <a:t>3. Flows are non-negative</a:t>
                </a:r>
              </a:p>
            </p:txBody>
          </p:sp>
        </mc:Choice>
        <mc:Fallback xmlns="">
          <p:sp>
            <p:nvSpPr>
              <p:cNvPr id="3" name="Content Placeholder 2">
                <a:extLst>
                  <a:ext uri="{FF2B5EF4-FFF2-40B4-BE49-F238E27FC236}">
                    <a16:creationId xmlns:a16="http://schemas.microsoft.com/office/drawing/2014/main" id="{7339A12D-7894-4702-8471-CCB5D65351B3}"/>
                  </a:ext>
                </a:extLst>
              </p:cNvPr>
              <p:cNvSpPr>
                <a:spLocks noGrp="1" noRot="1" noChangeAspect="1" noMove="1" noResize="1" noEditPoints="1" noAdjustHandles="1" noChangeArrowheads="1" noChangeShapeType="1" noTextEdit="1"/>
              </p:cNvSpPr>
              <p:nvPr>
                <p:ph sz="quarter" idx="1"/>
              </p:nvPr>
            </p:nvSpPr>
            <p:spPr>
              <a:xfrm>
                <a:off x="612648" y="1600200"/>
                <a:ext cx="8153400" cy="3022334"/>
              </a:xfrm>
              <a:blipFill>
                <a:blip r:embed="rId3"/>
                <a:stretch>
                  <a:fillRect l="-1346" t="-4444"/>
                </a:stretch>
              </a:blipFill>
            </p:spPr>
            <p:txBody>
              <a:bodyPr/>
              <a:lstStyle/>
              <a:p>
                <a:r>
                  <a:rPr lang="en-US">
                    <a:noFill/>
                  </a:rPr>
                  <a:t> </a:t>
                </a:r>
              </a:p>
            </p:txBody>
          </p:sp>
        </mc:Fallback>
      </mc:AlternateContent>
      <p:grpSp>
        <p:nvGrpSpPr>
          <p:cNvPr id="27" name="Group 4">
            <a:extLst>
              <a:ext uri="{FF2B5EF4-FFF2-40B4-BE49-F238E27FC236}">
                <a16:creationId xmlns:a16="http://schemas.microsoft.com/office/drawing/2014/main" id="{A4307E5B-93D8-B5EF-57C3-B88F8F9CF168}"/>
              </a:ext>
            </a:extLst>
          </p:cNvPr>
          <p:cNvGrpSpPr>
            <a:grpSpLocks/>
          </p:cNvGrpSpPr>
          <p:nvPr/>
        </p:nvGrpSpPr>
        <p:grpSpPr bwMode="auto">
          <a:xfrm>
            <a:off x="2491773" y="5454079"/>
            <a:ext cx="554038" cy="533400"/>
            <a:chOff x="1824" y="2846"/>
            <a:chExt cx="349" cy="336"/>
          </a:xfrm>
        </p:grpSpPr>
        <p:sp>
          <p:nvSpPr>
            <p:cNvPr id="28" name="Oval 5">
              <a:extLst>
                <a:ext uri="{FF2B5EF4-FFF2-40B4-BE49-F238E27FC236}">
                  <a16:creationId xmlns:a16="http://schemas.microsoft.com/office/drawing/2014/main" id="{49829566-E44C-233F-7550-E84FF5755AFD}"/>
                </a:ext>
              </a:extLst>
            </p:cNvPr>
            <p:cNvSpPr>
              <a:spLocks noChangeArrowheads="1"/>
            </p:cNvSpPr>
            <p:nvPr/>
          </p:nvSpPr>
          <p:spPr bwMode="auto">
            <a:xfrm>
              <a:off x="1824" y="284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Text Box 6">
              <a:extLst>
                <a:ext uri="{FF2B5EF4-FFF2-40B4-BE49-F238E27FC236}">
                  <a16:creationId xmlns:a16="http://schemas.microsoft.com/office/drawing/2014/main" id="{E2229AD0-8E81-60AD-0B56-EEF5A49AAF46}"/>
                </a:ext>
              </a:extLst>
            </p:cNvPr>
            <p:cNvSpPr txBox="1">
              <a:spLocks noChangeArrowheads="1"/>
            </p:cNvSpPr>
            <p:nvPr/>
          </p:nvSpPr>
          <p:spPr bwMode="auto">
            <a:xfrm>
              <a:off x="1885" y="2860"/>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30" name="Group 7">
            <a:extLst>
              <a:ext uri="{FF2B5EF4-FFF2-40B4-BE49-F238E27FC236}">
                <a16:creationId xmlns:a16="http://schemas.microsoft.com/office/drawing/2014/main" id="{5E36DFFF-E584-2F58-8460-E90BF3A1DC93}"/>
              </a:ext>
            </a:extLst>
          </p:cNvPr>
          <p:cNvGrpSpPr>
            <a:grpSpLocks/>
          </p:cNvGrpSpPr>
          <p:nvPr/>
        </p:nvGrpSpPr>
        <p:grpSpPr bwMode="auto">
          <a:xfrm>
            <a:off x="4116160" y="4624449"/>
            <a:ext cx="533400" cy="533400"/>
            <a:chOff x="1824" y="2736"/>
            <a:chExt cx="336" cy="336"/>
          </a:xfrm>
        </p:grpSpPr>
        <p:sp>
          <p:nvSpPr>
            <p:cNvPr id="31" name="Oval 8">
              <a:extLst>
                <a:ext uri="{FF2B5EF4-FFF2-40B4-BE49-F238E27FC236}">
                  <a16:creationId xmlns:a16="http://schemas.microsoft.com/office/drawing/2014/main" id="{63793F2F-90AB-8F8F-C88E-7D8E3FA15B24}"/>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Text Box 9">
              <a:extLst>
                <a:ext uri="{FF2B5EF4-FFF2-40B4-BE49-F238E27FC236}">
                  <a16:creationId xmlns:a16="http://schemas.microsoft.com/office/drawing/2014/main" id="{4348ABD1-00FC-83AF-7705-8D81940EBE4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33" name="Group 7">
            <a:extLst>
              <a:ext uri="{FF2B5EF4-FFF2-40B4-BE49-F238E27FC236}">
                <a16:creationId xmlns:a16="http://schemas.microsoft.com/office/drawing/2014/main" id="{0EA3C02A-60DA-1FE1-3943-17092595B96B}"/>
              </a:ext>
            </a:extLst>
          </p:cNvPr>
          <p:cNvGrpSpPr>
            <a:grpSpLocks/>
          </p:cNvGrpSpPr>
          <p:nvPr/>
        </p:nvGrpSpPr>
        <p:grpSpPr bwMode="auto">
          <a:xfrm>
            <a:off x="4116160" y="6075498"/>
            <a:ext cx="533400" cy="533400"/>
            <a:chOff x="1824" y="2736"/>
            <a:chExt cx="336" cy="336"/>
          </a:xfrm>
        </p:grpSpPr>
        <p:sp>
          <p:nvSpPr>
            <p:cNvPr id="34" name="Oval 8">
              <a:extLst>
                <a:ext uri="{FF2B5EF4-FFF2-40B4-BE49-F238E27FC236}">
                  <a16:creationId xmlns:a16="http://schemas.microsoft.com/office/drawing/2014/main" id="{1DC372A0-8E7C-EA2F-94B1-76F5B3F8E014}"/>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 name="Text Box 9">
              <a:extLst>
                <a:ext uri="{FF2B5EF4-FFF2-40B4-BE49-F238E27FC236}">
                  <a16:creationId xmlns:a16="http://schemas.microsoft.com/office/drawing/2014/main" id="{A561A4BC-6CEE-8823-55DB-FEDC9C43CCB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36" name="Group 7">
            <a:extLst>
              <a:ext uri="{FF2B5EF4-FFF2-40B4-BE49-F238E27FC236}">
                <a16:creationId xmlns:a16="http://schemas.microsoft.com/office/drawing/2014/main" id="{926189A1-0739-63FE-63E3-A7328CCAADEB}"/>
              </a:ext>
            </a:extLst>
          </p:cNvPr>
          <p:cNvGrpSpPr>
            <a:grpSpLocks/>
          </p:cNvGrpSpPr>
          <p:nvPr/>
        </p:nvGrpSpPr>
        <p:grpSpPr bwMode="auto">
          <a:xfrm>
            <a:off x="5987692" y="5358360"/>
            <a:ext cx="533400" cy="533400"/>
            <a:chOff x="1824" y="2736"/>
            <a:chExt cx="336" cy="336"/>
          </a:xfrm>
        </p:grpSpPr>
        <p:sp>
          <p:nvSpPr>
            <p:cNvPr id="37" name="Oval 8">
              <a:extLst>
                <a:ext uri="{FF2B5EF4-FFF2-40B4-BE49-F238E27FC236}">
                  <a16:creationId xmlns:a16="http://schemas.microsoft.com/office/drawing/2014/main" id="{27BD1644-799D-A4A1-8D5A-235F76921E5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8" name="Text Box 9">
              <a:extLst>
                <a:ext uri="{FF2B5EF4-FFF2-40B4-BE49-F238E27FC236}">
                  <a16:creationId xmlns:a16="http://schemas.microsoft.com/office/drawing/2014/main" id="{169138FF-6754-5FB4-DCBA-0991267FE47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39" name="Straight Arrow Connector 38">
            <a:extLst>
              <a:ext uri="{FF2B5EF4-FFF2-40B4-BE49-F238E27FC236}">
                <a16:creationId xmlns:a16="http://schemas.microsoft.com/office/drawing/2014/main" id="{285BF3F2-7C45-46E3-E94D-DC90830C5EB9}"/>
              </a:ext>
            </a:extLst>
          </p:cNvPr>
          <p:cNvCxnSpPr>
            <a:stCxn id="28" idx="7"/>
            <a:endCxn id="31" idx="3"/>
          </p:cNvCxnSpPr>
          <p:nvPr/>
        </p:nvCxnSpPr>
        <p:spPr>
          <a:xfrm flipV="1">
            <a:off x="2947058" y="5079734"/>
            <a:ext cx="1247217" cy="452460"/>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CC93C3C-7866-C458-985F-C09F89CB8DCA}"/>
              </a:ext>
            </a:extLst>
          </p:cNvPr>
          <p:cNvCxnSpPr>
            <a:stCxn id="28" idx="5"/>
            <a:endCxn id="34" idx="2"/>
          </p:cNvCxnSpPr>
          <p:nvPr/>
        </p:nvCxnSpPr>
        <p:spPr>
          <a:xfrm>
            <a:off x="2947058" y="5909364"/>
            <a:ext cx="1169102" cy="432834"/>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4BB210A-79E7-D480-AF07-F2C40B75B178}"/>
              </a:ext>
            </a:extLst>
          </p:cNvPr>
          <p:cNvCxnSpPr>
            <a:stCxn id="34" idx="6"/>
            <a:endCxn id="37" idx="3"/>
          </p:cNvCxnSpPr>
          <p:nvPr/>
        </p:nvCxnSpPr>
        <p:spPr>
          <a:xfrm flipV="1">
            <a:off x="4649560" y="5813645"/>
            <a:ext cx="1416247" cy="528553"/>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9A5F5A25-F719-9354-3276-68CFEEE4949F}"/>
              </a:ext>
            </a:extLst>
          </p:cNvPr>
          <p:cNvCxnSpPr>
            <a:stCxn id="31" idx="4"/>
            <a:endCxn id="34" idx="0"/>
          </p:cNvCxnSpPr>
          <p:nvPr/>
        </p:nvCxnSpPr>
        <p:spPr>
          <a:xfrm>
            <a:off x="4382860" y="5157849"/>
            <a:ext cx="0" cy="917649"/>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660CCFE3-9185-4BFA-D4CA-1824A86167B7}"/>
              </a:ext>
            </a:extLst>
          </p:cNvPr>
          <p:cNvCxnSpPr>
            <a:stCxn id="31" idx="5"/>
            <a:endCxn id="37" idx="1"/>
          </p:cNvCxnSpPr>
          <p:nvPr/>
        </p:nvCxnSpPr>
        <p:spPr>
          <a:xfrm>
            <a:off x="4571445" y="5079734"/>
            <a:ext cx="1494362" cy="35674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Text Box 31">
            <a:extLst>
              <a:ext uri="{FF2B5EF4-FFF2-40B4-BE49-F238E27FC236}">
                <a16:creationId xmlns:a16="http://schemas.microsoft.com/office/drawing/2014/main" id="{B8021D82-70B4-A86A-144B-5BCE6985F2F8}"/>
              </a:ext>
            </a:extLst>
          </p:cNvPr>
          <p:cNvSpPr txBox="1">
            <a:spLocks noChangeArrowheads="1"/>
          </p:cNvSpPr>
          <p:nvPr/>
        </p:nvSpPr>
        <p:spPr bwMode="auto">
          <a:xfrm>
            <a:off x="2965877" y="4773131"/>
            <a:ext cx="99262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45" name="Text Box 31">
            <a:extLst>
              <a:ext uri="{FF2B5EF4-FFF2-40B4-BE49-F238E27FC236}">
                <a16:creationId xmlns:a16="http://schemas.microsoft.com/office/drawing/2014/main" id="{8170A4A2-9D2E-469B-C939-30FD35ABB185}"/>
              </a:ext>
            </a:extLst>
          </p:cNvPr>
          <p:cNvSpPr txBox="1">
            <a:spLocks noChangeArrowheads="1"/>
          </p:cNvSpPr>
          <p:nvPr/>
        </p:nvSpPr>
        <p:spPr bwMode="auto">
          <a:xfrm>
            <a:off x="5218524" y="6068116"/>
            <a:ext cx="118000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46" name="Text Box 31">
            <a:extLst>
              <a:ext uri="{FF2B5EF4-FFF2-40B4-BE49-F238E27FC236}">
                <a16:creationId xmlns:a16="http://schemas.microsoft.com/office/drawing/2014/main" id="{A48FA9B6-32EB-C176-5FA1-F0E1A58937B1}"/>
              </a:ext>
            </a:extLst>
          </p:cNvPr>
          <p:cNvSpPr txBox="1">
            <a:spLocks noChangeArrowheads="1"/>
          </p:cNvSpPr>
          <p:nvPr/>
        </p:nvSpPr>
        <p:spPr bwMode="auto">
          <a:xfrm>
            <a:off x="2839811" y="6114429"/>
            <a:ext cx="1143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7" name="Text Box 31">
            <a:extLst>
              <a:ext uri="{FF2B5EF4-FFF2-40B4-BE49-F238E27FC236}">
                <a16:creationId xmlns:a16="http://schemas.microsoft.com/office/drawing/2014/main" id="{3D18EBDD-5678-0CC0-FC2F-4343500961B4}"/>
              </a:ext>
            </a:extLst>
          </p:cNvPr>
          <p:cNvSpPr txBox="1">
            <a:spLocks noChangeArrowheads="1"/>
          </p:cNvSpPr>
          <p:nvPr/>
        </p:nvSpPr>
        <p:spPr bwMode="auto">
          <a:xfrm>
            <a:off x="5082642" y="4777401"/>
            <a:ext cx="101416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8" name="Text Box 31">
            <a:extLst>
              <a:ext uri="{FF2B5EF4-FFF2-40B4-BE49-F238E27FC236}">
                <a16:creationId xmlns:a16="http://schemas.microsoft.com/office/drawing/2014/main" id="{182E503B-1A2F-8CC7-77EA-D89D153745AB}"/>
              </a:ext>
            </a:extLst>
          </p:cNvPr>
          <p:cNvSpPr txBox="1">
            <a:spLocks noChangeArrowheads="1"/>
          </p:cNvSpPr>
          <p:nvPr/>
        </p:nvSpPr>
        <p:spPr bwMode="auto">
          <a:xfrm>
            <a:off x="4420282" y="5372192"/>
            <a:ext cx="85555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/30</a:t>
            </a:r>
            <a:endParaRPr lang="en-US" kern="1200" dirty="0"/>
          </a:p>
        </p:txBody>
      </p:sp>
    </p:spTree>
    <p:extLst>
      <p:ext uri="{BB962C8B-B14F-4D97-AF65-F5344CB8AC3E}">
        <p14:creationId xmlns:p14="http://schemas.microsoft.com/office/powerpoint/2010/main" val="21121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flow problem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2083410"/>
                <a:ext cx="8153400" cy="2223989"/>
              </a:xfrm>
            </p:spPr>
            <p:txBody>
              <a:bodyPr/>
              <a:lstStyle/>
              <a:p>
                <a:pPr marL="0" indent="0">
                  <a:buNone/>
                </a:pPr>
                <a:r>
                  <a:rPr lang="en-US" dirty="0"/>
                  <a:t>Given a flow network: </a:t>
                </a:r>
                <a:r>
                  <a:rPr lang="en-US" i="1" dirty="0">
                    <a:solidFill>
                      <a:srgbClr val="008000"/>
                    </a:solidFill>
                  </a:rPr>
                  <a:t>what is the maximum flow we can send from </a:t>
                </a:r>
                <a14:m>
                  <m:oMath xmlns:m="http://schemas.openxmlformats.org/officeDocument/2006/math">
                    <m:r>
                      <a:rPr lang="en-US" i="1" dirty="0" smtClean="0">
                        <a:solidFill>
                          <a:srgbClr val="008000"/>
                        </a:solidFill>
                        <a:latin typeface="Cambria Math" panose="02040503050406030204" pitchFamily="18" charset="0"/>
                      </a:rPr>
                      <m:t>𝑠</m:t>
                    </m:r>
                  </m:oMath>
                </a14:m>
                <a:r>
                  <a:rPr lang="en-US" i="1" dirty="0">
                    <a:solidFill>
                      <a:srgbClr val="008000"/>
                    </a:solidFill>
                  </a:rPr>
                  <a:t> to </a:t>
                </a:r>
                <a14:m>
                  <m:oMath xmlns:m="http://schemas.openxmlformats.org/officeDocument/2006/math">
                    <m:r>
                      <a:rPr lang="en-US" b="0" i="1" smtClean="0">
                        <a:solidFill>
                          <a:srgbClr val="008000"/>
                        </a:solidFill>
                        <a:latin typeface="Cambria Math" panose="02040503050406030204" pitchFamily="18" charset="0"/>
                      </a:rPr>
                      <m:t>𝑡</m:t>
                    </m:r>
                  </m:oMath>
                </a14:m>
                <a:r>
                  <a:rPr lang="en-US" i="1" dirty="0">
                    <a:solidFill>
                      <a:srgbClr val="008000"/>
                    </a:solidFill>
                  </a:rPr>
                  <a:t> that meets the flow constraints?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2083410"/>
                <a:ext cx="8153400" cy="2223989"/>
              </a:xfrm>
              <a:blipFill>
                <a:blip r:embed="rId3"/>
                <a:stretch>
                  <a:fillRect l="-1645" t="-2740"/>
                </a:stretch>
              </a:blipFill>
            </p:spPr>
            <p:txBody>
              <a:bodyPr/>
              <a:lstStyle/>
              <a:p>
                <a:r>
                  <a:rPr lang="en-US">
                    <a:noFill/>
                  </a:rPr>
                  <a:t> </a:t>
                </a:r>
              </a:p>
            </p:txBody>
          </p:sp>
        </mc:Fallback>
      </mc:AlternateContent>
      <p:grpSp>
        <p:nvGrpSpPr>
          <p:cNvPr id="26" name="Group 4">
            <a:extLst>
              <a:ext uri="{FF2B5EF4-FFF2-40B4-BE49-F238E27FC236}">
                <a16:creationId xmlns:a16="http://schemas.microsoft.com/office/drawing/2014/main" id="{BE432465-3FB8-729F-BDE6-31ECB61BEADE}"/>
              </a:ext>
            </a:extLst>
          </p:cNvPr>
          <p:cNvGrpSpPr>
            <a:grpSpLocks/>
          </p:cNvGrpSpPr>
          <p:nvPr/>
        </p:nvGrpSpPr>
        <p:grpSpPr bwMode="auto">
          <a:xfrm>
            <a:off x="2509691" y="5265494"/>
            <a:ext cx="554038" cy="533400"/>
            <a:chOff x="1824" y="2846"/>
            <a:chExt cx="349" cy="336"/>
          </a:xfrm>
        </p:grpSpPr>
        <p:sp>
          <p:nvSpPr>
            <p:cNvPr id="27" name="Oval 5">
              <a:extLst>
                <a:ext uri="{FF2B5EF4-FFF2-40B4-BE49-F238E27FC236}">
                  <a16:creationId xmlns:a16="http://schemas.microsoft.com/office/drawing/2014/main" id="{B89B0BC9-79AB-197E-3965-559DFF056CE2}"/>
                </a:ext>
              </a:extLst>
            </p:cNvPr>
            <p:cNvSpPr>
              <a:spLocks noChangeArrowheads="1"/>
            </p:cNvSpPr>
            <p:nvPr/>
          </p:nvSpPr>
          <p:spPr bwMode="auto">
            <a:xfrm>
              <a:off x="1824" y="284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6">
              <a:extLst>
                <a:ext uri="{FF2B5EF4-FFF2-40B4-BE49-F238E27FC236}">
                  <a16:creationId xmlns:a16="http://schemas.microsoft.com/office/drawing/2014/main" id="{8F158CC3-F6A8-D223-41E2-E9BCE216F78C}"/>
                </a:ext>
              </a:extLst>
            </p:cNvPr>
            <p:cNvSpPr txBox="1">
              <a:spLocks noChangeArrowheads="1"/>
            </p:cNvSpPr>
            <p:nvPr/>
          </p:nvSpPr>
          <p:spPr bwMode="auto">
            <a:xfrm>
              <a:off x="1885" y="2860"/>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29" name="Group 7">
            <a:extLst>
              <a:ext uri="{FF2B5EF4-FFF2-40B4-BE49-F238E27FC236}">
                <a16:creationId xmlns:a16="http://schemas.microsoft.com/office/drawing/2014/main" id="{F1B5A3AC-7BA2-25A8-44E4-C3D3B194C33A}"/>
              </a:ext>
            </a:extLst>
          </p:cNvPr>
          <p:cNvGrpSpPr>
            <a:grpSpLocks/>
          </p:cNvGrpSpPr>
          <p:nvPr/>
        </p:nvGrpSpPr>
        <p:grpSpPr bwMode="auto">
          <a:xfrm>
            <a:off x="4134078" y="4435864"/>
            <a:ext cx="533400" cy="533400"/>
            <a:chOff x="1824" y="2736"/>
            <a:chExt cx="336" cy="336"/>
          </a:xfrm>
        </p:grpSpPr>
        <p:sp>
          <p:nvSpPr>
            <p:cNvPr id="30" name="Oval 8">
              <a:extLst>
                <a:ext uri="{FF2B5EF4-FFF2-40B4-BE49-F238E27FC236}">
                  <a16:creationId xmlns:a16="http://schemas.microsoft.com/office/drawing/2014/main" id="{6D828921-CCE3-86AC-D451-FFAEEBA0E89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8D7A4A43-E89F-5D9A-33A2-73DC86F4A36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32" name="Group 7">
            <a:extLst>
              <a:ext uri="{FF2B5EF4-FFF2-40B4-BE49-F238E27FC236}">
                <a16:creationId xmlns:a16="http://schemas.microsoft.com/office/drawing/2014/main" id="{39D40F94-A40D-56AE-B796-088ED4C6F645}"/>
              </a:ext>
            </a:extLst>
          </p:cNvPr>
          <p:cNvGrpSpPr>
            <a:grpSpLocks/>
          </p:cNvGrpSpPr>
          <p:nvPr/>
        </p:nvGrpSpPr>
        <p:grpSpPr bwMode="auto">
          <a:xfrm>
            <a:off x="4134078" y="5886913"/>
            <a:ext cx="533400" cy="533400"/>
            <a:chOff x="1824" y="2736"/>
            <a:chExt cx="336" cy="336"/>
          </a:xfrm>
        </p:grpSpPr>
        <p:sp>
          <p:nvSpPr>
            <p:cNvPr id="33" name="Oval 8">
              <a:extLst>
                <a:ext uri="{FF2B5EF4-FFF2-40B4-BE49-F238E27FC236}">
                  <a16:creationId xmlns:a16="http://schemas.microsoft.com/office/drawing/2014/main" id="{62774B22-3F6B-DF25-4D8A-03923CB3107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4" name="Text Box 9">
              <a:extLst>
                <a:ext uri="{FF2B5EF4-FFF2-40B4-BE49-F238E27FC236}">
                  <a16:creationId xmlns:a16="http://schemas.microsoft.com/office/drawing/2014/main" id="{8CF3DA8E-E74C-8CEB-C1C3-B067228C31F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35" name="Group 7">
            <a:extLst>
              <a:ext uri="{FF2B5EF4-FFF2-40B4-BE49-F238E27FC236}">
                <a16:creationId xmlns:a16="http://schemas.microsoft.com/office/drawing/2014/main" id="{06AB4497-81B3-B5DF-48E7-E77069ED2662}"/>
              </a:ext>
            </a:extLst>
          </p:cNvPr>
          <p:cNvGrpSpPr>
            <a:grpSpLocks/>
          </p:cNvGrpSpPr>
          <p:nvPr/>
        </p:nvGrpSpPr>
        <p:grpSpPr bwMode="auto">
          <a:xfrm>
            <a:off x="6005610" y="5169775"/>
            <a:ext cx="533400" cy="533400"/>
            <a:chOff x="1824" y="2736"/>
            <a:chExt cx="336" cy="336"/>
          </a:xfrm>
        </p:grpSpPr>
        <p:sp>
          <p:nvSpPr>
            <p:cNvPr id="36" name="Oval 8">
              <a:extLst>
                <a:ext uri="{FF2B5EF4-FFF2-40B4-BE49-F238E27FC236}">
                  <a16:creationId xmlns:a16="http://schemas.microsoft.com/office/drawing/2014/main" id="{B201C677-F3F9-6B6B-981D-199FD2A19878}"/>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7" name="Text Box 9">
              <a:extLst>
                <a:ext uri="{FF2B5EF4-FFF2-40B4-BE49-F238E27FC236}">
                  <a16:creationId xmlns:a16="http://schemas.microsoft.com/office/drawing/2014/main" id="{3BE7C045-B682-3E6A-37C5-2ED97804765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38" name="Straight Arrow Connector 37">
            <a:extLst>
              <a:ext uri="{FF2B5EF4-FFF2-40B4-BE49-F238E27FC236}">
                <a16:creationId xmlns:a16="http://schemas.microsoft.com/office/drawing/2014/main" id="{8E57B1A8-E1F3-2C95-B8A8-1B0118FA2EE3}"/>
              </a:ext>
            </a:extLst>
          </p:cNvPr>
          <p:cNvCxnSpPr>
            <a:stCxn id="27" idx="7"/>
            <a:endCxn id="30" idx="3"/>
          </p:cNvCxnSpPr>
          <p:nvPr/>
        </p:nvCxnSpPr>
        <p:spPr>
          <a:xfrm flipV="1">
            <a:off x="2964976" y="4891149"/>
            <a:ext cx="1247217" cy="452460"/>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DA3C8D-50AC-2855-2432-DE22BD271B5D}"/>
              </a:ext>
            </a:extLst>
          </p:cNvPr>
          <p:cNvCxnSpPr>
            <a:stCxn id="27" idx="5"/>
            <a:endCxn id="33" idx="2"/>
          </p:cNvCxnSpPr>
          <p:nvPr/>
        </p:nvCxnSpPr>
        <p:spPr>
          <a:xfrm>
            <a:off x="2964976" y="5720779"/>
            <a:ext cx="1169102" cy="432834"/>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E8C2536B-FE02-D48D-5FAA-80AAA37F4245}"/>
              </a:ext>
            </a:extLst>
          </p:cNvPr>
          <p:cNvCxnSpPr>
            <a:stCxn id="33" idx="6"/>
            <a:endCxn id="36" idx="3"/>
          </p:cNvCxnSpPr>
          <p:nvPr/>
        </p:nvCxnSpPr>
        <p:spPr>
          <a:xfrm flipV="1">
            <a:off x="4667478" y="5625060"/>
            <a:ext cx="1416247" cy="528553"/>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1044406F-6EA2-3618-4873-5C5BF6C47F36}"/>
              </a:ext>
            </a:extLst>
          </p:cNvPr>
          <p:cNvCxnSpPr>
            <a:stCxn id="30" idx="4"/>
            <a:endCxn id="33" idx="0"/>
          </p:cNvCxnSpPr>
          <p:nvPr/>
        </p:nvCxnSpPr>
        <p:spPr>
          <a:xfrm>
            <a:off x="4400778" y="4969264"/>
            <a:ext cx="0" cy="917649"/>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3E69E0C-0C1D-09C3-809F-5C000224A4CF}"/>
              </a:ext>
            </a:extLst>
          </p:cNvPr>
          <p:cNvCxnSpPr>
            <a:stCxn id="30" idx="5"/>
            <a:endCxn id="36" idx="1"/>
          </p:cNvCxnSpPr>
          <p:nvPr/>
        </p:nvCxnSpPr>
        <p:spPr>
          <a:xfrm>
            <a:off x="4589363" y="4891149"/>
            <a:ext cx="1494362" cy="35674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Text Box 31">
            <a:extLst>
              <a:ext uri="{FF2B5EF4-FFF2-40B4-BE49-F238E27FC236}">
                <a16:creationId xmlns:a16="http://schemas.microsoft.com/office/drawing/2014/main" id="{5975C0EC-1281-F053-B4DE-AD661E62A232}"/>
              </a:ext>
            </a:extLst>
          </p:cNvPr>
          <p:cNvSpPr txBox="1">
            <a:spLocks noChangeArrowheads="1"/>
          </p:cNvSpPr>
          <p:nvPr/>
        </p:nvSpPr>
        <p:spPr bwMode="auto">
          <a:xfrm>
            <a:off x="2983795" y="4584546"/>
            <a:ext cx="99262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44" name="Text Box 31">
            <a:extLst>
              <a:ext uri="{FF2B5EF4-FFF2-40B4-BE49-F238E27FC236}">
                <a16:creationId xmlns:a16="http://schemas.microsoft.com/office/drawing/2014/main" id="{AB749675-F4E7-2257-D1A6-00045BC7D2D7}"/>
              </a:ext>
            </a:extLst>
          </p:cNvPr>
          <p:cNvSpPr txBox="1">
            <a:spLocks noChangeArrowheads="1"/>
          </p:cNvSpPr>
          <p:nvPr/>
        </p:nvSpPr>
        <p:spPr bwMode="auto">
          <a:xfrm>
            <a:off x="5236442" y="5814512"/>
            <a:ext cx="118000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45" name="Text Box 31">
            <a:extLst>
              <a:ext uri="{FF2B5EF4-FFF2-40B4-BE49-F238E27FC236}">
                <a16:creationId xmlns:a16="http://schemas.microsoft.com/office/drawing/2014/main" id="{0DE6484A-6752-7E64-4861-61B15D8FA49F}"/>
              </a:ext>
            </a:extLst>
          </p:cNvPr>
          <p:cNvSpPr txBox="1">
            <a:spLocks noChangeArrowheads="1"/>
          </p:cNvSpPr>
          <p:nvPr/>
        </p:nvSpPr>
        <p:spPr bwMode="auto">
          <a:xfrm>
            <a:off x="2857729" y="5925844"/>
            <a:ext cx="1143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6" name="Text Box 31">
            <a:extLst>
              <a:ext uri="{FF2B5EF4-FFF2-40B4-BE49-F238E27FC236}">
                <a16:creationId xmlns:a16="http://schemas.microsoft.com/office/drawing/2014/main" id="{D2CA7C55-E8DC-E683-62F2-E3887E950A9F}"/>
              </a:ext>
            </a:extLst>
          </p:cNvPr>
          <p:cNvSpPr txBox="1">
            <a:spLocks noChangeArrowheads="1"/>
          </p:cNvSpPr>
          <p:nvPr/>
        </p:nvSpPr>
        <p:spPr bwMode="auto">
          <a:xfrm>
            <a:off x="5100560" y="4588816"/>
            <a:ext cx="10141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7" name="Text Box 31">
            <a:extLst>
              <a:ext uri="{FF2B5EF4-FFF2-40B4-BE49-F238E27FC236}">
                <a16:creationId xmlns:a16="http://schemas.microsoft.com/office/drawing/2014/main" id="{EEAE7EAB-1F49-7958-1E6C-8FDB1200EB71}"/>
              </a:ext>
            </a:extLst>
          </p:cNvPr>
          <p:cNvSpPr txBox="1">
            <a:spLocks noChangeArrowheads="1"/>
          </p:cNvSpPr>
          <p:nvPr/>
        </p:nvSpPr>
        <p:spPr bwMode="auto">
          <a:xfrm>
            <a:off x="4438200" y="5183607"/>
            <a:ext cx="85555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/30</a:t>
            </a:r>
            <a:endParaRPr lang="en-US" kern="1200" dirty="0"/>
          </a:p>
        </p:txBody>
      </p:sp>
      <p:sp>
        <p:nvSpPr>
          <p:cNvPr id="48" name="TextBox 47">
            <a:extLst>
              <a:ext uri="{FF2B5EF4-FFF2-40B4-BE49-F238E27FC236}">
                <a16:creationId xmlns:a16="http://schemas.microsoft.com/office/drawing/2014/main" id="{4BFA9A77-D530-0500-4396-7D1977FD58A3}"/>
              </a:ext>
            </a:extLst>
          </p:cNvPr>
          <p:cNvSpPr txBox="1"/>
          <p:nvPr/>
        </p:nvSpPr>
        <p:spPr>
          <a:xfrm>
            <a:off x="6710002" y="4786233"/>
            <a:ext cx="1814728" cy="400110"/>
          </a:xfrm>
          <a:prstGeom prst="rect">
            <a:avLst/>
          </a:prstGeom>
          <a:noFill/>
        </p:spPr>
        <p:txBody>
          <a:bodyPr wrap="none" rtlCol="0">
            <a:spAutoFit/>
          </a:bodyPr>
          <a:lstStyle/>
          <a:p>
            <a:r>
              <a:rPr lang="en-US" sz="2000" dirty="0">
                <a:solidFill>
                  <a:srgbClr val="1600FF"/>
                </a:solidFill>
                <a:latin typeface="Aptos" panose="020B0004020202020204" pitchFamily="34" charset="0"/>
              </a:rPr>
              <a:t>flow</a:t>
            </a:r>
            <a:r>
              <a:rPr lang="en-US" sz="2000" dirty="0">
                <a:latin typeface="Aptos" panose="020B0004020202020204" pitchFamily="34" charset="0"/>
              </a:rPr>
              <a:t> value = 30</a:t>
            </a:r>
          </a:p>
        </p:txBody>
      </p:sp>
    </p:spTree>
    <p:extLst>
      <p:ext uri="{BB962C8B-B14F-4D97-AF65-F5344CB8AC3E}">
        <p14:creationId xmlns:p14="http://schemas.microsoft.com/office/powerpoint/2010/main" val="21164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network flow</a:t>
            </a:r>
          </a:p>
          <a:p>
            <a:pPr lvl="1"/>
            <a:r>
              <a:rPr lang="en-US" dirty="0"/>
              <a:t>water, electricity, sewage, cellular…</a:t>
            </a:r>
          </a:p>
          <a:p>
            <a:pPr lvl="1"/>
            <a:r>
              <a:rPr lang="en-US" dirty="0"/>
              <a:t>traffic/transportation capacity</a:t>
            </a:r>
          </a:p>
          <a:p>
            <a:pPr marL="0" indent="0">
              <a:buNone/>
            </a:pPr>
            <a:endParaRPr lang="en-US" dirty="0"/>
          </a:p>
          <a:p>
            <a:pPr marL="0" indent="0">
              <a:buNone/>
            </a:pPr>
            <a:r>
              <a:rPr lang="en-US" dirty="0"/>
              <a:t>bipartite matching</a:t>
            </a:r>
          </a:p>
          <a:p>
            <a:pPr marL="0" indent="0">
              <a:buNone/>
            </a:pPr>
            <a:endParaRPr lang="en-US" dirty="0"/>
          </a:p>
          <a:p>
            <a:pPr marL="0" indent="0">
              <a:buNone/>
            </a:pPr>
            <a:r>
              <a:rPr lang="en-US" dirty="0"/>
              <a:t>sports elimination</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7194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dirty="0"/>
              <a:t>Max flow origins</a:t>
            </a:r>
          </a:p>
        </p:txBody>
      </p:sp>
      <p:sp>
        <p:nvSpPr>
          <p:cNvPr id="1060867" name="Rectangle 3"/>
          <p:cNvSpPr>
            <a:spLocks noGrp="1" noChangeArrowheads="1"/>
          </p:cNvSpPr>
          <p:nvPr>
            <p:ph type="body" idx="1"/>
          </p:nvPr>
        </p:nvSpPr>
        <p:spPr>
          <a:xfrm>
            <a:off x="372731" y="1600200"/>
            <a:ext cx="8393317" cy="4495800"/>
          </a:xfrm>
        </p:spPr>
        <p:txBody>
          <a:bodyPr>
            <a:noAutofit/>
          </a:bodyPr>
          <a:lstStyle/>
          <a:p>
            <a:pPr marL="0" indent="0">
              <a:buNone/>
            </a:pPr>
            <a:r>
              <a:rPr lang="en-US" sz="2400" dirty="0"/>
              <a:t>Rail networks of the Soviet Union in the 1950’s</a:t>
            </a:r>
          </a:p>
          <a:p>
            <a:pPr marL="0" indent="0">
              <a:buNone/>
            </a:pPr>
            <a:r>
              <a:rPr lang="en-US" sz="2400" dirty="0"/>
              <a:t>The US wanted to assess how quickly the Soviet Union could get supplies through its rail network to satellite states in Eastern Europe.</a:t>
            </a:r>
          </a:p>
          <a:p>
            <a:pPr marL="0" indent="0">
              <a:buNone/>
            </a:pPr>
            <a:endParaRPr lang="en-US" sz="2400" dirty="0"/>
          </a:p>
          <a:p>
            <a:pPr marL="0" indent="0">
              <a:buNone/>
            </a:pPr>
            <a:r>
              <a:rPr lang="en-US" sz="2400" dirty="0"/>
              <a:t>Also wanted to know which rails it could destroy most easily to cut off the satellite states from the rest of the Soviet Union.</a:t>
            </a:r>
          </a:p>
          <a:p>
            <a:pPr marL="0" indent="0">
              <a:buNone/>
            </a:pPr>
            <a:endParaRPr lang="en-US" sz="2400" dirty="0"/>
          </a:p>
          <a:p>
            <a:pPr marL="0" indent="0">
              <a:buNone/>
            </a:pPr>
            <a:r>
              <a:rPr lang="en-US" sz="2400" dirty="0"/>
              <a:t>These two problems are closely related: solving the </a:t>
            </a:r>
            <a:r>
              <a:rPr lang="en-US" sz="2400" b="1" dirty="0">
                <a:solidFill>
                  <a:schemeClr val="accent1"/>
                </a:solidFill>
              </a:rPr>
              <a:t>max flow problem</a:t>
            </a:r>
            <a:r>
              <a:rPr lang="en-US" sz="2400" dirty="0"/>
              <a:t> also solves the </a:t>
            </a:r>
            <a:r>
              <a:rPr lang="en-US" sz="2400" b="1" dirty="0">
                <a:solidFill>
                  <a:schemeClr val="accent1"/>
                </a:solidFill>
              </a:rPr>
              <a:t>min cut problem</a:t>
            </a:r>
            <a:r>
              <a:rPr lang="en-US" sz="2400" dirty="0"/>
              <a:t> of figuring out the cheapest way to cut off the Soviet Union from its satellites.</a:t>
            </a:r>
          </a:p>
        </p:txBody>
      </p:sp>
      <p:sp>
        <p:nvSpPr>
          <p:cNvPr id="1060868" name="Text Box 4"/>
          <p:cNvSpPr txBox="1">
            <a:spLocks noChangeArrowheads="1"/>
          </p:cNvSpPr>
          <p:nvPr/>
        </p:nvSpPr>
        <p:spPr bwMode="auto">
          <a:xfrm>
            <a:off x="882650" y="6312557"/>
            <a:ext cx="3814763"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t>Source:  </a:t>
            </a:r>
            <a:r>
              <a:rPr lang="en-US" dirty="0" err="1"/>
              <a:t>lbackstrom</a:t>
            </a:r>
            <a:r>
              <a:rPr lang="en-US" dirty="0"/>
              <a:t>, The Importance of Algorithms, at </a:t>
            </a:r>
            <a:r>
              <a:rPr lang="en-US" dirty="0" err="1"/>
              <a:t>www.topcoder.com</a:t>
            </a:r>
            <a:r>
              <a:rPr lang="en-US" dirty="0"/>
              <a:t> </a:t>
            </a:r>
          </a:p>
        </p:txBody>
      </p:sp>
    </p:spTree>
    <p:extLst>
      <p:ext uri="{BB962C8B-B14F-4D97-AF65-F5344CB8AC3E}">
        <p14:creationId xmlns:p14="http://schemas.microsoft.com/office/powerpoint/2010/main" val="37350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0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0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08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08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E07A-A326-04FA-273C-32280EEE65BF}"/>
              </a:ext>
            </a:extLst>
          </p:cNvPr>
          <p:cNvSpPr>
            <a:spLocks noGrp="1"/>
          </p:cNvSpPr>
          <p:nvPr>
            <p:ph type="title"/>
          </p:nvPr>
        </p:nvSpPr>
        <p:spPr/>
        <p:txBody>
          <a:bodyPr/>
          <a:lstStyle/>
          <a:p>
            <a:r>
              <a:rPr lang="en-US" dirty="0"/>
              <a:t>Check in</a:t>
            </a:r>
          </a:p>
        </p:txBody>
      </p:sp>
      <p:grpSp>
        <p:nvGrpSpPr>
          <p:cNvPr id="40" name="Group 4">
            <a:extLst>
              <a:ext uri="{FF2B5EF4-FFF2-40B4-BE49-F238E27FC236}">
                <a16:creationId xmlns:a16="http://schemas.microsoft.com/office/drawing/2014/main" id="{62BE4B0D-E5BE-2B93-734C-C46EB5418593}"/>
              </a:ext>
            </a:extLst>
          </p:cNvPr>
          <p:cNvGrpSpPr>
            <a:grpSpLocks/>
          </p:cNvGrpSpPr>
          <p:nvPr/>
        </p:nvGrpSpPr>
        <p:grpSpPr bwMode="auto">
          <a:xfrm>
            <a:off x="1369402" y="5395798"/>
            <a:ext cx="533400" cy="533400"/>
            <a:chOff x="1824" y="2736"/>
            <a:chExt cx="336" cy="336"/>
          </a:xfrm>
        </p:grpSpPr>
        <p:sp>
          <p:nvSpPr>
            <p:cNvPr id="41" name="Oval 5">
              <a:extLst>
                <a:ext uri="{FF2B5EF4-FFF2-40B4-BE49-F238E27FC236}">
                  <a16:creationId xmlns:a16="http://schemas.microsoft.com/office/drawing/2014/main" id="{19CC101F-8ABE-FA84-AF6F-58173D7C095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2" name="Text Box 6">
              <a:extLst>
                <a:ext uri="{FF2B5EF4-FFF2-40B4-BE49-F238E27FC236}">
                  <a16:creationId xmlns:a16="http://schemas.microsoft.com/office/drawing/2014/main" id="{B16F6ED7-79C6-FBFD-2BCB-DEC733FD50A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3" name="Group 7">
            <a:extLst>
              <a:ext uri="{FF2B5EF4-FFF2-40B4-BE49-F238E27FC236}">
                <a16:creationId xmlns:a16="http://schemas.microsoft.com/office/drawing/2014/main" id="{A6C122ED-2BAC-375D-9AF8-64AA2B6AC19E}"/>
              </a:ext>
            </a:extLst>
          </p:cNvPr>
          <p:cNvGrpSpPr>
            <a:grpSpLocks/>
          </p:cNvGrpSpPr>
          <p:nvPr/>
        </p:nvGrpSpPr>
        <p:grpSpPr bwMode="auto">
          <a:xfrm>
            <a:off x="2993792" y="4481398"/>
            <a:ext cx="533400" cy="533400"/>
            <a:chOff x="1824" y="2736"/>
            <a:chExt cx="336" cy="336"/>
          </a:xfrm>
        </p:grpSpPr>
        <p:sp>
          <p:nvSpPr>
            <p:cNvPr id="44" name="Oval 8">
              <a:extLst>
                <a:ext uri="{FF2B5EF4-FFF2-40B4-BE49-F238E27FC236}">
                  <a16:creationId xmlns:a16="http://schemas.microsoft.com/office/drawing/2014/main" id="{82A2C320-08ED-13A9-B889-23E9EF4247B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5" name="Text Box 9">
              <a:extLst>
                <a:ext uri="{FF2B5EF4-FFF2-40B4-BE49-F238E27FC236}">
                  <a16:creationId xmlns:a16="http://schemas.microsoft.com/office/drawing/2014/main" id="{464C0E1F-F13D-6494-822E-4D25734797A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46" name="Group 45">
            <a:extLst>
              <a:ext uri="{FF2B5EF4-FFF2-40B4-BE49-F238E27FC236}">
                <a16:creationId xmlns:a16="http://schemas.microsoft.com/office/drawing/2014/main" id="{D39061EF-5908-CA62-8F41-89AE44DDA90A}"/>
              </a:ext>
            </a:extLst>
          </p:cNvPr>
          <p:cNvGrpSpPr>
            <a:grpSpLocks/>
          </p:cNvGrpSpPr>
          <p:nvPr/>
        </p:nvGrpSpPr>
        <p:grpSpPr bwMode="auto">
          <a:xfrm>
            <a:off x="2993792" y="6060770"/>
            <a:ext cx="533400" cy="533400"/>
            <a:chOff x="1824" y="2736"/>
            <a:chExt cx="336" cy="336"/>
          </a:xfrm>
        </p:grpSpPr>
        <p:sp>
          <p:nvSpPr>
            <p:cNvPr id="47" name="Oval 46">
              <a:extLst>
                <a:ext uri="{FF2B5EF4-FFF2-40B4-BE49-F238E27FC236}">
                  <a16:creationId xmlns:a16="http://schemas.microsoft.com/office/drawing/2014/main" id="{138397D1-F359-15A9-BB05-70DECC4A026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 name="Text Box 9">
              <a:extLst>
                <a:ext uri="{FF2B5EF4-FFF2-40B4-BE49-F238E27FC236}">
                  <a16:creationId xmlns:a16="http://schemas.microsoft.com/office/drawing/2014/main" id="{4A3E12F7-B0C0-AD8E-FE14-DC0B0E8A5B8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49" name="Group 7">
            <a:extLst>
              <a:ext uri="{FF2B5EF4-FFF2-40B4-BE49-F238E27FC236}">
                <a16:creationId xmlns:a16="http://schemas.microsoft.com/office/drawing/2014/main" id="{099FE507-5081-1929-843C-E04B6361A750}"/>
              </a:ext>
            </a:extLst>
          </p:cNvPr>
          <p:cNvGrpSpPr>
            <a:grpSpLocks/>
          </p:cNvGrpSpPr>
          <p:nvPr/>
        </p:nvGrpSpPr>
        <p:grpSpPr bwMode="auto">
          <a:xfrm>
            <a:off x="7648486" y="5303396"/>
            <a:ext cx="533400" cy="533400"/>
            <a:chOff x="1824" y="2736"/>
            <a:chExt cx="336" cy="336"/>
          </a:xfrm>
        </p:grpSpPr>
        <p:sp>
          <p:nvSpPr>
            <p:cNvPr id="50" name="Oval 8">
              <a:extLst>
                <a:ext uri="{FF2B5EF4-FFF2-40B4-BE49-F238E27FC236}">
                  <a16:creationId xmlns:a16="http://schemas.microsoft.com/office/drawing/2014/main" id="{C3B0B276-C8A8-E6A9-8584-E66D7F812DB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 name="Text Box 9">
              <a:extLst>
                <a:ext uri="{FF2B5EF4-FFF2-40B4-BE49-F238E27FC236}">
                  <a16:creationId xmlns:a16="http://schemas.microsoft.com/office/drawing/2014/main" id="{03073D29-FAE6-30B7-E862-2F6CBD6E63A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2" name="Straight Arrow Connector 51">
            <a:extLst>
              <a:ext uri="{FF2B5EF4-FFF2-40B4-BE49-F238E27FC236}">
                <a16:creationId xmlns:a16="http://schemas.microsoft.com/office/drawing/2014/main" id="{2D0CC181-6CBA-A4C3-F639-6A9C515BFCB5}"/>
              </a:ext>
            </a:extLst>
          </p:cNvPr>
          <p:cNvCxnSpPr>
            <a:cxnSpLocks/>
            <a:stCxn id="41" idx="7"/>
            <a:endCxn id="44" idx="2"/>
          </p:cNvCxnSpPr>
          <p:nvPr/>
        </p:nvCxnSpPr>
        <p:spPr>
          <a:xfrm flipV="1">
            <a:off x="1824687" y="4748098"/>
            <a:ext cx="1169105" cy="72581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F5AAABA5-491B-56D9-356F-3C0A22AF7D96}"/>
              </a:ext>
            </a:extLst>
          </p:cNvPr>
          <p:cNvCxnSpPr>
            <a:stCxn id="41" idx="5"/>
            <a:endCxn id="47" idx="2"/>
          </p:cNvCxnSpPr>
          <p:nvPr/>
        </p:nvCxnSpPr>
        <p:spPr>
          <a:xfrm>
            <a:off x="1824687" y="5851083"/>
            <a:ext cx="1169105" cy="4763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517ABFF3-FB5E-C203-B805-069423F4FD8D}"/>
              </a:ext>
            </a:extLst>
          </p:cNvPr>
          <p:cNvCxnSpPr>
            <a:stCxn id="47" idx="6"/>
            <a:endCxn id="66" idx="2"/>
          </p:cNvCxnSpPr>
          <p:nvPr/>
        </p:nvCxnSpPr>
        <p:spPr>
          <a:xfrm>
            <a:off x="3527192" y="632747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38EF5C9A-4B5C-C4F8-C96C-3B41CA75B789}"/>
              </a:ext>
            </a:extLst>
          </p:cNvPr>
          <p:cNvCxnSpPr>
            <a:cxnSpLocks/>
          </p:cNvCxnSpPr>
          <p:nvPr/>
        </p:nvCxnSpPr>
        <p:spPr>
          <a:xfrm flipH="1" flipV="1">
            <a:off x="3238506" y="5052978"/>
            <a:ext cx="38100" cy="99009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7502F65-653F-6E12-DECD-03FEF60FE425}"/>
              </a:ext>
            </a:extLst>
          </p:cNvPr>
          <p:cNvCxnSpPr>
            <a:stCxn id="44" idx="6"/>
            <a:endCxn id="63" idx="2"/>
          </p:cNvCxnSpPr>
          <p:nvPr/>
        </p:nvCxnSpPr>
        <p:spPr>
          <a:xfrm>
            <a:off x="3527192" y="4748098"/>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Text Box 31">
            <a:extLst>
              <a:ext uri="{FF2B5EF4-FFF2-40B4-BE49-F238E27FC236}">
                <a16:creationId xmlns:a16="http://schemas.microsoft.com/office/drawing/2014/main" id="{BD1E74CC-35ED-EA8C-ED41-2B82FAAB51A9}"/>
              </a:ext>
            </a:extLst>
          </p:cNvPr>
          <p:cNvSpPr txBox="1">
            <a:spLocks noChangeArrowheads="1"/>
          </p:cNvSpPr>
          <p:nvPr/>
        </p:nvSpPr>
        <p:spPr bwMode="auto">
          <a:xfrm>
            <a:off x="1835661" y="4709998"/>
            <a:ext cx="8544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3</a:t>
            </a:r>
            <a:endParaRPr lang="en-US" kern="1200" dirty="0"/>
          </a:p>
        </p:txBody>
      </p:sp>
      <p:sp>
        <p:nvSpPr>
          <p:cNvPr id="58" name="Text Box 31">
            <a:extLst>
              <a:ext uri="{FF2B5EF4-FFF2-40B4-BE49-F238E27FC236}">
                <a16:creationId xmlns:a16="http://schemas.microsoft.com/office/drawing/2014/main" id="{C468567F-641D-035D-AB47-6046CB69FC8D}"/>
              </a:ext>
            </a:extLst>
          </p:cNvPr>
          <p:cNvSpPr txBox="1">
            <a:spLocks noChangeArrowheads="1"/>
          </p:cNvSpPr>
          <p:nvPr/>
        </p:nvSpPr>
        <p:spPr bwMode="auto">
          <a:xfrm>
            <a:off x="4290039" y="6320697"/>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1/</a:t>
            </a:r>
            <a:r>
              <a:rPr lang="en-US" dirty="0"/>
              <a:t>3</a:t>
            </a:r>
            <a:endParaRPr lang="en-US" kern="1200" dirty="0"/>
          </a:p>
        </p:txBody>
      </p:sp>
      <p:sp>
        <p:nvSpPr>
          <p:cNvPr id="59" name="Text Box 31">
            <a:extLst>
              <a:ext uri="{FF2B5EF4-FFF2-40B4-BE49-F238E27FC236}">
                <a16:creationId xmlns:a16="http://schemas.microsoft.com/office/drawing/2014/main" id="{86F423FB-B415-795C-3572-F4AC124674AA}"/>
              </a:ext>
            </a:extLst>
          </p:cNvPr>
          <p:cNvSpPr txBox="1">
            <a:spLocks noChangeArrowheads="1"/>
          </p:cNvSpPr>
          <p:nvPr/>
        </p:nvSpPr>
        <p:spPr bwMode="auto">
          <a:xfrm>
            <a:off x="2106013" y="6128491"/>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2/</a:t>
            </a:r>
            <a:r>
              <a:rPr lang="en-US" dirty="0"/>
              <a:t>2</a:t>
            </a:r>
            <a:endParaRPr lang="en-US" kern="1200" dirty="0"/>
          </a:p>
        </p:txBody>
      </p:sp>
      <p:sp>
        <p:nvSpPr>
          <p:cNvPr id="60" name="Text Box 31">
            <a:extLst>
              <a:ext uri="{FF2B5EF4-FFF2-40B4-BE49-F238E27FC236}">
                <a16:creationId xmlns:a16="http://schemas.microsoft.com/office/drawing/2014/main" id="{F881B656-7251-1578-05A2-2251FA811C26}"/>
              </a:ext>
            </a:extLst>
          </p:cNvPr>
          <p:cNvSpPr txBox="1">
            <a:spLocks noChangeArrowheads="1"/>
          </p:cNvSpPr>
          <p:nvPr/>
        </p:nvSpPr>
        <p:spPr bwMode="auto">
          <a:xfrm>
            <a:off x="4123766" y="4367579"/>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61" name="Text Box 31">
            <a:extLst>
              <a:ext uri="{FF2B5EF4-FFF2-40B4-BE49-F238E27FC236}">
                <a16:creationId xmlns:a16="http://schemas.microsoft.com/office/drawing/2014/main" id="{FFECF10A-43CC-9F79-D9F4-AE4392E1158E}"/>
              </a:ext>
            </a:extLst>
          </p:cNvPr>
          <p:cNvSpPr txBox="1">
            <a:spLocks noChangeArrowheads="1"/>
          </p:cNvSpPr>
          <p:nvPr/>
        </p:nvSpPr>
        <p:spPr bwMode="auto">
          <a:xfrm>
            <a:off x="3279542" y="5319354"/>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1/</a:t>
            </a:r>
            <a:r>
              <a:rPr lang="en-US" dirty="0"/>
              <a:t>3</a:t>
            </a:r>
            <a:endParaRPr lang="en-US" kern="1200" dirty="0"/>
          </a:p>
        </p:txBody>
      </p:sp>
      <p:grpSp>
        <p:nvGrpSpPr>
          <p:cNvPr id="62" name="Group 7">
            <a:extLst>
              <a:ext uri="{FF2B5EF4-FFF2-40B4-BE49-F238E27FC236}">
                <a16:creationId xmlns:a16="http://schemas.microsoft.com/office/drawing/2014/main" id="{BC1FA83A-B28F-A168-CB2D-5CED65A55063}"/>
              </a:ext>
            </a:extLst>
          </p:cNvPr>
          <p:cNvGrpSpPr>
            <a:grpSpLocks/>
          </p:cNvGrpSpPr>
          <p:nvPr/>
        </p:nvGrpSpPr>
        <p:grpSpPr bwMode="auto">
          <a:xfrm>
            <a:off x="5713897" y="4481398"/>
            <a:ext cx="533400" cy="533400"/>
            <a:chOff x="1824" y="2736"/>
            <a:chExt cx="336" cy="336"/>
          </a:xfrm>
        </p:grpSpPr>
        <p:sp>
          <p:nvSpPr>
            <p:cNvPr id="63" name="Oval 8">
              <a:extLst>
                <a:ext uri="{FF2B5EF4-FFF2-40B4-BE49-F238E27FC236}">
                  <a16:creationId xmlns:a16="http://schemas.microsoft.com/office/drawing/2014/main" id="{2218E9C0-8886-E844-B055-729137FE1C0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 name="Text Box 9">
              <a:extLst>
                <a:ext uri="{FF2B5EF4-FFF2-40B4-BE49-F238E27FC236}">
                  <a16:creationId xmlns:a16="http://schemas.microsoft.com/office/drawing/2014/main" id="{FFED8223-E634-87F3-E9B9-4D219B12391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65" name="Group 7">
            <a:extLst>
              <a:ext uri="{FF2B5EF4-FFF2-40B4-BE49-F238E27FC236}">
                <a16:creationId xmlns:a16="http://schemas.microsoft.com/office/drawing/2014/main" id="{DB517C82-0759-FAD9-A78B-B1315553034B}"/>
              </a:ext>
            </a:extLst>
          </p:cNvPr>
          <p:cNvGrpSpPr>
            <a:grpSpLocks/>
          </p:cNvGrpSpPr>
          <p:nvPr/>
        </p:nvGrpSpPr>
        <p:grpSpPr bwMode="auto">
          <a:xfrm>
            <a:off x="5713897" y="6060770"/>
            <a:ext cx="533400" cy="533400"/>
            <a:chOff x="1824" y="2736"/>
            <a:chExt cx="336" cy="336"/>
          </a:xfrm>
        </p:grpSpPr>
        <p:sp>
          <p:nvSpPr>
            <p:cNvPr id="66" name="Oval 8">
              <a:extLst>
                <a:ext uri="{FF2B5EF4-FFF2-40B4-BE49-F238E27FC236}">
                  <a16:creationId xmlns:a16="http://schemas.microsoft.com/office/drawing/2014/main" id="{3668869C-5325-FCFF-6F52-FFC672BED7A9}"/>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 name="Text Box 9">
              <a:extLst>
                <a:ext uri="{FF2B5EF4-FFF2-40B4-BE49-F238E27FC236}">
                  <a16:creationId xmlns:a16="http://schemas.microsoft.com/office/drawing/2014/main" id="{574AF8B3-50A1-B9EB-5F96-C209F9A1792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68" name="Straight Arrow Connector 67">
            <a:extLst>
              <a:ext uri="{FF2B5EF4-FFF2-40B4-BE49-F238E27FC236}">
                <a16:creationId xmlns:a16="http://schemas.microsoft.com/office/drawing/2014/main" id="{22B8FCFE-8F26-2FAB-E36D-89A469B33815}"/>
              </a:ext>
            </a:extLst>
          </p:cNvPr>
          <p:cNvCxnSpPr>
            <a:stCxn id="63" idx="4"/>
            <a:endCxn id="66" idx="0"/>
          </p:cNvCxnSpPr>
          <p:nvPr/>
        </p:nvCxnSpPr>
        <p:spPr>
          <a:xfrm>
            <a:off x="5980597" y="5014798"/>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2FD8C97-F9A9-6E56-FE1B-209BE9C20CD2}"/>
              </a:ext>
            </a:extLst>
          </p:cNvPr>
          <p:cNvCxnSpPr>
            <a:cxnSpLocks/>
            <a:stCxn id="63" idx="3"/>
          </p:cNvCxnSpPr>
          <p:nvPr/>
        </p:nvCxnSpPr>
        <p:spPr>
          <a:xfrm flipH="1">
            <a:off x="3527192" y="4936683"/>
            <a:ext cx="2264820" cy="127854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2A6D4D08-7487-2734-18F1-573717B845A0}"/>
              </a:ext>
            </a:extLst>
          </p:cNvPr>
          <p:cNvCxnSpPr>
            <a:stCxn id="63" idx="6"/>
            <a:endCxn id="50" idx="1"/>
          </p:cNvCxnSpPr>
          <p:nvPr/>
        </p:nvCxnSpPr>
        <p:spPr>
          <a:xfrm>
            <a:off x="6247297" y="4748098"/>
            <a:ext cx="1479304" cy="63341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6B5499E0-4F14-128A-3A89-8107651F0EB1}"/>
              </a:ext>
            </a:extLst>
          </p:cNvPr>
          <p:cNvCxnSpPr>
            <a:cxnSpLocks/>
            <a:stCxn id="66" idx="6"/>
            <a:endCxn id="50" idx="3"/>
          </p:cNvCxnSpPr>
          <p:nvPr/>
        </p:nvCxnSpPr>
        <p:spPr>
          <a:xfrm flipV="1">
            <a:off x="6247297" y="5758681"/>
            <a:ext cx="1479304" cy="56878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 Box 31">
            <a:extLst>
              <a:ext uri="{FF2B5EF4-FFF2-40B4-BE49-F238E27FC236}">
                <a16:creationId xmlns:a16="http://schemas.microsoft.com/office/drawing/2014/main" id="{CDF4A9CB-7DEE-37B2-A1E0-A79640937ED9}"/>
              </a:ext>
            </a:extLst>
          </p:cNvPr>
          <p:cNvSpPr txBox="1">
            <a:spLocks noChangeArrowheads="1"/>
          </p:cNvSpPr>
          <p:nvPr/>
        </p:nvSpPr>
        <p:spPr bwMode="auto">
          <a:xfrm>
            <a:off x="5980597" y="525403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3</a:t>
            </a:r>
            <a:endParaRPr lang="en-US" kern="1200" dirty="0"/>
          </a:p>
        </p:txBody>
      </p:sp>
      <p:sp>
        <p:nvSpPr>
          <p:cNvPr id="73" name="Text Box 31">
            <a:extLst>
              <a:ext uri="{FF2B5EF4-FFF2-40B4-BE49-F238E27FC236}">
                <a16:creationId xmlns:a16="http://schemas.microsoft.com/office/drawing/2014/main" id="{47DCA42F-5B79-15A7-0A34-D05154FB9FE9}"/>
              </a:ext>
            </a:extLst>
          </p:cNvPr>
          <p:cNvSpPr txBox="1">
            <a:spLocks noChangeArrowheads="1"/>
          </p:cNvSpPr>
          <p:nvPr/>
        </p:nvSpPr>
        <p:spPr bwMode="auto">
          <a:xfrm>
            <a:off x="6907989" y="473429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74" name="Text Box 31">
            <a:extLst>
              <a:ext uri="{FF2B5EF4-FFF2-40B4-BE49-F238E27FC236}">
                <a16:creationId xmlns:a16="http://schemas.microsoft.com/office/drawing/2014/main" id="{6EEAA20D-2446-388F-0E21-01560F65344B}"/>
              </a:ext>
            </a:extLst>
          </p:cNvPr>
          <p:cNvSpPr txBox="1">
            <a:spLocks noChangeArrowheads="1"/>
          </p:cNvSpPr>
          <p:nvPr/>
        </p:nvSpPr>
        <p:spPr bwMode="auto">
          <a:xfrm>
            <a:off x="6900505" y="6060770"/>
            <a:ext cx="8671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2</a:t>
            </a:r>
            <a:endParaRPr lang="en-US" kern="1200" dirty="0"/>
          </a:p>
        </p:txBody>
      </p:sp>
      <p:sp>
        <p:nvSpPr>
          <p:cNvPr id="75" name="Text Box 31">
            <a:extLst>
              <a:ext uri="{FF2B5EF4-FFF2-40B4-BE49-F238E27FC236}">
                <a16:creationId xmlns:a16="http://schemas.microsoft.com/office/drawing/2014/main" id="{36F6F662-C2E7-EC70-8E63-1600D9B62205}"/>
              </a:ext>
            </a:extLst>
          </p:cNvPr>
          <p:cNvSpPr txBox="1">
            <a:spLocks noChangeArrowheads="1"/>
          </p:cNvSpPr>
          <p:nvPr/>
        </p:nvSpPr>
        <p:spPr bwMode="auto">
          <a:xfrm>
            <a:off x="4290039" y="507067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0/</a:t>
            </a:r>
            <a:r>
              <a:rPr lang="en-US" dirty="0"/>
              <a:t>1</a:t>
            </a:r>
            <a:endParaRPr lang="en-US" kern="1200" dirty="0"/>
          </a:p>
        </p:txBody>
      </p:sp>
      <p:sp>
        <p:nvSpPr>
          <p:cNvPr id="90" name="Rectangle 3">
            <a:extLst>
              <a:ext uri="{FF2B5EF4-FFF2-40B4-BE49-F238E27FC236}">
                <a16:creationId xmlns:a16="http://schemas.microsoft.com/office/drawing/2014/main" id="{A43BA43D-AF46-380D-C718-AFBB04123F6D}"/>
              </a:ext>
            </a:extLst>
          </p:cNvPr>
          <p:cNvSpPr txBox="1">
            <a:spLocks noChangeArrowheads="1"/>
          </p:cNvSpPr>
          <p:nvPr/>
        </p:nvSpPr>
        <p:spPr>
          <a:xfrm>
            <a:off x="372731" y="1600200"/>
            <a:ext cx="8393317"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Font typeface="Wingdings"/>
              <a:buNone/>
            </a:pPr>
            <a:r>
              <a:rPr lang="en-US" sz="2800" dirty="0"/>
              <a:t>Pair up with a partner and think about:</a:t>
            </a:r>
          </a:p>
          <a:p>
            <a:pPr marL="0" indent="0" defTabSz="914400">
              <a:buFont typeface="Wingdings"/>
              <a:buNone/>
            </a:pPr>
            <a:endParaRPr lang="en-US" sz="2400" dirty="0"/>
          </a:p>
          <a:p>
            <a:pPr defTabSz="914400">
              <a:buFontTx/>
              <a:buChar char="-"/>
            </a:pPr>
            <a:r>
              <a:rPr lang="en-US" sz="2800" dirty="0"/>
              <a:t>Is this a </a:t>
            </a:r>
            <a:r>
              <a:rPr lang="en-US" sz="2800" dirty="0">
                <a:solidFill>
                  <a:srgbClr val="00B050"/>
                </a:solidFill>
              </a:rPr>
              <a:t>feasible</a:t>
            </a:r>
            <a:r>
              <a:rPr lang="en-US" sz="2800" dirty="0"/>
              <a:t> flow? </a:t>
            </a:r>
          </a:p>
          <a:p>
            <a:pPr defTabSz="914400">
              <a:buFontTx/>
              <a:buChar char="-"/>
            </a:pPr>
            <a:endParaRPr lang="en-US" sz="2800" dirty="0"/>
          </a:p>
          <a:p>
            <a:pPr defTabSz="914400">
              <a:buFontTx/>
              <a:buChar char="-"/>
            </a:pPr>
            <a:r>
              <a:rPr lang="en-US" sz="2800" dirty="0"/>
              <a:t>Is there a way to increase the </a:t>
            </a:r>
            <a:r>
              <a:rPr lang="en-US" sz="2800" dirty="0">
                <a:solidFill>
                  <a:srgbClr val="0070C0"/>
                </a:solidFill>
              </a:rPr>
              <a:t>flow</a:t>
            </a:r>
            <a:r>
              <a:rPr lang="en-US" sz="2800" dirty="0"/>
              <a:t>?</a:t>
            </a:r>
          </a:p>
        </p:txBody>
      </p:sp>
    </p:spTree>
    <p:extLst>
      <p:ext uri="{BB962C8B-B14F-4D97-AF65-F5344CB8AC3E}">
        <p14:creationId xmlns:p14="http://schemas.microsoft.com/office/powerpoint/2010/main" val="55781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2F171-48EB-E502-D55E-FD140B99E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7622E-8702-A0A8-8CB5-8BC30C50370A}"/>
              </a:ext>
            </a:extLst>
          </p:cNvPr>
          <p:cNvSpPr>
            <a:spLocks noGrp="1"/>
          </p:cNvSpPr>
          <p:nvPr>
            <p:ph type="title"/>
          </p:nvPr>
        </p:nvSpPr>
        <p:spPr/>
        <p:txBody>
          <a:bodyPr/>
          <a:lstStyle/>
          <a:p>
            <a:r>
              <a:rPr lang="en-US" dirty="0"/>
              <a:t>Learning Goals</a:t>
            </a:r>
          </a:p>
        </p:txBody>
      </p:sp>
      <p:graphicFrame>
        <p:nvGraphicFramePr>
          <p:cNvPr id="7" name="Content Placeholder 2">
            <a:extLst>
              <a:ext uri="{FF2B5EF4-FFF2-40B4-BE49-F238E27FC236}">
                <a16:creationId xmlns:a16="http://schemas.microsoft.com/office/drawing/2014/main" id="{29CCD4F9-9B1B-D8AD-0431-E1B8822A93C7}"/>
              </a:ext>
            </a:extLst>
          </p:cNvPr>
          <p:cNvGraphicFramePr>
            <a:graphicFrameLocks noGrp="1"/>
          </p:cNvGraphicFramePr>
          <p:nvPr>
            <p:ph sz="quarter" idx="1"/>
            <p:extLst>
              <p:ext uri="{D42A27DB-BD31-4B8C-83A1-F6EECF244321}">
                <p14:modId xmlns:p14="http://schemas.microsoft.com/office/powerpoint/2010/main" val="3382992140"/>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green check mark on a black background&#10;&#10;Description automatically generated">
            <a:extLst>
              <a:ext uri="{FF2B5EF4-FFF2-40B4-BE49-F238E27FC236}">
                <a16:creationId xmlns:a16="http://schemas.microsoft.com/office/drawing/2014/main" id="{0CA043C2-A67B-596C-858B-C7E4E5357A61}"/>
              </a:ext>
            </a:extLst>
          </p:cNvPr>
          <p:cNvPicPr>
            <a:picLocks noChangeAspect="1"/>
          </p:cNvPicPr>
          <p:nvPr/>
        </p:nvPicPr>
        <p:blipFill>
          <a:blip r:embed="rId8"/>
          <a:stretch>
            <a:fillRect/>
          </a:stretch>
        </p:blipFill>
        <p:spPr>
          <a:xfrm>
            <a:off x="859910" y="2354316"/>
            <a:ext cx="934882" cy="867103"/>
          </a:xfrm>
          <a:prstGeom prst="rect">
            <a:avLst/>
          </a:prstGeom>
        </p:spPr>
      </p:pic>
      <p:pic>
        <p:nvPicPr>
          <p:cNvPr id="12" name="Picture 11" descr="A green check mark on a black background&#10;&#10;Description automatically generated">
            <a:extLst>
              <a:ext uri="{FF2B5EF4-FFF2-40B4-BE49-F238E27FC236}">
                <a16:creationId xmlns:a16="http://schemas.microsoft.com/office/drawing/2014/main" id="{48319B77-3688-A6A0-0F7C-AAD646848A1D}"/>
              </a:ext>
            </a:extLst>
          </p:cNvPr>
          <p:cNvPicPr>
            <a:picLocks noChangeAspect="1"/>
          </p:cNvPicPr>
          <p:nvPr/>
        </p:nvPicPr>
        <p:blipFill>
          <a:blip r:embed="rId8"/>
          <a:stretch>
            <a:fillRect/>
          </a:stretch>
        </p:blipFill>
        <p:spPr>
          <a:xfrm>
            <a:off x="5153386" y="2354315"/>
            <a:ext cx="934882" cy="867103"/>
          </a:xfrm>
          <a:prstGeom prst="rect">
            <a:avLst/>
          </a:prstGeom>
        </p:spPr>
      </p:pic>
    </p:spTree>
    <p:extLst>
      <p:ext uri="{BB962C8B-B14F-4D97-AF65-F5344CB8AC3E}">
        <p14:creationId xmlns:p14="http://schemas.microsoft.com/office/powerpoint/2010/main" val="20910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ideas?</a:t>
            </a:r>
          </a:p>
        </p:txBody>
      </p:sp>
      <p:sp>
        <p:nvSpPr>
          <p:cNvPr id="3" name="Content Placeholder 2"/>
          <p:cNvSpPr>
            <a:spLocks noGrp="1"/>
          </p:cNvSpPr>
          <p:nvPr>
            <p:ph sz="quarter" idx="1"/>
          </p:nvPr>
        </p:nvSpPr>
        <p:spPr/>
        <p:txBody>
          <a:bodyPr>
            <a:normAutofit lnSpcReduction="10000"/>
          </a:bodyPr>
          <a:lstStyle/>
          <a:p>
            <a:pPr marL="0" indent="0">
              <a:buNone/>
            </a:pPr>
            <a:r>
              <a:rPr lang="en-US" dirty="0"/>
              <a:t>graph algorithm?</a:t>
            </a:r>
          </a:p>
          <a:p>
            <a:pPr lvl="1"/>
            <a:r>
              <a:rPr lang="en-US" dirty="0"/>
              <a:t>BFS, DFS, shortest paths…</a:t>
            </a:r>
          </a:p>
          <a:p>
            <a:pPr lvl="1"/>
            <a:r>
              <a:rPr lang="en-US" dirty="0"/>
              <a:t>MST</a:t>
            </a:r>
          </a:p>
          <a:p>
            <a:pPr marL="0" indent="0">
              <a:buNone/>
            </a:pPr>
            <a:endParaRPr lang="en-US" dirty="0"/>
          </a:p>
          <a:p>
            <a:pPr marL="0" indent="0">
              <a:buNone/>
            </a:pPr>
            <a:r>
              <a:rPr lang="en-US" dirty="0"/>
              <a:t>divide and conquer?</a:t>
            </a:r>
          </a:p>
          <a:p>
            <a:pPr marL="0" indent="0">
              <a:buNone/>
            </a:pPr>
            <a:endParaRPr lang="en-US" dirty="0"/>
          </a:p>
          <a:p>
            <a:pPr marL="0" indent="0">
              <a:buNone/>
            </a:pPr>
            <a:r>
              <a:rPr lang="en-US" dirty="0"/>
              <a:t>greedy?</a:t>
            </a:r>
          </a:p>
          <a:p>
            <a:pPr marL="0" indent="0">
              <a:buNone/>
            </a:pPr>
            <a:endParaRPr lang="en-US" dirty="0"/>
          </a:p>
          <a:p>
            <a:pPr marL="0" indent="0">
              <a:buNone/>
            </a:pPr>
            <a:r>
              <a:rPr lang="en-US" dirty="0"/>
              <a:t>dynamic programming?</a:t>
            </a:r>
          </a:p>
          <a:p>
            <a:endParaRPr lang="en-US" dirty="0"/>
          </a:p>
        </p:txBody>
      </p:sp>
      <p:grpSp>
        <p:nvGrpSpPr>
          <p:cNvPr id="4" name="Group 4"/>
          <p:cNvGrpSpPr>
            <a:grpSpLocks/>
          </p:cNvGrpSpPr>
          <p:nvPr/>
        </p:nvGrpSpPr>
        <p:grpSpPr bwMode="auto">
          <a:xfrm>
            <a:off x="4972168" y="4840082"/>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6321696" y="4082812"/>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6297506" y="5703473"/>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537268" y="4934918"/>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5427453" y="4538097"/>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5427453" y="5295367"/>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6830906" y="5390203"/>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6564206" y="4616212"/>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6776981" y="4538097"/>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5468801" y="431692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2" name="Text Box 31"/>
          <p:cNvSpPr txBox="1">
            <a:spLocks noChangeArrowheads="1"/>
          </p:cNvSpPr>
          <p:nvPr/>
        </p:nvSpPr>
        <p:spPr bwMode="auto">
          <a:xfrm>
            <a:off x="7194368" y="562719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3" name="Text Box 31"/>
          <p:cNvSpPr txBox="1">
            <a:spLocks noChangeArrowheads="1"/>
          </p:cNvSpPr>
          <p:nvPr/>
        </p:nvSpPr>
        <p:spPr bwMode="auto">
          <a:xfrm>
            <a:off x="5230706" y="53734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7094910" y="435665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5" name="Text Box 31"/>
          <p:cNvSpPr txBox="1">
            <a:spLocks noChangeArrowheads="1"/>
          </p:cNvSpPr>
          <p:nvPr/>
        </p:nvSpPr>
        <p:spPr bwMode="auto">
          <a:xfrm>
            <a:off x="6588396" y="493491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30</a:t>
            </a:r>
            <a:endParaRPr lang="en-US" kern="1200" dirty="0"/>
          </a:p>
        </p:txBody>
      </p:sp>
    </p:spTree>
    <p:extLst>
      <p:ext uri="{BB962C8B-B14F-4D97-AF65-F5344CB8AC3E}">
        <p14:creationId xmlns:p14="http://schemas.microsoft.com/office/powerpoint/2010/main" val="270403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2944248" y="4027955"/>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4293776" y="3270685"/>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4269586" y="4891346"/>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5509348" y="4122791"/>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3399533" y="3725970"/>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3399533" y="4483240"/>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4802986" y="4578076"/>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4536286" y="3804085"/>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4749061" y="3725970"/>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3440881" y="350479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2" name="Text Box 31"/>
          <p:cNvSpPr txBox="1">
            <a:spLocks noChangeArrowheads="1"/>
          </p:cNvSpPr>
          <p:nvPr/>
        </p:nvSpPr>
        <p:spPr bwMode="auto">
          <a:xfrm>
            <a:off x="5166448" y="481507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3" name="Text Box 31"/>
          <p:cNvSpPr txBox="1">
            <a:spLocks noChangeArrowheads="1"/>
          </p:cNvSpPr>
          <p:nvPr/>
        </p:nvSpPr>
        <p:spPr bwMode="auto">
          <a:xfrm>
            <a:off x="3202786" y="456135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5066990" y="354452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5" name="Text Box 31"/>
          <p:cNvSpPr txBox="1">
            <a:spLocks noChangeArrowheads="1"/>
          </p:cNvSpPr>
          <p:nvPr/>
        </p:nvSpPr>
        <p:spPr bwMode="auto">
          <a:xfrm>
            <a:off x="4560476" y="412279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30</a:t>
            </a:r>
            <a:endParaRPr lang="en-US" kern="1200" dirty="0"/>
          </a:p>
        </p:txBody>
      </p:sp>
      <p:sp>
        <p:nvSpPr>
          <p:cNvPr id="27" name="TextBox 26">
            <a:extLst>
              <a:ext uri="{FF2B5EF4-FFF2-40B4-BE49-F238E27FC236}">
                <a16:creationId xmlns:a16="http://schemas.microsoft.com/office/drawing/2014/main" id="{FAB10CB0-0FA9-2E5B-E0A8-CC3D546E4A9B}"/>
              </a:ext>
            </a:extLst>
          </p:cNvPr>
          <p:cNvSpPr txBox="1"/>
          <p:nvPr/>
        </p:nvSpPr>
        <p:spPr>
          <a:xfrm>
            <a:off x="612648" y="1803494"/>
            <a:ext cx="5681065" cy="461665"/>
          </a:xfrm>
          <a:prstGeom prst="rect">
            <a:avLst/>
          </a:prstGeom>
          <a:noFill/>
        </p:spPr>
        <p:txBody>
          <a:bodyPr wrap="square" rtlCol="0">
            <a:spAutoFit/>
          </a:bodyPr>
          <a:lstStyle/>
          <a:p>
            <a:r>
              <a:rPr lang="en-US" sz="2400" dirty="0"/>
              <a:t>Keep sending flow along </a:t>
            </a:r>
            <a:r>
              <a:rPr lang="en-US" sz="2400" dirty="0">
                <a:solidFill>
                  <a:srgbClr val="0000FF"/>
                </a:solidFill>
              </a:rPr>
              <a:t>“augmenting paths”</a:t>
            </a:r>
          </a:p>
        </p:txBody>
      </p:sp>
    </p:spTree>
    <p:extLst>
      <p:ext uri="{BB962C8B-B14F-4D97-AF65-F5344CB8AC3E}">
        <p14:creationId xmlns:p14="http://schemas.microsoft.com/office/powerpoint/2010/main" val="26536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0FA90-3B63-56DE-6435-8068EDCCA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AF991-C2C7-7A45-1CF9-E626709225B5}"/>
              </a:ext>
            </a:extLst>
          </p:cNvPr>
          <p:cNvSpPr>
            <a:spLocks noGrp="1"/>
          </p:cNvSpPr>
          <p:nvPr>
            <p:ph type="title"/>
          </p:nvPr>
        </p:nvSpPr>
        <p:spPr/>
        <p:txBody>
          <a:bodyPr/>
          <a:lstStyle/>
          <a:p>
            <a:r>
              <a:rPr lang="en-US" dirty="0"/>
              <a:t>Algorithmic idea</a:t>
            </a:r>
          </a:p>
        </p:txBody>
      </p:sp>
      <p:grpSp>
        <p:nvGrpSpPr>
          <p:cNvPr id="4" name="Group 4">
            <a:extLst>
              <a:ext uri="{FF2B5EF4-FFF2-40B4-BE49-F238E27FC236}">
                <a16:creationId xmlns:a16="http://schemas.microsoft.com/office/drawing/2014/main" id="{5A73398F-7D8B-B2ED-5C24-A5EE4D90F09B}"/>
              </a:ext>
            </a:extLst>
          </p:cNvPr>
          <p:cNvGrpSpPr>
            <a:grpSpLocks/>
          </p:cNvGrpSpPr>
          <p:nvPr/>
        </p:nvGrpSpPr>
        <p:grpSpPr bwMode="auto">
          <a:xfrm>
            <a:off x="2944248" y="4027955"/>
            <a:ext cx="533400" cy="533400"/>
            <a:chOff x="1824" y="2736"/>
            <a:chExt cx="336" cy="336"/>
          </a:xfrm>
        </p:grpSpPr>
        <p:sp>
          <p:nvSpPr>
            <p:cNvPr id="5" name="Oval 5">
              <a:extLst>
                <a:ext uri="{FF2B5EF4-FFF2-40B4-BE49-F238E27FC236}">
                  <a16:creationId xmlns:a16="http://schemas.microsoft.com/office/drawing/2014/main" id="{EA531C2E-22FF-BFF9-9F1A-49F59841FC0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11DF7D7F-EFFB-4F1C-37BD-F08C0DCE4D8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658013B2-6D29-28D1-CD1D-5F1F83D0BA91}"/>
              </a:ext>
            </a:extLst>
          </p:cNvPr>
          <p:cNvGrpSpPr>
            <a:grpSpLocks/>
          </p:cNvGrpSpPr>
          <p:nvPr/>
        </p:nvGrpSpPr>
        <p:grpSpPr bwMode="auto">
          <a:xfrm>
            <a:off x="4293776" y="3270685"/>
            <a:ext cx="533400" cy="533400"/>
            <a:chOff x="1824" y="2736"/>
            <a:chExt cx="336" cy="336"/>
          </a:xfrm>
        </p:grpSpPr>
        <p:sp>
          <p:nvSpPr>
            <p:cNvPr id="8" name="Oval 8">
              <a:extLst>
                <a:ext uri="{FF2B5EF4-FFF2-40B4-BE49-F238E27FC236}">
                  <a16:creationId xmlns:a16="http://schemas.microsoft.com/office/drawing/2014/main" id="{CB2D1522-CE5B-4926-E215-9E74A5CBA71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CC6F36A0-F758-26E3-8F8C-5D72664BC6C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D10C4DBB-1F01-576E-F6AA-73D6E3A9389E}"/>
              </a:ext>
            </a:extLst>
          </p:cNvPr>
          <p:cNvGrpSpPr>
            <a:grpSpLocks/>
          </p:cNvGrpSpPr>
          <p:nvPr/>
        </p:nvGrpSpPr>
        <p:grpSpPr bwMode="auto">
          <a:xfrm>
            <a:off x="4269586" y="4891346"/>
            <a:ext cx="533400" cy="533400"/>
            <a:chOff x="1824" y="2736"/>
            <a:chExt cx="336" cy="336"/>
          </a:xfrm>
        </p:grpSpPr>
        <p:sp>
          <p:nvSpPr>
            <p:cNvPr id="11" name="Oval 8">
              <a:extLst>
                <a:ext uri="{FF2B5EF4-FFF2-40B4-BE49-F238E27FC236}">
                  <a16:creationId xmlns:a16="http://schemas.microsoft.com/office/drawing/2014/main" id="{90328132-018C-1045-4C51-5E80503DCFF0}"/>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B70C0A4F-B567-69A1-0DDF-6467080B2E7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EFC7428C-832E-266F-86CE-EF7FB35E5295}"/>
              </a:ext>
            </a:extLst>
          </p:cNvPr>
          <p:cNvGrpSpPr>
            <a:grpSpLocks/>
          </p:cNvGrpSpPr>
          <p:nvPr/>
        </p:nvGrpSpPr>
        <p:grpSpPr bwMode="auto">
          <a:xfrm>
            <a:off x="5509348" y="4122791"/>
            <a:ext cx="533400" cy="533400"/>
            <a:chOff x="1824" y="2736"/>
            <a:chExt cx="336" cy="336"/>
          </a:xfrm>
        </p:grpSpPr>
        <p:sp>
          <p:nvSpPr>
            <p:cNvPr id="14" name="Oval 8">
              <a:extLst>
                <a:ext uri="{FF2B5EF4-FFF2-40B4-BE49-F238E27FC236}">
                  <a16:creationId xmlns:a16="http://schemas.microsoft.com/office/drawing/2014/main" id="{D9360C39-DE90-8DEE-C96C-24AB2BEA0D3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BBB5B6E0-2296-0590-44D5-6128147B125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3F6898DA-0052-7AE1-3853-B2BE228F0674}"/>
              </a:ext>
            </a:extLst>
          </p:cNvPr>
          <p:cNvCxnSpPr>
            <a:stCxn id="5" idx="7"/>
            <a:endCxn id="8" idx="3"/>
          </p:cNvCxnSpPr>
          <p:nvPr/>
        </p:nvCxnSpPr>
        <p:spPr>
          <a:xfrm flipV="1">
            <a:off x="3399533" y="3725970"/>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BA55D88-15A4-86BF-B762-FF59DD506962}"/>
              </a:ext>
            </a:extLst>
          </p:cNvPr>
          <p:cNvCxnSpPr>
            <a:stCxn id="5" idx="5"/>
            <a:endCxn id="11" idx="2"/>
          </p:cNvCxnSpPr>
          <p:nvPr/>
        </p:nvCxnSpPr>
        <p:spPr>
          <a:xfrm>
            <a:off x="3399533" y="4483240"/>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A4CE959-454D-8409-C3A6-177DF39FB53D}"/>
              </a:ext>
            </a:extLst>
          </p:cNvPr>
          <p:cNvCxnSpPr>
            <a:stCxn id="11" idx="6"/>
            <a:endCxn id="14" idx="3"/>
          </p:cNvCxnSpPr>
          <p:nvPr/>
        </p:nvCxnSpPr>
        <p:spPr>
          <a:xfrm flipV="1">
            <a:off x="4802986" y="4578076"/>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BA98682-0592-B01A-E57A-EC8E9843CDC7}"/>
              </a:ext>
            </a:extLst>
          </p:cNvPr>
          <p:cNvCxnSpPr>
            <a:stCxn id="8" idx="4"/>
            <a:endCxn id="11" idx="0"/>
          </p:cNvCxnSpPr>
          <p:nvPr/>
        </p:nvCxnSpPr>
        <p:spPr>
          <a:xfrm flipH="1">
            <a:off x="4536286" y="3804085"/>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2BE45BD-FA9F-A128-024F-E7A0A4B3DEE0}"/>
              </a:ext>
            </a:extLst>
          </p:cNvPr>
          <p:cNvCxnSpPr>
            <a:stCxn id="8" idx="5"/>
            <a:endCxn id="14" idx="1"/>
          </p:cNvCxnSpPr>
          <p:nvPr/>
        </p:nvCxnSpPr>
        <p:spPr>
          <a:xfrm>
            <a:off x="4749061" y="3725970"/>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80D4B9C9-70E9-8EA6-D898-85990681F9F8}"/>
              </a:ext>
            </a:extLst>
          </p:cNvPr>
          <p:cNvSpPr txBox="1">
            <a:spLocks noChangeArrowheads="1"/>
          </p:cNvSpPr>
          <p:nvPr/>
        </p:nvSpPr>
        <p:spPr bwMode="auto">
          <a:xfrm>
            <a:off x="3440881" y="3504798"/>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2" name="Text Box 31">
            <a:extLst>
              <a:ext uri="{FF2B5EF4-FFF2-40B4-BE49-F238E27FC236}">
                <a16:creationId xmlns:a16="http://schemas.microsoft.com/office/drawing/2014/main" id="{70ADE8C4-7F72-6CEA-2E78-F12104DA9FBD}"/>
              </a:ext>
            </a:extLst>
          </p:cNvPr>
          <p:cNvSpPr txBox="1">
            <a:spLocks noChangeArrowheads="1"/>
          </p:cNvSpPr>
          <p:nvPr/>
        </p:nvSpPr>
        <p:spPr bwMode="auto">
          <a:xfrm>
            <a:off x="5166448" y="481507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3" name="Text Box 31">
            <a:extLst>
              <a:ext uri="{FF2B5EF4-FFF2-40B4-BE49-F238E27FC236}">
                <a16:creationId xmlns:a16="http://schemas.microsoft.com/office/drawing/2014/main" id="{2E451DA5-D7D7-9A26-E0B9-223CE5C8F1F4}"/>
              </a:ext>
            </a:extLst>
          </p:cNvPr>
          <p:cNvSpPr txBox="1">
            <a:spLocks noChangeArrowheads="1"/>
          </p:cNvSpPr>
          <p:nvPr/>
        </p:nvSpPr>
        <p:spPr bwMode="auto">
          <a:xfrm>
            <a:off x="3202786" y="4561355"/>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a:extLst>
              <a:ext uri="{FF2B5EF4-FFF2-40B4-BE49-F238E27FC236}">
                <a16:creationId xmlns:a16="http://schemas.microsoft.com/office/drawing/2014/main" id="{DC826EB8-550D-C2D0-1C38-76CCA523D131}"/>
              </a:ext>
            </a:extLst>
          </p:cNvPr>
          <p:cNvSpPr txBox="1">
            <a:spLocks noChangeArrowheads="1"/>
          </p:cNvSpPr>
          <p:nvPr/>
        </p:nvSpPr>
        <p:spPr bwMode="auto">
          <a:xfrm>
            <a:off x="5066990" y="3544528"/>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5" name="Text Box 31">
            <a:extLst>
              <a:ext uri="{FF2B5EF4-FFF2-40B4-BE49-F238E27FC236}">
                <a16:creationId xmlns:a16="http://schemas.microsoft.com/office/drawing/2014/main" id="{41C96E90-0003-64E0-214C-2590EC946921}"/>
              </a:ext>
            </a:extLst>
          </p:cNvPr>
          <p:cNvSpPr txBox="1">
            <a:spLocks noChangeArrowheads="1"/>
          </p:cNvSpPr>
          <p:nvPr/>
        </p:nvSpPr>
        <p:spPr bwMode="auto">
          <a:xfrm>
            <a:off x="4560476" y="412279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30</a:t>
            </a:r>
            <a:endParaRPr lang="en-US" kern="1200" dirty="0"/>
          </a:p>
        </p:txBody>
      </p:sp>
      <p:sp>
        <p:nvSpPr>
          <p:cNvPr id="27" name="TextBox 26">
            <a:extLst>
              <a:ext uri="{FF2B5EF4-FFF2-40B4-BE49-F238E27FC236}">
                <a16:creationId xmlns:a16="http://schemas.microsoft.com/office/drawing/2014/main" id="{1C95C15D-B2BB-AD82-4005-493F21718CCB}"/>
              </a:ext>
            </a:extLst>
          </p:cNvPr>
          <p:cNvSpPr txBox="1"/>
          <p:nvPr/>
        </p:nvSpPr>
        <p:spPr>
          <a:xfrm>
            <a:off x="2143182" y="1905192"/>
            <a:ext cx="5062960" cy="461665"/>
          </a:xfrm>
          <a:prstGeom prst="rect">
            <a:avLst/>
          </a:prstGeom>
          <a:noFill/>
        </p:spPr>
        <p:txBody>
          <a:bodyPr wrap="square" rtlCol="0">
            <a:spAutoFit/>
          </a:bodyPr>
          <a:lstStyle/>
          <a:p>
            <a:r>
              <a:rPr lang="en-US" sz="2400" dirty="0"/>
              <a:t>send flow on an </a:t>
            </a:r>
            <a:r>
              <a:rPr lang="en-US" sz="2400" dirty="0">
                <a:solidFill>
                  <a:srgbClr val="0000FF"/>
                </a:solidFill>
              </a:rPr>
              <a:t>augmenting path</a:t>
            </a:r>
          </a:p>
        </p:txBody>
      </p:sp>
    </p:spTree>
    <p:extLst>
      <p:ext uri="{BB962C8B-B14F-4D97-AF65-F5344CB8AC3E}">
        <p14:creationId xmlns:p14="http://schemas.microsoft.com/office/powerpoint/2010/main" val="36068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B387-E0E8-1A5D-A089-C729C66BA198}"/>
              </a:ext>
            </a:extLst>
          </p:cNvPr>
          <p:cNvSpPr>
            <a:spLocks noGrp="1"/>
          </p:cNvSpPr>
          <p:nvPr>
            <p:ph type="title"/>
          </p:nvPr>
        </p:nvSpPr>
        <p:spPr/>
        <p:txBody>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FC7600-DCA0-D68E-5F42-19CE49FBFE9E}"/>
                  </a:ext>
                </a:extLst>
              </p:cNvPr>
              <p:cNvSpPr>
                <a:spLocks noGrp="1"/>
              </p:cNvSpPr>
              <p:nvPr>
                <p:ph sz="quarter" idx="1"/>
              </p:nvPr>
            </p:nvSpPr>
            <p:spPr>
              <a:xfrm>
                <a:off x="612648" y="1783080"/>
                <a:ext cx="8153400" cy="4495800"/>
              </a:xfrm>
            </p:spPr>
            <p:txBody>
              <a:bodyPr>
                <a:normAutofit/>
              </a:bodyPr>
              <a:lstStyle/>
              <a:p>
                <a:r>
                  <a:rPr lang="en-US" dirty="0">
                    <a:sym typeface="Wingdings" panose="05000000000000000000" pitchFamily="2" charset="2"/>
                  </a:rPr>
                  <a:t>A little about me:</a:t>
                </a:r>
              </a:p>
              <a:p>
                <a:endParaRPr lang="en-US" dirty="0">
                  <a:sym typeface="Wingdings" panose="05000000000000000000" pitchFamily="2" charset="2"/>
                </a:endParaRPr>
              </a:p>
              <a:p>
                <a:pPr lvl="1"/>
                <a:r>
                  <a:rPr lang="en-US" dirty="0">
                    <a:sym typeface="Wingdings" panose="05000000000000000000" pitchFamily="2" charset="2"/>
                  </a:rPr>
                  <a:t>Carnegie Mellon University </a:t>
                </a:r>
                <a14:m>
                  <m:oMath xmlns:m="http://schemas.openxmlformats.org/officeDocument/2006/math">
                    <m:r>
                      <a:rPr lang="en-US" b="0" i="1"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 Weizmann Institute</a:t>
                </a:r>
              </a:p>
              <a:p>
                <a:pPr marL="0" indent="0">
                  <a:buNone/>
                </a:pPr>
                <a:endParaRPr lang="en-US" dirty="0">
                  <a:sym typeface="Wingdings" panose="05000000000000000000" pitchFamily="2" charset="2"/>
                </a:endParaRPr>
              </a:p>
              <a:p>
                <a:pPr lvl="1"/>
                <a:r>
                  <a:rPr lang="en-US" dirty="0">
                    <a:sym typeface="Wingdings" panose="05000000000000000000" pitchFamily="2" charset="2"/>
                  </a:rPr>
                  <a:t>Hiking, guitar, volleyball.</a:t>
                </a:r>
              </a:p>
              <a:p>
                <a:pPr marL="0" indent="0">
                  <a:buNone/>
                </a:pPr>
                <a:endParaRPr lang="en-US" dirty="0">
                  <a:sym typeface="Wingdings" panose="05000000000000000000" pitchFamily="2" charset="2"/>
                </a:endParaRPr>
              </a:p>
              <a:p>
                <a:r>
                  <a:rPr lang="en-US" dirty="0">
                    <a:sym typeface="Wingdings" panose="05000000000000000000" pitchFamily="2" charset="2"/>
                  </a:rPr>
                  <a:t>I love max-flows!</a:t>
                </a:r>
              </a:p>
            </p:txBody>
          </p:sp>
        </mc:Choice>
        <mc:Fallback xmlns="">
          <p:sp>
            <p:nvSpPr>
              <p:cNvPr id="3" name="Content Placeholder 2">
                <a:extLst>
                  <a:ext uri="{FF2B5EF4-FFF2-40B4-BE49-F238E27FC236}">
                    <a16:creationId xmlns:a16="http://schemas.microsoft.com/office/drawing/2014/main" id="{01FC7600-DCA0-D68E-5F42-19CE49FBFE9E}"/>
                  </a:ext>
                </a:extLst>
              </p:cNvPr>
              <p:cNvSpPr>
                <a:spLocks noGrp="1" noRot="1" noChangeAspect="1" noMove="1" noResize="1" noEditPoints="1" noAdjustHandles="1" noChangeArrowheads="1" noChangeShapeType="1" noTextEdit="1"/>
              </p:cNvSpPr>
              <p:nvPr>
                <p:ph sz="quarter" idx="1"/>
              </p:nvPr>
            </p:nvSpPr>
            <p:spPr>
              <a:xfrm>
                <a:off x="612648" y="1783080"/>
                <a:ext cx="8153400" cy="4495800"/>
              </a:xfrm>
              <a:blipFill>
                <a:blip r:embed="rId3"/>
                <a:stretch>
                  <a:fillRect l="-449" t="-1357"/>
                </a:stretch>
              </a:blipFill>
            </p:spPr>
            <p:txBody>
              <a:bodyPr/>
              <a:lstStyle/>
              <a:p>
                <a:r>
                  <a:rPr lang="en-US">
                    <a:noFill/>
                  </a:rPr>
                  <a:t> </a:t>
                </a:r>
              </a:p>
            </p:txBody>
          </p:sp>
        </mc:Fallback>
      </mc:AlternateContent>
      <p:pic>
        <p:nvPicPr>
          <p:cNvPr id="9" name="Picture 8" descr="A person squatting in a forest&#10;&#10;Description automatically generated">
            <a:extLst>
              <a:ext uri="{FF2B5EF4-FFF2-40B4-BE49-F238E27FC236}">
                <a16:creationId xmlns:a16="http://schemas.microsoft.com/office/drawing/2014/main" id="{0BA21AB6-E042-0BC3-94A7-1111F42F75AE}"/>
              </a:ext>
            </a:extLst>
          </p:cNvPr>
          <p:cNvPicPr>
            <a:picLocks noChangeAspect="1"/>
          </p:cNvPicPr>
          <p:nvPr/>
        </p:nvPicPr>
        <p:blipFill>
          <a:blip r:embed="rId4"/>
          <a:stretch>
            <a:fillRect/>
          </a:stretch>
        </p:blipFill>
        <p:spPr>
          <a:xfrm>
            <a:off x="6346557" y="4030980"/>
            <a:ext cx="1854167" cy="2370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69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2944248" y="4027955"/>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4293776" y="3270685"/>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4269586" y="4891346"/>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5509348" y="4122791"/>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3399533" y="3725970"/>
            <a:ext cx="972358" cy="3801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3399533" y="4483240"/>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4802986" y="4578076"/>
            <a:ext cx="784477" cy="5799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4536286" y="3804085"/>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4749061" y="3725970"/>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3202786" y="3504798"/>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20</a:t>
            </a:r>
            <a:r>
              <a:rPr lang="en-US" dirty="0"/>
              <a:t>/20</a:t>
            </a:r>
            <a:endParaRPr lang="en-US" kern="1200" dirty="0"/>
          </a:p>
        </p:txBody>
      </p:sp>
      <p:sp>
        <p:nvSpPr>
          <p:cNvPr id="22" name="Text Box 31"/>
          <p:cNvSpPr txBox="1">
            <a:spLocks noChangeArrowheads="1"/>
          </p:cNvSpPr>
          <p:nvPr/>
        </p:nvSpPr>
        <p:spPr bwMode="auto">
          <a:xfrm>
            <a:off x="5166448" y="4815071"/>
            <a:ext cx="11285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20</a:t>
            </a:r>
            <a:r>
              <a:rPr lang="en-US" dirty="0"/>
              <a:t>/20</a:t>
            </a:r>
            <a:endParaRPr lang="en-US" kern="1200" dirty="0"/>
          </a:p>
        </p:txBody>
      </p:sp>
      <p:sp>
        <p:nvSpPr>
          <p:cNvPr id="23" name="Text Box 31"/>
          <p:cNvSpPr txBox="1">
            <a:spLocks noChangeArrowheads="1"/>
          </p:cNvSpPr>
          <p:nvPr/>
        </p:nvSpPr>
        <p:spPr bwMode="auto">
          <a:xfrm>
            <a:off x="3202786" y="456135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5066990" y="354452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5" name="Text Box 31"/>
          <p:cNvSpPr txBox="1">
            <a:spLocks noChangeArrowheads="1"/>
          </p:cNvSpPr>
          <p:nvPr/>
        </p:nvSpPr>
        <p:spPr bwMode="auto">
          <a:xfrm>
            <a:off x="4546670" y="4122791"/>
            <a:ext cx="8510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20</a:t>
            </a:r>
            <a:r>
              <a:rPr lang="en-US" dirty="0"/>
              <a:t>/30</a:t>
            </a:r>
            <a:endParaRPr lang="en-US" kern="1200" dirty="0"/>
          </a:p>
        </p:txBody>
      </p:sp>
      <p:sp>
        <p:nvSpPr>
          <p:cNvPr id="29" name="TextBox 28">
            <a:extLst>
              <a:ext uri="{FF2B5EF4-FFF2-40B4-BE49-F238E27FC236}">
                <a16:creationId xmlns:a16="http://schemas.microsoft.com/office/drawing/2014/main" id="{68BDD4F4-3D1B-EF8F-3A1D-D4D26624FA83}"/>
              </a:ext>
            </a:extLst>
          </p:cNvPr>
          <p:cNvSpPr txBox="1"/>
          <p:nvPr/>
        </p:nvSpPr>
        <p:spPr>
          <a:xfrm>
            <a:off x="2143182" y="1905192"/>
            <a:ext cx="5062960" cy="461665"/>
          </a:xfrm>
          <a:prstGeom prst="rect">
            <a:avLst/>
          </a:prstGeom>
          <a:noFill/>
        </p:spPr>
        <p:txBody>
          <a:bodyPr wrap="square" rtlCol="0">
            <a:spAutoFit/>
          </a:bodyPr>
          <a:lstStyle/>
          <a:p>
            <a:r>
              <a:rPr lang="en-US" sz="2400" dirty="0"/>
              <a:t>send flow on an </a:t>
            </a:r>
            <a:r>
              <a:rPr lang="en-US" sz="2400" dirty="0">
                <a:solidFill>
                  <a:srgbClr val="0000FF"/>
                </a:solidFill>
              </a:rPr>
              <a:t>augmenting path</a:t>
            </a:r>
          </a:p>
        </p:txBody>
      </p:sp>
    </p:spTree>
    <p:extLst>
      <p:ext uri="{BB962C8B-B14F-4D97-AF65-F5344CB8AC3E}">
        <p14:creationId xmlns:p14="http://schemas.microsoft.com/office/powerpoint/2010/main" val="278220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2944248" y="4027955"/>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4293776" y="3270685"/>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4269586" y="4891346"/>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5509348" y="4122791"/>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3399533" y="3725970"/>
            <a:ext cx="972358" cy="38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4802986" y="4578076"/>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4536286" y="3804085"/>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4749061" y="3725970"/>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3202786" y="3504798"/>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22" name="Text Box 31"/>
          <p:cNvSpPr txBox="1">
            <a:spLocks noChangeArrowheads="1"/>
          </p:cNvSpPr>
          <p:nvPr/>
        </p:nvSpPr>
        <p:spPr bwMode="auto">
          <a:xfrm>
            <a:off x="5166448" y="4815071"/>
            <a:ext cx="11285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24" name="Text Box 31"/>
          <p:cNvSpPr txBox="1">
            <a:spLocks noChangeArrowheads="1"/>
          </p:cNvSpPr>
          <p:nvPr/>
        </p:nvSpPr>
        <p:spPr bwMode="auto">
          <a:xfrm>
            <a:off x="5066990" y="354452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5" name="Text Box 31"/>
          <p:cNvSpPr txBox="1">
            <a:spLocks noChangeArrowheads="1"/>
          </p:cNvSpPr>
          <p:nvPr/>
        </p:nvSpPr>
        <p:spPr bwMode="auto">
          <a:xfrm>
            <a:off x="4546670" y="4122791"/>
            <a:ext cx="8510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/30</a:t>
            </a:r>
            <a:endParaRPr lang="en-US" kern="1200" dirty="0"/>
          </a:p>
        </p:txBody>
      </p:sp>
      <p:sp>
        <p:nvSpPr>
          <p:cNvPr id="26" name="TextBox 25"/>
          <p:cNvSpPr txBox="1"/>
          <p:nvPr/>
        </p:nvSpPr>
        <p:spPr>
          <a:xfrm>
            <a:off x="3686326" y="5853633"/>
            <a:ext cx="2411641" cy="523220"/>
          </a:xfrm>
          <a:prstGeom prst="rect">
            <a:avLst/>
          </a:prstGeom>
          <a:noFill/>
        </p:spPr>
        <p:txBody>
          <a:bodyPr wrap="square" rtlCol="0">
            <a:spAutoFit/>
          </a:bodyPr>
          <a:lstStyle/>
          <a:p>
            <a:r>
              <a:rPr lang="en-US" sz="2800" dirty="0">
                <a:solidFill>
                  <a:srgbClr val="FF0000"/>
                </a:solidFill>
              </a:rPr>
              <a:t>Now what?</a:t>
            </a:r>
          </a:p>
        </p:txBody>
      </p:sp>
      <p:sp>
        <p:nvSpPr>
          <p:cNvPr id="27" name="Text Box 31">
            <a:extLst>
              <a:ext uri="{FF2B5EF4-FFF2-40B4-BE49-F238E27FC236}">
                <a16:creationId xmlns:a16="http://schemas.microsoft.com/office/drawing/2014/main" id="{BC3C4DAB-DE60-0345-CE56-B4D42EE9ED60}"/>
              </a:ext>
            </a:extLst>
          </p:cNvPr>
          <p:cNvSpPr txBox="1">
            <a:spLocks noChangeArrowheads="1"/>
          </p:cNvSpPr>
          <p:nvPr/>
        </p:nvSpPr>
        <p:spPr bwMode="auto">
          <a:xfrm>
            <a:off x="3202786" y="456135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cxnSp>
        <p:nvCxnSpPr>
          <p:cNvPr id="28" name="Straight Arrow Connector 27">
            <a:extLst>
              <a:ext uri="{FF2B5EF4-FFF2-40B4-BE49-F238E27FC236}">
                <a16:creationId xmlns:a16="http://schemas.microsoft.com/office/drawing/2014/main" id="{8BF707F2-89E7-CE31-86A7-63FB8FD5024B}"/>
              </a:ext>
            </a:extLst>
          </p:cNvPr>
          <p:cNvCxnSpPr/>
          <p:nvPr/>
        </p:nvCxnSpPr>
        <p:spPr>
          <a:xfrm>
            <a:off x="3399533" y="4483240"/>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05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2944248" y="4027955"/>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4293776" y="3270685"/>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4269586" y="4891346"/>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5509348" y="4122791"/>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3399533" y="3725970"/>
            <a:ext cx="972358" cy="38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3399533" y="4483240"/>
            <a:ext cx="870053" cy="67480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4802986" y="4578076"/>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4536286" y="3804085"/>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4749061" y="3725970"/>
            <a:ext cx="838402" cy="4749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3202786" y="3504798"/>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22" name="Text Box 31"/>
          <p:cNvSpPr txBox="1">
            <a:spLocks noChangeArrowheads="1"/>
          </p:cNvSpPr>
          <p:nvPr/>
        </p:nvSpPr>
        <p:spPr bwMode="auto">
          <a:xfrm>
            <a:off x="5166448" y="4815071"/>
            <a:ext cx="11285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23" name="Text Box 31"/>
          <p:cNvSpPr txBox="1">
            <a:spLocks noChangeArrowheads="1"/>
          </p:cNvSpPr>
          <p:nvPr/>
        </p:nvSpPr>
        <p:spPr bwMode="auto">
          <a:xfrm>
            <a:off x="2830000" y="4575161"/>
            <a:ext cx="123805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24" name="Text Box 31"/>
          <p:cNvSpPr txBox="1">
            <a:spLocks noChangeArrowheads="1"/>
          </p:cNvSpPr>
          <p:nvPr/>
        </p:nvSpPr>
        <p:spPr bwMode="auto">
          <a:xfrm>
            <a:off x="5066990" y="3544528"/>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25" name="Text Box 31"/>
          <p:cNvSpPr txBox="1">
            <a:spLocks noChangeArrowheads="1"/>
          </p:cNvSpPr>
          <p:nvPr/>
        </p:nvSpPr>
        <p:spPr bwMode="auto">
          <a:xfrm>
            <a:off x="4546670" y="4122791"/>
            <a:ext cx="8510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/30</a:t>
            </a:r>
            <a:endParaRPr lang="en-US" kern="1200" dirty="0"/>
          </a:p>
        </p:txBody>
      </p:sp>
      <p:sp>
        <p:nvSpPr>
          <p:cNvPr id="27" name="TextBox 26"/>
          <p:cNvSpPr txBox="1"/>
          <p:nvPr/>
        </p:nvSpPr>
        <p:spPr>
          <a:xfrm>
            <a:off x="3686326" y="5853633"/>
            <a:ext cx="2411641" cy="523220"/>
          </a:xfrm>
          <a:prstGeom prst="rect">
            <a:avLst/>
          </a:prstGeom>
          <a:noFill/>
        </p:spPr>
        <p:txBody>
          <a:bodyPr wrap="square" rtlCol="0">
            <a:spAutoFit/>
          </a:bodyPr>
          <a:lstStyle/>
          <a:p>
            <a:r>
              <a:rPr lang="en-US" sz="2800" dirty="0">
                <a:solidFill>
                  <a:srgbClr val="FF0000"/>
                </a:solidFill>
              </a:rPr>
              <a:t>Total flow?</a:t>
            </a:r>
          </a:p>
        </p:txBody>
      </p:sp>
    </p:spTree>
    <p:extLst>
      <p:ext uri="{BB962C8B-B14F-4D97-AF65-F5344CB8AC3E}">
        <p14:creationId xmlns:p14="http://schemas.microsoft.com/office/powerpoint/2010/main" val="353147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2944248" y="4027955"/>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4293776" y="3270685"/>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4269586" y="4891346"/>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5509348" y="4122791"/>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3399533" y="3725970"/>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3399533" y="4483240"/>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4802986" y="4578076"/>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4536286" y="3804085"/>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4749061" y="3725970"/>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3202786" y="3504798"/>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22" name="Text Box 31"/>
          <p:cNvSpPr txBox="1">
            <a:spLocks noChangeArrowheads="1"/>
          </p:cNvSpPr>
          <p:nvPr/>
        </p:nvSpPr>
        <p:spPr bwMode="auto">
          <a:xfrm>
            <a:off x="5166448" y="4815071"/>
            <a:ext cx="11285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23" name="Text Box 31"/>
          <p:cNvSpPr txBox="1">
            <a:spLocks noChangeArrowheads="1"/>
          </p:cNvSpPr>
          <p:nvPr/>
        </p:nvSpPr>
        <p:spPr bwMode="auto">
          <a:xfrm>
            <a:off x="2830000" y="4575161"/>
            <a:ext cx="123805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4" name="Text Box 31"/>
          <p:cNvSpPr txBox="1">
            <a:spLocks noChangeArrowheads="1"/>
          </p:cNvSpPr>
          <p:nvPr/>
        </p:nvSpPr>
        <p:spPr bwMode="auto">
          <a:xfrm>
            <a:off x="5066990" y="3544528"/>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5" name="Text Box 31"/>
          <p:cNvSpPr txBox="1">
            <a:spLocks noChangeArrowheads="1"/>
          </p:cNvSpPr>
          <p:nvPr/>
        </p:nvSpPr>
        <p:spPr bwMode="auto">
          <a:xfrm>
            <a:off x="4546670" y="4122791"/>
            <a:ext cx="8510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/30</a:t>
            </a:r>
            <a:endParaRPr lang="en-US" kern="1200" dirty="0"/>
          </a:p>
        </p:txBody>
      </p:sp>
      <p:sp>
        <p:nvSpPr>
          <p:cNvPr id="27" name="TextBox 26"/>
          <p:cNvSpPr txBox="1"/>
          <p:nvPr/>
        </p:nvSpPr>
        <p:spPr>
          <a:xfrm>
            <a:off x="4206556" y="5853633"/>
            <a:ext cx="659460" cy="523220"/>
          </a:xfrm>
          <a:prstGeom prst="rect">
            <a:avLst/>
          </a:prstGeom>
          <a:noFill/>
        </p:spPr>
        <p:txBody>
          <a:bodyPr wrap="square" rtlCol="0">
            <a:spAutoFit/>
          </a:bodyPr>
          <a:lstStyle/>
          <a:p>
            <a:r>
              <a:rPr lang="en-US" sz="2800" dirty="0">
                <a:solidFill>
                  <a:srgbClr val="0000FF"/>
                </a:solidFill>
              </a:rPr>
              <a:t>30</a:t>
            </a:r>
          </a:p>
        </p:txBody>
      </p:sp>
      <p:sp>
        <p:nvSpPr>
          <p:cNvPr id="29" name="TextBox 28">
            <a:extLst>
              <a:ext uri="{FF2B5EF4-FFF2-40B4-BE49-F238E27FC236}">
                <a16:creationId xmlns:a16="http://schemas.microsoft.com/office/drawing/2014/main" id="{CA7DA163-6F19-D66E-13DB-C666FA0D2727}"/>
              </a:ext>
            </a:extLst>
          </p:cNvPr>
          <p:cNvSpPr txBox="1"/>
          <p:nvPr/>
        </p:nvSpPr>
        <p:spPr>
          <a:xfrm>
            <a:off x="1442301" y="1905192"/>
            <a:ext cx="7239786" cy="461665"/>
          </a:xfrm>
          <a:prstGeom prst="rect">
            <a:avLst/>
          </a:prstGeom>
          <a:noFill/>
        </p:spPr>
        <p:txBody>
          <a:bodyPr wrap="square" rtlCol="0">
            <a:spAutoFit/>
          </a:bodyPr>
          <a:lstStyle/>
          <a:p>
            <a:r>
              <a:rPr lang="en-US" sz="2400" dirty="0"/>
              <a:t>An</a:t>
            </a:r>
            <a:r>
              <a:rPr lang="en-US" sz="2400" dirty="0">
                <a:solidFill>
                  <a:srgbClr val="0000FF"/>
                </a:solidFill>
              </a:rPr>
              <a:t> augmenting path </a:t>
            </a:r>
            <a:r>
              <a:rPr lang="en-US" sz="2400" dirty="0"/>
              <a:t>may need to undo some flow</a:t>
            </a:r>
          </a:p>
        </p:txBody>
      </p:sp>
    </p:spTree>
    <p:extLst>
      <p:ext uri="{BB962C8B-B14F-4D97-AF65-F5344CB8AC3E}">
        <p14:creationId xmlns:p14="http://schemas.microsoft.com/office/powerpoint/2010/main" val="318921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976779" y="3895697"/>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2714597"/>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429396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371168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316988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4350982"/>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2981297"/>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738887" y="31698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p:cNvSpPr txBox="1">
            <a:spLocks noChangeArrowheads="1"/>
          </p:cNvSpPr>
          <p:nvPr/>
        </p:nvSpPr>
        <p:spPr bwMode="auto">
          <a:xfrm>
            <a:off x="3897416" y="45538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p:cNvSpPr txBox="1">
            <a:spLocks noChangeArrowheads="1"/>
          </p:cNvSpPr>
          <p:nvPr/>
        </p:nvSpPr>
        <p:spPr bwMode="auto">
          <a:xfrm>
            <a:off x="1606814" y="44892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3731143" y="260077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p:cNvSpPr txBox="1">
            <a:spLocks noChangeArrowheads="1"/>
          </p:cNvSpPr>
          <p:nvPr/>
        </p:nvSpPr>
        <p:spPr bwMode="auto">
          <a:xfrm>
            <a:off x="2895479" y="35762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2714597"/>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4293969"/>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3169882"/>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2981297"/>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397838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34872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29674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6507882" y="429396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p:cNvSpPr txBox="1">
            <a:spLocks noChangeArrowheads="1"/>
          </p:cNvSpPr>
          <p:nvPr/>
        </p:nvSpPr>
        <p:spPr bwMode="auto">
          <a:xfrm>
            <a:off x="3897416" y="330387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spTree>
    <p:extLst>
      <p:ext uri="{BB962C8B-B14F-4D97-AF65-F5344CB8AC3E}">
        <p14:creationId xmlns:p14="http://schemas.microsoft.com/office/powerpoint/2010/main" val="1520391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976779" y="3895697"/>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2714597"/>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429396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371168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3169882"/>
            <a:ext cx="1247220" cy="8039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4350982"/>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2981297"/>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76592" y="31698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8</a:t>
            </a:r>
            <a:r>
              <a:rPr lang="en-US" dirty="0"/>
              <a:t>/10</a:t>
            </a:r>
            <a:endParaRPr lang="en-US" kern="1200" dirty="0"/>
          </a:p>
        </p:txBody>
      </p:sp>
      <p:sp>
        <p:nvSpPr>
          <p:cNvPr id="22" name="Text Box 31"/>
          <p:cNvSpPr txBox="1">
            <a:spLocks noChangeArrowheads="1"/>
          </p:cNvSpPr>
          <p:nvPr/>
        </p:nvSpPr>
        <p:spPr bwMode="auto">
          <a:xfrm>
            <a:off x="3897416" y="45538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p:cNvSpPr txBox="1">
            <a:spLocks noChangeArrowheads="1"/>
          </p:cNvSpPr>
          <p:nvPr/>
        </p:nvSpPr>
        <p:spPr bwMode="auto">
          <a:xfrm>
            <a:off x="1606814" y="44892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3731143" y="260077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p:cNvSpPr txBox="1">
            <a:spLocks noChangeArrowheads="1"/>
          </p:cNvSpPr>
          <p:nvPr/>
        </p:nvSpPr>
        <p:spPr bwMode="auto">
          <a:xfrm>
            <a:off x="2895479" y="35762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2714597"/>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4293969"/>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3169882"/>
            <a:ext cx="2342935" cy="120220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2981297"/>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3978382"/>
            <a:ext cx="1449709" cy="5822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34872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29674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6507882" y="429396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8</a:t>
            </a:r>
            <a:r>
              <a:rPr lang="en-US" dirty="0"/>
              <a:t>/10</a:t>
            </a:r>
            <a:endParaRPr lang="en-US" kern="1200" dirty="0"/>
          </a:p>
        </p:txBody>
      </p:sp>
      <p:sp>
        <p:nvSpPr>
          <p:cNvPr id="49" name="Text Box 31"/>
          <p:cNvSpPr txBox="1">
            <a:spLocks noChangeArrowheads="1"/>
          </p:cNvSpPr>
          <p:nvPr/>
        </p:nvSpPr>
        <p:spPr bwMode="auto">
          <a:xfrm>
            <a:off x="3897416" y="330387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8</a:t>
            </a:r>
            <a:r>
              <a:rPr lang="en-US" dirty="0"/>
              <a:t>/8</a:t>
            </a:r>
            <a:endParaRPr lang="en-US" kern="1200" dirty="0"/>
          </a:p>
        </p:txBody>
      </p:sp>
      <p:sp>
        <p:nvSpPr>
          <p:cNvPr id="40" name="TextBox 39"/>
          <p:cNvSpPr txBox="1"/>
          <p:nvPr/>
        </p:nvSpPr>
        <p:spPr>
          <a:xfrm>
            <a:off x="2143182" y="1905192"/>
            <a:ext cx="5062960" cy="461665"/>
          </a:xfrm>
          <a:prstGeom prst="rect">
            <a:avLst/>
          </a:prstGeom>
          <a:noFill/>
        </p:spPr>
        <p:txBody>
          <a:bodyPr wrap="square" rtlCol="0">
            <a:spAutoFit/>
          </a:bodyPr>
          <a:lstStyle/>
          <a:p>
            <a:r>
              <a:rPr lang="en-US" sz="2400" dirty="0"/>
              <a:t>Find some </a:t>
            </a:r>
            <a:r>
              <a:rPr lang="en-US" sz="2400" dirty="0">
                <a:solidFill>
                  <a:srgbClr val="0000FF"/>
                </a:solidFill>
              </a:rPr>
              <a:t>augmenting path</a:t>
            </a:r>
          </a:p>
        </p:txBody>
      </p:sp>
    </p:spTree>
    <p:extLst>
      <p:ext uri="{BB962C8B-B14F-4D97-AF65-F5344CB8AC3E}">
        <p14:creationId xmlns:p14="http://schemas.microsoft.com/office/powerpoint/2010/main" val="294208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976779" y="3895697"/>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2714597"/>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429396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371168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3169882"/>
            <a:ext cx="1247220" cy="8039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4350982"/>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2981297"/>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3169882"/>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22" name="Text Box 31"/>
          <p:cNvSpPr txBox="1">
            <a:spLocks noChangeArrowheads="1"/>
          </p:cNvSpPr>
          <p:nvPr/>
        </p:nvSpPr>
        <p:spPr bwMode="auto">
          <a:xfrm>
            <a:off x="3897416" y="45538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p:cNvSpPr txBox="1">
            <a:spLocks noChangeArrowheads="1"/>
          </p:cNvSpPr>
          <p:nvPr/>
        </p:nvSpPr>
        <p:spPr bwMode="auto">
          <a:xfrm>
            <a:off x="1606814" y="44892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3731143" y="260077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/4</a:t>
            </a:r>
            <a:endParaRPr lang="en-US" kern="1200" dirty="0"/>
          </a:p>
        </p:txBody>
      </p:sp>
      <p:sp>
        <p:nvSpPr>
          <p:cNvPr id="25" name="Text Box 31"/>
          <p:cNvSpPr txBox="1">
            <a:spLocks noChangeArrowheads="1"/>
          </p:cNvSpPr>
          <p:nvPr/>
        </p:nvSpPr>
        <p:spPr bwMode="auto">
          <a:xfrm>
            <a:off x="2895479" y="35762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2714597"/>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4293969"/>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3169882"/>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2981297"/>
            <a:ext cx="1527824" cy="808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397838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34872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29674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/10</a:t>
            </a:r>
            <a:endParaRPr lang="en-US" kern="1200" dirty="0"/>
          </a:p>
        </p:txBody>
      </p:sp>
      <p:sp>
        <p:nvSpPr>
          <p:cNvPr id="47" name="Text Box 31"/>
          <p:cNvSpPr txBox="1">
            <a:spLocks noChangeArrowheads="1"/>
          </p:cNvSpPr>
          <p:nvPr/>
        </p:nvSpPr>
        <p:spPr bwMode="auto">
          <a:xfrm>
            <a:off x="6507882" y="429396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8</a:t>
            </a:r>
            <a:r>
              <a:rPr lang="en-US" dirty="0"/>
              <a:t>/10</a:t>
            </a:r>
            <a:endParaRPr lang="en-US" kern="1200" dirty="0"/>
          </a:p>
        </p:txBody>
      </p:sp>
      <p:sp>
        <p:nvSpPr>
          <p:cNvPr id="49" name="Text Box 31"/>
          <p:cNvSpPr txBox="1">
            <a:spLocks noChangeArrowheads="1"/>
          </p:cNvSpPr>
          <p:nvPr/>
        </p:nvSpPr>
        <p:spPr bwMode="auto">
          <a:xfrm>
            <a:off x="3897416" y="330387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8</a:t>
            </a:r>
            <a:r>
              <a:rPr lang="en-US" dirty="0"/>
              <a:t>/8</a:t>
            </a:r>
            <a:endParaRPr lang="en-US" kern="1200" dirty="0"/>
          </a:p>
        </p:txBody>
      </p:sp>
      <p:sp>
        <p:nvSpPr>
          <p:cNvPr id="3" name="TextBox 2">
            <a:extLst>
              <a:ext uri="{FF2B5EF4-FFF2-40B4-BE49-F238E27FC236}">
                <a16:creationId xmlns:a16="http://schemas.microsoft.com/office/drawing/2014/main" id="{2D7B6536-D49D-CA62-C0F1-5F1CC9D5D8D6}"/>
              </a:ext>
            </a:extLst>
          </p:cNvPr>
          <p:cNvSpPr txBox="1"/>
          <p:nvPr/>
        </p:nvSpPr>
        <p:spPr>
          <a:xfrm>
            <a:off x="2143182" y="1905192"/>
            <a:ext cx="5062960" cy="461665"/>
          </a:xfrm>
          <a:prstGeom prst="rect">
            <a:avLst/>
          </a:prstGeom>
          <a:noFill/>
        </p:spPr>
        <p:txBody>
          <a:bodyPr wrap="square" rtlCol="0">
            <a:spAutoFit/>
          </a:bodyPr>
          <a:lstStyle/>
          <a:p>
            <a:r>
              <a:rPr lang="en-US" sz="2400" dirty="0"/>
              <a:t>Find some </a:t>
            </a:r>
            <a:r>
              <a:rPr lang="en-US" sz="2400" dirty="0">
                <a:solidFill>
                  <a:srgbClr val="0000FF"/>
                </a:solidFill>
              </a:rPr>
              <a:t>augmenting path</a:t>
            </a:r>
          </a:p>
        </p:txBody>
      </p:sp>
    </p:spTree>
    <p:extLst>
      <p:ext uri="{BB962C8B-B14F-4D97-AF65-F5344CB8AC3E}">
        <p14:creationId xmlns:p14="http://schemas.microsoft.com/office/powerpoint/2010/main" val="3789998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976779" y="3895697"/>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2714597"/>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429396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371168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316988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4350982"/>
            <a:ext cx="1169105" cy="2096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4560669"/>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2981297"/>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3169882"/>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97416" y="45538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2</a:t>
            </a:r>
            <a:r>
              <a:rPr lang="en-US" dirty="0"/>
              <a:t>/9</a:t>
            </a:r>
            <a:endParaRPr lang="en-US" kern="1200" dirty="0"/>
          </a:p>
        </p:txBody>
      </p:sp>
      <p:sp>
        <p:nvSpPr>
          <p:cNvPr id="23" name="Text Box 31"/>
          <p:cNvSpPr txBox="1">
            <a:spLocks noChangeArrowheads="1"/>
          </p:cNvSpPr>
          <p:nvPr/>
        </p:nvSpPr>
        <p:spPr bwMode="auto">
          <a:xfrm>
            <a:off x="1606814" y="44892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2</a:t>
            </a:r>
            <a:r>
              <a:rPr lang="en-US" dirty="0"/>
              <a:t>/10</a:t>
            </a:r>
            <a:endParaRPr lang="en-US" kern="1200" dirty="0"/>
          </a:p>
        </p:txBody>
      </p:sp>
      <p:sp>
        <p:nvSpPr>
          <p:cNvPr id="24" name="Text Box 31"/>
          <p:cNvSpPr txBox="1">
            <a:spLocks noChangeArrowheads="1"/>
          </p:cNvSpPr>
          <p:nvPr/>
        </p:nvSpPr>
        <p:spPr bwMode="auto">
          <a:xfrm>
            <a:off x="3731143" y="260077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/4</a:t>
            </a:r>
            <a:endParaRPr lang="en-US" kern="1200" dirty="0"/>
          </a:p>
        </p:txBody>
      </p:sp>
      <p:sp>
        <p:nvSpPr>
          <p:cNvPr id="25" name="Text Box 31"/>
          <p:cNvSpPr txBox="1">
            <a:spLocks noChangeArrowheads="1"/>
          </p:cNvSpPr>
          <p:nvPr/>
        </p:nvSpPr>
        <p:spPr bwMode="auto">
          <a:xfrm>
            <a:off x="2895479" y="35762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2714597"/>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4293969"/>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3169882"/>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2981297"/>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3978382"/>
            <a:ext cx="1449709" cy="5822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34872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29674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/10</a:t>
            </a:r>
            <a:endParaRPr lang="en-US" kern="1200" dirty="0"/>
          </a:p>
        </p:txBody>
      </p:sp>
      <p:sp>
        <p:nvSpPr>
          <p:cNvPr id="47" name="Text Box 31"/>
          <p:cNvSpPr txBox="1">
            <a:spLocks noChangeArrowheads="1"/>
          </p:cNvSpPr>
          <p:nvPr/>
        </p:nvSpPr>
        <p:spPr bwMode="auto">
          <a:xfrm>
            <a:off x="6507882" y="429396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49" name="Text Box 31"/>
          <p:cNvSpPr txBox="1">
            <a:spLocks noChangeArrowheads="1"/>
          </p:cNvSpPr>
          <p:nvPr/>
        </p:nvSpPr>
        <p:spPr bwMode="auto">
          <a:xfrm>
            <a:off x="3897416" y="330387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8</a:t>
            </a:r>
            <a:r>
              <a:rPr lang="en-US" dirty="0"/>
              <a:t>/8</a:t>
            </a:r>
            <a:endParaRPr lang="en-US" kern="1200" dirty="0"/>
          </a:p>
        </p:txBody>
      </p:sp>
      <p:sp>
        <p:nvSpPr>
          <p:cNvPr id="3" name="TextBox 2">
            <a:extLst>
              <a:ext uri="{FF2B5EF4-FFF2-40B4-BE49-F238E27FC236}">
                <a16:creationId xmlns:a16="http://schemas.microsoft.com/office/drawing/2014/main" id="{54CDF559-3FB5-9699-C5D3-5C14B7DA6403}"/>
              </a:ext>
            </a:extLst>
          </p:cNvPr>
          <p:cNvSpPr txBox="1"/>
          <p:nvPr/>
        </p:nvSpPr>
        <p:spPr>
          <a:xfrm>
            <a:off x="2143182" y="1905192"/>
            <a:ext cx="5062960" cy="461665"/>
          </a:xfrm>
          <a:prstGeom prst="rect">
            <a:avLst/>
          </a:prstGeom>
          <a:noFill/>
        </p:spPr>
        <p:txBody>
          <a:bodyPr wrap="square" rtlCol="0">
            <a:spAutoFit/>
          </a:bodyPr>
          <a:lstStyle/>
          <a:p>
            <a:r>
              <a:rPr lang="en-US" sz="2400" dirty="0"/>
              <a:t>Find some </a:t>
            </a:r>
            <a:r>
              <a:rPr lang="en-US" sz="2400" dirty="0">
                <a:solidFill>
                  <a:srgbClr val="0000FF"/>
                </a:solidFill>
              </a:rPr>
              <a:t>augmenting path</a:t>
            </a:r>
          </a:p>
        </p:txBody>
      </p:sp>
    </p:spTree>
    <p:extLst>
      <p:ext uri="{BB962C8B-B14F-4D97-AF65-F5344CB8AC3E}">
        <p14:creationId xmlns:p14="http://schemas.microsoft.com/office/powerpoint/2010/main" val="10891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976779" y="3895697"/>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2714597"/>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429396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371168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316988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4350982"/>
            <a:ext cx="1169105" cy="2096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4560669"/>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2981297"/>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3169882"/>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97416" y="45538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4</a:t>
            </a:r>
            <a:r>
              <a:rPr lang="en-US" dirty="0"/>
              <a:t>/9</a:t>
            </a:r>
            <a:endParaRPr lang="en-US" kern="1200" dirty="0"/>
          </a:p>
        </p:txBody>
      </p:sp>
      <p:sp>
        <p:nvSpPr>
          <p:cNvPr id="23" name="Text Box 31"/>
          <p:cNvSpPr txBox="1">
            <a:spLocks noChangeArrowheads="1"/>
          </p:cNvSpPr>
          <p:nvPr/>
        </p:nvSpPr>
        <p:spPr bwMode="auto">
          <a:xfrm>
            <a:off x="1606814" y="44892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4</a:t>
            </a:r>
            <a:r>
              <a:rPr lang="en-US" dirty="0"/>
              <a:t>/10</a:t>
            </a:r>
            <a:endParaRPr lang="en-US" kern="1200" dirty="0"/>
          </a:p>
        </p:txBody>
      </p:sp>
      <p:sp>
        <p:nvSpPr>
          <p:cNvPr id="24" name="Text Box 31"/>
          <p:cNvSpPr txBox="1">
            <a:spLocks noChangeArrowheads="1"/>
          </p:cNvSpPr>
          <p:nvPr/>
        </p:nvSpPr>
        <p:spPr bwMode="auto">
          <a:xfrm>
            <a:off x="3731143" y="260077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4</a:t>
            </a:r>
            <a:r>
              <a:rPr lang="en-US" dirty="0"/>
              <a:t>/4</a:t>
            </a:r>
            <a:endParaRPr lang="en-US" kern="1200" dirty="0"/>
          </a:p>
        </p:txBody>
      </p:sp>
      <p:sp>
        <p:nvSpPr>
          <p:cNvPr id="25" name="Text Box 31"/>
          <p:cNvSpPr txBox="1">
            <a:spLocks noChangeArrowheads="1"/>
          </p:cNvSpPr>
          <p:nvPr/>
        </p:nvSpPr>
        <p:spPr bwMode="auto">
          <a:xfrm>
            <a:off x="2895479" y="35762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2714597"/>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4293969"/>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3169882"/>
            <a:ext cx="2342935" cy="120220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2981297"/>
            <a:ext cx="1527824" cy="808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397838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34872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29674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4</a:t>
            </a:r>
            <a:r>
              <a:rPr lang="en-US" dirty="0"/>
              <a:t>/10</a:t>
            </a:r>
            <a:endParaRPr lang="en-US" kern="1200" dirty="0"/>
          </a:p>
        </p:txBody>
      </p:sp>
      <p:sp>
        <p:nvSpPr>
          <p:cNvPr id="47" name="Text Box 31"/>
          <p:cNvSpPr txBox="1">
            <a:spLocks noChangeArrowheads="1"/>
          </p:cNvSpPr>
          <p:nvPr/>
        </p:nvSpPr>
        <p:spPr bwMode="auto">
          <a:xfrm>
            <a:off x="6507882" y="429396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3897416" y="330387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6</a:t>
            </a:r>
            <a:r>
              <a:rPr lang="en-US" dirty="0"/>
              <a:t>/8</a:t>
            </a:r>
            <a:endParaRPr lang="en-US" kern="1200" dirty="0"/>
          </a:p>
        </p:txBody>
      </p:sp>
      <p:sp>
        <p:nvSpPr>
          <p:cNvPr id="3" name="TextBox 2">
            <a:extLst>
              <a:ext uri="{FF2B5EF4-FFF2-40B4-BE49-F238E27FC236}">
                <a16:creationId xmlns:a16="http://schemas.microsoft.com/office/drawing/2014/main" id="{6DEA0F33-B5C7-6562-3DCC-5638696A9495}"/>
              </a:ext>
            </a:extLst>
          </p:cNvPr>
          <p:cNvSpPr txBox="1"/>
          <p:nvPr/>
        </p:nvSpPr>
        <p:spPr>
          <a:xfrm>
            <a:off x="2143182" y="1905192"/>
            <a:ext cx="5062960" cy="461665"/>
          </a:xfrm>
          <a:prstGeom prst="rect">
            <a:avLst/>
          </a:prstGeom>
          <a:noFill/>
        </p:spPr>
        <p:txBody>
          <a:bodyPr wrap="square" rtlCol="0">
            <a:spAutoFit/>
          </a:bodyPr>
          <a:lstStyle/>
          <a:p>
            <a:r>
              <a:rPr lang="en-US" sz="2400" dirty="0"/>
              <a:t>Find some </a:t>
            </a:r>
            <a:r>
              <a:rPr lang="en-US" sz="2400" dirty="0">
                <a:solidFill>
                  <a:srgbClr val="0000FF"/>
                </a:solidFill>
              </a:rPr>
              <a:t>augmenting path</a:t>
            </a:r>
          </a:p>
        </p:txBody>
      </p:sp>
    </p:spTree>
    <p:extLst>
      <p:ext uri="{BB962C8B-B14F-4D97-AF65-F5344CB8AC3E}">
        <p14:creationId xmlns:p14="http://schemas.microsoft.com/office/powerpoint/2010/main" val="4047325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idea</a:t>
            </a:r>
          </a:p>
        </p:txBody>
      </p:sp>
      <p:grpSp>
        <p:nvGrpSpPr>
          <p:cNvPr id="4" name="Group 4"/>
          <p:cNvGrpSpPr>
            <a:grpSpLocks/>
          </p:cNvGrpSpPr>
          <p:nvPr/>
        </p:nvGrpSpPr>
        <p:grpSpPr bwMode="auto">
          <a:xfrm>
            <a:off x="976779" y="3895697"/>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2714597"/>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429396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371168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316988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4350982"/>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2981297"/>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3169882"/>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97416" y="45538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606814" y="44892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731143" y="260077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2895479" y="35762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2714597"/>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4293969"/>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3169882"/>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2981297"/>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397838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34872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29674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507882" y="429396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3897416" y="330387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40" name="TextBox 39"/>
          <p:cNvSpPr txBox="1"/>
          <p:nvPr/>
        </p:nvSpPr>
        <p:spPr>
          <a:xfrm>
            <a:off x="2601169" y="5642508"/>
            <a:ext cx="3404996" cy="461665"/>
          </a:xfrm>
          <a:prstGeom prst="rect">
            <a:avLst/>
          </a:prstGeom>
          <a:noFill/>
        </p:spPr>
        <p:txBody>
          <a:bodyPr wrap="square" rtlCol="0">
            <a:spAutoFit/>
          </a:bodyPr>
          <a:lstStyle/>
          <a:p>
            <a:r>
              <a:rPr lang="en-US" sz="2400" dirty="0">
                <a:solidFill>
                  <a:srgbClr val="FF0000"/>
                </a:solidFill>
              </a:rPr>
              <a:t>Are we done?</a:t>
            </a:r>
          </a:p>
        </p:txBody>
      </p:sp>
    </p:spTree>
    <p:extLst>
      <p:ext uri="{BB962C8B-B14F-4D97-AF65-F5344CB8AC3E}">
        <p14:creationId xmlns:p14="http://schemas.microsoft.com/office/powerpoint/2010/main" val="367600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EBF2D-D1EC-96CA-F04A-F5152856E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C8D0A-62BC-5D43-5F10-5F7320B64BAF}"/>
              </a:ext>
            </a:extLst>
          </p:cNvPr>
          <p:cNvSpPr>
            <a:spLocks noGrp="1"/>
          </p:cNvSpPr>
          <p:nvPr>
            <p:ph type="title"/>
          </p:nvPr>
        </p:nvSpPr>
        <p:spPr/>
        <p:txBody>
          <a:bodyPr/>
          <a:lstStyle/>
          <a:p>
            <a:r>
              <a:rPr lang="en-US" dirty="0"/>
              <a:t>Learning Goals</a:t>
            </a:r>
          </a:p>
        </p:txBody>
      </p:sp>
      <p:sp>
        <p:nvSpPr>
          <p:cNvPr id="5" name="Oval 4">
            <a:extLst>
              <a:ext uri="{FF2B5EF4-FFF2-40B4-BE49-F238E27FC236}">
                <a16:creationId xmlns:a16="http://schemas.microsoft.com/office/drawing/2014/main" id="{D17BBBC1-F726-FEDB-2061-E2211FF03745}"/>
              </a:ext>
            </a:extLst>
          </p:cNvPr>
          <p:cNvSpPr/>
          <p:nvPr/>
        </p:nvSpPr>
        <p:spPr>
          <a:xfrm>
            <a:off x="630382" y="2352220"/>
            <a:ext cx="1076780" cy="107678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Document">
            <a:extLst>
              <a:ext uri="{FF2B5EF4-FFF2-40B4-BE49-F238E27FC236}">
                <a16:creationId xmlns:a16="http://schemas.microsoft.com/office/drawing/2014/main" id="{2A3ACAEE-BF06-0B2B-E31D-3C1265B308B3}"/>
              </a:ext>
            </a:extLst>
          </p:cNvPr>
          <p:cNvSpPr/>
          <p:nvPr/>
        </p:nvSpPr>
        <p:spPr>
          <a:xfrm>
            <a:off x="856506" y="2578344"/>
            <a:ext cx="624532" cy="62453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8" name="Group 7">
            <a:extLst>
              <a:ext uri="{FF2B5EF4-FFF2-40B4-BE49-F238E27FC236}">
                <a16:creationId xmlns:a16="http://schemas.microsoft.com/office/drawing/2014/main" id="{88B40254-0BA7-7E86-0B0F-44ED498919C8}"/>
              </a:ext>
            </a:extLst>
          </p:cNvPr>
          <p:cNvGrpSpPr/>
          <p:nvPr/>
        </p:nvGrpSpPr>
        <p:grpSpPr>
          <a:xfrm>
            <a:off x="1937901" y="2352220"/>
            <a:ext cx="2538124" cy="1076780"/>
            <a:chOff x="1317450" y="788976"/>
            <a:chExt cx="2538124" cy="1076780"/>
          </a:xfrm>
        </p:grpSpPr>
        <p:sp>
          <p:nvSpPr>
            <p:cNvPr id="9" name="Rectangle 8">
              <a:extLst>
                <a:ext uri="{FF2B5EF4-FFF2-40B4-BE49-F238E27FC236}">
                  <a16:creationId xmlns:a16="http://schemas.microsoft.com/office/drawing/2014/main" id="{14F6352D-7293-115E-F90B-7ADBC25160AF}"/>
                </a:ext>
              </a:extLst>
            </p:cNvPr>
            <p:cNvSpPr/>
            <p:nvPr/>
          </p:nvSpPr>
          <p:spPr>
            <a:xfrm>
              <a:off x="1317450" y="788976"/>
              <a:ext cx="2538124" cy="10767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7FDC191F-6AA0-CB36-7B51-68EE0255EA6E}"/>
                </a:ext>
              </a:extLst>
            </p:cNvPr>
            <p:cNvSpPr txBox="1"/>
            <p:nvPr/>
          </p:nvSpPr>
          <p:spPr>
            <a:xfrm>
              <a:off x="1317450" y="788976"/>
              <a:ext cx="2538124" cy="10767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is the max-flow problem?</a:t>
              </a:r>
            </a:p>
          </p:txBody>
        </p:sp>
      </p:grpSp>
      <p:sp>
        <p:nvSpPr>
          <p:cNvPr id="11" name="Oval 10">
            <a:extLst>
              <a:ext uri="{FF2B5EF4-FFF2-40B4-BE49-F238E27FC236}">
                <a16:creationId xmlns:a16="http://schemas.microsoft.com/office/drawing/2014/main" id="{B50942CB-7693-2873-7ACD-074DA1724F23}"/>
              </a:ext>
            </a:extLst>
          </p:cNvPr>
          <p:cNvSpPr/>
          <p:nvPr/>
        </p:nvSpPr>
        <p:spPr>
          <a:xfrm>
            <a:off x="4802739" y="2352220"/>
            <a:ext cx="1076780" cy="107678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11" descr="Question mark">
            <a:extLst>
              <a:ext uri="{FF2B5EF4-FFF2-40B4-BE49-F238E27FC236}">
                <a16:creationId xmlns:a16="http://schemas.microsoft.com/office/drawing/2014/main" id="{A6E91EC5-6CAB-3B3D-2EB6-06FBFF703101}"/>
              </a:ext>
            </a:extLst>
          </p:cNvPr>
          <p:cNvSpPr/>
          <p:nvPr/>
        </p:nvSpPr>
        <p:spPr>
          <a:xfrm>
            <a:off x="5028863" y="2578344"/>
            <a:ext cx="624532" cy="62453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27B2331C-CD9D-6EC1-94EA-B19FBB0C69CE}"/>
              </a:ext>
            </a:extLst>
          </p:cNvPr>
          <p:cNvGrpSpPr/>
          <p:nvPr/>
        </p:nvGrpSpPr>
        <p:grpSpPr>
          <a:xfrm>
            <a:off x="6110258" y="2352220"/>
            <a:ext cx="2538124" cy="1076780"/>
            <a:chOff x="5605343" y="788976"/>
            <a:chExt cx="2538124" cy="1076780"/>
          </a:xfrm>
        </p:grpSpPr>
        <p:sp>
          <p:nvSpPr>
            <p:cNvPr id="14" name="Rectangle 13">
              <a:extLst>
                <a:ext uri="{FF2B5EF4-FFF2-40B4-BE49-F238E27FC236}">
                  <a16:creationId xmlns:a16="http://schemas.microsoft.com/office/drawing/2014/main" id="{0C0C205C-5314-4E8F-BE37-B7E6C21970E3}"/>
                </a:ext>
              </a:extLst>
            </p:cNvPr>
            <p:cNvSpPr/>
            <p:nvPr/>
          </p:nvSpPr>
          <p:spPr>
            <a:xfrm>
              <a:off x="5605343" y="788976"/>
              <a:ext cx="2538124" cy="10767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E105022D-47F6-94A3-42F9-BE355529FE59}"/>
                </a:ext>
              </a:extLst>
            </p:cNvPr>
            <p:cNvSpPr txBox="1"/>
            <p:nvPr/>
          </p:nvSpPr>
          <p:spPr>
            <a:xfrm>
              <a:off x="5605343" y="788976"/>
              <a:ext cx="2538124" cy="10767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Why is it useful?</a:t>
              </a:r>
            </a:p>
          </p:txBody>
        </p:sp>
      </p:grpSp>
      <p:sp>
        <p:nvSpPr>
          <p:cNvPr id="16" name="Oval 15">
            <a:extLst>
              <a:ext uri="{FF2B5EF4-FFF2-40B4-BE49-F238E27FC236}">
                <a16:creationId xmlns:a16="http://schemas.microsoft.com/office/drawing/2014/main" id="{A24268A9-2AAE-B6C0-5A70-78BB45D16E72}"/>
              </a:ext>
            </a:extLst>
          </p:cNvPr>
          <p:cNvSpPr/>
          <p:nvPr/>
        </p:nvSpPr>
        <p:spPr>
          <a:xfrm>
            <a:off x="630382" y="4459527"/>
            <a:ext cx="1076780" cy="107678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16" descr="Programmer">
            <a:extLst>
              <a:ext uri="{FF2B5EF4-FFF2-40B4-BE49-F238E27FC236}">
                <a16:creationId xmlns:a16="http://schemas.microsoft.com/office/drawing/2014/main" id="{C954F11B-0C83-7915-D252-12F23AAB94D1}"/>
              </a:ext>
            </a:extLst>
          </p:cNvPr>
          <p:cNvSpPr/>
          <p:nvPr/>
        </p:nvSpPr>
        <p:spPr>
          <a:xfrm>
            <a:off x="856506" y="4685651"/>
            <a:ext cx="624532" cy="62453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8" name="Group 17">
            <a:extLst>
              <a:ext uri="{FF2B5EF4-FFF2-40B4-BE49-F238E27FC236}">
                <a16:creationId xmlns:a16="http://schemas.microsoft.com/office/drawing/2014/main" id="{7E98E968-6999-000F-926E-C510117488FE}"/>
              </a:ext>
            </a:extLst>
          </p:cNvPr>
          <p:cNvGrpSpPr/>
          <p:nvPr/>
        </p:nvGrpSpPr>
        <p:grpSpPr>
          <a:xfrm>
            <a:off x="1937901" y="4459527"/>
            <a:ext cx="2538124" cy="1076780"/>
            <a:chOff x="1317450" y="2630042"/>
            <a:chExt cx="2538124" cy="1076780"/>
          </a:xfrm>
        </p:grpSpPr>
        <p:sp>
          <p:nvSpPr>
            <p:cNvPr id="19" name="Rectangle 18">
              <a:extLst>
                <a:ext uri="{FF2B5EF4-FFF2-40B4-BE49-F238E27FC236}">
                  <a16:creationId xmlns:a16="http://schemas.microsoft.com/office/drawing/2014/main" id="{EC62BD41-A94C-B101-C0D3-0756CB1B1307}"/>
                </a:ext>
              </a:extLst>
            </p:cNvPr>
            <p:cNvSpPr/>
            <p:nvPr/>
          </p:nvSpPr>
          <p:spPr>
            <a:xfrm>
              <a:off x="1317450" y="2630042"/>
              <a:ext cx="2538124" cy="10767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0F7E1C22-2658-FAFB-8A20-BC1C2D6DF38B}"/>
                </a:ext>
              </a:extLst>
            </p:cNvPr>
            <p:cNvSpPr txBox="1"/>
            <p:nvPr/>
          </p:nvSpPr>
          <p:spPr>
            <a:xfrm>
              <a:off x="1317450" y="2630042"/>
              <a:ext cx="2538124" cy="10767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 algorithm can we use to solve it?</a:t>
              </a:r>
            </a:p>
          </p:txBody>
        </p:sp>
      </p:grpSp>
      <p:sp>
        <p:nvSpPr>
          <p:cNvPr id="21" name="Oval 20">
            <a:extLst>
              <a:ext uri="{FF2B5EF4-FFF2-40B4-BE49-F238E27FC236}">
                <a16:creationId xmlns:a16="http://schemas.microsoft.com/office/drawing/2014/main" id="{DD7778CB-E316-FFA8-9DCE-3F801D641C16}"/>
              </a:ext>
            </a:extLst>
          </p:cNvPr>
          <p:cNvSpPr/>
          <p:nvPr/>
        </p:nvSpPr>
        <p:spPr>
          <a:xfrm>
            <a:off x="4802739" y="4459527"/>
            <a:ext cx="1076780" cy="107678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21" descr="Saw blade">
            <a:extLst>
              <a:ext uri="{FF2B5EF4-FFF2-40B4-BE49-F238E27FC236}">
                <a16:creationId xmlns:a16="http://schemas.microsoft.com/office/drawing/2014/main" id="{6F7CD270-70D8-0DB6-CBE2-34AEFF363F9F}"/>
              </a:ext>
            </a:extLst>
          </p:cNvPr>
          <p:cNvSpPr/>
          <p:nvPr/>
        </p:nvSpPr>
        <p:spPr>
          <a:xfrm>
            <a:off x="5028863" y="4685651"/>
            <a:ext cx="624532" cy="62453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23" name="Group 22">
            <a:extLst>
              <a:ext uri="{FF2B5EF4-FFF2-40B4-BE49-F238E27FC236}">
                <a16:creationId xmlns:a16="http://schemas.microsoft.com/office/drawing/2014/main" id="{697B577C-B544-854C-29A8-BB747D4758D7}"/>
              </a:ext>
            </a:extLst>
          </p:cNvPr>
          <p:cNvGrpSpPr/>
          <p:nvPr/>
        </p:nvGrpSpPr>
        <p:grpSpPr>
          <a:xfrm>
            <a:off x="6110258" y="4459527"/>
            <a:ext cx="2538124" cy="1076780"/>
            <a:chOff x="5605343" y="2630042"/>
            <a:chExt cx="2538124" cy="1076780"/>
          </a:xfrm>
        </p:grpSpPr>
        <p:sp>
          <p:nvSpPr>
            <p:cNvPr id="24" name="Rectangle 23">
              <a:extLst>
                <a:ext uri="{FF2B5EF4-FFF2-40B4-BE49-F238E27FC236}">
                  <a16:creationId xmlns:a16="http://schemas.microsoft.com/office/drawing/2014/main" id="{161F562B-1364-D4E1-00B1-6CAD7CE3337D}"/>
                </a:ext>
              </a:extLst>
            </p:cNvPr>
            <p:cNvSpPr/>
            <p:nvPr/>
          </p:nvSpPr>
          <p:spPr>
            <a:xfrm>
              <a:off x="5605343" y="2630042"/>
              <a:ext cx="2538124" cy="10767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TextBox 24">
              <a:extLst>
                <a:ext uri="{FF2B5EF4-FFF2-40B4-BE49-F238E27FC236}">
                  <a16:creationId xmlns:a16="http://schemas.microsoft.com/office/drawing/2014/main" id="{EE206845-021C-433E-77CA-3AC4C9577DD6}"/>
                </a:ext>
              </a:extLst>
            </p:cNvPr>
            <p:cNvSpPr txBox="1"/>
            <p:nvPr/>
          </p:nvSpPr>
          <p:spPr>
            <a:xfrm>
              <a:off x="5605343" y="2630042"/>
              <a:ext cx="2538124" cy="10767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What’s the connection to cuts?</a:t>
              </a:r>
            </a:p>
          </p:txBody>
        </p:sp>
      </p:grpSp>
    </p:spTree>
    <p:extLst>
      <p:ext uri="{BB962C8B-B14F-4D97-AF65-F5344CB8AC3E}">
        <p14:creationId xmlns:p14="http://schemas.microsoft.com/office/powerpoint/2010/main" val="206671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residual graph</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600201"/>
                <a:ext cx="8153400" cy="2286009"/>
              </a:xfrm>
            </p:spPr>
            <p:txBody>
              <a:bodyPr>
                <a:normAutofit lnSpcReduction="10000"/>
              </a:bodyPr>
              <a:lstStyle/>
              <a:p>
                <a:pPr marL="0" indent="0">
                  <a:buNone/>
                </a:pPr>
                <a:r>
                  <a:rPr lang="en-US" dirty="0"/>
                  <a:t>The </a:t>
                </a:r>
                <a:r>
                  <a:rPr lang="en-US" i="1" dirty="0">
                    <a:solidFill>
                      <a:srgbClr val="00B050"/>
                    </a:solidFill>
                  </a:rPr>
                  <a:t>residual graph </a:t>
                </a:r>
                <a:r>
                  <a:rPr lang="en-US" dirty="0"/>
                  <a:t>G</a:t>
                </a:r>
                <a:r>
                  <a:rPr lang="en-US" baseline="-25000" dirty="0"/>
                  <a:t>f</a:t>
                </a:r>
                <a:r>
                  <a:rPr lang="en-US" dirty="0"/>
                  <a:t> is constructed from G to help us understand if an </a:t>
                </a:r>
                <a:r>
                  <a:rPr lang="en-US" dirty="0">
                    <a:solidFill>
                      <a:srgbClr val="0070C0"/>
                    </a:solidFill>
                  </a:rPr>
                  <a:t>augmenting path</a:t>
                </a:r>
                <a:r>
                  <a:rPr lang="en-US" dirty="0"/>
                  <a:t> exists.</a:t>
                </a:r>
              </a:p>
              <a:p>
                <a:pPr marL="0" indent="0">
                  <a:buNone/>
                </a:pPr>
                <a:endParaRPr lang="en-US" dirty="0"/>
              </a:p>
              <a:p>
                <a:pPr marL="0" indent="0">
                  <a:buNone/>
                </a:pPr>
                <a:r>
                  <a:rPr lang="en-US" sz="2600" dirty="0"/>
                  <a:t>For each edge </a:t>
                </a:r>
                <a14:m>
                  <m:oMath xmlns:m="http://schemas.openxmlformats.org/officeDocument/2006/math">
                    <m:r>
                      <a:rPr lang="en-US" sz="2600" i="1" dirty="0" smtClean="0">
                        <a:latin typeface="Cambria Math" panose="02040503050406030204" pitchFamily="18" charset="0"/>
                      </a:rPr>
                      <m:t>𝑒</m:t>
                    </m:r>
                  </m:oMath>
                </a14:m>
                <a:r>
                  <a:rPr lang="en-US" sz="2600" dirty="0"/>
                  <a:t> in the original graph (G), we introduce </a:t>
                </a:r>
                <a:r>
                  <a:rPr lang="en-US" sz="2600" dirty="0">
                    <a:solidFill>
                      <a:srgbClr val="C00000"/>
                    </a:solidFill>
                  </a:rPr>
                  <a:t>two new edges</a:t>
                </a:r>
                <a:r>
                  <a:rPr lang="en-US" sz="26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600201"/>
                <a:ext cx="8153400" cy="2286009"/>
              </a:xfrm>
              <a:blipFill>
                <a:blip r:embed="rId3"/>
                <a:stretch>
                  <a:fillRect l="-1645" t="-4533" r="-1197" b="-1867"/>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5962BED7-341A-1E85-61B6-7FAC24092769}"/>
              </a:ext>
            </a:extLst>
          </p:cNvPr>
          <p:cNvCxnSpPr/>
          <p:nvPr/>
        </p:nvCxnSpPr>
        <p:spPr>
          <a:xfrm>
            <a:off x="1564151" y="4992579"/>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 Box 31">
            <a:extLst>
              <a:ext uri="{FF2B5EF4-FFF2-40B4-BE49-F238E27FC236}">
                <a16:creationId xmlns:a16="http://schemas.microsoft.com/office/drawing/2014/main" id="{E2836ED4-32AF-7EB0-D26A-6B6EF9A3B795}"/>
              </a:ext>
            </a:extLst>
          </p:cNvPr>
          <p:cNvSpPr txBox="1">
            <a:spLocks noChangeArrowheads="1"/>
          </p:cNvSpPr>
          <p:nvPr/>
        </p:nvSpPr>
        <p:spPr bwMode="auto">
          <a:xfrm>
            <a:off x="1738901" y="513080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6" name="Oval 8">
            <a:extLst>
              <a:ext uri="{FF2B5EF4-FFF2-40B4-BE49-F238E27FC236}">
                <a16:creationId xmlns:a16="http://schemas.microsoft.com/office/drawing/2014/main" id="{A34A1D5B-72F8-AE8D-25B4-807F6FDCE0ED}"/>
              </a:ext>
            </a:extLst>
          </p:cNvPr>
          <p:cNvSpPr>
            <a:spLocks noChangeArrowheads="1"/>
          </p:cNvSpPr>
          <p:nvPr/>
        </p:nvSpPr>
        <p:spPr bwMode="auto">
          <a:xfrm>
            <a:off x="1187253" y="4822997"/>
            <a:ext cx="376898" cy="33916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Text Box 9">
            <a:extLst>
              <a:ext uri="{FF2B5EF4-FFF2-40B4-BE49-F238E27FC236}">
                <a16:creationId xmlns:a16="http://schemas.microsoft.com/office/drawing/2014/main" id="{702F5B4F-2D21-F408-3EC0-B1B7D811AA43}"/>
              </a:ext>
            </a:extLst>
          </p:cNvPr>
          <p:cNvSpPr txBox="1">
            <a:spLocks noChangeArrowheads="1"/>
          </p:cNvSpPr>
          <p:nvPr/>
        </p:nvSpPr>
        <p:spPr bwMode="auto">
          <a:xfrm>
            <a:off x="1220133" y="4784730"/>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A</a:t>
            </a:r>
          </a:p>
        </p:txBody>
      </p:sp>
      <p:sp>
        <p:nvSpPr>
          <p:cNvPr id="9" name="Oval 8">
            <a:extLst>
              <a:ext uri="{FF2B5EF4-FFF2-40B4-BE49-F238E27FC236}">
                <a16:creationId xmlns:a16="http://schemas.microsoft.com/office/drawing/2014/main" id="{8E322CC8-9B5E-2311-37A5-0FCDF52267BE}"/>
              </a:ext>
            </a:extLst>
          </p:cNvPr>
          <p:cNvSpPr>
            <a:spLocks noChangeArrowheads="1"/>
          </p:cNvSpPr>
          <p:nvPr/>
        </p:nvSpPr>
        <p:spPr bwMode="auto">
          <a:xfrm>
            <a:off x="2700376" y="5042639"/>
            <a:ext cx="376898" cy="33916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 name="Text Box 9">
            <a:extLst>
              <a:ext uri="{FF2B5EF4-FFF2-40B4-BE49-F238E27FC236}">
                <a16:creationId xmlns:a16="http://schemas.microsoft.com/office/drawing/2014/main" id="{CA6F1925-9CBD-70A2-56CC-C9F047BAAC68}"/>
              </a:ext>
            </a:extLst>
          </p:cNvPr>
          <p:cNvSpPr txBox="1">
            <a:spLocks noChangeArrowheads="1"/>
          </p:cNvSpPr>
          <p:nvPr/>
        </p:nvSpPr>
        <p:spPr bwMode="auto">
          <a:xfrm>
            <a:off x="2733256" y="5004372"/>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B</a:t>
            </a:r>
          </a:p>
        </p:txBody>
      </p:sp>
      <p:sp>
        <p:nvSpPr>
          <p:cNvPr id="13" name="Oval 8">
            <a:extLst>
              <a:ext uri="{FF2B5EF4-FFF2-40B4-BE49-F238E27FC236}">
                <a16:creationId xmlns:a16="http://schemas.microsoft.com/office/drawing/2014/main" id="{C1D88110-8C84-D170-313E-A8A33D80C6D0}"/>
              </a:ext>
            </a:extLst>
          </p:cNvPr>
          <p:cNvSpPr>
            <a:spLocks noChangeArrowheads="1"/>
          </p:cNvSpPr>
          <p:nvPr/>
        </p:nvSpPr>
        <p:spPr bwMode="auto">
          <a:xfrm>
            <a:off x="6260973" y="4851580"/>
            <a:ext cx="376898" cy="33916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 name="Text Box 9">
            <a:extLst>
              <a:ext uri="{FF2B5EF4-FFF2-40B4-BE49-F238E27FC236}">
                <a16:creationId xmlns:a16="http://schemas.microsoft.com/office/drawing/2014/main" id="{D42B2AAD-E81A-6896-47CB-825524D6B141}"/>
              </a:ext>
            </a:extLst>
          </p:cNvPr>
          <p:cNvSpPr txBox="1">
            <a:spLocks noChangeArrowheads="1"/>
          </p:cNvSpPr>
          <p:nvPr/>
        </p:nvSpPr>
        <p:spPr bwMode="auto">
          <a:xfrm>
            <a:off x="6293853" y="4813313"/>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A</a:t>
            </a:r>
          </a:p>
        </p:txBody>
      </p:sp>
      <p:sp>
        <p:nvSpPr>
          <p:cNvPr id="15" name="Oval 14">
            <a:extLst>
              <a:ext uri="{FF2B5EF4-FFF2-40B4-BE49-F238E27FC236}">
                <a16:creationId xmlns:a16="http://schemas.microsoft.com/office/drawing/2014/main" id="{616224D6-3C42-755C-C000-6F66ED96A6CF}"/>
              </a:ext>
            </a:extLst>
          </p:cNvPr>
          <p:cNvSpPr>
            <a:spLocks noChangeArrowheads="1"/>
          </p:cNvSpPr>
          <p:nvPr/>
        </p:nvSpPr>
        <p:spPr bwMode="auto">
          <a:xfrm>
            <a:off x="7774096" y="5071222"/>
            <a:ext cx="376898" cy="33916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 name="Text Box 9">
            <a:extLst>
              <a:ext uri="{FF2B5EF4-FFF2-40B4-BE49-F238E27FC236}">
                <a16:creationId xmlns:a16="http://schemas.microsoft.com/office/drawing/2014/main" id="{A76917BD-6435-FA2C-E8A4-1B179973F49F}"/>
              </a:ext>
            </a:extLst>
          </p:cNvPr>
          <p:cNvSpPr txBox="1">
            <a:spLocks noChangeArrowheads="1"/>
          </p:cNvSpPr>
          <p:nvPr/>
        </p:nvSpPr>
        <p:spPr bwMode="auto">
          <a:xfrm>
            <a:off x="7819451" y="5042639"/>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B</a:t>
            </a:r>
          </a:p>
        </p:txBody>
      </p:sp>
      <p:sp>
        <p:nvSpPr>
          <p:cNvPr id="22" name="Arc 21">
            <a:extLst>
              <a:ext uri="{FF2B5EF4-FFF2-40B4-BE49-F238E27FC236}">
                <a16:creationId xmlns:a16="http://schemas.microsoft.com/office/drawing/2014/main" id="{94DDDF5C-84CC-0874-DFF0-079B14895032}"/>
              </a:ext>
            </a:extLst>
          </p:cNvPr>
          <p:cNvSpPr/>
          <p:nvPr/>
        </p:nvSpPr>
        <p:spPr>
          <a:xfrm rot="8186874">
            <a:off x="6091908" y="3031288"/>
            <a:ext cx="2128629" cy="2420167"/>
          </a:xfrm>
          <a:prstGeom prst="arc">
            <a:avLst>
              <a:gd name="adj1" fmla="val 17220034"/>
              <a:gd name="adj2" fmla="val 20624125"/>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9EAE1430-914B-93CC-CD56-36D258000604}"/>
              </a:ext>
            </a:extLst>
          </p:cNvPr>
          <p:cNvSpPr/>
          <p:nvPr/>
        </p:nvSpPr>
        <p:spPr>
          <a:xfrm rot="19178390">
            <a:off x="6107099" y="4745339"/>
            <a:ext cx="2128629" cy="2420167"/>
          </a:xfrm>
          <a:prstGeom prst="arc">
            <a:avLst>
              <a:gd name="adj1" fmla="val 17116004"/>
              <a:gd name="adj2" fmla="val 20712806"/>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D4BC0585-049C-68A8-E062-DB386FE375EE}"/>
              </a:ext>
            </a:extLst>
          </p:cNvPr>
          <p:cNvSpPr txBox="1"/>
          <p:nvPr/>
        </p:nvSpPr>
        <p:spPr>
          <a:xfrm>
            <a:off x="4037975" y="4938016"/>
            <a:ext cx="1531083" cy="461665"/>
          </a:xfrm>
          <a:prstGeom prst="rect">
            <a:avLst/>
          </a:prstGeom>
          <a:noFill/>
        </p:spPr>
        <p:txBody>
          <a:bodyPr wrap="square">
            <a:spAutoFit/>
          </a:bodyPr>
          <a:lstStyle/>
          <a:p>
            <a:r>
              <a:rPr lang="en-US" sz="2400" dirty="0"/>
              <a:t>becomes</a:t>
            </a:r>
            <a:endParaRPr lang="en-US" dirty="0"/>
          </a:p>
        </p:txBody>
      </p:sp>
      <p:sp>
        <p:nvSpPr>
          <p:cNvPr id="27" name="TextBox 26">
            <a:extLst>
              <a:ext uri="{FF2B5EF4-FFF2-40B4-BE49-F238E27FC236}">
                <a16:creationId xmlns:a16="http://schemas.microsoft.com/office/drawing/2014/main" id="{35A86CFD-1F85-2E93-C1A3-B573B5B49EFD}"/>
              </a:ext>
            </a:extLst>
          </p:cNvPr>
          <p:cNvSpPr txBox="1"/>
          <p:nvPr/>
        </p:nvSpPr>
        <p:spPr>
          <a:xfrm>
            <a:off x="1877422" y="5955422"/>
            <a:ext cx="685800" cy="584775"/>
          </a:xfrm>
          <a:prstGeom prst="rect">
            <a:avLst/>
          </a:prstGeom>
          <a:noFill/>
        </p:spPr>
        <p:txBody>
          <a:bodyPr wrap="square">
            <a:spAutoFit/>
          </a:bodyPr>
          <a:lstStyle/>
          <a:p>
            <a:r>
              <a:rPr lang="en-US" sz="3200" dirty="0"/>
              <a:t>G</a:t>
            </a:r>
            <a:endParaRPr lang="en-US" sz="2800" dirty="0"/>
          </a:p>
        </p:txBody>
      </p:sp>
      <p:sp>
        <p:nvSpPr>
          <p:cNvPr id="28" name="TextBox 27">
            <a:extLst>
              <a:ext uri="{FF2B5EF4-FFF2-40B4-BE49-F238E27FC236}">
                <a16:creationId xmlns:a16="http://schemas.microsoft.com/office/drawing/2014/main" id="{3D709735-E313-3004-0774-B0A86AF18162}"/>
              </a:ext>
            </a:extLst>
          </p:cNvPr>
          <p:cNvSpPr txBox="1"/>
          <p:nvPr/>
        </p:nvSpPr>
        <p:spPr>
          <a:xfrm>
            <a:off x="6923678" y="5955422"/>
            <a:ext cx="685800" cy="584775"/>
          </a:xfrm>
          <a:prstGeom prst="rect">
            <a:avLst/>
          </a:prstGeom>
          <a:noFill/>
        </p:spPr>
        <p:txBody>
          <a:bodyPr wrap="square">
            <a:spAutoFit/>
          </a:bodyPr>
          <a:lstStyle/>
          <a:p>
            <a:r>
              <a:rPr lang="en-US" sz="3200" dirty="0"/>
              <a:t>G</a:t>
            </a:r>
            <a:r>
              <a:rPr lang="en-US" sz="3200" baseline="-25000" dirty="0"/>
              <a:t>f</a:t>
            </a:r>
            <a:endParaRPr lang="en-US" dirty="0"/>
          </a:p>
        </p:txBody>
      </p:sp>
      <p:sp>
        <p:nvSpPr>
          <p:cNvPr id="29" name="Text Box 31">
            <a:extLst>
              <a:ext uri="{FF2B5EF4-FFF2-40B4-BE49-F238E27FC236}">
                <a16:creationId xmlns:a16="http://schemas.microsoft.com/office/drawing/2014/main" id="{DF77B7A6-5C39-D59C-3CF5-B090C1C1E74A}"/>
              </a:ext>
            </a:extLst>
          </p:cNvPr>
          <p:cNvSpPr txBox="1">
            <a:spLocks noChangeArrowheads="1"/>
          </p:cNvSpPr>
          <p:nvPr/>
        </p:nvSpPr>
        <p:spPr bwMode="auto">
          <a:xfrm>
            <a:off x="6923678" y="4382235"/>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/6</a:t>
            </a:r>
            <a:endParaRPr lang="en-US" kern="1200" dirty="0"/>
          </a:p>
        </p:txBody>
      </p:sp>
      <p:sp>
        <p:nvSpPr>
          <p:cNvPr id="30" name="Text Box 31">
            <a:extLst>
              <a:ext uri="{FF2B5EF4-FFF2-40B4-BE49-F238E27FC236}">
                <a16:creationId xmlns:a16="http://schemas.microsoft.com/office/drawing/2014/main" id="{4100F6C6-09E2-82F2-5045-04C4056884CD}"/>
              </a:ext>
            </a:extLst>
          </p:cNvPr>
          <p:cNvSpPr txBox="1">
            <a:spLocks noChangeArrowheads="1"/>
          </p:cNvSpPr>
          <p:nvPr/>
        </p:nvSpPr>
        <p:spPr bwMode="auto">
          <a:xfrm>
            <a:off x="6873777" y="5357683"/>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/4</a:t>
            </a:r>
            <a:endParaRPr lang="en-US" kern="1200" dirty="0"/>
          </a:p>
        </p:txBody>
      </p:sp>
    </p:spTree>
    <p:extLst>
      <p:ext uri="{BB962C8B-B14F-4D97-AF65-F5344CB8AC3E}">
        <p14:creationId xmlns:p14="http://schemas.microsoft.com/office/powerpoint/2010/main" val="423994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P spid="10" grpId="0"/>
      <p:bldP spid="13" grpId="0" animBg="1"/>
      <p:bldP spid="14" grpId="0"/>
      <p:bldP spid="15" grpId="0" animBg="1"/>
      <p:bldP spid="16" grpId="0"/>
      <p:bldP spid="22" grpId="0" animBg="1"/>
      <p:bldP spid="23" grpId="0" animBg="1"/>
      <p:bldP spid="25" grpId="0"/>
      <p:bldP spid="27" grpId="0"/>
      <p:bldP spid="28" grpId="0"/>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D534D-56E5-2CA1-87DE-DA9D89733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92BD4-419F-6FAA-C65D-05EA78F63202}"/>
              </a:ext>
            </a:extLst>
          </p:cNvPr>
          <p:cNvSpPr>
            <a:spLocks noGrp="1"/>
          </p:cNvSpPr>
          <p:nvPr>
            <p:ph type="title"/>
          </p:nvPr>
        </p:nvSpPr>
        <p:spPr/>
        <p:txBody>
          <a:bodyPr/>
          <a:lstStyle/>
          <a:p>
            <a:r>
              <a:rPr lang="en-US" dirty="0"/>
              <a:t>The residual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795AA9-645C-7856-0E47-794CDCCCCF08}"/>
                  </a:ext>
                </a:extLst>
              </p:cNvPr>
              <p:cNvSpPr>
                <a:spLocks noGrp="1"/>
              </p:cNvSpPr>
              <p:nvPr>
                <p:ph sz="quarter" idx="1"/>
              </p:nvPr>
            </p:nvSpPr>
            <p:spPr>
              <a:xfrm>
                <a:off x="612648" y="1600199"/>
                <a:ext cx="8153400" cy="5185611"/>
              </a:xfrm>
            </p:spPr>
            <p:txBody>
              <a:bodyPr>
                <a:normAutofit fontScale="92500"/>
              </a:bodyPr>
              <a:lstStyle/>
              <a:p>
                <a:pPr marL="0" indent="0">
                  <a:buNone/>
                </a:pPr>
                <a:r>
                  <a:rPr lang="en-US" dirty="0"/>
                  <a:t>The </a:t>
                </a:r>
                <a:r>
                  <a:rPr lang="en-US" i="1" dirty="0">
                    <a:solidFill>
                      <a:srgbClr val="00B050"/>
                    </a:solidFill>
                  </a:rPr>
                  <a:t>residual graph </a:t>
                </a:r>
                <a:r>
                  <a:rPr lang="en-US" dirty="0"/>
                  <a:t>G</a:t>
                </a:r>
                <a:r>
                  <a:rPr lang="en-US" baseline="-25000" dirty="0"/>
                  <a:t>f</a:t>
                </a:r>
                <a:r>
                  <a:rPr lang="en-US" dirty="0"/>
                  <a:t> is constructed from G to help us understand if an </a:t>
                </a:r>
                <a:r>
                  <a:rPr lang="en-US" dirty="0">
                    <a:solidFill>
                      <a:srgbClr val="0070C0"/>
                    </a:solidFill>
                  </a:rPr>
                  <a:t>augmenting path</a:t>
                </a:r>
                <a:r>
                  <a:rPr lang="en-US" dirty="0"/>
                  <a:t> exists.</a:t>
                </a:r>
              </a:p>
              <a:p>
                <a:pPr marL="0" indent="0">
                  <a:buNone/>
                </a:pPr>
                <a:endParaRPr lang="en-US" dirty="0"/>
              </a:p>
              <a:p>
                <a:pPr marL="0" indent="0">
                  <a:buNone/>
                </a:pPr>
                <a:r>
                  <a:rPr lang="en-US" sz="2600" dirty="0"/>
                  <a:t>For each edge </a:t>
                </a:r>
                <a14:m>
                  <m:oMath xmlns:m="http://schemas.openxmlformats.org/officeDocument/2006/math">
                    <m:r>
                      <a:rPr lang="en-US" sz="2600" i="1" dirty="0" smtClean="0">
                        <a:latin typeface="Cambria Math" panose="02040503050406030204" pitchFamily="18" charset="0"/>
                      </a:rPr>
                      <m:t>𝑒</m:t>
                    </m:r>
                  </m:oMath>
                </a14:m>
                <a:r>
                  <a:rPr lang="en-US" sz="2600" dirty="0"/>
                  <a:t> in the original graph (G), we introduce </a:t>
                </a:r>
                <a:r>
                  <a:rPr lang="en-US" sz="2600" dirty="0">
                    <a:solidFill>
                      <a:srgbClr val="C00000"/>
                    </a:solidFill>
                  </a:rPr>
                  <a:t>two new edges</a:t>
                </a:r>
                <a:r>
                  <a:rPr lang="en-US" sz="2600" dirty="0"/>
                  <a:t>:</a:t>
                </a:r>
                <a:endParaRPr lang="en-US" dirty="0"/>
              </a:p>
              <a:p>
                <a:pPr lvl="1"/>
                <a:r>
                  <a:rPr lang="en-US" dirty="0"/>
                  <a:t>Forward edge: </a:t>
                </a:r>
              </a:p>
              <a:p>
                <a:pPr lvl="2"/>
                <a:r>
                  <a:rPr lang="en-US" dirty="0"/>
                  <a:t>has capacity = capacity(e)-flow(e)</a:t>
                </a:r>
              </a:p>
              <a:p>
                <a:pPr lvl="2"/>
                <a:r>
                  <a:rPr lang="en-US" dirty="0"/>
                  <a:t>this represents the remaining flow we can still push</a:t>
                </a:r>
              </a:p>
              <a:p>
                <a:pPr lvl="2"/>
                <a:endParaRPr lang="en-US" dirty="0"/>
              </a:p>
              <a:p>
                <a:pPr lvl="1"/>
                <a:r>
                  <a:rPr lang="en-US" dirty="0"/>
                  <a:t>Reverse edge: </a:t>
                </a:r>
              </a:p>
              <a:p>
                <a:pPr lvl="2"/>
                <a:r>
                  <a:rPr lang="en-US" dirty="0"/>
                  <a:t>put an edge in G</a:t>
                </a:r>
                <a:r>
                  <a:rPr lang="en-US" baseline="-25000" dirty="0"/>
                  <a:t>f</a:t>
                </a:r>
                <a:r>
                  <a:rPr lang="en-US" dirty="0"/>
                  <a:t> in the </a:t>
                </a:r>
                <a:r>
                  <a:rPr lang="en-US" i="1" dirty="0">
                    <a:solidFill>
                      <a:srgbClr val="FF6600"/>
                    </a:solidFill>
                  </a:rPr>
                  <a:t>opposite direction </a:t>
                </a:r>
                <a:r>
                  <a:rPr lang="en-US" dirty="0"/>
                  <a:t>with capacity = flow(e)</a:t>
                </a:r>
              </a:p>
              <a:p>
                <a:pPr lvl="2"/>
                <a:r>
                  <a:rPr lang="en-US" dirty="0"/>
                  <a:t>this represents the flow that we can reverse / undo</a:t>
                </a:r>
              </a:p>
            </p:txBody>
          </p:sp>
        </mc:Choice>
        <mc:Fallback xmlns="">
          <p:sp>
            <p:nvSpPr>
              <p:cNvPr id="3" name="Content Placeholder 2">
                <a:extLst>
                  <a:ext uri="{FF2B5EF4-FFF2-40B4-BE49-F238E27FC236}">
                    <a16:creationId xmlns:a16="http://schemas.microsoft.com/office/drawing/2014/main" id="{9C795AA9-645C-7856-0E47-794CDCCCCF08}"/>
                  </a:ext>
                </a:extLst>
              </p:cNvPr>
              <p:cNvSpPr>
                <a:spLocks noGrp="1" noRot="1" noChangeAspect="1" noMove="1" noResize="1" noEditPoints="1" noAdjustHandles="1" noChangeArrowheads="1" noChangeShapeType="1" noTextEdit="1"/>
              </p:cNvSpPr>
              <p:nvPr>
                <p:ph sz="quarter" idx="1"/>
              </p:nvPr>
            </p:nvSpPr>
            <p:spPr>
              <a:xfrm>
                <a:off x="612648" y="1600199"/>
                <a:ext cx="8153400" cy="5185611"/>
              </a:xfrm>
              <a:blipFill>
                <a:blip r:embed="rId3"/>
                <a:stretch>
                  <a:fillRect l="-1421" t="-1058" r="-524"/>
                </a:stretch>
              </a:blipFill>
            </p:spPr>
            <p:txBody>
              <a:bodyPr/>
              <a:lstStyle/>
              <a:p>
                <a:r>
                  <a:rPr lang="en-US">
                    <a:noFill/>
                  </a:rPr>
                  <a:t> </a:t>
                </a:r>
              </a:p>
            </p:txBody>
          </p:sp>
        </mc:Fallback>
      </mc:AlternateContent>
      <p:sp>
        <p:nvSpPr>
          <p:cNvPr id="25" name="Oval 8">
            <a:extLst>
              <a:ext uri="{FF2B5EF4-FFF2-40B4-BE49-F238E27FC236}">
                <a16:creationId xmlns:a16="http://schemas.microsoft.com/office/drawing/2014/main" id="{7384D034-57DB-BC1D-4A39-76CF5D1ACAED}"/>
              </a:ext>
            </a:extLst>
          </p:cNvPr>
          <p:cNvSpPr>
            <a:spLocks noChangeArrowheads="1"/>
          </p:cNvSpPr>
          <p:nvPr/>
        </p:nvSpPr>
        <p:spPr bwMode="auto">
          <a:xfrm>
            <a:off x="6978970" y="4151127"/>
            <a:ext cx="376898" cy="33916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 name="Text Box 9">
            <a:extLst>
              <a:ext uri="{FF2B5EF4-FFF2-40B4-BE49-F238E27FC236}">
                <a16:creationId xmlns:a16="http://schemas.microsoft.com/office/drawing/2014/main" id="{0A11888A-5B21-6CBF-D88E-D0CBE8539BBF}"/>
              </a:ext>
            </a:extLst>
          </p:cNvPr>
          <p:cNvSpPr txBox="1">
            <a:spLocks noChangeArrowheads="1"/>
          </p:cNvSpPr>
          <p:nvPr/>
        </p:nvSpPr>
        <p:spPr bwMode="auto">
          <a:xfrm>
            <a:off x="7011850" y="4112860"/>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A</a:t>
            </a:r>
          </a:p>
        </p:txBody>
      </p:sp>
      <p:sp>
        <p:nvSpPr>
          <p:cNvPr id="27" name="Oval 26">
            <a:extLst>
              <a:ext uri="{FF2B5EF4-FFF2-40B4-BE49-F238E27FC236}">
                <a16:creationId xmlns:a16="http://schemas.microsoft.com/office/drawing/2014/main" id="{2CD1C2D2-B359-D4FC-534A-7D17809BB68F}"/>
              </a:ext>
            </a:extLst>
          </p:cNvPr>
          <p:cNvSpPr>
            <a:spLocks noChangeArrowheads="1"/>
          </p:cNvSpPr>
          <p:nvPr/>
        </p:nvSpPr>
        <p:spPr bwMode="auto">
          <a:xfrm>
            <a:off x="8492093" y="4370769"/>
            <a:ext cx="376898" cy="33916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98627020-5234-5385-76FC-913CF7F31DB0}"/>
              </a:ext>
            </a:extLst>
          </p:cNvPr>
          <p:cNvSpPr txBox="1">
            <a:spLocks noChangeArrowheads="1"/>
          </p:cNvSpPr>
          <p:nvPr/>
        </p:nvSpPr>
        <p:spPr bwMode="auto">
          <a:xfrm>
            <a:off x="8537448" y="4342186"/>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B</a:t>
            </a:r>
          </a:p>
        </p:txBody>
      </p:sp>
      <p:sp>
        <p:nvSpPr>
          <p:cNvPr id="29" name="Text Box 31">
            <a:extLst>
              <a:ext uri="{FF2B5EF4-FFF2-40B4-BE49-F238E27FC236}">
                <a16:creationId xmlns:a16="http://schemas.microsoft.com/office/drawing/2014/main" id="{10DE1C2D-EFA1-6AD9-3FF5-08B159974C48}"/>
              </a:ext>
            </a:extLst>
          </p:cNvPr>
          <p:cNvSpPr txBox="1">
            <a:spLocks noChangeArrowheads="1"/>
          </p:cNvSpPr>
          <p:nvPr/>
        </p:nvSpPr>
        <p:spPr bwMode="auto">
          <a:xfrm>
            <a:off x="7641675" y="3681782"/>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/6</a:t>
            </a:r>
            <a:endParaRPr lang="en-US" kern="1200" dirty="0"/>
          </a:p>
        </p:txBody>
      </p:sp>
      <p:sp>
        <p:nvSpPr>
          <p:cNvPr id="31" name="Arc 30">
            <a:extLst>
              <a:ext uri="{FF2B5EF4-FFF2-40B4-BE49-F238E27FC236}">
                <a16:creationId xmlns:a16="http://schemas.microsoft.com/office/drawing/2014/main" id="{791F23A7-FA39-0611-815C-7251BBD1D803}"/>
              </a:ext>
            </a:extLst>
          </p:cNvPr>
          <p:cNvSpPr/>
          <p:nvPr/>
        </p:nvSpPr>
        <p:spPr>
          <a:xfrm rot="19178390">
            <a:off x="6842391" y="4047717"/>
            <a:ext cx="2128629" cy="2420167"/>
          </a:xfrm>
          <a:prstGeom prst="arc">
            <a:avLst>
              <a:gd name="adj1" fmla="val 17116004"/>
              <a:gd name="adj2" fmla="val 20712806"/>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008992F4-368F-E45E-F839-3115477D1385}"/>
              </a:ext>
            </a:extLst>
          </p:cNvPr>
          <p:cNvSpPr/>
          <p:nvPr/>
        </p:nvSpPr>
        <p:spPr>
          <a:xfrm rot="8186874">
            <a:off x="6808768" y="2377857"/>
            <a:ext cx="2128629" cy="2420167"/>
          </a:xfrm>
          <a:prstGeom prst="arc">
            <a:avLst>
              <a:gd name="adj1" fmla="val 17220034"/>
              <a:gd name="adj2" fmla="val 20624125"/>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 Box 31">
            <a:extLst>
              <a:ext uri="{FF2B5EF4-FFF2-40B4-BE49-F238E27FC236}">
                <a16:creationId xmlns:a16="http://schemas.microsoft.com/office/drawing/2014/main" id="{2D8CA2A3-FC55-F8A4-343F-F2E76986C2B6}"/>
              </a:ext>
            </a:extLst>
          </p:cNvPr>
          <p:cNvSpPr txBox="1">
            <a:spLocks noChangeArrowheads="1"/>
          </p:cNvSpPr>
          <p:nvPr/>
        </p:nvSpPr>
        <p:spPr bwMode="auto">
          <a:xfrm>
            <a:off x="7588075" y="4735317"/>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/4</a:t>
            </a:r>
            <a:endParaRPr lang="en-US" kern="1200" dirty="0"/>
          </a:p>
        </p:txBody>
      </p:sp>
    </p:spTree>
    <p:extLst>
      <p:ext uri="{BB962C8B-B14F-4D97-AF65-F5344CB8AC3E}">
        <p14:creationId xmlns:p14="http://schemas.microsoft.com/office/powerpoint/2010/main" val="34216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grpSp>
        <p:nvGrpSpPr>
          <p:cNvPr id="4" name="Group 4"/>
          <p:cNvGrpSpPr>
            <a:grpSpLocks/>
          </p:cNvGrpSpPr>
          <p:nvPr/>
        </p:nvGrpSpPr>
        <p:grpSpPr bwMode="auto">
          <a:xfrm>
            <a:off x="2668281" y="2407294"/>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4017809" y="1650024"/>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993619" y="3270685"/>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5233381" y="2502130"/>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3123566" y="2105309"/>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3123566" y="2862579"/>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4527019" y="2957415"/>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4260319" y="2183424"/>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4473094" y="2105309"/>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3164914" y="188413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2" name="Text Box 31"/>
          <p:cNvSpPr txBox="1">
            <a:spLocks noChangeArrowheads="1"/>
          </p:cNvSpPr>
          <p:nvPr/>
        </p:nvSpPr>
        <p:spPr bwMode="auto">
          <a:xfrm>
            <a:off x="4890481" y="31944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3" name="Text Box 31"/>
          <p:cNvSpPr txBox="1">
            <a:spLocks noChangeArrowheads="1"/>
          </p:cNvSpPr>
          <p:nvPr/>
        </p:nvSpPr>
        <p:spPr bwMode="auto">
          <a:xfrm>
            <a:off x="2926819" y="294069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4791023" y="192386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5" name="Text Box 31"/>
          <p:cNvSpPr txBox="1">
            <a:spLocks noChangeArrowheads="1"/>
          </p:cNvSpPr>
          <p:nvPr/>
        </p:nvSpPr>
        <p:spPr bwMode="auto">
          <a:xfrm>
            <a:off x="4284509" y="250213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30</a:t>
            </a:r>
            <a:endParaRPr lang="en-US" kern="1200" dirty="0"/>
          </a:p>
        </p:txBody>
      </p:sp>
      <p:sp>
        <p:nvSpPr>
          <p:cNvPr id="3" name="TextBox 2"/>
          <p:cNvSpPr txBox="1"/>
          <p:nvPr/>
        </p:nvSpPr>
        <p:spPr>
          <a:xfrm>
            <a:off x="400342" y="2407294"/>
            <a:ext cx="800682" cy="523220"/>
          </a:xfrm>
          <a:prstGeom prst="rect">
            <a:avLst/>
          </a:prstGeom>
          <a:noFill/>
        </p:spPr>
        <p:txBody>
          <a:bodyPr wrap="square" rtlCol="0">
            <a:spAutoFit/>
          </a:bodyPr>
          <a:lstStyle/>
          <a:p>
            <a:r>
              <a:rPr lang="en-US" sz="2800" dirty="0"/>
              <a:t>G</a:t>
            </a:r>
          </a:p>
        </p:txBody>
      </p:sp>
      <p:sp>
        <p:nvSpPr>
          <p:cNvPr id="26" name="TextBox 25"/>
          <p:cNvSpPr txBox="1"/>
          <p:nvPr/>
        </p:nvSpPr>
        <p:spPr>
          <a:xfrm>
            <a:off x="400342" y="5610762"/>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grpSp>
        <p:nvGrpSpPr>
          <p:cNvPr id="49" name="Group 48"/>
          <p:cNvGrpSpPr/>
          <p:nvPr/>
        </p:nvGrpSpPr>
        <p:grpSpPr>
          <a:xfrm>
            <a:off x="2598174" y="4439320"/>
            <a:ext cx="3098500" cy="2154061"/>
            <a:chOff x="2598174" y="4439320"/>
            <a:chExt cx="3098500" cy="2154061"/>
          </a:xfrm>
        </p:grpSpPr>
        <p:grpSp>
          <p:nvGrpSpPr>
            <p:cNvPr id="27" name="Group 4"/>
            <p:cNvGrpSpPr>
              <a:grpSpLocks/>
            </p:cNvGrpSpPr>
            <p:nvPr/>
          </p:nvGrpSpPr>
          <p:grpSpPr bwMode="auto">
            <a:xfrm>
              <a:off x="2598174" y="5196590"/>
              <a:ext cx="533400" cy="533400"/>
              <a:chOff x="1824" y="2736"/>
              <a:chExt cx="336" cy="336"/>
            </a:xfrm>
          </p:grpSpPr>
          <p:sp>
            <p:nvSpPr>
              <p:cNvPr id="28"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30" name="Group 7"/>
            <p:cNvGrpSpPr>
              <a:grpSpLocks/>
            </p:cNvGrpSpPr>
            <p:nvPr/>
          </p:nvGrpSpPr>
          <p:grpSpPr bwMode="auto">
            <a:xfrm>
              <a:off x="3947702" y="4439320"/>
              <a:ext cx="533400" cy="533400"/>
              <a:chOff x="1824" y="2736"/>
              <a:chExt cx="336" cy="336"/>
            </a:xfrm>
          </p:grpSpPr>
          <p:sp>
            <p:nvSpPr>
              <p:cNvPr id="3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33" name="Group 7"/>
            <p:cNvGrpSpPr>
              <a:grpSpLocks/>
            </p:cNvGrpSpPr>
            <p:nvPr/>
          </p:nvGrpSpPr>
          <p:grpSpPr bwMode="auto">
            <a:xfrm>
              <a:off x="3923512" y="6059981"/>
              <a:ext cx="533400" cy="533400"/>
              <a:chOff x="1824" y="2736"/>
              <a:chExt cx="336" cy="336"/>
            </a:xfrm>
          </p:grpSpPr>
          <p:sp>
            <p:nvSpPr>
              <p:cNvPr id="3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36" name="Group 7"/>
            <p:cNvGrpSpPr>
              <a:grpSpLocks/>
            </p:cNvGrpSpPr>
            <p:nvPr/>
          </p:nvGrpSpPr>
          <p:grpSpPr bwMode="auto">
            <a:xfrm>
              <a:off x="5163274" y="5291426"/>
              <a:ext cx="533400" cy="533400"/>
              <a:chOff x="1824" y="2736"/>
              <a:chExt cx="336" cy="336"/>
            </a:xfrm>
          </p:grpSpPr>
          <p:sp>
            <p:nvSpPr>
              <p:cNvPr id="3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39" name="Straight Arrow Connector 38"/>
            <p:cNvCxnSpPr>
              <a:stCxn id="28" idx="7"/>
              <a:endCxn id="31" idx="3"/>
            </p:cNvCxnSpPr>
            <p:nvPr/>
          </p:nvCxnSpPr>
          <p:spPr>
            <a:xfrm flipV="1">
              <a:off x="3053459" y="4894605"/>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5"/>
              <a:endCxn id="34" idx="2"/>
            </p:cNvCxnSpPr>
            <p:nvPr/>
          </p:nvCxnSpPr>
          <p:spPr>
            <a:xfrm>
              <a:off x="3053459" y="5651875"/>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4" idx="6"/>
              <a:endCxn id="37" idx="3"/>
            </p:cNvCxnSpPr>
            <p:nvPr/>
          </p:nvCxnSpPr>
          <p:spPr>
            <a:xfrm flipV="1">
              <a:off x="4456912" y="5746711"/>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1" idx="4"/>
              <a:endCxn id="34" idx="0"/>
            </p:cNvCxnSpPr>
            <p:nvPr/>
          </p:nvCxnSpPr>
          <p:spPr>
            <a:xfrm flipH="1">
              <a:off x="4190212" y="4972720"/>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1" idx="5"/>
              <a:endCxn id="37" idx="1"/>
            </p:cNvCxnSpPr>
            <p:nvPr/>
          </p:nvCxnSpPr>
          <p:spPr>
            <a:xfrm>
              <a:off x="4402987" y="4894605"/>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Text Box 31"/>
            <p:cNvSpPr txBox="1">
              <a:spLocks noChangeArrowheads="1"/>
            </p:cNvSpPr>
            <p:nvPr/>
          </p:nvSpPr>
          <p:spPr bwMode="auto">
            <a:xfrm>
              <a:off x="3094807" y="467343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5" name="Text Box 31"/>
            <p:cNvSpPr txBox="1">
              <a:spLocks noChangeArrowheads="1"/>
            </p:cNvSpPr>
            <p:nvPr/>
          </p:nvSpPr>
          <p:spPr bwMode="auto">
            <a:xfrm>
              <a:off x="4820374" y="598370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6" name="Text Box 31"/>
            <p:cNvSpPr txBox="1">
              <a:spLocks noChangeArrowheads="1"/>
            </p:cNvSpPr>
            <p:nvPr/>
          </p:nvSpPr>
          <p:spPr bwMode="auto">
            <a:xfrm>
              <a:off x="2856712" y="572999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4720916" y="471316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8" name="Text Box 31"/>
            <p:cNvSpPr txBox="1">
              <a:spLocks noChangeArrowheads="1"/>
            </p:cNvSpPr>
            <p:nvPr/>
          </p:nvSpPr>
          <p:spPr bwMode="auto">
            <a:xfrm>
              <a:off x="4214402" y="529142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30</a:t>
              </a:r>
              <a:endParaRPr lang="en-US" kern="1200" dirty="0"/>
            </a:p>
          </p:txBody>
        </p:sp>
      </p:grpSp>
      <mc:AlternateContent xmlns:mc="http://schemas.openxmlformats.org/markup-compatibility/2006" xmlns:a14="http://schemas.microsoft.com/office/drawing/2010/main">
        <mc:Choice Requires="a14">
          <p:sp>
            <p:nvSpPr>
              <p:cNvPr id="51" name="TextBox 50"/>
              <p:cNvSpPr txBox="1"/>
              <p:nvPr/>
            </p:nvSpPr>
            <p:spPr>
              <a:xfrm>
                <a:off x="6170731" y="5282543"/>
                <a:ext cx="2484877" cy="830997"/>
              </a:xfrm>
              <a:prstGeom prst="rect">
                <a:avLst/>
              </a:prstGeom>
              <a:noFill/>
            </p:spPr>
            <p:txBody>
              <a:bodyPr wrap="square" rtlCol="0">
                <a:spAutoFit/>
              </a:bodyPr>
              <a:lstStyle/>
              <a:p>
                <a:r>
                  <a:rPr lang="en-US" sz="2400" dirty="0">
                    <a:solidFill>
                      <a:srgbClr val="FF6600"/>
                    </a:solidFill>
                  </a:rPr>
                  <a:t>Find a path from</a:t>
                </a:r>
                <a:br>
                  <a:rPr lang="en-US" sz="2400" dirty="0">
                    <a:solidFill>
                      <a:srgbClr val="FF6600"/>
                    </a:solidFill>
                  </a:rPr>
                </a:br>
                <a14:m>
                  <m:oMath xmlns:m="http://schemas.openxmlformats.org/officeDocument/2006/math">
                    <m:r>
                      <a:rPr lang="en-US" sz="2400" i="1" dirty="0" smtClean="0">
                        <a:solidFill>
                          <a:srgbClr val="FF6600"/>
                        </a:solidFill>
                        <a:latin typeface="Cambria Math" panose="02040503050406030204" pitchFamily="18" charset="0"/>
                      </a:rPr>
                      <m:t>𝑠</m:t>
                    </m:r>
                  </m:oMath>
                </a14:m>
                <a:r>
                  <a:rPr lang="en-US" sz="2400" dirty="0">
                    <a:solidFill>
                      <a:srgbClr val="FF6600"/>
                    </a:solidFill>
                  </a:rPr>
                  <a:t> to </a:t>
                </a:r>
                <a14:m>
                  <m:oMath xmlns:m="http://schemas.openxmlformats.org/officeDocument/2006/math">
                    <m:r>
                      <a:rPr lang="en-US" sz="2400" i="1" dirty="0" smtClean="0">
                        <a:solidFill>
                          <a:srgbClr val="FF6600"/>
                        </a:solidFill>
                        <a:latin typeface="Cambria Math" panose="02040503050406030204" pitchFamily="18" charset="0"/>
                      </a:rPr>
                      <m:t>𝑡</m:t>
                    </m:r>
                    <m:r>
                      <a:rPr lang="en-US" sz="2400" i="1" dirty="0" smtClean="0">
                        <a:solidFill>
                          <a:srgbClr val="FF6600"/>
                        </a:solidFill>
                        <a:latin typeface="Cambria Math" panose="02040503050406030204" pitchFamily="18" charset="0"/>
                      </a:rPr>
                      <m:t> </m:t>
                    </m:r>
                  </m:oMath>
                </a14:m>
                <a:r>
                  <a:rPr lang="en-US" sz="2400" dirty="0">
                    <a:solidFill>
                      <a:srgbClr val="FF6600"/>
                    </a:solidFill>
                  </a:rPr>
                  <a:t>in G</a:t>
                </a:r>
                <a:r>
                  <a:rPr lang="en-US" sz="2400" baseline="-25000" dirty="0">
                    <a:solidFill>
                      <a:srgbClr val="FF6600"/>
                    </a:solidFill>
                  </a:rPr>
                  <a:t>f</a:t>
                </a:r>
              </a:p>
            </p:txBody>
          </p:sp>
        </mc:Choice>
        <mc:Fallback xmlns="">
          <p:sp>
            <p:nvSpPr>
              <p:cNvPr id="51" name="TextBox 50"/>
              <p:cNvSpPr txBox="1">
                <a:spLocks noRot="1" noChangeAspect="1" noMove="1" noResize="1" noEditPoints="1" noAdjustHandles="1" noChangeArrowheads="1" noChangeShapeType="1" noTextEdit="1"/>
              </p:cNvSpPr>
              <p:nvPr/>
            </p:nvSpPr>
            <p:spPr>
              <a:xfrm>
                <a:off x="6170731" y="5282543"/>
                <a:ext cx="2484877" cy="830997"/>
              </a:xfrm>
              <a:prstGeom prst="rect">
                <a:avLst/>
              </a:prstGeom>
              <a:blipFill>
                <a:blip r:embed="rId2"/>
                <a:stretch>
                  <a:fillRect l="-3676"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404431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3" name="TextBox 2"/>
          <p:cNvSpPr txBox="1"/>
          <p:nvPr/>
        </p:nvSpPr>
        <p:spPr>
          <a:xfrm>
            <a:off x="400342" y="2407294"/>
            <a:ext cx="800682" cy="523220"/>
          </a:xfrm>
          <a:prstGeom prst="rect">
            <a:avLst/>
          </a:prstGeom>
          <a:noFill/>
        </p:spPr>
        <p:txBody>
          <a:bodyPr wrap="square" rtlCol="0">
            <a:spAutoFit/>
          </a:bodyPr>
          <a:lstStyle/>
          <a:p>
            <a:r>
              <a:rPr lang="en-US" sz="2800" dirty="0"/>
              <a:t>G</a:t>
            </a:r>
          </a:p>
        </p:txBody>
      </p:sp>
      <p:sp>
        <p:nvSpPr>
          <p:cNvPr id="26" name="TextBox 25"/>
          <p:cNvSpPr txBox="1"/>
          <p:nvPr/>
        </p:nvSpPr>
        <p:spPr>
          <a:xfrm>
            <a:off x="400342" y="5610762"/>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grpSp>
        <p:nvGrpSpPr>
          <p:cNvPr id="72" name="Group 4"/>
          <p:cNvGrpSpPr>
            <a:grpSpLocks/>
          </p:cNvGrpSpPr>
          <p:nvPr/>
        </p:nvGrpSpPr>
        <p:grpSpPr bwMode="auto">
          <a:xfrm>
            <a:off x="2612165" y="2397114"/>
            <a:ext cx="533400" cy="533400"/>
            <a:chOff x="1824" y="2736"/>
            <a:chExt cx="336" cy="336"/>
          </a:xfrm>
        </p:grpSpPr>
        <p:sp>
          <p:nvSpPr>
            <p:cNvPr id="73"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4"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5" name="Group 7"/>
          <p:cNvGrpSpPr>
            <a:grpSpLocks/>
          </p:cNvGrpSpPr>
          <p:nvPr/>
        </p:nvGrpSpPr>
        <p:grpSpPr bwMode="auto">
          <a:xfrm>
            <a:off x="3961693" y="1639844"/>
            <a:ext cx="533400" cy="533400"/>
            <a:chOff x="1824" y="2736"/>
            <a:chExt cx="336" cy="336"/>
          </a:xfrm>
        </p:grpSpPr>
        <p:sp>
          <p:nvSpPr>
            <p:cNvPr id="76"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7"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78" name="Group 7"/>
          <p:cNvGrpSpPr>
            <a:grpSpLocks/>
          </p:cNvGrpSpPr>
          <p:nvPr/>
        </p:nvGrpSpPr>
        <p:grpSpPr bwMode="auto">
          <a:xfrm>
            <a:off x="3937503" y="3260505"/>
            <a:ext cx="533400" cy="533400"/>
            <a:chOff x="1824" y="2736"/>
            <a:chExt cx="336" cy="336"/>
          </a:xfrm>
        </p:grpSpPr>
        <p:sp>
          <p:nvSpPr>
            <p:cNvPr id="79"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81" name="Group 7"/>
          <p:cNvGrpSpPr>
            <a:grpSpLocks/>
          </p:cNvGrpSpPr>
          <p:nvPr/>
        </p:nvGrpSpPr>
        <p:grpSpPr bwMode="auto">
          <a:xfrm>
            <a:off x="5177265" y="2491950"/>
            <a:ext cx="533400" cy="533400"/>
            <a:chOff x="1824" y="2736"/>
            <a:chExt cx="336" cy="336"/>
          </a:xfrm>
        </p:grpSpPr>
        <p:sp>
          <p:nvSpPr>
            <p:cNvPr id="8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84" name="Straight Arrow Connector 83"/>
          <p:cNvCxnSpPr>
            <a:stCxn id="73" idx="7"/>
            <a:endCxn id="76" idx="3"/>
          </p:cNvCxnSpPr>
          <p:nvPr/>
        </p:nvCxnSpPr>
        <p:spPr>
          <a:xfrm flipV="1">
            <a:off x="3067450" y="2095129"/>
            <a:ext cx="972358" cy="3801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73" idx="5"/>
            <a:endCxn id="79" idx="2"/>
          </p:cNvCxnSpPr>
          <p:nvPr/>
        </p:nvCxnSpPr>
        <p:spPr>
          <a:xfrm>
            <a:off x="3067450" y="2852399"/>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79" idx="6"/>
            <a:endCxn id="82" idx="3"/>
          </p:cNvCxnSpPr>
          <p:nvPr/>
        </p:nvCxnSpPr>
        <p:spPr>
          <a:xfrm flipV="1">
            <a:off x="4470903" y="2947235"/>
            <a:ext cx="784477" cy="5799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76" idx="4"/>
            <a:endCxn id="79" idx="0"/>
          </p:cNvCxnSpPr>
          <p:nvPr/>
        </p:nvCxnSpPr>
        <p:spPr>
          <a:xfrm flipH="1">
            <a:off x="4204203" y="2173244"/>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76" idx="5"/>
            <a:endCxn id="82" idx="1"/>
          </p:cNvCxnSpPr>
          <p:nvPr/>
        </p:nvCxnSpPr>
        <p:spPr>
          <a:xfrm>
            <a:off x="4416978" y="2095129"/>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Text Box 31"/>
          <p:cNvSpPr txBox="1">
            <a:spLocks noChangeArrowheads="1"/>
          </p:cNvSpPr>
          <p:nvPr/>
        </p:nvSpPr>
        <p:spPr bwMode="auto">
          <a:xfrm>
            <a:off x="2870703" y="1873957"/>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20</a:t>
            </a:r>
            <a:r>
              <a:rPr lang="en-US" dirty="0"/>
              <a:t>/20</a:t>
            </a:r>
            <a:endParaRPr lang="en-US" kern="1200" dirty="0"/>
          </a:p>
        </p:txBody>
      </p:sp>
      <p:sp>
        <p:nvSpPr>
          <p:cNvPr id="90" name="Text Box 31"/>
          <p:cNvSpPr txBox="1">
            <a:spLocks noChangeArrowheads="1"/>
          </p:cNvSpPr>
          <p:nvPr/>
        </p:nvSpPr>
        <p:spPr bwMode="auto">
          <a:xfrm>
            <a:off x="4834365" y="3184230"/>
            <a:ext cx="11285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20</a:t>
            </a:r>
            <a:r>
              <a:rPr lang="en-US" dirty="0"/>
              <a:t>/20</a:t>
            </a:r>
            <a:endParaRPr lang="en-US" kern="1200" dirty="0"/>
          </a:p>
        </p:txBody>
      </p:sp>
      <p:sp>
        <p:nvSpPr>
          <p:cNvPr id="91" name="Text Box 31"/>
          <p:cNvSpPr txBox="1">
            <a:spLocks noChangeArrowheads="1"/>
          </p:cNvSpPr>
          <p:nvPr/>
        </p:nvSpPr>
        <p:spPr bwMode="auto">
          <a:xfrm>
            <a:off x="2870703" y="293051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92" name="Text Box 31"/>
          <p:cNvSpPr txBox="1">
            <a:spLocks noChangeArrowheads="1"/>
          </p:cNvSpPr>
          <p:nvPr/>
        </p:nvSpPr>
        <p:spPr bwMode="auto">
          <a:xfrm>
            <a:off x="4734907" y="191368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93" name="Text Box 31"/>
          <p:cNvSpPr txBox="1">
            <a:spLocks noChangeArrowheads="1"/>
          </p:cNvSpPr>
          <p:nvPr/>
        </p:nvSpPr>
        <p:spPr bwMode="auto">
          <a:xfrm>
            <a:off x="4214587" y="2491950"/>
            <a:ext cx="8510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20</a:t>
            </a:r>
            <a:r>
              <a:rPr lang="en-US" dirty="0"/>
              <a:t>/30</a:t>
            </a:r>
            <a:endParaRPr lang="en-US" kern="1200" dirty="0"/>
          </a:p>
        </p:txBody>
      </p:sp>
      <p:grpSp>
        <p:nvGrpSpPr>
          <p:cNvPr id="98" name="Group 97"/>
          <p:cNvGrpSpPr/>
          <p:nvPr/>
        </p:nvGrpSpPr>
        <p:grpSpPr>
          <a:xfrm>
            <a:off x="2598174" y="4439320"/>
            <a:ext cx="3098500" cy="2154061"/>
            <a:chOff x="2598174" y="4439320"/>
            <a:chExt cx="3098500" cy="2154061"/>
          </a:xfrm>
        </p:grpSpPr>
        <p:grpSp>
          <p:nvGrpSpPr>
            <p:cNvPr id="27" name="Group 4"/>
            <p:cNvGrpSpPr>
              <a:grpSpLocks/>
            </p:cNvGrpSpPr>
            <p:nvPr/>
          </p:nvGrpSpPr>
          <p:grpSpPr bwMode="auto">
            <a:xfrm>
              <a:off x="2598174" y="5196590"/>
              <a:ext cx="533400" cy="533400"/>
              <a:chOff x="1824" y="2736"/>
              <a:chExt cx="336" cy="336"/>
            </a:xfrm>
          </p:grpSpPr>
          <p:sp>
            <p:nvSpPr>
              <p:cNvPr id="28"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30" name="Group 7"/>
            <p:cNvGrpSpPr>
              <a:grpSpLocks/>
            </p:cNvGrpSpPr>
            <p:nvPr/>
          </p:nvGrpSpPr>
          <p:grpSpPr bwMode="auto">
            <a:xfrm>
              <a:off x="3947702" y="4439320"/>
              <a:ext cx="533400" cy="533400"/>
              <a:chOff x="1824" y="2736"/>
              <a:chExt cx="336" cy="336"/>
            </a:xfrm>
          </p:grpSpPr>
          <p:sp>
            <p:nvSpPr>
              <p:cNvPr id="3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33" name="Group 7"/>
            <p:cNvGrpSpPr>
              <a:grpSpLocks/>
            </p:cNvGrpSpPr>
            <p:nvPr/>
          </p:nvGrpSpPr>
          <p:grpSpPr bwMode="auto">
            <a:xfrm>
              <a:off x="3923512" y="6059981"/>
              <a:ext cx="533400" cy="533400"/>
              <a:chOff x="1824" y="2736"/>
              <a:chExt cx="336" cy="336"/>
            </a:xfrm>
          </p:grpSpPr>
          <p:sp>
            <p:nvSpPr>
              <p:cNvPr id="3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36" name="Group 7"/>
            <p:cNvGrpSpPr>
              <a:grpSpLocks/>
            </p:cNvGrpSpPr>
            <p:nvPr/>
          </p:nvGrpSpPr>
          <p:grpSpPr bwMode="auto">
            <a:xfrm>
              <a:off x="5163274" y="5291426"/>
              <a:ext cx="533400" cy="533400"/>
              <a:chOff x="1824" y="2736"/>
              <a:chExt cx="336" cy="336"/>
            </a:xfrm>
          </p:grpSpPr>
          <p:sp>
            <p:nvSpPr>
              <p:cNvPr id="3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39" name="Straight Arrow Connector 38"/>
            <p:cNvCxnSpPr>
              <a:stCxn id="28" idx="7"/>
              <a:endCxn id="31" idx="3"/>
            </p:cNvCxnSpPr>
            <p:nvPr/>
          </p:nvCxnSpPr>
          <p:spPr>
            <a:xfrm flipV="1">
              <a:off x="3053459" y="4894605"/>
              <a:ext cx="972358" cy="38010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5"/>
              <a:endCxn id="34" idx="2"/>
            </p:cNvCxnSpPr>
            <p:nvPr/>
          </p:nvCxnSpPr>
          <p:spPr>
            <a:xfrm>
              <a:off x="3053459" y="5651875"/>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4" idx="6"/>
              <a:endCxn id="37" idx="3"/>
            </p:cNvCxnSpPr>
            <p:nvPr/>
          </p:nvCxnSpPr>
          <p:spPr>
            <a:xfrm flipV="1">
              <a:off x="4456912" y="5746711"/>
              <a:ext cx="784477" cy="57997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4273042" y="4972720"/>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1" idx="5"/>
              <a:endCxn id="37" idx="1"/>
            </p:cNvCxnSpPr>
            <p:nvPr/>
          </p:nvCxnSpPr>
          <p:spPr>
            <a:xfrm>
              <a:off x="4402987" y="4894605"/>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Text Box 31"/>
            <p:cNvSpPr txBox="1">
              <a:spLocks noChangeArrowheads="1"/>
            </p:cNvSpPr>
            <p:nvPr/>
          </p:nvSpPr>
          <p:spPr bwMode="auto">
            <a:xfrm>
              <a:off x="3094807" y="467343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5" name="Text Box 31"/>
            <p:cNvSpPr txBox="1">
              <a:spLocks noChangeArrowheads="1"/>
            </p:cNvSpPr>
            <p:nvPr/>
          </p:nvSpPr>
          <p:spPr bwMode="auto">
            <a:xfrm>
              <a:off x="4820374" y="598370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6" name="Text Box 31"/>
            <p:cNvSpPr txBox="1">
              <a:spLocks noChangeArrowheads="1"/>
            </p:cNvSpPr>
            <p:nvPr/>
          </p:nvSpPr>
          <p:spPr bwMode="auto">
            <a:xfrm>
              <a:off x="2856712" y="572999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4720916" y="471316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8" name="Text Box 31"/>
            <p:cNvSpPr txBox="1">
              <a:spLocks noChangeArrowheads="1"/>
            </p:cNvSpPr>
            <p:nvPr/>
          </p:nvSpPr>
          <p:spPr bwMode="auto">
            <a:xfrm>
              <a:off x="4214402" y="529142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cxnSp>
          <p:nvCxnSpPr>
            <p:cNvPr id="95" name="Straight Arrow Connector 94"/>
            <p:cNvCxnSpPr/>
            <p:nvPr/>
          </p:nvCxnSpPr>
          <p:spPr>
            <a:xfrm flipH="1">
              <a:off x="4067418" y="4955461"/>
              <a:ext cx="24190" cy="1087261"/>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6" name="Text Box 31"/>
            <p:cNvSpPr txBox="1">
              <a:spLocks noChangeArrowheads="1"/>
            </p:cNvSpPr>
            <p:nvPr/>
          </p:nvSpPr>
          <p:spPr bwMode="auto">
            <a:xfrm>
              <a:off x="3573097" y="527470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grpSp>
      <mc:AlternateContent xmlns:mc="http://schemas.openxmlformats.org/markup-compatibility/2006" xmlns:a14="http://schemas.microsoft.com/office/drawing/2010/main">
        <mc:Choice Requires="a14">
          <p:sp>
            <p:nvSpPr>
              <p:cNvPr id="97" name="TextBox 96"/>
              <p:cNvSpPr txBox="1"/>
              <p:nvPr/>
            </p:nvSpPr>
            <p:spPr>
              <a:xfrm>
                <a:off x="6170731" y="5282543"/>
                <a:ext cx="2484877" cy="830997"/>
              </a:xfrm>
              <a:prstGeom prst="rect">
                <a:avLst/>
              </a:prstGeom>
              <a:noFill/>
            </p:spPr>
            <p:txBody>
              <a:bodyPr wrap="square" rtlCol="0">
                <a:spAutoFit/>
              </a:bodyPr>
              <a:lstStyle/>
              <a:p>
                <a:r>
                  <a:rPr lang="en-US" sz="2400" dirty="0">
                    <a:solidFill>
                      <a:srgbClr val="FF6600"/>
                    </a:solidFill>
                  </a:rPr>
                  <a:t>Find a path from</a:t>
                </a:r>
                <a:br>
                  <a:rPr lang="en-US" sz="2400" dirty="0">
                    <a:solidFill>
                      <a:srgbClr val="FF6600"/>
                    </a:solidFill>
                  </a:rPr>
                </a:br>
                <a14:m>
                  <m:oMath xmlns:m="http://schemas.openxmlformats.org/officeDocument/2006/math">
                    <m:r>
                      <a:rPr lang="en-US" sz="2400" i="1" dirty="0" smtClean="0">
                        <a:solidFill>
                          <a:srgbClr val="FF6600"/>
                        </a:solidFill>
                        <a:latin typeface="Cambria Math" panose="02040503050406030204" pitchFamily="18" charset="0"/>
                      </a:rPr>
                      <m:t>𝑠</m:t>
                    </m:r>
                    <m:r>
                      <a:rPr lang="en-US" sz="2400" i="1" dirty="0" smtClean="0">
                        <a:solidFill>
                          <a:srgbClr val="FF6600"/>
                        </a:solidFill>
                        <a:latin typeface="Cambria Math" panose="02040503050406030204" pitchFamily="18" charset="0"/>
                      </a:rPr>
                      <m:t> </m:t>
                    </m:r>
                  </m:oMath>
                </a14:m>
                <a:r>
                  <a:rPr lang="en-US" sz="2400" dirty="0">
                    <a:solidFill>
                      <a:srgbClr val="FF6600"/>
                    </a:solidFill>
                  </a:rPr>
                  <a:t>to </a:t>
                </a:r>
                <a14:m>
                  <m:oMath xmlns:m="http://schemas.openxmlformats.org/officeDocument/2006/math">
                    <m:r>
                      <a:rPr lang="en-US" sz="2400" i="1" dirty="0" smtClean="0">
                        <a:solidFill>
                          <a:srgbClr val="FF6600"/>
                        </a:solidFill>
                        <a:latin typeface="Cambria Math" panose="02040503050406030204" pitchFamily="18" charset="0"/>
                      </a:rPr>
                      <m:t>𝑡</m:t>
                    </m:r>
                    <m:r>
                      <a:rPr lang="en-US" sz="2400" i="1" dirty="0" smtClean="0">
                        <a:solidFill>
                          <a:srgbClr val="FF6600"/>
                        </a:solidFill>
                        <a:latin typeface="Cambria Math" panose="02040503050406030204" pitchFamily="18" charset="0"/>
                      </a:rPr>
                      <m:t> </m:t>
                    </m:r>
                  </m:oMath>
                </a14:m>
                <a:r>
                  <a:rPr lang="en-US" sz="2400" dirty="0">
                    <a:solidFill>
                      <a:srgbClr val="FF6600"/>
                    </a:solidFill>
                  </a:rPr>
                  <a:t>in </a:t>
                </a:r>
                <a:r>
                  <a:rPr lang="en-US" sz="2400" dirty="0" err="1">
                    <a:solidFill>
                      <a:srgbClr val="FF6600"/>
                    </a:solidFill>
                  </a:rPr>
                  <a:t>G</a:t>
                </a:r>
                <a:r>
                  <a:rPr lang="en-US" sz="2400" baseline="-25000" dirty="0" err="1">
                    <a:solidFill>
                      <a:srgbClr val="FF6600"/>
                    </a:solidFill>
                  </a:rPr>
                  <a:t>f</a:t>
                </a:r>
                <a:endParaRPr lang="en-US" sz="2400" baseline="-25000" dirty="0">
                  <a:solidFill>
                    <a:srgbClr val="FF6600"/>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6170731" y="5282543"/>
                <a:ext cx="2484877" cy="830997"/>
              </a:xfrm>
              <a:prstGeom prst="rect">
                <a:avLst/>
              </a:prstGeom>
              <a:blipFill>
                <a:blip r:embed="rId2"/>
                <a:stretch>
                  <a:fillRect l="-3676"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42490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3" name="TextBox 2"/>
          <p:cNvSpPr txBox="1"/>
          <p:nvPr/>
        </p:nvSpPr>
        <p:spPr>
          <a:xfrm>
            <a:off x="400342" y="2407294"/>
            <a:ext cx="800682" cy="523220"/>
          </a:xfrm>
          <a:prstGeom prst="rect">
            <a:avLst/>
          </a:prstGeom>
          <a:noFill/>
        </p:spPr>
        <p:txBody>
          <a:bodyPr wrap="square" rtlCol="0">
            <a:spAutoFit/>
          </a:bodyPr>
          <a:lstStyle/>
          <a:p>
            <a:r>
              <a:rPr lang="en-US" sz="2800" dirty="0"/>
              <a:t>G</a:t>
            </a:r>
          </a:p>
        </p:txBody>
      </p:sp>
      <p:sp>
        <p:nvSpPr>
          <p:cNvPr id="26" name="TextBox 25"/>
          <p:cNvSpPr txBox="1"/>
          <p:nvPr/>
        </p:nvSpPr>
        <p:spPr>
          <a:xfrm>
            <a:off x="400342" y="5610762"/>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grpSp>
        <p:nvGrpSpPr>
          <p:cNvPr id="98" name="Group 97"/>
          <p:cNvGrpSpPr/>
          <p:nvPr/>
        </p:nvGrpSpPr>
        <p:grpSpPr>
          <a:xfrm>
            <a:off x="2598174" y="4439320"/>
            <a:ext cx="3098500" cy="2154061"/>
            <a:chOff x="2598174" y="4439320"/>
            <a:chExt cx="3098500" cy="2154061"/>
          </a:xfrm>
        </p:grpSpPr>
        <p:grpSp>
          <p:nvGrpSpPr>
            <p:cNvPr id="27" name="Group 4"/>
            <p:cNvGrpSpPr>
              <a:grpSpLocks/>
            </p:cNvGrpSpPr>
            <p:nvPr/>
          </p:nvGrpSpPr>
          <p:grpSpPr bwMode="auto">
            <a:xfrm>
              <a:off x="2598174" y="5196590"/>
              <a:ext cx="533400" cy="533400"/>
              <a:chOff x="1824" y="2736"/>
              <a:chExt cx="336" cy="336"/>
            </a:xfrm>
          </p:grpSpPr>
          <p:sp>
            <p:nvSpPr>
              <p:cNvPr id="28"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30" name="Group 7"/>
            <p:cNvGrpSpPr>
              <a:grpSpLocks/>
            </p:cNvGrpSpPr>
            <p:nvPr/>
          </p:nvGrpSpPr>
          <p:grpSpPr bwMode="auto">
            <a:xfrm>
              <a:off x="3947702" y="4439320"/>
              <a:ext cx="533400" cy="533400"/>
              <a:chOff x="1824" y="2736"/>
              <a:chExt cx="336" cy="336"/>
            </a:xfrm>
          </p:grpSpPr>
          <p:sp>
            <p:nvSpPr>
              <p:cNvPr id="3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33" name="Group 7"/>
            <p:cNvGrpSpPr>
              <a:grpSpLocks/>
            </p:cNvGrpSpPr>
            <p:nvPr/>
          </p:nvGrpSpPr>
          <p:grpSpPr bwMode="auto">
            <a:xfrm>
              <a:off x="3923512" y="6059981"/>
              <a:ext cx="533400" cy="533400"/>
              <a:chOff x="1824" y="2736"/>
              <a:chExt cx="336" cy="336"/>
            </a:xfrm>
          </p:grpSpPr>
          <p:sp>
            <p:nvSpPr>
              <p:cNvPr id="3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36" name="Group 7"/>
            <p:cNvGrpSpPr>
              <a:grpSpLocks/>
            </p:cNvGrpSpPr>
            <p:nvPr/>
          </p:nvGrpSpPr>
          <p:grpSpPr bwMode="auto">
            <a:xfrm>
              <a:off x="5163274" y="5291426"/>
              <a:ext cx="533400" cy="533400"/>
              <a:chOff x="1824" y="2736"/>
              <a:chExt cx="336" cy="336"/>
            </a:xfrm>
          </p:grpSpPr>
          <p:sp>
            <p:nvSpPr>
              <p:cNvPr id="3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39" name="Straight Arrow Connector 38"/>
            <p:cNvCxnSpPr>
              <a:stCxn id="28" idx="7"/>
              <a:endCxn id="31" idx="3"/>
            </p:cNvCxnSpPr>
            <p:nvPr/>
          </p:nvCxnSpPr>
          <p:spPr>
            <a:xfrm flipV="1">
              <a:off x="3053459" y="4894605"/>
              <a:ext cx="972358" cy="38010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5"/>
              <a:endCxn id="34" idx="2"/>
            </p:cNvCxnSpPr>
            <p:nvPr/>
          </p:nvCxnSpPr>
          <p:spPr>
            <a:xfrm>
              <a:off x="3053459" y="5651875"/>
              <a:ext cx="870053" cy="674806"/>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4" idx="6"/>
              <a:endCxn id="37" idx="3"/>
            </p:cNvCxnSpPr>
            <p:nvPr/>
          </p:nvCxnSpPr>
          <p:spPr>
            <a:xfrm flipV="1">
              <a:off x="4456912" y="5746711"/>
              <a:ext cx="784477" cy="57997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4273042" y="4972720"/>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1" idx="5"/>
              <a:endCxn id="37" idx="1"/>
            </p:cNvCxnSpPr>
            <p:nvPr/>
          </p:nvCxnSpPr>
          <p:spPr>
            <a:xfrm>
              <a:off x="4402987" y="4894605"/>
              <a:ext cx="838402" cy="474936"/>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4" name="Text Box 31"/>
            <p:cNvSpPr txBox="1">
              <a:spLocks noChangeArrowheads="1"/>
            </p:cNvSpPr>
            <p:nvPr/>
          </p:nvSpPr>
          <p:spPr bwMode="auto">
            <a:xfrm>
              <a:off x="3094807" y="467343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5" name="Text Box 31"/>
            <p:cNvSpPr txBox="1">
              <a:spLocks noChangeArrowheads="1"/>
            </p:cNvSpPr>
            <p:nvPr/>
          </p:nvSpPr>
          <p:spPr bwMode="auto">
            <a:xfrm>
              <a:off x="4820374" y="598370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6" name="Text Box 31"/>
            <p:cNvSpPr txBox="1">
              <a:spLocks noChangeArrowheads="1"/>
            </p:cNvSpPr>
            <p:nvPr/>
          </p:nvSpPr>
          <p:spPr bwMode="auto">
            <a:xfrm>
              <a:off x="2856712" y="572999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4720916" y="471316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8" name="Text Box 31"/>
            <p:cNvSpPr txBox="1">
              <a:spLocks noChangeArrowheads="1"/>
            </p:cNvSpPr>
            <p:nvPr/>
          </p:nvSpPr>
          <p:spPr bwMode="auto">
            <a:xfrm>
              <a:off x="4214402" y="529142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cxnSp>
          <p:nvCxnSpPr>
            <p:cNvPr id="95" name="Straight Arrow Connector 94"/>
            <p:cNvCxnSpPr/>
            <p:nvPr/>
          </p:nvCxnSpPr>
          <p:spPr>
            <a:xfrm flipH="1">
              <a:off x="4067418" y="4955461"/>
              <a:ext cx="24190" cy="1087261"/>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6" name="Text Box 31"/>
            <p:cNvSpPr txBox="1">
              <a:spLocks noChangeArrowheads="1"/>
            </p:cNvSpPr>
            <p:nvPr/>
          </p:nvSpPr>
          <p:spPr bwMode="auto">
            <a:xfrm>
              <a:off x="3573097" y="527470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grpSp>
      <p:grpSp>
        <p:nvGrpSpPr>
          <p:cNvPr id="53" name="Group 4"/>
          <p:cNvGrpSpPr>
            <a:grpSpLocks/>
          </p:cNvGrpSpPr>
          <p:nvPr/>
        </p:nvGrpSpPr>
        <p:grpSpPr bwMode="auto">
          <a:xfrm>
            <a:off x="2533797" y="2309378"/>
            <a:ext cx="533400" cy="533400"/>
            <a:chOff x="1824" y="2736"/>
            <a:chExt cx="336" cy="336"/>
          </a:xfrm>
        </p:grpSpPr>
        <p:sp>
          <p:nvSpPr>
            <p:cNvPr id="54"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5"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56" name="Group 7"/>
          <p:cNvGrpSpPr>
            <a:grpSpLocks/>
          </p:cNvGrpSpPr>
          <p:nvPr/>
        </p:nvGrpSpPr>
        <p:grpSpPr bwMode="auto">
          <a:xfrm>
            <a:off x="3883325" y="1552108"/>
            <a:ext cx="533400" cy="533400"/>
            <a:chOff x="1824" y="2736"/>
            <a:chExt cx="336" cy="336"/>
          </a:xfrm>
        </p:grpSpPr>
        <p:sp>
          <p:nvSpPr>
            <p:cNvPr id="5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9" name="Group 7"/>
          <p:cNvGrpSpPr>
            <a:grpSpLocks/>
          </p:cNvGrpSpPr>
          <p:nvPr/>
        </p:nvGrpSpPr>
        <p:grpSpPr bwMode="auto">
          <a:xfrm>
            <a:off x="3859135" y="3172769"/>
            <a:ext cx="533400" cy="533400"/>
            <a:chOff x="1824" y="2736"/>
            <a:chExt cx="336" cy="336"/>
          </a:xfrm>
        </p:grpSpPr>
        <p:sp>
          <p:nvSpPr>
            <p:cNvPr id="6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62" name="Group 7"/>
          <p:cNvGrpSpPr>
            <a:grpSpLocks/>
          </p:cNvGrpSpPr>
          <p:nvPr/>
        </p:nvGrpSpPr>
        <p:grpSpPr bwMode="auto">
          <a:xfrm>
            <a:off x="5098897" y="2404214"/>
            <a:ext cx="533400" cy="533400"/>
            <a:chOff x="1824" y="2736"/>
            <a:chExt cx="336" cy="336"/>
          </a:xfrm>
        </p:grpSpPr>
        <p:sp>
          <p:nvSpPr>
            <p:cNvPr id="63"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65" name="Straight Arrow Connector 64"/>
          <p:cNvCxnSpPr>
            <a:stCxn id="54" idx="7"/>
            <a:endCxn id="57" idx="3"/>
          </p:cNvCxnSpPr>
          <p:nvPr/>
        </p:nvCxnSpPr>
        <p:spPr>
          <a:xfrm flipV="1">
            <a:off x="2989082" y="2007393"/>
            <a:ext cx="972358" cy="38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54" idx="5"/>
            <a:endCxn id="60" idx="2"/>
          </p:cNvCxnSpPr>
          <p:nvPr/>
        </p:nvCxnSpPr>
        <p:spPr>
          <a:xfrm>
            <a:off x="2989082" y="2764663"/>
            <a:ext cx="870053" cy="67480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60" idx="6"/>
            <a:endCxn id="63" idx="3"/>
          </p:cNvCxnSpPr>
          <p:nvPr/>
        </p:nvCxnSpPr>
        <p:spPr>
          <a:xfrm flipV="1">
            <a:off x="4392535" y="2859499"/>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7" idx="4"/>
            <a:endCxn id="60" idx="0"/>
          </p:cNvCxnSpPr>
          <p:nvPr/>
        </p:nvCxnSpPr>
        <p:spPr>
          <a:xfrm flipH="1">
            <a:off x="4125835" y="2085508"/>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7" idx="5"/>
            <a:endCxn id="63" idx="1"/>
          </p:cNvCxnSpPr>
          <p:nvPr/>
        </p:nvCxnSpPr>
        <p:spPr>
          <a:xfrm>
            <a:off x="4338610" y="2007393"/>
            <a:ext cx="838402" cy="4749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Text Box 31"/>
          <p:cNvSpPr txBox="1">
            <a:spLocks noChangeArrowheads="1"/>
          </p:cNvSpPr>
          <p:nvPr/>
        </p:nvSpPr>
        <p:spPr bwMode="auto">
          <a:xfrm>
            <a:off x="2792335" y="1786221"/>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71" name="Text Box 31"/>
          <p:cNvSpPr txBox="1">
            <a:spLocks noChangeArrowheads="1"/>
          </p:cNvSpPr>
          <p:nvPr/>
        </p:nvSpPr>
        <p:spPr bwMode="auto">
          <a:xfrm>
            <a:off x="4755997" y="3096494"/>
            <a:ext cx="11285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94" name="Text Box 31"/>
          <p:cNvSpPr txBox="1">
            <a:spLocks noChangeArrowheads="1"/>
          </p:cNvSpPr>
          <p:nvPr/>
        </p:nvSpPr>
        <p:spPr bwMode="auto">
          <a:xfrm>
            <a:off x="2419549" y="2856584"/>
            <a:ext cx="123805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99" name="Text Box 31"/>
          <p:cNvSpPr txBox="1">
            <a:spLocks noChangeArrowheads="1"/>
          </p:cNvSpPr>
          <p:nvPr/>
        </p:nvSpPr>
        <p:spPr bwMode="auto">
          <a:xfrm>
            <a:off x="4656539" y="1825951"/>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100" name="Text Box 31"/>
          <p:cNvSpPr txBox="1">
            <a:spLocks noChangeArrowheads="1"/>
          </p:cNvSpPr>
          <p:nvPr/>
        </p:nvSpPr>
        <p:spPr bwMode="auto">
          <a:xfrm>
            <a:off x="4136219" y="2404214"/>
            <a:ext cx="8510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/30</a:t>
            </a:r>
            <a:endParaRPr lang="en-US" kern="1200" dirty="0"/>
          </a:p>
        </p:txBody>
      </p:sp>
      <mc:AlternateContent xmlns:mc="http://schemas.openxmlformats.org/markup-compatibility/2006" xmlns:a14="http://schemas.microsoft.com/office/drawing/2010/main">
        <mc:Choice Requires="a14">
          <p:sp>
            <p:nvSpPr>
              <p:cNvPr id="102" name="TextBox 101"/>
              <p:cNvSpPr txBox="1"/>
              <p:nvPr/>
            </p:nvSpPr>
            <p:spPr>
              <a:xfrm>
                <a:off x="6170731" y="5282543"/>
                <a:ext cx="2484877" cy="830997"/>
              </a:xfrm>
              <a:prstGeom prst="rect">
                <a:avLst/>
              </a:prstGeom>
              <a:noFill/>
            </p:spPr>
            <p:txBody>
              <a:bodyPr wrap="square" rtlCol="0">
                <a:spAutoFit/>
              </a:bodyPr>
              <a:lstStyle/>
              <a:p>
                <a:r>
                  <a:rPr lang="en-US" sz="2400" dirty="0">
                    <a:solidFill>
                      <a:srgbClr val="FF6600"/>
                    </a:solidFill>
                  </a:rPr>
                  <a:t>Find a path from</a:t>
                </a:r>
                <a:br>
                  <a:rPr lang="en-US" sz="2400" dirty="0">
                    <a:solidFill>
                      <a:srgbClr val="FF6600"/>
                    </a:solidFill>
                  </a:rPr>
                </a:br>
                <a14:m>
                  <m:oMath xmlns:m="http://schemas.openxmlformats.org/officeDocument/2006/math">
                    <m:r>
                      <a:rPr lang="en-US" sz="2400" i="1" dirty="0" smtClean="0">
                        <a:solidFill>
                          <a:srgbClr val="FF6600"/>
                        </a:solidFill>
                        <a:latin typeface="Cambria Math" panose="02040503050406030204" pitchFamily="18" charset="0"/>
                      </a:rPr>
                      <m:t>𝑠</m:t>
                    </m:r>
                  </m:oMath>
                </a14:m>
                <a:r>
                  <a:rPr lang="en-US" sz="2400" dirty="0">
                    <a:solidFill>
                      <a:srgbClr val="FF6600"/>
                    </a:solidFill>
                  </a:rPr>
                  <a:t> to </a:t>
                </a:r>
                <a14:m>
                  <m:oMath xmlns:m="http://schemas.openxmlformats.org/officeDocument/2006/math">
                    <m:r>
                      <a:rPr lang="en-US" sz="2400" i="1" dirty="0" smtClean="0">
                        <a:solidFill>
                          <a:srgbClr val="FF6600"/>
                        </a:solidFill>
                        <a:latin typeface="Cambria Math" panose="02040503050406030204" pitchFamily="18" charset="0"/>
                      </a:rPr>
                      <m:t>𝑡</m:t>
                    </m:r>
                    <m:r>
                      <a:rPr lang="en-US" sz="2400" i="1" dirty="0" smtClean="0">
                        <a:solidFill>
                          <a:srgbClr val="FF6600"/>
                        </a:solidFill>
                        <a:latin typeface="Cambria Math" panose="02040503050406030204" pitchFamily="18" charset="0"/>
                      </a:rPr>
                      <m:t> </m:t>
                    </m:r>
                  </m:oMath>
                </a14:m>
                <a:r>
                  <a:rPr lang="en-US" sz="2400" dirty="0">
                    <a:solidFill>
                      <a:srgbClr val="FF6600"/>
                    </a:solidFill>
                  </a:rPr>
                  <a:t>in </a:t>
                </a:r>
                <a:r>
                  <a:rPr lang="en-US" sz="2400" dirty="0" err="1">
                    <a:solidFill>
                      <a:srgbClr val="FF6600"/>
                    </a:solidFill>
                  </a:rPr>
                  <a:t>G</a:t>
                </a:r>
                <a:r>
                  <a:rPr lang="en-US" sz="2400" baseline="-25000" dirty="0" err="1">
                    <a:solidFill>
                      <a:srgbClr val="FF6600"/>
                    </a:solidFill>
                  </a:rPr>
                  <a:t>f</a:t>
                </a:r>
                <a:endParaRPr lang="en-US" sz="2400" baseline="-25000" dirty="0">
                  <a:solidFill>
                    <a:srgbClr val="FF6600"/>
                  </a:solidFill>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6170731" y="5282543"/>
                <a:ext cx="2484877" cy="830997"/>
              </a:xfrm>
              <a:prstGeom prst="rect">
                <a:avLst/>
              </a:prstGeom>
              <a:blipFill>
                <a:blip r:embed="rId2"/>
                <a:stretch>
                  <a:fillRect l="-3676"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37968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3" name="TextBox 2"/>
          <p:cNvSpPr txBox="1"/>
          <p:nvPr/>
        </p:nvSpPr>
        <p:spPr>
          <a:xfrm>
            <a:off x="400342" y="2407294"/>
            <a:ext cx="800682" cy="523220"/>
          </a:xfrm>
          <a:prstGeom prst="rect">
            <a:avLst/>
          </a:prstGeom>
          <a:noFill/>
        </p:spPr>
        <p:txBody>
          <a:bodyPr wrap="square" rtlCol="0">
            <a:spAutoFit/>
          </a:bodyPr>
          <a:lstStyle/>
          <a:p>
            <a:r>
              <a:rPr lang="en-US" sz="2800" dirty="0"/>
              <a:t>G</a:t>
            </a:r>
          </a:p>
        </p:txBody>
      </p:sp>
      <p:sp>
        <p:nvSpPr>
          <p:cNvPr id="26" name="TextBox 25"/>
          <p:cNvSpPr txBox="1"/>
          <p:nvPr/>
        </p:nvSpPr>
        <p:spPr>
          <a:xfrm>
            <a:off x="400342" y="5610762"/>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grpSp>
        <p:nvGrpSpPr>
          <p:cNvPr id="98" name="Group 97"/>
          <p:cNvGrpSpPr/>
          <p:nvPr/>
        </p:nvGrpSpPr>
        <p:grpSpPr>
          <a:xfrm>
            <a:off x="2598174" y="4439320"/>
            <a:ext cx="3098500" cy="2154061"/>
            <a:chOff x="2598174" y="4439320"/>
            <a:chExt cx="3098500" cy="2154061"/>
          </a:xfrm>
        </p:grpSpPr>
        <p:grpSp>
          <p:nvGrpSpPr>
            <p:cNvPr id="27" name="Group 4"/>
            <p:cNvGrpSpPr>
              <a:grpSpLocks/>
            </p:cNvGrpSpPr>
            <p:nvPr/>
          </p:nvGrpSpPr>
          <p:grpSpPr bwMode="auto">
            <a:xfrm>
              <a:off x="2598174" y="5196590"/>
              <a:ext cx="533400" cy="533400"/>
              <a:chOff x="1824" y="2736"/>
              <a:chExt cx="336" cy="336"/>
            </a:xfrm>
          </p:grpSpPr>
          <p:sp>
            <p:nvSpPr>
              <p:cNvPr id="28"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30" name="Group 7"/>
            <p:cNvGrpSpPr>
              <a:grpSpLocks/>
            </p:cNvGrpSpPr>
            <p:nvPr/>
          </p:nvGrpSpPr>
          <p:grpSpPr bwMode="auto">
            <a:xfrm>
              <a:off x="3947702" y="4439320"/>
              <a:ext cx="533400" cy="533400"/>
              <a:chOff x="1824" y="2736"/>
              <a:chExt cx="336" cy="336"/>
            </a:xfrm>
          </p:grpSpPr>
          <p:sp>
            <p:nvSpPr>
              <p:cNvPr id="3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33" name="Group 7"/>
            <p:cNvGrpSpPr>
              <a:grpSpLocks/>
            </p:cNvGrpSpPr>
            <p:nvPr/>
          </p:nvGrpSpPr>
          <p:grpSpPr bwMode="auto">
            <a:xfrm>
              <a:off x="3923512" y="6059981"/>
              <a:ext cx="533400" cy="533400"/>
              <a:chOff x="1824" y="2736"/>
              <a:chExt cx="336" cy="336"/>
            </a:xfrm>
          </p:grpSpPr>
          <p:sp>
            <p:nvSpPr>
              <p:cNvPr id="3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36" name="Group 7"/>
            <p:cNvGrpSpPr>
              <a:grpSpLocks/>
            </p:cNvGrpSpPr>
            <p:nvPr/>
          </p:nvGrpSpPr>
          <p:grpSpPr bwMode="auto">
            <a:xfrm>
              <a:off x="5163274" y="5291426"/>
              <a:ext cx="533400" cy="533400"/>
              <a:chOff x="1824" y="2736"/>
              <a:chExt cx="336" cy="336"/>
            </a:xfrm>
          </p:grpSpPr>
          <p:sp>
            <p:nvSpPr>
              <p:cNvPr id="3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39" name="Straight Arrow Connector 38"/>
            <p:cNvCxnSpPr>
              <a:stCxn id="28" idx="7"/>
              <a:endCxn id="31" idx="3"/>
            </p:cNvCxnSpPr>
            <p:nvPr/>
          </p:nvCxnSpPr>
          <p:spPr>
            <a:xfrm flipV="1">
              <a:off x="3053459" y="4894605"/>
              <a:ext cx="972358" cy="38010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5"/>
              <a:endCxn id="34" idx="2"/>
            </p:cNvCxnSpPr>
            <p:nvPr/>
          </p:nvCxnSpPr>
          <p:spPr>
            <a:xfrm>
              <a:off x="3053459" y="5651875"/>
              <a:ext cx="870053" cy="674806"/>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4" idx="6"/>
              <a:endCxn id="37" idx="3"/>
            </p:cNvCxnSpPr>
            <p:nvPr/>
          </p:nvCxnSpPr>
          <p:spPr>
            <a:xfrm flipV="1">
              <a:off x="4456912" y="5746711"/>
              <a:ext cx="784477" cy="57997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4273042" y="4972720"/>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1" idx="5"/>
              <a:endCxn id="37" idx="1"/>
            </p:cNvCxnSpPr>
            <p:nvPr/>
          </p:nvCxnSpPr>
          <p:spPr>
            <a:xfrm>
              <a:off x="4402987" y="4894605"/>
              <a:ext cx="838402" cy="474936"/>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44" name="Text Box 31"/>
            <p:cNvSpPr txBox="1">
              <a:spLocks noChangeArrowheads="1"/>
            </p:cNvSpPr>
            <p:nvPr/>
          </p:nvSpPr>
          <p:spPr bwMode="auto">
            <a:xfrm>
              <a:off x="3094807" y="467343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5" name="Text Box 31"/>
            <p:cNvSpPr txBox="1">
              <a:spLocks noChangeArrowheads="1"/>
            </p:cNvSpPr>
            <p:nvPr/>
          </p:nvSpPr>
          <p:spPr bwMode="auto">
            <a:xfrm>
              <a:off x="4820374" y="598370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46" name="Text Box 31"/>
            <p:cNvSpPr txBox="1">
              <a:spLocks noChangeArrowheads="1"/>
            </p:cNvSpPr>
            <p:nvPr/>
          </p:nvSpPr>
          <p:spPr bwMode="auto">
            <a:xfrm>
              <a:off x="2856712" y="572999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4720916" y="471316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48" name="Text Box 31"/>
            <p:cNvSpPr txBox="1">
              <a:spLocks noChangeArrowheads="1"/>
            </p:cNvSpPr>
            <p:nvPr/>
          </p:nvSpPr>
          <p:spPr bwMode="auto">
            <a:xfrm>
              <a:off x="4214402" y="529142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cxnSp>
          <p:nvCxnSpPr>
            <p:cNvPr id="95" name="Straight Arrow Connector 94"/>
            <p:cNvCxnSpPr/>
            <p:nvPr/>
          </p:nvCxnSpPr>
          <p:spPr>
            <a:xfrm flipH="1">
              <a:off x="4067418" y="4955461"/>
              <a:ext cx="24190" cy="1087261"/>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6" name="Text Box 31"/>
            <p:cNvSpPr txBox="1">
              <a:spLocks noChangeArrowheads="1"/>
            </p:cNvSpPr>
            <p:nvPr/>
          </p:nvSpPr>
          <p:spPr bwMode="auto">
            <a:xfrm>
              <a:off x="3573097" y="527470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grpSp>
      <p:grpSp>
        <p:nvGrpSpPr>
          <p:cNvPr id="53" name="Group 4"/>
          <p:cNvGrpSpPr>
            <a:grpSpLocks/>
          </p:cNvGrpSpPr>
          <p:nvPr/>
        </p:nvGrpSpPr>
        <p:grpSpPr bwMode="auto">
          <a:xfrm>
            <a:off x="2533797" y="2309378"/>
            <a:ext cx="533400" cy="533400"/>
            <a:chOff x="1824" y="2736"/>
            <a:chExt cx="336" cy="336"/>
          </a:xfrm>
        </p:grpSpPr>
        <p:sp>
          <p:nvSpPr>
            <p:cNvPr id="54"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5"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56" name="Group 7"/>
          <p:cNvGrpSpPr>
            <a:grpSpLocks/>
          </p:cNvGrpSpPr>
          <p:nvPr/>
        </p:nvGrpSpPr>
        <p:grpSpPr bwMode="auto">
          <a:xfrm>
            <a:off x="3883325" y="1552108"/>
            <a:ext cx="533400" cy="533400"/>
            <a:chOff x="1824" y="2736"/>
            <a:chExt cx="336" cy="336"/>
          </a:xfrm>
        </p:grpSpPr>
        <p:sp>
          <p:nvSpPr>
            <p:cNvPr id="5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9" name="Group 7"/>
          <p:cNvGrpSpPr>
            <a:grpSpLocks/>
          </p:cNvGrpSpPr>
          <p:nvPr/>
        </p:nvGrpSpPr>
        <p:grpSpPr bwMode="auto">
          <a:xfrm>
            <a:off x="3859135" y="3172769"/>
            <a:ext cx="533400" cy="533400"/>
            <a:chOff x="1824" y="2736"/>
            <a:chExt cx="336" cy="336"/>
          </a:xfrm>
        </p:grpSpPr>
        <p:sp>
          <p:nvSpPr>
            <p:cNvPr id="6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62" name="Group 7"/>
          <p:cNvGrpSpPr>
            <a:grpSpLocks/>
          </p:cNvGrpSpPr>
          <p:nvPr/>
        </p:nvGrpSpPr>
        <p:grpSpPr bwMode="auto">
          <a:xfrm>
            <a:off x="5098897" y="2404214"/>
            <a:ext cx="533400" cy="533400"/>
            <a:chOff x="1824" y="2736"/>
            <a:chExt cx="336" cy="336"/>
          </a:xfrm>
        </p:grpSpPr>
        <p:sp>
          <p:nvSpPr>
            <p:cNvPr id="63"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65" name="Straight Arrow Connector 64"/>
          <p:cNvCxnSpPr>
            <a:stCxn id="54" idx="7"/>
            <a:endCxn id="57" idx="3"/>
          </p:cNvCxnSpPr>
          <p:nvPr/>
        </p:nvCxnSpPr>
        <p:spPr>
          <a:xfrm flipV="1">
            <a:off x="2989082" y="2007393"/>
            <a:ext cx="972358" cy="38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54" idx="5"/>
            <a:endCxn id="60" idx="2"/>
          </p:cNvCxnSpPr>
          <p:nvPr/>
        </p:nvCxnSpPr>
        <p:spPr>
          <a:xfrm>
            <a:off x="2989082" y="2764663"/>
            <a:ext cx="870053" cy="67480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60" idx="6"/>
            <a:endCxn id="63" idx="3"/>
          </p:cNvCxnSpPr>
          <p:nvPr/>
        </p:nvCxnSpPr>
        <p:spPr>
          <a:xfrm flipV="1">
            <a:off x="4392535" y="2859499"/>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7" idx="4"/>
            <a:endCxn id="60" idx="0"/>
          </p:cNvCxnSpPr>
          <p:nvPr/>
        </p:nvCxnSpPr>
        <p:spPr>
          <a:xfrm flipH="1">
            <a:off x="4125835" y="2085508"/>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7" idx="5"/>
            <a:endCxn id="63" idx="1"/>
          </p:cNvCxnSpPr>
          <p:nvPr/>
        </p:nvCxnSpPr>
        <p:spPr>
          <a:xfrm>
            <a:off x="4338610" y="2007393"/>
            <a:ext cx="838402" cy="4749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Text Box 31"/>
          <p:cNvSpPr txBox="1">
            <a:spLocks noChangeArrowheads="1"/>
          </p:cNvSpPr>
          <p:nvPr/>
        </p:nvSpPr>
        <p:spPr bwMode="auto">
          <a:xfrm>
            <a:off x="2792335" y="1786221"/>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71" name="Text Box 31"/>
          <p:cNvSpPr txBox="1">
            <a:spLocks noChangeArrowheads="1"/>
          </p:cNvSpPr>
          <p:nvPr/>
        </p:nvSpPr>
        <p:spPr bwMode="auto">
          <a:xfrm>
            <a:off x="4755997" y="3096494"/>
            <a:ext cx="11285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94" name="Text Box 31"/>
          <p:cNvSpPr txBox="1">
            <a:spLocks noChangeArrowheads="1"/>
          </p:cNvSpPr>
          <p:nvPr/>
        </p:nvSpPr>
        <p:spPr bwMode="auto">
          <a:xfrm>
            <a:off x="2419549" y="2856584"/>
            <a:ext cx="123805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99" name="Text Box 31"/>
          <p:cNvSpPr txBox="1">
            <a:spLocks noChangeArrowheads="1"/>
          </p:cNvSpPr>
          <p:nvPr/>
        </p:nvSpPr>
        <p:spPr bwMode="auto">
          <a:xfrm>
            <a:off x="4656539" y="1825951"/>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100" name="Text Box 31"/>
          <p:cNvSpPr txBox="1">
            <a:spLocks noChangeArrowheads="1"/>
          </p:cNvSpPr>
          <p:nvPr/>
        </p:nvSpPr>
        <p:spPr bwMode="auto">
          <a:xfrm>
            <a:off x="4136219" y="2404214"/>
            <a:ext cx="8510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/30</a:t>
            </a:r>
            <a:endParaRPr lang="en-US" kern="1200" dirty="0"/>
          </a:p>
        </p:txBody>
      </p:sp>
      <p:sp>
        <p:nvSpPr>
          <p:cNvPr id="102" name="TextBox 101"/>
          <p:cNvSpPr txBox="1"/>
          <p:nvPr/>
        </p:nvSpPr>
        <p:spPr>
          <a:xfrm>
            <a:off x="6170731" y="5282543"/>
            <a:ext cx="2843848" cy="461665"/>
          </a:xfrm>
          <a:prstGeom prst="rect">
            <a:avLst/>
          </a:prstGeom>
          <a:noFill/>
        </p:spPr>
        <p:txBody>
          <a:bodyPr wrap="square" rtlCol="0">
            <a:spAutoFit/>
          </a:bodyPr>
          <a:lstStyle/>
          <a:p>
            <a:r>
              <a:rPr lang="en-US" sz="2400" dirty="0">
                <a:solidFill>
                  <a:srgbClr val="0000FF"/>
                </a:solidFill>
              </a:rPr>
              <a:t>None exist… done!</a:t>
            </a:r>
            <a:endParaRPr lang="en-US" sz="2400" baseline="-25000" dirty="0">
              <a:solidFill>
                <a:srgbClr val="0000FF"/>
              </a:solidFill>
            </a:endParaRPr>
          </a:p>
        </p:txBody>
      </p:sp>
    </p:spTree>
    <p:extLst>
      <p:ext uri="{BB962C8B-B14F-4D97-AF65-F5344CB8AC3E}">
        <p14:creationId xmlns:p14="http://schemas.microsoft.com/office/powerpoint/2010/main" val="2222003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grpSp>
        <p:nvGrpSpPr>
          <p:cNvPr id="4" name="Group 4"/>
          <p:cNvGrpSpPr>
            <a:grpSpLocks/>
          </p:cNvGrpSpPr>
          <p:nvPr/>
        </p:nvGrpSpPr>
        <p:grpSpPr bwMode="auto">
          <a:xfrm>
            <a:off x="786279" y="2905097"/>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410669" y="1723997"/>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410669" y="330336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113883" y="272108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241564" y="217928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241564" y="3360382"/>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2944069" y="35700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677369" y="22573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2944069" y="1990697"/>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548387" y="21792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p:cNvSpPr txBox="1">
            <a:spLocks noChangeArrowheads="1"/>
          </p:cNvSpPr>
          <p:nvPr/>
        </p:nvSpPr>
        <p:spPr bwMode="auto">
          <a:xfrm>
            <a:off x="3706916" y="35632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p:cNvSpPr txBox="1">
            <a:spLocks noChangeArrowheads="1"/>
          </p:cNvSpPr>
          <p:nvPr/>
        </p:nvSpPr>
        <p:spPr bwMode="auto">
          <a:xfrm>
            <a:off x="1416314" y="349861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3540643" y="161017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p:cNvSpPr txBox="1">
            <a:spLocks noChangeArrowheads="1"/>
          </p:cNvSpPr>
          <p:nvPr/>
        </p:nvSpPr>
        <p:spPr bwMode="auto">
          <a:xfrm>
            <a:off x="2704979" y="25856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130774" y="1723997"/>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130774" y="3303369"/>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397474" y="22573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2865954" y="2179282"/>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664174" y="1990697"/>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664174" y="298778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397474" y="24966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324866" y="19768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6317382" y="330336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p:cNvSpPr txBox="1">
            <a:spLocks noChangeArrowheads="1"/>
          </p:cNvSpPr>
          <p:nvPr/>
        </p:nvSpPr>
        <p:spPr bwMode="auto">
          <a:xfrm>
            <a:off x="3706916" y="231327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grpSp>
        <p:nvGrpSpPr>
          <p:cNvPr id="3" name="Group 2"/>
          <p:cNvGrpSpPr/>
          <p:nvPr/>
        </p:nvGrpSpPr>
        <p:grpSpPr>
          <a:xfrm>
            <a:off x="761984" y="4316641"/>
            <a:ext cx="6861004" cy="2319831"/>
            <a:chOff x="761984" y="4316641"/>
            <a:chExt cx="6861004" cy="2319831"/>
          </a:xfrm>
        </p:grpSpPr>
        <p:grpSp>
          <p:nvGrpSpPr>
            <p:cNvPr id="40" name="Group 4"/>
            <p:cNvGrpSpPr>
              <a:grpSpLocks/>
            </p:cNvGrpSpPr>
            <p:nvPr/>
          </p:nvGrpSpPr>
          <p:grpSpPr bwMode="auto">
            <a:xfrm>
              <a:off x="761984" y="5611560"/>
              <a:ext cx="533400" cy="533400"/>
              <a:chOff x="1824" y="2736"/>
              <a:chExt cx="336" cy="336"/>
            </a:xfrm>
          </p:grpSpPr>
          <p:sp>
            <p:nvSpPr>
              <p:cNvPr id="4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2386374" y="4430460"/>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1" name="Group 7"/>
            <p:cNvGrpSpPr>
              <a:grpSpLocks/>
            </p:cNvGrpSpPr>
            <p:nvPr/>
          </p:nvGrpSpPr>
          <p:grpSpPr bwMode="auto">
            <a:xfrm>
              <a:off x="2386374" y="6009832"/>
              <a:ext cx="533400" cy="533400"/>
              <a:chOff x="1824" y="2736"/>
              <a:chExt cx="336" cy="336"/>
            </a:xfrm>
          </p:grpSpPr>
          <p:sp>
            <p:nvSpPr>
              <p:cNvPr id="5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4" name="Group 7"/>
            <p:cNvGrpSpPr>
              <a:grpSpLocks/>
            </p:cNvGrpSpPr>
            <p:nvPr/>
          </p:nvGrpSpPr>
          <p:grpSpPr bwMode="auto">
            <a:xfrm>
              <a:off x="7089588" y="5427545"/>
              <a:ext cx="533400" cy="533400"/>
              <a:chOff x="1824" y="2736"/>
              <a:chExt cx="336" cy="336"/>
            </a:xfrm>
          </p:grpSpPr>
          <p:sp>
            <p:nvSpPr>
              <p:cNvPr id="5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7" name="Straight Arrow Connector 56"/>
            <p:cNvCxnSpPr>
              <a:stCxn id="41" idx="7"/>
              <a:endCxn id="48" idx="3"/>
            </p:cNvCxnSpPr>
            <p:nvPr/>
          </p:nvCxnSpPr>
          <p:spPr>
            <a:xfrm flipV="1">
              <a:off x="1217269" y="4885745"/>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1" idx="5"/>
              <a:endCxn id="52" idx="2"/>
            </p:cNvCxnSpPr>
            <p:nvPr/>
          </p:nvCxnSpPr>
          <p:spPr>
            <a:xfrm>
              <a:off x="1217269" y="6066845"/>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6"/>
              <a:endCxn id="71" idx="2"/>
            </p:cNvCxnSpPr>
            <p:nvPr/>
          </p:nvCxnSpPr>
          <p:spPr>
            <a:xfrm>
              <a:off x="2919774" y="627653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8" idx="4"/>
              <a:endCxn id="52" idx="0"/>
            </p:cNvCxnSpPr>
            <p:nvPr/>
          </p:nvCxnSpPr>
          <p:spPr>
            <a:xfrm>
              <a:off x="2653074"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48" idx="6"/>
              <a:endCxn id="68" idx="2"/>
            </p:cNvCxnSpPr>
            <p:nvPr/>
          </p:nvCxnSpPr>
          <p:spPr>
            <a:xfrm>
              <a:off x="2919774" y="469716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2" name="Text Box 31"/>
            <p:cNvSpPr txBox="1">
              <a:spLocks noChangeArrowheads="1"/>
            </p:cNvSpPr>
            <p:nvPr/>
          </p:nvSpPr>
          <p:spPr bwMode="auto">
            <a:xfrm>
              <a:off x="1524092" y="488574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63" name="Text Box 31"/>
            <p:cNvSpPr txBox="1">
              <a:spLocks noChangeArrowheads="1"/>
            </p:cNvSpPr>
            <p:nvPr/>
          </p:nvSpPr>
          <p:spPr bwMode="auto">
            <a:xfrm>
              <a:off x="3682621" y="62697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64" name="Text Box 31"/>
            <p:cNvSpPr txBox="1">
              <a:spLocks noChangeArrowheads="1"/>
            </p:cNvSpPr>
            <p:nvPr/>
          </p:nvSpPr>
          <p:spPr bwMode="auto">
            <a:xfrm>
              <a:off x="1392019" y="6205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65" name="Text Box 31"/>
            <p:cNvSpPr txBox="1">
              <a:spLocks noChangeArrowheads="1"/>
            </p:cNvSpPr>
            <p:nvPr/>
          </p:nvSpPr>
          <p:spPr bwMode="auto">
            <a:xfrm>
              <a:off x="3516348" y="431664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66" name="Text Box 31"/>
            <p:cNvSpPr txBox="1">
              <a:spLocks noChangeArrowheads="1"/>
            </p:cNvSpPr>
            <p:nvPr/>
          </p:nvSpPr>
          <p:spPr bwMode="auto">
            <a:xfrm>
              <a:off x="2680684" y="529212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67" name="Group 7"/>
            <p:cNvGrpSpPr>
              <a:grpSpLocks/>
            </p:cNvGrpSpPr>
            <p:nvPr/>
          </p:nvGrpSpPr>
          <p:grpSpPr bwMode="auto">
            <a:xfrm>
              <a:off x="5106479" y="4430460"/>
              <a:ext cx="533400" cy="533400"/>
              <a:chOff x="1824" y="2736"/>
              <a:chExt cx="336" cy="336"/>
            </a:xfrm>
          </p:grpSpPr>
          <p:sp>
            <p:nvSpPr>
              <p:cNvPr id="6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70" name="Group 7"/>
            <p:cNvGrpSpPr>
              <a:grpSpLocks/>
            </p:cNvGrpSpPr>
            <p:nvPr/>
          </p:nvGrpSpPr>
          <p:grpSpPr bwMode="auto">
            <a:xfrm>
              <a:off x="5106479" y="6009832"/>
              <a:ext cx="533400" cy="533400"/>
              <a:chOff x="1824" y="2736"/>
              <a:chExt cx="336" cy="336"/>
            </a:xfrm>
          </p:grpSpPr>
          <p:sp>
            <p:nvSpPr>
              <p:cNvPr id="7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73" name="Straight Arrow Connector 72"/>
            <p:cNvCxnSpPr>
              <a:stCxn id="68" idx="4"/>
              <a:endCxn id="71" idx="0"/>
            </p:cNvCxnSpPr>
            <p:nvPr/>
          </p:nvCxnSpPr>
          <p:spPr>
            <a:xfrm>
              <a:off x="5373179"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8" idx="5"/>
              <a:endCxn id="71" idx="1"/>
            </p:cNvCxnSpPr>
            <p:nvPr/>
          </p:nvCxnSpPr>
          <p:spPr>
            <a:xfrm>
              <a:off x="2841659" y="4885745"/>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8" idx="6"/>
              <a:endCxn id="55" idx="1"/>
            </p:cNvCxnSpPr>
            <p:nvPr/>
          </p:nvCxnSpPr>
          <p:spPr>
            <a:xfrm>
              <a:off x="5639879" y="4697160"/>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71" idx="6"/>
              <a:endCxn id="55" idx="2"/>
            </p:cNvCxnSpPr>
            <p:nvPr/>
          </p:nvCxnSpPr>
          <p:spPr>
            <a:xfrm flipV="1">
              <a:off x="5639879" y="5694245"/>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 Box 31"/>
            <p:cNvSpPr txBox="1">
              <a:spLocks noChangeArrowheads="1"/>
            </p:cNvSpPr>
            <p:nvPr/>
          </p:nvSpPr>
          <p:spPr bwMode="auto">
            <a:xfrm>
              <a:off x="5373179" y="520309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78" name="Text Box 31"/>
            <p:cNvSpPr txBox="1">
              <a:spLocks noChangeArrowheads="1"/>
            </p:cNvSpPr>
            <p:nvPr/>
          </p:nvSpPr>
          <p:spPr bwMode="auto">
            <a:xfrm>
              <a:off x="6300571" y="468335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79" name="Text Box 31"/>
            <p:cNvSpPr txBox="1">
              <a:spLocks noChangeArrowheads="1"/>
            </p:cNvSpPr>
            <p:nvPr/>
          </p:nvSpPr>
          <p:spPr bwMode="auto">
            <a:xfrm>
              <a:off x="6293087" y="600983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80" name="Text Box 31"/>
            <p:cNvSpPr txBox="1">
              <a:spLocks noChangeArrowheads="1"/>
            </p:cNvSpPr>
            <p:nvPr/>
          </p:nvSpPr>
          <p:spPr bwMode="auto">
            <a:xfrm>
              <a:off x="3682621" y="501973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grpSp>
      <p:sp>
        <p:nvSpPr>
          <p:cNvPr id="81" name="TextBox 80"/>
          <p:cNvSpPr txBox="1"/>
          <p:nvPr/>
        </p:nvSpPr>
        <p:spPr>
          <a:xfrm>
            <a:off x="61797" y="1642583"/>
            <a:ext cx="800682" cy="523220"/>
          </a:xfrm>
          <a:prstGeom prst="rect">
            <a:avLst/>
          </a:prstGeom>
          <a:noFill/>
        </p:spPr>
        <p:txBody>
          <a:bodyPr wrap="square" rtlCol="0">
            <a:spAutoFit/>
          </a:bodyPr>
          <a:lstStyle/>
          <a:p>
            <a:r>
              <a:rPr lang="en-US" sz="2800" dirty="0"/>
              <a:t>G</a:t>
            </a:r>
          </a:p>
        </p:txBody>
      </p:sp>
      <p:sp>
        <p:nvSpPr>
          <p:cNvPr id="82" name="TextBox 81"/>
          <p:cNvSpPr txBox="1"/>
          <p:nvPr/>
        </p:nvSpPr>
        <p:spPr>
          <a:xfrm>
            <a:off x="61797" y="4584441"/>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spTree>
    <p:extLst>
      <p:ext uri="{BB962C8B-B14F-4D97-AF65-F5344CB8AC3E}">
        <p14:creationId xmlns:p14="http://schemas.microsoft.com/office/powerpoint/2010/main" val="160769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22" name="Text Box 31"/>
          <p:cNvSpPr txBox="1">
            <a:spLocks noChangeArrowheads="1"/>
          </p:cNvSpPr>
          <p:nvPr/>
        </p:nvSpPr>
        <p:spPr bwMode="auto">
          <a:xfrm>
            <a:off x="3706916" y="356329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81" name="TextBox 80"/>
          <p:cNvSpPr txBox="1"/>
          <p:nvPr/>
        </p:nvSpPr>
        <p:spPr>
          <a:xfrm>
            <a:off x="61797" y="1642583"/>
            <a:ext cx="800682" cy="523220"/>
          </a:xfrm>
          <a:prstGeom prst="rect">
            <a:avLst/>
          </a:prstGeom>
          <a:noFill/>
        </p:spPr>
        <p:txBody>
          <a:bodyPr wrap="square" rtlCol="0">
            <a:spAutoFit/>
          </a:bodyPr>
          <a:lstStyle/>
          <a:p>
            <a:r>
              <a:rPr lang="en-US" sz="2800" dirty="0"/>
              <a:t>G</a:t>
            </a:r>
          </a:p>
        </p:txBody>
      </p:sp>
      <p:sp>
        <p:nvSpPr>
          <p:cNvPr id="82" name="TextBox 81"/>
          <p:cNvSpPr txBox="1"/>
          <p:nvPr/>
        </p:nvSpPr>
        <p:spPr>
          <a:xfrm>
            <a:off x="61797" y="4584441"/>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grpSp>
        <p:nvGrpSpPr>
          <p:cNvPr id="83" name="Group 4"/>
          <p:cNvGrpSpPr>
            <a:grpSpLocks/>
          </p:cNvGrpSpPr>
          <p:nvPr/>
        </p:nvGrpSpPr>
        <p:grpSpPr bwMode="auto">
          <a:xfrm>
            <a:off x="782117" y="2892928"/>
            <a:ext cx="533400" cy="533400"/>
            <a:chOff x="1824" y="2736"/>
            <a:chExt cx="336" cy="336"/>
          </a:xfrm>
        </p:grpSpPr>
        <p:sp>
          <p:nvSpPr>
            <p:cNvPr id="84"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5"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86" name="Group 7"/>
          <p:cNvGrpSpPr>
            <a:grpSpLocks/>
          </p:cNvGrpSpPr>
          <p:nvPr/>
        </p:nvGrpSpPr>
        <p:grpSpPr bwMode="auto">
          <a:xfrm>
            <a:off x="2406507" y="1711828"/>
            <a:ext cx="533400" cy="533400"/>
            <a:chOff x="1824" y="2736"/>
            <a:chExt cx="336" cy="336"/>
          </a:xfrm>
        </p:grpSpPr>
        <p:sp>
          <p:nvSpPr>
            <p:cNvPr id="8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89" name="Group 7"/>
          <p:cNvGrpSpPr>
            <a:grpSpLocks/>
          </p:cNvGrpSpPr>
          <p:nvPr/>
        </p:nvGrpSpPr>
        <p:grpSpPr bwMode="auto">
          <a:xfrm>
            <a:off x="2406507" y="3291200"/>
            <a:ext cx="533400" cy="533400"/>
            <a:chOff x="1824" y="2736"/>
            <a:chExt cx="336" cy="336"/>
          </a:xfrm>
        </p:grpSpPr>
        <p:sp>
          <p:nvSpPr>
            <p:cNvPr id="9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92" name="Group 7"/>
          <p:cNvGrpSpPr>
            <a:grpSpLocks/>
          </p:cNvGrpSpPr>
          <p:nvPr/>
        </p:nvGrpSpPr>
        <p:grpSpPr bwMode="auto">
          <a:xfrm>
            <a:off x="7109721" y="2708913"/>
            <a:ext cx="533400" cy="533400"/>
            <a:chOff x="1824" y="2736"/>
            <a:chExt cx="336" cy="336"/>
          </a:xfrm>
        </p:grpSpPr>
        <p:sp>
          <p:nvSpPr>
            <p:cNvPr id="93"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4"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95" name="Straight Arrow Connector 94"/>
          <p:cNvCxnSpPr>
            <a:stCxn id="84" idx="7"/>
            <a:endCxn id="87" idx="3"/>
          </p:cNvCxnSpPr>
          <p:nvPr/>
        </p:nvCxnSpPr>
        <p:spPr>
          <a:xfrm flipV="1">
            <a:off x="1237402" y="2167113"/>
            <a:ext cx="1247220" cy="8039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84" idx="5"/>
            <a:endCxn id="90" idx="2"/>
          </p:cNvCxnSpPr>
          <p:nvPr/>
        </p:nvCxnSpPr>
        <p:spPr>
          <a:xfrm>
            <a:off x="1237402" y="3348213"/>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90" idx="6"/>
            <a:endCxn id="109" idx="2"/>
          </p:cNvCxnSpPr>
          <p:nvPr/>
        </p:nvCxnSpPr>
        <p:spPr>
          <a:xfrm>
            <a:off x="2939907" y="355790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87" idx="4"/>
            <a:endCxn id="90" idx="0"/>
          </p:cNvCxnSpPr>
          <p:nvPr/>
        </p:nvCxnSpPr>
        <p:spPr>
          <a:xfrm>
            <a:off x="2673207" y="2245228"/>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87" idx="6"/>
            <a:endCxn id="106" idx="2"/>
          </p:cNvCxnSpPr>
          <p:nvPr/>
        </p:nvCxnSpPr>
        <p:spPr>
          <a:xfrm>
            <a:off x="2939907" y="1978528"/>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Text Box 31"/>
          <p:cNvSpPr txBox="1">
            <a:spLocks noChangeArrowheads="1"/>
          </p:cNvSpPr>
          <p:nvPr/>
        </p:nvSpPr>
        <p:spPr bwMode="auto">
          <a:xfrm>
            <a:off x="1281930" y="216711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8</a:t>
            </a:r>
            <a:r>
              <a:rPr lang="en-US" dirty="0"/>
              <a:t>/10</a:t>
            </a:r>
            <a:endParaRPr lang="en-US" kern="1200" dirty="0"/>
          </a:p>
        </p:txBody>
      </p:sp>
      <p:sp>
        <p:nvSpPr>
          <p:cNvPr id="102" name="Text Box 31"/>
          <p:cNvSpPr txBox="1">
            <a:spLocks noChangeArrowheads="1"/>
          </p:cNvSpPr>
          <p:nvPr/>
        </p:nvSpPr>
        <p:spPr bwMode="auto">
          <a:xfrm>
            <a:off x="1412152" y="348644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103" name="Text Box 31"/>
          <p:cNvSpPr txBox="1">
            <a:spLocks noChangeArrowheads="1"/>
          </p:cNvSpPr>
          <p:nvPr/>
        </p:nvSpPr>
        <p:spPr bwMode="auto">
          <a:xfrm>
            <a:off x="3536481" y="1598009"/>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104" name="Text Box 31"/>
          <p:cNvSpPr txBox="1">
            <a:spLocks noChangeArrowheads="1"/>
          </p:cNvSpPr>
          <p:nvPr/>
        </p:nvSpPr>
        <p:spPr bwMode="auto">
          <a:xfrm>
            <a:off x="2700817" y="257349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105" name="Group 7"/>
          <p:cNvGrpSpPr>
            <a:grpSpLocks/>
          </p:cNvGrpSpPr>
          <p:nvPr/>
        </p:nvGrpSpPr>
        <p:grpSpPr bwMode="auto">
          <a:xfrm>
            <a:off x="5126612" y="1711828"/>
            <a:ext cx="533400" cy="533400"/>
            <a:chOff x="1824" y="2736"/>
            <a:chExt cx="336" cy="336"/>
          </a:xfrm>
        </p:grpSpPr>
        <p:sp>
          <p:nvSpPr>
            <p:cNvPr id="106"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7"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108" name="Group 7"/>
          <p:cNvGrpSpPr>
            <a:grpSpLocks/>
          </p:cNvGrpSpPr>
          <p:nvPr/>
        </p:nvGrpSpPr>
        <p:grpSpPr bwMode="auto">
          <a:xfrm>
            <a:off x="5126612" y="3291200"/>
            <a:ext cx="533400" cy="533400"/>
            <a:chOff x="1824" y="2736"/>
            <a:chExt cx="336" cy="336"/>
          </a:xfrm>
        </p:grpSpPr>
        <p:sp>
          <p:nvSpPr>
            <p:cNvPr id="109"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111" name="Straight Arrow Connector 110"/>
          <p:cNvCxnSpPr>
            <a:stCxn id="106" idx="4"/>
            <a:endCxn id="109" idx="0"/>
          </p:cNvCxnSpPr>
          <p:nvPr/>
        </p:nvCxnSpPr>
        <p:spPr>
          <a:xfrm>
            <a:off x="5393312" y="2245228"/>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87" idx="5"/>
            <a:endCxn id="109" idx="1"/>
          </p:cNvCxnSpPr>
          <p:nvPr/>
        </p:nvCxnSpPr>
        <p:spPr>
          <a:xfrm>
            <a:off x="2861792" y="2167113"/>
            <a:ext cx="2342935" cy="120220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06" idx="6"/>
            <a:endCxn id="93" idx="1"/>
          </p:cNvCxnSpPr>
          <p:nvPr/>
        </p:nvCxnSpPr>
        <p:spPr>
          <a:xfrm>
            <a:off x="5660012" y="1978528"/>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9" idx="6"/>
            <a:endCxn id="93" idx="2"/>
          </p:cNvCxnSpPr>
          <p:nvPr/>
        </p:nvCxnSpPr>
        <p:spPr>
          <a:xfrm flipV="1">
            <a:off x="5660012" y="2975613"/>
            <a:ext cx="1449709" cy="5822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5" name="Text Box 31"/>
          <p:cNvSpPr txBox="1">
            <a:spLocks noChangeArrowheads="1"/>
          </p:cNvSpPr>
          <p:nvPr/>
        </p:nvSpPr>
        <p:spPr bwMode="auto">
          <a:xfrm>
            <a:off x="5393312" y="248446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116" name="Text Box 31"/>
          <p:cNvSpPr txBox="1">
            <a:spLocks noChangeArrowheads="1"/>
          </p:cNvSpPr>
          <p:nvPr/>
        </p:nvSpPr>
        <p:spPr bwMode="auto">
          <a:xfrm>
            <a:off x="6320704" y="196472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117" name="Text Box 31"/>
          <p:cNvSpPr txBox="1">
            <a:spLocks noChangeArrowheads="1"/>
          </p:cNvSpPr>
          <p:nvPr/>
        </p:nvSpPr>
        <p:spPr bwMode="auto">
          <a:xfrm>
            <a:off x="6313220" y="3291200"/>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8</a:t>
            </a:r>
            <a:r>
              <a:rPr lang="en-US" dirty="0"/>
              <a:t>/10</a:t>
            </a:r>
            <a:endParaRPr lang="en-US" kern="1200" dirty="0"/>
          </a:p>
        </p:txBody>
      </p:sp>
      <p:sp>
        <p:nvSpPr>
          <p:cNvPr id="118" name="Text Box 31"/>
          <p:cNvSpPr txBox="1">
            <a:spLocks noChangeArrowheads="1"/>
          </p:cNvSpPr>
          <p:nvPr/>
        </p:nvSpPr>
        <p:spPr bwMode="auto">
          <a:xfrm>
            <a:off x="3702754" y="230110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8</a:t>
            </a:r>
            <a:r>
              <a:rPr lang="en-US" dirty="0"/>
              <a:t>/8</a:t>
            </a:r>
            <a:endParaRPr lang="en-US" kern="1200" dirty="0"/>
          </a:p>
        </p:txBody>
      </p:sp>
      <p:grpSp>
        <p:nvGrpSpPr>
          <p:cNvPr id="34" name="Group 33"/>
          <p:cNvGrpSpPr/>
          <p:nvPr/>
        </p:nvGrpSpPr>
        <p:grpSpPr>
          <a:xfrm>
            <a:off x="761984" y="4316641"/>
            <a:ext cx="6861004" cy="2319831"/>
            <a:chOff x="761984" y="4316641"/>
            <a:chExt cx="6861004" cy="2319831"/>
          </a:xfrm>
        </p:grpSpPr>
        <p:grpSp>
          <p:nvGrpSpPr>
            <p:cNvPr id="40" name="Group 4"/>
            <p:cNvGrpSpPr>
              <a:grpSpLocks/>
            </p:cNvGrpSpPr>
            <p:nvPr/>
          </p:nvGrpSpPr>
          <p:grpSpPr bwMode="auto">
            <a:xfrm>
              <a:off x="761984" y="5611560"/>
              <a:ext cx="533400" cy="533400"/>
              <a:chOff x="1824" y="2736"/>
              <a:chExt cx="336" cy="336"/>
            </a:xfrm>
          </p:grpSpPr>
          <p:sp>
            <p:nvSpPr>
              <p:cNvPr id="4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2386374" y="4430460"/>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1" name="Group 7"/>
            <p:cNvGrpSpPr>
              <a:grpSpLocks/>
            </p:cNvGrpSpPr>
            <p:nvPr/>
          </p:nvGrpSpPr>
          <p:grpSpPr bwMode="auto">
            <a:xfrm>
              <a:off x="2386374" y="6009832"/>
              <a:ext cx="533400" cy="533400"/>
              <a:chOff x="1824" y="2736"/>
              <a:chExt cx="336" cy="336"/>
            </a:xfrm>
          </p:grpSpPr>
          <p:sp>
            <p:nvSpPr>
              <p:cNvPr id="5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4" name="Group 7"/>
            <p:cNvGrpSpPr>
              <a:grpSpLocks/>
            </p:cNvGrpSpPr>
            <p:nvPr/>
          </p:nvGrpSpPr>
          <p:grpSpPr bwMode="auto">
            <a:xfrm>
              <a:off x="7089588" y="5427545"/>
              <a:ext cx="533400" cy="533400"/>
              <a:chOff x="1824" y="2736"/>
              <a:chExt cx="336" cy="336"/>
            </a:xfrm>
          </p:grpSpPr>
          <p:sp>
            <p:nvSpPr>
              <p:cNvPr id="5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7" name="Straight Arrow Connector 56"/>
            <p:cNvCxnSpPr/>
            <p:nvPr/>
          </p:nvCxnSpPr>
          <p:spPr>
            <a:xfrm flipV="1">
              <a:off x="1120634" y="4802909"/>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1" idx="5"/>
              <a:endCxn id="52" idx="2"/>
            </p:cNvCxnSpPr>
            <p:nvPr/>
          </p:nvCxnSpPr>
          <p:spPr>
            <a:xfrm>
              <a:off x="1217269" y="6066845"/>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6"/>
              <a:endCxn id="71" idx="2"/>
            </p:cNvCxnSpPr>
            <p:nvPr/>
          </p:nvCxnSpPr>
          <p:spPr>
            <a:xfrm>
              <a:off x="2919774" y="627653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8" idx="4"/>
              <a:endCxn id="52" idx="0"/>
            </p:cNvCxnSpPr>
            <p:nvPr/>
          </p:nvCxnSpPr>
          <p:spPr>
            <a:xfrm>
              <a:off x="2653074"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48" idx="6"/>
              <a:endCxn id="68" idx="2"/>
            </p:cNvCxnSpPr>
            <p:nvPr/>
          </p:nvCxnSpPr>
          <p:spPr>
            <a:xfrm>
              <a:off x="2919774" y="469716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2" name="Text Box 31"/>
            <p:cNvSpPr txBox="1">
              <a:spLocks noChangeArrowheads="1"/>
            </p:cNvSpPr>
            <p:nvPr/>
          </p:nvSpPr>
          <p:spPr bwMode="auto">
            <a:xfrm>
              <a:off x="1392019" y="48152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sp>
          <p:nvSpPr>
            <p:cNvPr id="63" name="Text Box 31"/>
            <p:cNvSpPr txBox="1">
              <a:spLocks noChangeArrowheads="1"/>
            </p:cNvSpPr>
            <p:nvPr/>
          </p:nvSpPr>
          <p:spPr bwMode="auto">
            <a:xfrm>
              <a:off x="3682621" y="62697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64" name="Text Box 31"/>
            <p:cNvSpPr txBox="1">
              <a:spLocks noChangeArrowheads="1"/>
            </p:cNvSpPr>
            <p:nvPr/>
          </p:nvSpPr>
          <p:spPr bwMode="auto">
            <a:xfrm>
              <a:off x="1392019" y="6205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65" name="Text Box 31"/>
            <p:cNvSpPr txBox="1">
              <a:spLocks noChangeArrowheads="1"/>
            </p:cNvSpPr>
            <p:nvPr/>
          </p:nvSpPr>
          <p:spPr bwMode="auto">
            <a:xfrm>
              <a:off x="3516348" y="431664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66" name="Text Box 31"/>
            <p:cNvSpPr txBox="1">
              <a:spLocks noChangeArrowheads="1"/>
            </p:cNvSpPr>
            <p:nvPr/>
          </p:nvSpPr>
          <p:spPr bwMode="auto">
            <a:xfrm>
              <a:off x="2680684" y="529212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67" name="Group 7"/>
            <p:cNvGrpSpPr>
              <a:grpSpLocks/>
            </p:cNvGrpSpPr>
            <p:nvPr/>
          </p:nvGrpSpPr>
          <p:grpSpPr bwMode="auto">
            <a:xfrm>
              <a:off x="5106479" y="4430460"/>
              <a:ext cx="533400" cy="533400"/>
              <a:chOff x="1824" y="2736"/>
              <a:chExt cx="336" cy="336"/>
            </a:xfrm>
          </p:grpSpPr>
          <p:sp>
            <p:nvSpPr>
              <p:cNvPr id="6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70" name="Group 7"/>
            <p:cNvGrpSpPr>
              <a:grpSpLocks/>
            </p:cNvGrpSpPr>
            <p:nvPr/>
          </p:nvGrpSpPr>
          <p:grpSpPr bwMode="auto">
            <a:xfrm>
              <a:off x="5106479" y="6009832"/>
              <a:ext cx="533400" cy="533400"/>
              <a:chOff x="1824" y="2736"/>
              <a:chExt cx="336" cy="336"/>
            </a:xfrm>
          </p:grpSpPr>
          <p:sp>
            <p:nvSpPr>
              <p:cNvPr id="7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73" name="Straight Arrow Connector 72"/>
            <p:cNvCxnSpPr>
              <a:stCxn id="68" idx="4"/>
              <a:endCxn id="71" idx="0"/>
            </p:cNvCxnSpPr>
            <p:nvPr/>
          </p:nvCxnSpPr>
          <p:spPr>
            <a:xfrm>
              <a:off x="5373179"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8" idx="5"/>
              <a:endCxn id="71" idx="1"/>
            </p:cNvCxnSpPr>
            <p:nvPr/>
          </p:nvCxnSpPr>
          <p:spPr>
            <a:xfrm>
              <a:off x="2841659" y="4885745"/>
              <a:ext cx="2342935" cy="1202202"/>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8" idx="6"/>
              <a:endCxn id="55" idx="1"/>
            </p:cNvCxnSpPr>
            <p:nvPr/>
          </p:nvCxnSpPr>
          <p:spPr>
            <a:xfrm>
              <a:off x="5639879" y="4697160"/>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5653684" y="5887530"/>
              <a:ext cx="1477319" cy="41661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 Box 31"/>
            <p:cNvSpPr txBox="1">
              <a:spLocks noChangeArrowheads="1"/>
            </p:cNvSpPr>
            <p:nvPr/>
          </p:nvSpPr>
          <p:spPr bwMode="auto">
            <a:xfrm>
              <a:off x="5373179" y="520309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78" name="Text Box 31"/>
            <p:cNvSpPr txBox="1">
              <a:spLocks noChangeArrowheads="1"/>
            </p:cNvSpPr>
            <p:nvPr/>
          </p:nvSpPr>
          <p:spPr bwMode="auto">
            <a:xfrm>
              <a:off x="6300571" y="468335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79" name="Text Box 31"/>
            <p:cNvSpPr txBox="1">
              <a:spLocks noChangeArrowheads="1"/>
            </p:cNvSpPr>
            <p:nvPr/>
          </p:nvSpPr>
          <p:spPr bwMode="auto">
            <a:xfrm>
              <a:off x="6320697" y="600983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sp>
          <p:nvSpPr>
            <p:cNvPr id="80" name="Text Box 31"/>
            <p:cNvSpPr txBox="1">
              <a:spLocks noChangeArrowheads="1"/>
            </p:cNvSpPr>
            <p:nvPr/>
          </p:nvSpPr>
          <p:spPr bwMode="auto">
            <a:xfrm>
              <a:off x="3682621" y="501973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cxnSp>
          <p:nvCxnSpPr>
            <p:cNvPr id="119" name="Straight Arrow Connector 118"/>
            <p:cNvCxnSpPr/>
            <p:nvPr/>
          </p:nvCxnSpPr>
          <p:spPr>
            <a:xfrm flipV="1">
              <a:off x="5599009" y="5653362"/>
              <a:ext cx="1477319" cy="416614"/>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0" name="Text Box 31"/>
            <p:cNvSpPr txBox="1">
              <a:spLocks noChangeArrowheads="1"/>
            </p:cNvSpPr>
            <p:nvPr/>
          </p:nvSpPr>
          <p:spPr bwMode="auto">
            <a:xfrm>
              <a:off x="6079326" y="547000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cxnSp>
          <p:nvCxnSpPr>
            <p:cNvPr id="121" name="Straight Arrow Connector 120"/>
            <p:cNvCxnSpPr/>
            <p:nvPr/>
          </p:nvCxnSpPr>
          <p:spPr>
            <a:xfrm flipV="1">
              <a:off x="1300644" y="4982921"/>
              <a:ext cx="1247220" cy="80393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2" name="Text Box 31"/>
            <p:cNvSpPr txBox="1">
              <a:spLocks noChangeArrowheads="1"/>
            </p:cNvSpPr>
            <p:nvPr/>
          </p:nvSpPr>
          <p:spPr bwMode="auto">
            <a:xfrm>
              <a:off x="1817749" y="534867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8</a:t>
              </a:r>
              <a:endParaRPr lang="en-US" kern="1200" dirty="0"/>
            </a:p>
          </p:txBody>
        </p:sp>
      </p:grpSp>
      <p:sp>
        <p:nvSpPr>
          <p:cNvPr id="123" name="TextBox 122"/>
          <p:cNvSpPr txBox="1"/>
          <p:nvPr/>
        </p:nvSpPr>
        <p:spPr>
          <a:xfrm>
            <a:off x="6728148" y="3902526"/>
            <a:ext cx="2484877" cy="830997"/>
          </a:xfrm>
          <a:prstGeom prst="rect">
            <a:avLst/>
          </a:prstGeom>
          <a:noFill/>
        </p:spPr>
        <p:txBody>
          <a:bodyPr wrap="square" rtlCol="0">
            <a:spAutoFit/>
          </a:bodyPr>
          <a:lstStyle/>
          <a:p>
            <a:r>
              <a:rPr lang="en-US" sz="2400" dirty="0">
                <a:solidFill>
                  <a:srgbClr val="FF6600"/>
                </a:solidFill>
              </a:rPr>
              <a:t>Find a path from</a:t>
            </a:r>
            <a:br>
              <a:rPr lang="en-US" sz="2400" dirty="0">
                <a:solidFill>
                  <a:srgbClr val="FF6600"/>
                </a:solidFill>
              </a:rPr>
            </a:br>
            <a:r>
              <a:rPr lang="en-US" sz="2400" dirty="0">
                <a:solidFill>
                  <a:srgbClr val="FF6600"/>
                </a:solidFill>
              </a:rPr>
              <a:t>s to t in </a:t>
            </a:r>
            <a:r>
              <a:rPr lang="en-US" sz="2400" dirty="0" err="1">
                <a:solidFill>
                  <a:srgbClr val="FF6600"/>
                </a:solidFill>
              </a:rPr>
              <a:t>G</a:t>
            </a:r>
            <a:r>
              <a:rPr lang="en-US" sz="2400" baseline="-25000" dirty="0" err="1">
                <a:solidFill>
                  <a:srgbClr val="FF6600"/>
                </a:solidFill>
              </a:rPr>
              <a:t>f</a:t>
            </a:r>
            <a:endParaRPr lang="en-US" sz="2400" baseline="-25000" dirty="0">
              <a:solidFill>
                <a:srgbClr val="FF6600"/>
              </a:solidFill>
            </a:endParaRPr>
          </a:p>
        </p:txBody>
      </p:sp>
    </p:spTree>
    <p:extLst>
      <p:ext uri="{BB962C8B-B14F-4D97-AF65-F5344CB8AC3E}">
        <p14:creationId xmlns:p14="http://schemas.microsoft.com/office/powerpoint/2010/main" val="15170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81" name="TextBox 80"/>
          <p:cNvSpPr txBox="1"/>
          <p:nvPr/>
        </p:nvSpPr>
        <p:spPr>
          <a:xfrm>
            <a:off x="61797" y="1642583"/>
            <a:ext cx="800682" cy="523220"/>
          </a:xfrm>
          <a:prstGeom prst="rect">
            <a:avLst/>
          </a:prstGeom>
          <a:noFill/>
        </p:spPr>
        <p:txBody>
          <a:bodyPr wrap="square" rtlCol="0">
            <a:spAutoFit/>
          </a:bodyPr>
          <a:lstStyle/>
          <a:p>
            <a:r>
              <a:rPr lang="en-US" sz="2800" dirty="0"/>
              <a:t>G</a:t>
            </a:r>
          </a:p>
        </p:txBody>
      </p:sp>
      <p:sp>
        <p:nvSpPr>
          <p:cNvPr id="82" name="TextBox 81"/>
          <p:cNvSpPr txBox="1"/>
          <p:nvPr/>
        </p:nvSpPr>
        <p:spPr>
          <a:xfrm>
            <a:off x="61797" y="4584441"/>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sp>
        <p:nvSpPr>
          <p:cNvPr id="123" name="TextBox 122"/>
          <p:cNvSpPr txBox="1"/>
          <p:nvPr/>
        </p:nvSpPr>
        <p:spPr>
          <a:xfrm>
            <a:off x="6728148" y="3902526"/>
            <a:ext cx="2484877" cy="830997"/>
          </a:xfrm>
          <a:prstGeom prst="rect">
            <a:avLst/>
          </a:prstGeom>
          <a:noFill/>
        </p:spPr>
        <p:txBody>
          <a:bodyPr wrap="square" rtlCol="0">
            <a:spAutoFit/>
          </a:bodyPr>
          <a:lstStyle/>
          <a:p>
            <a:r>
              <a:rPr lang="en-US" sz="2400" dirty="0">
                <a:solidFill>
                  <a:srgbClr val="FF6600"/>
                </a:solidFill>
              </a:rPr>
              <a:t>Find a path from</a:t>
            </a:r>
            <a:br>
              <a:rPr lang="en-US" sz="2400" dirty="0">
                <a:solidFill>
                  <a:srgbClr val="FF6600"/>
                </a:solidFill>
              </a:rPr>
            </a:br>
            <a:r>
              <a:rPr lang="en-US" sz="2400" dirty="0">
                <a:solidFill>
                  <a:srgbClr val="FF6600"/>
                </a:solidFill>
              </a:rPr>
              <a:t>s to t in </a:t>
            </a:r>
            <a:r>
              <a:rPr lang="en-US" sz="2400" dirty="0" err="1">
                <a:solidFill>
                  <a:srgbClr val="FF6600"/>
                </a:solidFill>
              </a:rPr>
              <a:t>G</a:t>
            </a:r>
            <a:r>
              <a:rPr lang="en-US" sz="2400" baseline="-25000" dirty="0" err="1">
                <a:solidFill>
                  <a:srgbClr val="FF6600"/>
                </a:solidFill>
              </a:rPr>
              <a:t>f</a:t>
            </a:r>
            <a:endParaRPr lang="en-US" sz="2400" baseline="-25000" dirty="0">
              <a:solidFill>
                <a:srgbClr val="FF6600"/>
              </a:solidFill>
            </a:endParaRPr>
          </a:p>
        </p:txBody>
      </p:sp>
      <p:grpSp>
        <p:nvGrpSpPr>
          <p:cNvPr id="101" name="Group 4"/>
          <p:cNvGrpSpPr>
            <a:grpSpLocks/>
          </p:cNvGrpSpPr>
          <p:nvPr/>
        </p:nvGrpSpPr>
        <p:grpSpPr bwMode="auto">
          <a:xfrm>
            <a:off x="711479" y="2824235"/>
            <a:ext cx="533400" cy="533400"/>
            <a:chOff x="1824" y="2736"/>
            <a:chExt cx="336" cy="336"/>
          </a:xfrm>
        </p:grpSpPr>
        <p:sp>
          <p:nvSpPr>
            <p:cNvPr id="124"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5"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126" name="Group 7"/>
          <p:cNvGrpSpPr>
            <a:grpSpLocks/>
          </p:cNvGrpSpPr>
          <p:nvPr/>
        </p:nvGrpSpPr>
        <p:grpSpPr bwMode="auto">
          <a:xfrm>
            <a:off x="2335869" y="1643135"/>
            <a:ext cx="533400" cy="533400"/>
            <a:chOff x="1824" y="2736"/>
            <a:chExt cx="336" cy="336"/>
          </a:xfrm>
        </p:grpSpPr>
        <p:sp>
          <p:nvSpPr>
            <p:cNvPr id="1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29" name="Group 7"/>
          <p:cNvGrpSpPr>
            <a:grpSpLocks/>
          </p:cNvGrpSpPr>
          <p:nvPr/>
        </p:nvGrpSpPr>
        <p:grpSpPr bwMode="auto">
          <a:xfrm>
            <a:off x="2335869" y="3222507"/>
            <a:ext cx="533400" cy="533400"/>
            <a:chOff x="1824" y="2736"/>
            <a:chExt cx="336" cy="336"/>
          </a:xfrm>
        </p:grpSpPr>
        <p:sp>
          <p:nvSpPr>
            <p:cNvPr id="1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2" name="Group 7"/>
          <p:cNvGrpSpPr>
            <a:grpSpLocks/>
          </p:cNvGrpSpPr>
          <p:nvPr/>
        </p:nvGrpSpPr>
        <p:grpSpPr bwMode="auto">
          <a:xfrm>
            <a:off x="7039083" y="2640220"/>
            <a:ext cx="533400" cy="533400"/>
            <a:chOff x="1824" y="2736"/>
            <a:chExt cx="336" cy="336"/>
          </a:xfrm>
        </p:grpSpPr>
        <p:sp>
          <p:nvSpPr>
            <p:cNvPr id="133"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4"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35" name="Straight Arrow Connector 134"/>
          <p:cNvCxnSpPr>
            <a:stCxn id="124" idx="7"/>
            <a:endCxn id="127" idx="3"/>
          </p:cNvCxnSpPr>
          <p:nvPr/>
        </p:nvCxnSpPr>
        <p:spPr>
          <a:xfrm flipV="1">
            <a:off x="1166764" y="2098420"/>
            <a:ext cx="1247220" cy="8039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124" idx="5"/>
            <a:endCxn id="130" idx="2"/>
          </p:cNvCxnSpPr>
          <p:nvPr/>
        </p:nvCxnSpPr>
        <p:spPr>
          <a:xfrm>
            <a:off x="1166764" y="3279520"/>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30" idx="6"/>
            <a:endCxn id="149" idx="2"/>
          </p:cNvCxnSpPr>
          <p:nvPr/>
        </p:nvCxnSpPr>
        <p:spPr>
          <a:xfrm>
            <a:off x="2869269" y="3489207"/>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stCxn id="127" idx="4"/>
            <a:endCxn id="130" idx="0"/>
          </p:cNvCxnSpPr>
          <p:nvPr/>
        </p:nvCxnSpPr>
        <p:spPr>
          <a:xfrm>
            <a:off x="2602569" y="2176535"/>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27" idx="6"/>
            <a:endCxn id="146" idx="2"/>
          </p:cNvCxnSpPr>
          <p:nvPr/>
        </p:nvCxnSpPr>
        <p:spPr>
          <a:xfrm>
            <a:off x="2869269" y="1909835"/>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Text Box 31"/>
          <p:cNvSpPr txBox="1">
            <a:spLocks noChangeArrowheads="1"/>
          </p:cNvSpPr>
          <p:nvPr/>
        </p:nvSpPr>
        <p:spPr bwMode="auto">
          <a:xfrm>
            <a:off x="1032358" y="2098420"/>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141" name="Text Box 31"/>
          <p:cNvSpPr txBox="1">
            <a:spLocks noChangeArrowheads="1"/>
          </p:cNvSpPr>
          <p:nvPr/>
        </p:nvSpPr>
        <p:spPr bwMode="auto">
          <a:xfrm>
            <a:off x="3632116" y="348243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142" name="Text Box 31"/>
          <p:cNvSpPr txBox="1">
            <a:spLocks noChangeArrowheads="1"/>
          </p:cNvSpPr>
          <p:nvPr/>
        </p:nvSpPr>
        <p:spPr bwMode="auto">
          <a:xfrm>
            <a:off x="1341514" y="341774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143" name="Text Box 31"/>
          <p:cNvSpPr txBox="1">
            <a:spLocks noChangeArrowheads="1"/>
          </p:cNvSpPr>
          <p:nvPr/>
        </p:nvSpPr>
        <p:spPr bwMode="auto">
          <a:xfrm>
            <a:off x="3465843" y="1529316"/>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/4</a:t>
            </a:r>
            <a:endParaRPr lang="en-US" kern="1200" dirty="0"/>
          </a:p>
        </p:txBody>
      </p:sp>
      <p:sp>
        <p:nvSpPr>
          <p:cNvPr id="144" name="Text Box 31"/>
          <p:cNvSpPr txBox="1">
            <a:spLocks noChangeArrowheads="1"/>
          </p:cNvSpPr>
          <p:nvPr/>
        </p:nvSpPr>
        <p:spPr bwMode="auto">
          <a:xfrm>
            <a:off x="2630179" y="250479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145" name="Group 7"/>
          <p:cNvGrpSpPr>
            <a:grpSpLocks/>
          </p:cNvGrpSpPr>
          <p:nvPr/>
        </p:nvGrpSpPr>
        <p:grpSpPr bwMode="auto">
          <a:xfrm>
            <a:off x="5055974" y="1643135"/>
            <a:ext cx="533400" cy="533400"/>
            <a:chOff x="1824" y="2736"/>
            <a:chExt cx="336" cy="336"/>
          </a:xfrm>
        </p:grpSpPr>
        <p:sp>
          <p:nvSpPr>
            <p:cNvPr id="146"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7"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148" name="Group 7"/>
          <p:cNvGrpSpPr>
            <a:grpSpLocks/>
          </p:cNvGrpSpPr>
          <p:nvPr/>
        </p:nvGrpSpPr>
        <p:grpSpPr bwMode="auto">
          <a:xfrm>
            <a:off x="5055974" y="3222507"/>
            <a:ext cx="533400" cy="533400"/>
            <a:chOff x="1824" y="2736"/>
            <a:chExt cx="336" cy="336"/>
          </a:xfrm>
        </p:grpSpPr>
        <p:sp>
          <p:nvSpPr>
            <p:cNvPr id="149"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151" name="Straight Arrow Connector 150"/>
          <p:cNvCxnSpPr>
            <a:stCxn id="146" idx="4"/>
            <a:endCxn id="149" idx="0"/>
          </p:cNvCxnSpPr>
          <p:nvPr/>
        </p:nvCxnSpPr>
        <p:spPr>
          <a:xfrm>
            <a:off x="5322674" y="2176535"/>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27" idx="5"/>
            <a:endCxn id="149" idx="1"/>
          </p:cNvCxnSpPr>
          <p:nvPr/>
        </p:nvCxnSpPr>
        <p:spPr>
          <a:xfrm>
            <a:off x="2791154" y="2098420"/>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46" idx="6"/>
            <a:endCxn id="133" idx="1"/>
          </p:cNvCxnSpPr>
          <p:nvPr/>
        </p:nvCxnSpPr>
        <p:spPr>
          <a:xfrm>
            <a:off x="5589374" y="1909835"/>
            <a:ext cx="1527824" cy="808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49" idx="6"/>
            <a:endCxn id="133" idx="2"/>
          </p:cNvCxnSpPr>
          <p:nvPr/>
        </p:nvCxnSpPr>
        <p:spPr>
          <a:xfrm flipV="1">
            <a:off x="5589374" y="2906920"/>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5" name="Text Box 31"/>
          <p:cNvSpPr txBox="1">
            <a:spLocks noChangeArrowheads="1"/>
          </p:cNvSpPr>
          <p:nvPr/>
        </p:nvSpPr>
        <p:spPr bwMode="auto">
          <a:xfrm>
            <a:off x="5322674" y="241576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156" name="Text Box 31"/>
          <p:cNvSpPr txBox="1">
            <a:spLocks noChangeArrowheads="1"/>
          </p:cNvSpPr>
          <p:nvPr/>
        </p:nvSpPr>
        <p:spPr bwMode="auto">
          <a:xfrm>
            <a:off x="6250066" y="189602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/10</a:t>
            </a:r>
            <a:endParaRPr lang="en-US" kern="1200" dirty="0"/>
          </a:p>
        </p:txBody>
      </p:sp>
      <p:sp>
        <p:nvSpPr>
          <p:cNvPr id="157" name="Text Box 31"/>
          <p:cNvSpPr txBox="1">
            <a:spLocks noChangeArrowheads="1"/>
          </p:cNvSpPr>
          <p:nvPr/>
        </p:nvSpPr>
        <p:spPr bwMode="auto">
          <a:xfrm>
            <a:off x="6242582" y="3222507"/>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8</a:t>
            </a:r>
            <a:r>
              <a:rPr lang="en-US" dirty="0"/>
              <a:t>/10</a:t>
            </a:r>
            <a:endParaRPr lang="en-US" kern="1200" dirty="0"/>
          </a:p>
        </p:txBody>
      </p:sp>
      <p:sp>
        <p:nvSpPr>
          <p:cNvPr id="158" name="Text Box 31"/>
          <p:cNvSpPr txBox="1">
            <a:spLocks noChangeArrowheads="1"/>
          </p:cNvSpPr>
          <p:nvPr/>
        </p:nvSpPr>
        <p:spPr bwMode="auto">
          <a:xfrm>
            <a:off x="3632116" y="2232410"/>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8</a:t>
            </a:r>
            <a:r>
              <a:rPr lang="en-US" dirty="0"/>
              <a:t>/8</a:t>
            </a:r>
            <a:endParaRPr lang="en-US" kern="1200" dirty="0"/>
          </a:p>
        </p:txBody>
      </p:sp>
      <p:grpSp>
        <p:nvGrpSpPr>
          <p:cNvPr id="3" name="Group 2"/>
          <p:cNvGrpSpPr/>
          <p:nvPr/>
        </p:nvGrpSpPr>
        <p:grpSpPr>
          <a:xfrm>
            <a:off x="761984" y="4217728"/>
            <a:ext cx="6861004" cy="2418744"/>
            <a:chOff x="761984" y="4217728"/>
            <a:chExt cx="6861004" cy="2418744"/>
          </a:xfrm>
        </p:grpSpPr>
        <p:grpSp>
          <p:nvGrpSpPr>
            <p:cNvPr id="40" name="Group 4"/>
            <p:cNvGrpSpPr>
              <a:grpSpLocks/>
            </p:cNvGrpSpPr>
            <p:nvPr/>
          </p:nvGrpSpPr>
          <p:grpSpPr bwMode="auto">
            <a:xfrm>
              <a:off x="761984" y="5611560"/>
              <a:ext cx="533400" cy="533400"/>
              <a:chOff x="1824" y="2736"/>
              <a:chExt cx="336" cy="336"/>
            </a:xfrm>
          </p:grpSpPr>
          <p:sp>
            <p:nvSpPr>
              <p:cNvPr id="4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2386374" y="4430460"/>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1" name="Group 7"/>
            <p:cNvGrpSpPr>
              <a:grpSpLocks/>
            </p:cNvGrpSpPr>
            <p:nvPr/>
          </p:nvGrpSpPr>
          <p:grpSpPr bwMode="auto">
            <a:xfrm>
              <a:off x="2386374" y="6009832"/>
              <a:ext cx="533400" cy="533400"/>
              <a:chOff x="1824" y="2736"/>
              <a:chExt cx="336" cy="336"/>
            </a:xfrm>
          </p:grpSpPr>
          <p:sp>
            <p:nvSpPr>
              <p:cNvPr id="5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4" name="Group 7"/>
            <p:cNvGrpSpPr>
              <a:grpSpLocks/>
            </p:cNvGrpSpPr>
            <p:nvPr/>
          </p:nvGrpSpPr>
          <p:grpSpPr bwMode="auto">
            <a:xfrm>
              <a:off x="7089588" y="5427545"/>
              <a:ext cx="533400" cy="533400"/>
              <a:chOff x="1824" y="2736"/>
              <a:chExt cx="336" cy="336"/>
            </a:xfrm>
          </p:grpSpPr>
          <p:sp>
            <p:nvSpPr>
              <p:cNvPr id="5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8" name="Straight Arrow Connector 57"/>
            <p:cNvCxnSpPr>
              <a:stCxn id="41" idx="5"/>
              <a:endCxn id="52" idx="2"/>
            </p:cNvCxnSpPr>
            <p:nvPr/>
          </p:nvCxnSpPr>
          <p:spPr>
            <a:xfrm>
              <a:off x="1217269" y="6066845"/>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6"/>
              <a:endCxn id="71" idx="2"/>
            </p:cNvCxnSpPr>
            <p:nvPr/>
          </p:nvCxnSpPr>
          <p:spPr>
            <a:xfrm>
              <a:off x="2919774" y="627653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8" idx="4"/>
              <a:endCxn id="52" idx="0"/>
            </p:cNvCxnSpPr>
            <p:nvPr/>
          </p:nvCxnSpPr>
          <p:spPr>
            <a:xfrm>
              <a:off x="2653074"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2919774" y="4572906"/>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Text Box 31"/>
            <p:cNvSpPr txBox="1">
              <a:spLocks noChangeArrowheads="1"/>
            </p:cNvSpPr>
            <p:nvPr/>
          </p:nvSpPr>
          <p:spPr bwMode="auto">
            <a:xfrm>
              <a:off x="3682621" y="62697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64" name="Text Box 31"/>
            <p:cNvSpPr txBox="1">
              <a:spLocks noChangeArrowheads="1"/>
            </p:cNvSpPr>
            <p:nvPr/>
          </p:nvSpPr>
          <p:spPr bwMode="auto">
            <a:xfrm>
              <a:off x="1392019" y="6205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65" name="Text Box 31"/>
            <p:cNvSpPr txBox="1">
              <a:spLocks noChangeArrowheads="1"/>
            </p:cNvSpPr>
            <p:nvPr/>
          </p:nvSpPr>
          <p:spPr bwMode="auto">
            <a:xfrm>
              <a:off x="4036011" y="421772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sp>
          <p:nvSpPr>
            <p:cNvPr id="66" name="Text Box 31"/>
            <p:cNvSpPr txBox="1">
              <a:spLocks noChangeArrowheads="1"/>
            </p:cNvSpPr>
            <p:nvPr/>
          </p:nvSpPr>
          <p:spPr bwMode="auto">
            <a:xfrm>
              <a:off x="2680684" y="529212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67" name="Group 7"/>
            <p:cNvGrpSpPr>
              <a:grpSpLocks/>
            </p:cNvGrpSpPr>
            <p:nvPr/>
          </p:nvGrpSpPr>
          <p:grpSpPr bwMode="auto">
            <a:xfrm>
              <a:off x="5106479" y="4430460"/>
              <a:ext cx="533400" cy="533400"/>
              <a:chOff x="1824" y="2736"/>
              <a:chExt cx="336" cy="336"/>
            </a:xfrm>
          </p:grpSpPr>
          <p:sp>
            <p:nvSpPr>
              <p:cNvPr id="6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70" name="Group 7"/>
            <p:cNvGrpSpPr>
              <a:grpSpLocks/>
            </p:cNvGrpSpPr>
            <p:nvPr/>
          </p:nvGrpSpPr>
          <p:grpSpPr bwMode="auto">
            <a:xfrm>
              <a:off x="5106479" y="6009832"/>
              <a:ext cx="533400" cy="533400"/>
              <a:chOff x="1824" y="2736"/>
              <a:chExt cx="336" cy="336"/>
            </a:xfrm>
          </p:grpSpPr>
          <p:sp>
            <p:nvSpPr>
              <p:cNvPr id="7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73" name="Straight Arrow Connector 72"/>
            <p:cNvCxnSpPr>
              <a:stCxn id="68" idx="4"/>
              <a:endCxn id="71" idx="0"/>
            </p:cNvCxnSpPr>
            <p:nvPr/>
          </p:nvCxnSpPr>
          <p:spPr>
            <a:xfrm>
              <a:off x="5373179"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8" idx="5"/>
              <a:endCxn id="71" idx="1"/>
            </p:cNvCxnSpPr>
            <p:nvPr/>
          </p:nvCxnSpPr>
          <p:spPr>
            <a:xfrm>
              <a:off x="2841659" y="4885745"/>
              <a:ext cx="2342935" cy="1202202"/>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5667489" y="4614324"/>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5653684" y="5887530"/>
              <a:ext cx="1477319" cy="41661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 Box 31"/>
            <p:cNvSpPr txBox="1">
              <a:spLocks noChangeArrowheads="1"/>
            </p:cNvSpPr>
            <p:nvPr/>
          </p:nvSpPr>
          <p:spPr bwMode="auto">
            <a:xfrm>
              <a:off x="5373179" y="520309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78" name="Text Box 31"/>
            <p:cNvSpPr txBox="1">
              <a:spLocks noChangeArrowheads="1"/>
            </p:cNvSpPr>
            <p:nvPr/>
          </p:nvSpPr>
          <p:spPr bwMode="auto">
            <a:xfrm>
              <a:off x="6300571" y="468335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sp>
          <p:nvSpPr>
            <p:cNvPr id="79" name="Text Box 31"/>
            <p:cNvSpPr txBox="1">
              <a:spLocks noChangeArrowheads="1"/>
            </p:cNvSpPr>
            <p:nvPr/>
          </p:nvSpPr>
          <p:spPr bwMode="auto">
            <a:xfrm>
              <a:off x="6320697" y="600983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sp>
          <p:nvSpPr>
            <p:cNvPr id="80" name="Text Box 31"/>
            <p:cNvSpPr txBox="1">
              <a:spLocks noChangeArrowheads="1"/>
            </p:cNvSpPr>
            <p:nvPr/>
          </p:nvSpPr>
          <p:spPr bwMode="auto">
            <a:xfrm>
              <a:off x="3682621" y="501973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cxnSp>
          <p:nvCxnSpPr>
            <p:cNvPr id="119" name="Straight Arrow Connector 118"/>
            <p:cNvCxnSpPr/>
            <p:nvPr/>
          </p:nvCxnSpPr>
          <p:spPr>
            <a:xfrm flipV="1">
              <a:off x="5599009" y="5653362"/>
              <a:ext cx="1477319" cy="416614"/>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0" name="Text Box 31"/>
            <p:cNvSpPr txBox="1">
              <a:spLocks noChangeArrowheads="1"/>
            </p:cNvSpPr>
            <p:nvPr/>
          </p:nvSpPr>
          <p:spPr bwMode="auto">
            <a:xfrm>
              <a:off x="6079326" y="547000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cxnSp>
          <p:nvCxnSpPr>
            <p:cNvPr id="121" name="Straight Arrow Connector 120"/>
            <p:cNvCxnSpPr/>
            <p:nvPr/>
          </p:nvCxnSpPr>
          <p:spPr>
            <a:xfrm flipV="1">
              <a:off x="1245424" y="4927697"/>
              <a:ext cx="1247220" cy="80393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2" name="Text Box 31"/>
            <p:cNvSpPr txBox="1">
              <a:spLocks noChangeArrowheads="1"/>
            </p:cNvSpPr>
            <p:nvPr/>
          </p:nvSpPr>
          <p:spPr bwMode="auto">
            <a:xfrm>
              <a:off x="1817749" y="534867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cxnSp>
          <p:nvCxnSpPr>
            <p:cNvPr id="159" name="Straight Arrow Connector 158"/>
            <p:cNvCxnSpPr/>
            <p:nvPr/>
          </p:nvCxnSpPr>
          <p:spPr>
            <a:xfrm>
              <a:off x="2919774" y="4792491"/>
              <a:ext cx="2186705"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0" name="Text Box 31"/>
            <p:cNvSpPr txBox="1">
              <a:spLocks noChangeArrowheads="1"/>
            </p:cNvSpPr>
            <p:nvPr/>
          </p:nvSpPr>
          <p:spPr bwMode="auto">
            <a:xfrm>
              <a:off x="4052824" y="474330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cxnSp>
          <p:nvCxnSpPr>
            <p:cNvPr id="161" name="Straight Arrow Connector 160"/>
            <p:cNvCxnSpPr/>
            <p:nvPr/>
          </p:nvCxnSpPr>
          <p:spPr>
            <a:xfrm>
              <a:off x="5557594" y="4835754"/>
              <a:ext cx="1527824" cy="80850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2" name="Text Box 31"/>
            <p:cNvSpPr txBox="1">
              <a:spLocks noChangeArrowheads="1"/>
            </p:cNvSpPr>
            <p:nvPr/>
          </p:nvSpPr>
          <p:spPr bwMode="auto">
            <a:xfrm>
              <a:off x="5928546" y="5089486"/>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grpSp>
    </p:spTree>
    <p:extLst>
      <p:ext uri="{BB962C8B-B14F-4D97-AF65-F5344CB8AC3E}">
        <p14:creationId xmlns:p14="http://schemas.microsoft.com/office/powerpoint/2010/main" val="330279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81" name="TextBox 80"/>
          <p:cNvSpPr txBox="1"/>
          <p:nvPr/>
        </p:nvSpPr>
        <p:spPr>
          <a:xfrm>
            <a:off x="61797" y="1642583"/>
            <a:ext cx="800682" cy="523220"/>
          </a:xfrm>
          <a:prstGeom prst="rect">
            <a:avLst/>
          </a:prstGeom>
          <a:noFill/>
        </p:spPr>
        <p:txBody>
          <a:bodyPr wrap="square" rtlCol="0">
            <a:spAutoFit/>
          </a:bodyPr>
          <a:lstStyle/>
          <a:p>
            <a:r>
              <a:rPr lang="en-US" sz="2800" dirty="0"/>
              <a:t>G</a:t>
            </a:r>
          </a:p>
        </p:txBody>
      </p:sp>
      <p:sp>
        <p:nvSpPr>
          <p:cNvPr id="82" name="TextBox 81"/>
          <p:cNvSpPr txBox="1"/>
          <p:nvPr/>
        </p:nvSpPr>
        <p:spPr>
          <a:xfrm>
            <a:off x="61797" y="4584441"/>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sp>
        <p:nvSpPr>
          <p:cNvPr id="123" name="TextBox 122"/>
          <p:cNvSpPr txBox="1"/>
          <p:nvPr/>
        </p:nvSpPr>
        <p:spPr>
          <a:xfrm>
            <a:off x="6728148" y="3902526"/>
            <a:ext cx="2484877" cy="830997"/>
          </a:xfrm>
          <a:prstGeom prst="rect">
            <a:avLst/>
          </a:prstGeom>
          <a:noFill/>
        </p:spPr>
        <p:txBody>
          <a:bodyPr wrap="square" rtlCol="0">
            <a:spAutoFit/>
          </a:bodyPr>
          <a:lstStyle/>
          <a:p>
            <a:r>
              <a:rPr lang="en-US" sz="2400" dirty="0">
                <a:solidFill>
                  <a:srgbClr val="FF6600"/>
                </a:solidFill>
              </a:rPr>
              <a:t>Find a path from</a:t>
            </a:r>
            <a:br>
              <a:rPr lang="en-US" sz="2400" dirty="0">
                <a:solidFill>
                  <a:srgbClr val="FF6600"/>
                </a:solidFill>
              </a:rPr>
            </a:br>
            <a:r>
              <a:rPr lang="en-US" sz="2400" dirty="0">
                <a:solidFill>
                  <a:srgbClr val="FF6600"/>
                </a:solidFill>
              </a:rPr>
              <a:t>s to t in </a:t>
            </a:r>
            <a:r>
              <a:rPr lang="en-US" sz="2400" dirty="0" err="1">
                <a:solidFill>
                  <a:srgbClr val="FF6600"/>
                </a:solidFill>
              </a:rPr>
              <a:t>G</a:t>
            </a:r>
            <a:r>
              <a:rPr lang="en-US" sz="2400" baseline="-25000" dirty="0" err="1">
                <a:solidFill>
                  <a:srgbClr val="FF6600"/>
                </a:solidFill>
              </a:rPr>
              <a:t>f</a:t>
            </a:r>
            <a:endParaRPr lang="en-US" sz="2400" baseline="-25000" dirty="0">
              <a:solidFill>
                <a:srgbClr val="FF6600"/>
              </a:solidFill>
            </a:endParaRPr>
          </a:p>
        </p:txBody>
      </p:sp>
      <p:grpSp>
        <p:nvGrpSpPr>
          <p:cNvPr id="85" name="Group 4"/>
          <p:cNvGrpSpPr>
            <a:grpSpLocks/>
          </p:cNvGrpSpPr>
          <p:nvPr/>
        </p:nvGrpSpPr>
        <p:grpSpPr bwMode="auto">
          <a:xfrm>
            <a:off x="697674" y="2895366"/>
            <a:ext cx="533400" cy="533400"/>
            <a:chOff x="1824" y="2736"/>
            <a:chExt cx="336" cy="336"/>
          </a:xfrm>
        </p:grpSpPr>
        <p:sp>
          <p:nvSpPr>
            <p:cNvPr id="86"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7"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88" name="Group 7"/>
          <p:cNvGrpSpPr>
            <a:grpSpLocks/>
          </p:cNvGrpSpPr>
          <p:nvPr/>
        </p:nvGrpSpPr>
        <p:grpSpPr bwMode="auto">
          <a:xfrm>
            <a:off x="2322064" y="1714266"/>
            <a:ext cx="533400" cy="533400"/>
            <a:chOff x="1824" y="2736"/>
            <a:chExt cx="336" cy="336"/>
          </a:xfrm>
        </p:grpSpPr>
        <p:sp>
          <p:nvSpPr>
            <p:cNvPr id="89"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91" name="Group 7"/>
          <p:cNvGrpSpPr>
            <a:grpSpLocks/>
          </p:cNvGrpSpPr>
          <p:nvPr/>
        </p:nvGrpSpPr>
        <p:grpSpPr bwMode="auto">
          <a:xfrm>
            <a:off x="2322064" y="3293638"/>
            <a:ext cx="533400" cy="533400"/>
            <a:chOff x="1824" y="2736"/>
            <a:chExt cx="336" cy="336"/>
          </a:xfrm>
        </p:grpSpPr>
        <p:sp>
          <p:nvSpPr>
            <p:cNvPr id="9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94" name="Group 7"/>
          <p:cNvGrpSpPr>
            <a:grpSpLocks/>
          </p:cNvGrpSpPr>
          <p:nvPr/>
        </p:nvGrpSpPr>
        <p:grpSpPr bwMode="auto">
          <a:xfrm>
            <a:off x="7025278" y="2711351"/>
            <a:ext cx="533400" cy="533400"/>
            <a:chOff x="1824" y="2736"/>
            <a:chExt cx="336" cy="336"/>
          </a:xfrm>
        </p:grpSpPr>
        <p:sp>
          <p:nvSpPr>
            <p:cNvPr id="9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97" name="Straight Arrow Connector 96"/>
          <p:cNvCxnSpPr>
            <a:stCxn id="86" idx="7"/>
            <a:endCxn id="89" idx="3"/>
          </p:cNvCxnSpPr>
          <p:nvPr/>
        </p:nvCxnSpPr>
        <p:spPr>
          <a:xfrm flipV="1">
            <a:off x="1152959" y="2169551"/>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86" idx="5"/>
            <a:endCxn id="92" idx="2"/>
          </p:cNvCxnSpPr>
          <p:nvPr/>
        </p:nvCxnSpPr>
        <p:spPr>
          <a:xfrm>
            <a:off x="1152959" y="3350651"/>
            <a:ext cx="1169105" cy="2096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92" idx="6"/>
            <a:endCxn id="112" idx="2"/>
          </p:cNvCxnSpPr>
          <p:nvPr/>
        </p:nvCxnSpPr>
        <p:spPr>
          <a:xfrm>
            <a:off x="2855464" y="3560338"/>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89" idx="4"/>
            <a:endCxn id="92" idx="0"/>
          </p:cNvCxnSpPr>
          <p:nvPr/>
        </p:nvCxnSpPr>
        <p:spPr>
          <a:xfrm>
            <a:off x="2588764" y="2247666"/>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89" idx="6"/>
            <a:endCxn id="109" idx="2"/>
          </p:cNvCxnSpPr>
          <p:nvPr/>
        </p:nvCxnSpPr>
        <p:spPr>
          <a:xfrm>
            <a:off x="2855464" y="1980966"/>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3" name="Text Box 31"/>
          <p:cNvSpPr txBox="1">
            <a:spLocks noChangeArrowheads="1"/>
          </p:cNvSpPr>
          <p:nvPr/>
        </p:nvSpPr>
        <p:spPr bwMode="auto">
          <a:xfrm>
            <a:off x="1018553" y="2169551"/>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104" name="Text Box 31"/>
          <p:cNvSpPr txBox="1">
            <a:spLocks noChangeArrowheads="1"/>
          </p:cNvSpPr>
          <p:nvPr/>
        </p:nvSpPr>
        <p:spPr bwMode="auto">
          <a:xfrm>
            <a:off x="3618311" y="3553565"/>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2</a:t>
            </a:r>
            <a:r>
              <a:rPr lang="en-US" dirty="0"/>
              <a:t>/9</a:t>
            </a:r>
            <a:endParaRPr lang="en-US" kern="1200" dirty="0"/>
          </a:p>
        </p:txBody>
      </p:sp>
      <p:sp>
        <p:nvSpPr>
          <p:cNvPr id="105" name="Text Box 31"/>
          <p:cNvSpPr txBox="1">
            <a:spLocks noChangeArrowheads="1"/>
          </p:cNvSpPr>
          <p:nvPr/>
        </p:nvSpPr>
        <p:spPr bwMode="auto">
          <a:xfrm>
            <a:off x="1327709" y="348887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2</a:t>
            </a:r>
            <a:r>
              <a:rPr lang="en-US" dirty="0"/>
              <a:t>/10</a:t>
            </a:r>
            <a:endParaRPr lang="en-US" kern="1200" dirty="0"/>
          </a:p>
        </p:txBody>
      </p:sp>
      <p:sp>
        <p:nvSpPr>
          <p:cNvPr id="106" name="Text Box 31"/>
          <p:cNvSpPr txBox="1">
            <a:spLocks noChangeArrowheads="1"/>
          </p:cNvSpPr>
          <p:nvPr/>
        </p:nvSpPr>
        <p:spPr bwMode="auto">
          <a:xfrm>
            <a:off x="3452038" y="1600447"/>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/4</a:t>
            </a:r>
            <a:endParaRPr lang="en-US" kern="1200" dirty="0"/>
          </a:p>
        </p:txBody>
      </p:sp>
      <p:sp>
        <p:nvSpPr>
          <p:cNvPr id="107" name="Text Box 31"/>
          <p:cNvSpPr txBox="1">
            <a:spLocks noChangeArrowheads="1"/>
          </p:cNvSpPr>
          <p:nvPr/>
        </p:nvSpPr>
        <p:spPr bwMode="auto">
          <a:xfrm>
            <a:off x="2616374" y="25759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108" name="Group 7"/>
          <p:cNvGrpSpPr>
            <a:grpSpLocks/>
          </p:cNvGrpSpPr>
          <p:nvPr/>
        </p:nvGrpSpPr>
        <p:grpSpPr bwMode="auto">
          <a:xfrm>
            <a:off x="5042169" y="1714266"/>
            <a:ext cx="533400" cy="533400"/>
            <a:chOff x="1824" y="2736"/>
            <a:chExt cx="336" cy="336"/>
          </a:xfrm>
        </p:grpSpPr>
        <p:sp>
          <p:nvSpPr>
            <p:cNvPr id="109"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111" name="Group 7"/>
          <p:cNvGrpSpPr>
            <a:grpSpLocks/>
          </p:cNvGrpSpPr>
          <p:nvPr/>
        </p:nvGrpSpPr>
        <p:grpSpPr bwMode="auto">
          <a:xfrm>
            <a:off x="5042169" y="3293638"/>
            <a:ext cx="533400" cy="533400"/>
            <a:chOff x="1824" y="2736"/>
            <a:chExt cx="336" cy="336"/>
          </a:xfrm>
        </p:grpSpPr>
        <p:sp>
          <p:nvSpPr>
            <p:cNvPr id="11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114" name="Straight Arrow Connector 113"/>
          <p:cNvCxnSpPr>
            <a:stCxn id="109" idx="4"/>
            <a:endCxn id="112" idx="0"/>
          </p:cNvCxnSpPr>
          <p:nvPr/>
        </p:nvCxnSpPr>
        <p:spPr>
          <a:xfrm>
            <a:off x="5308869" y="2247666"/>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89" idx="5"/>
            <a:endCxn id="112" idx="1"/>
          </p:cNvCxnSpPr>
          <p:nvPr/>
        </p:nvCxnSpPr>
        <p:spPr>
          <a:xfrm>
            <a:off x="2777349" y="2169551"/>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9" idx="6"/>
            <a:endCxn id="95" idx="1"/>
          </p:cNvCxnSpPr>
          <p:nvPr/>
        </p:nvCxnSpPr>
        <p:spPr>
          <a:xfrm>
            <a:off x="5575569" y="1980966"/>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12" idx="6"/>
            <a:endCxn id="95" idx="2"/>
          </p:cNvCxnSpPr>
          <p:nvPr/>
        </p:nvCxnSpPr>
        <p:spPr>
          <a:xfrm flipV="1">
            <a:off x="5575569" y="2978051"/>
            <a:ext cx="1449709" cy="5822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8" name="Text Box 31"/>
          <p:cNvSpPr txBox="1">
            <a:spLocks noChangeArrowheads="1"/>
          </p:cNvSpPr>
          <p:nvPr/>
        </p:nvSpPr>
        <p:spPr bwMode="auto">
          <a:xfrm>
            <a:off x="5308869" y="248689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163" name="Text Box 31"/>
          <p:cNvSpPr txBox="1">
            <a:spLocks noChangeArrowheads="1"/>
          </p:cNvSpPr>
          <p:nvPr/>
        </p:nvSpPr>
        <p:spPr bwMode="auto">
          <a:xfrm>
            <a:off x="6236261" y="1967160"/>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/10</a:t>
            </a:r>
            <a:endParaRPr lang="en-US" kern="1200" dirty="0"/>
          </a:p>
        </p:txBody>
      </p:sp>
      <p:sp>
        <p:nvSpPr>
          <p:cNvPr id="164" name="Text Box 31"/>
          <p:cNvSpPr txBox="1">
            <a:spLocks noChangeArrowheads="1"/>
          </p:cNvSpPr>
          <p:nvPr/>
        </p:nvSpPr>
        <p:spPr bwMode="auto">
          <a:xfrm>
            <a:off x="6228777" y="3293638"/>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10</a:t>
            </a:r>
            <a:r>
              <a:rPr lang="en-US" dirty="0"/>
              <a:t>/10</a:t>
            </a:r>
            <a:endParaRPr lang="en-US" kern="1200" dirty="0"/>
          </a:p>
        </p:txBody>
      </p:sp>
      <p:sp>
        <p:nvSpPr>
          <p:cNvPr id="165" name="Text Box 31"/>
          <p:cNvSpPr txBox="1">
            <a:spLocks noChangeArrowheads="1"/>
          </p:cNvSpPr>
          <p:nvPr/>
        </p:nvSpPr>
        <p:spPr bwMode="auto">
          <a:xfrm>
            <a:off x="3618311" y="23035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8</a:t>
            </a:r>
            <a:r>
              <a:rPr lang="en-US" dirty="0"/>
              <a:t>/8</a:t>
            </a:r>
            <a:endParaRPr lang="en-US" kern="1200" dirty="0"/>
          </a:p>
        </p:txBody>
      </p:sp>
      <p:grpSp>
        <p:nvGrpSpPr>
          <p:cNvPr id="6" name="Group 5"/>
          <p:cNvGrpSpPr/>
          <p:nvPr/>
        </p:nvGrpSpPr>
        <p:grpSpPr>
          <a:xfrm>
            <a:off x="761984" y="4217728"/>
            <a:ext cx="6861004" cy="2418744"/>
            <a:chOff x="761984" y="4217728"/>
            <a:chExt cx="6861004" cy="2418744"/>
          </a:xfrm>
        </p:grpSpPr>
        <p:grpSp>
          <p:nvGrpSpPr>
            <p:cNvPr id="40" name="Group 4"/>
            <p:cNvGrpSpPr>
              <a:grpSpLocks/>
            </p:cNvGrpSpPr>
            <p:nvPr/>
          </p:nvGrpSpPr>
          <p:grpSpPr bwMode="auto">
            <a:xfrm>
              <a:off x="761984" y="5611560"/>
              <a:ext cx="533400" cy="533400"/>
              <a:chOff x="1824" y="2736"/>
              <a:chExt cx="336" cy="336"/>
            </a:xfrm>
          </p:grpSpPr>
          <p:sp>
            <p:nvSpPr>
              <p:cNvPr id="4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2386374" y="4430460"/>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1" name="Group 7"/>
            <p:cNvGrpSpPr>
              <a:grpSpLocks/>
            </p:cNvGrpSpPr>
            <p:nvPr/>
          </p:nvGrpSpPr>
          <p:grpSpPr bwMode="auto">
            <a:xfrm>
              <a:off x="2386374" y="6009832"/>
              <a:ext cx="533400" cy="533400"/>
              <a:chOff x="1824" y="2736"/>
              <a:chExt cx="336" cy="336"/>
            </a:xfrm>
          </p:grpSpPr>
          <p:sp>
            <p:nvSpPr>
              <p:cNvPr id="5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4" name="Group 7"/>
            <p:cNvGrpSpPr>
              <a:grpSpLocks/>
            </p:cNvGrpSpPr>
            <p:nvPr/>
          </p:nvGrpSpPr>
          <p:grpSpPr bwMode="auto">
            <a:xfrm>
              <a:off x="7089588" y="5427545"/>
              <a:ext cx="533400" cy="533400"/>
              <a:chOff x="1824" y="2736"/>
              <a:chExt cx="336" cy="336"/>
            </a:xfrm>
          </p:grpSpPr>
          <p:sp>
            <p:nvSpPr>
              <p:cNvPr id="5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8" name="Straight Arrow Connector 57"/>
            <p:cNvCxnSpPr/>
            <p:nvPr/>
          </p:nvCxnSpPr>
          <p:spPr>
            <a:xfrm>
              <a:off x="1217269" y="6080651"/>
              <a:ext cx="1155300" cy="33394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919774" y="6359368"/>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8" idx="4"/>
              <a:endCxn id="52" idx="0"/>
            </p:cNvCxnSpPr>
            <p:nvPr/>
          </p:nvCxnSpPr>
          <p:spPr>
            <a:xfrm>
              <a:off x="2653074"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2919774" y="4572906"/>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Text Box 31"/>
            <p:cNvSpPr txBox="1">
              <a:spLocks noChangeArrowheads="1"/>
            </p:cNvSpPr>
            <p:nvPr/>
          </p:nvSpPr>
          <p:spPr bwMode="auto">
            <a:xfrm>
              <a:off x="3682621" y="62697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7</a:t>
              </a:r>
              <a:endParaRPr lang="en-US" kern="1200" dirty="0"/>
            </a:p>
          </p:txBody>
        </p:sp>
        <p:sp>
          <p:nvSpPr>
            <p:cNvPr id="64" name="Text Box 31"/>
            <p:cNvSpPr txBox="1">
              <a:spLocks noChangeArrowheads="1"/>
            </p:cNvSpPr>
            <p:nvPr/>
          </p:nvSpPr>
          <p:spPr bwMode="auto">
            <a:xfrm>
              <a:off x="1392019" y="6205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8</a:t>
              </a:r>
              <a:endParaRPr lang="en-US" kern="1200" dirty="0"/>
            </a:p>
          </p:txBody>
        </p:sp>
        <p:sp>
          <p:nvSpPr>
            <p:cNvPr id="65" name="Text Box 31"/>
            <p:cNvSpPr txBox="1">
              <a:spLocks noChangeArrowheads="1"/>
            </p:cNvSpPr>
            <p:nvPr/>
          </p:nvSpPr>
          <p:spPr bwMode="auto">
            <a:xfrm>
              <a:off x="4036011" y="421772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sp>
          <p:nvSpPr>
            <p:cNvPr id="66" name="Text Box 31"/>
            <p:cNvSpPr txBox="1">
              <a:spLocks noChangeArrowheads="1"/>
            </p:cNvSpPr>
            <p:nvPr/>
          </p:nvSpPr>
          <p:spPr bwMode="auto">
            <a:xfrm>
              <a:off x="2680684" y="529212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67" name="Group 7"/>
            <p:cNvGrpSpPr>
              <a:grpSpLocks/>
            </p:cNvGrpSpPr>
            <p:nvPr/>
          </p:nvGrpSpPr>
          <p:grpSpPr bwMode="auto">
            <a:xfrm>
              <a:off x="5106479" y="4430460"/>
              <a:ext cx="533400" cy="533400"/>
              <a:chOff x="1824" y="2736"/>
              <a:chExt cx="336" cy="336"/>
            </a:xfrm>
          </p:grpSpPr>
          <p:sp>
            <p:nvSpPr>
              <p:cNvPr id="6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70" name="Group 7"/>
            <p:cNvGrpSpPr>
              <a:grpSpLocks/>
            </p:cNvGrpSpPr>
            <p:nvPr/>
          </p:nvGrpSpPr>
          <p:grpSpPr bwMode="auto">
            <a:xfrm>
              <a:off x="5106479" y="6009832"/>
              <a:ext cx="533400" cy="533400"/>
              <a:chOff x="1824" y="2736"/>
              <a:chExt cx="336" cy="336"/>
            </a:xfrm>
          </p:grpSpPr>
          <p:sp>
            <p:nvSpPr>
              <p:cNvPr id="7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73" name="Straight Arrow Connector 72"/>
            <p:cNvCxnSpPr>
              <a:stCxn id="68" idx="4"/>
              <a:endCxn id="71" idx="0"/>
            </p:cNvCxnSpPr>
            <p:nvPr/>
          </p:nvCxnSpPr>
          <p:spPr>
            <a:xfrm>
              <a:off x="5373179"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8" idx="5"/>
              <a:endCxn id="71" idx="1"/>
            </p:cNvCxnSpPr>
            <p:nvPr/>
          </p:nvCxnSpPr>
          <p:spPr>
            <a:xfrm>
              <a:off x="2841659" y="4885745"/>
              <a:ext cx="2342935" cy="1202202"/>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5667489" y="4614324"/>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 Box 31"/>
            <p:cNvSpPr txBox="1">
              <a:spLocks noChangeArrowheads="1"/>
            </p:cNvSpPr>
            <p:nvPr/>
          </p:nvSpPr>
          <p:spPr bwMode="auto">
            <a:xfrm>
              <a:off x="5373179" y="520309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78" name="Text Box 31"/>
            <p:cNvSpPr txBox="1">
              <a:spLocks noChangeArrowheads="1"/>
            </p:cNvSpPr>
            <p:nvPr/>
          </p:nvSpPr>
          <p:spPr bwMode="auto">
            <a:xfrm>
              <a:off x="6300571" y="468335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sp>
          <p:nvSpPr>
            <p:cNvPr id="80" name="Text Box 31"/>
            <p:cNvSpPr txBox="1">
              <a:spLocks noChangeArrowheads="1"/>
            </p:cNvSpPr>
            <p:nvPr/>
          </p:nvSpPr>
          <p:spPr bwMode="auto">
            <a:xfrm>
              <a:off x="3682621" y="501973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cxnSp>
          <p:nvCxnSpPr>
            <p:cNvPr id="119" name="Straight Arrow Connector 118"/>
            <p:cNvCxnSpPr/>
            <p:nvPr/>
          </p:nvCxnSpPr>
          <p:spPr>
            <a:xfrm flipV="1">
              <a:off x="5612814" y="5791422"/>
              <a:ext cx="1477319" cy="416614"/>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0" name="Text Box 31"/>
            <p:cNvSpPr txBox="1">
              <a:spLocks noChangeArrowheads="1"/>
            </p:cNvSpPr>
            <p:nvPr/>
          </p:nvSpPr>
          <p:spPr bwMode="auto">
            <a:xfrm>
              <a:off x="6050725" y="5572738"/>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cxnSp>
          <p:nvCxnSpPr>
            <p:cNvPr id="121" name="Straight Arrow Connector 120"/>
            <p:cNvCxnSpPr/>
            <p:nvPr/>
          </p:nvCxnSpPr>
          <p:spPr>
            <a:xfrm flipV="1">
              <a:off x="1245424" y="4927697"/>
              <a:ext cx="1247220" cy="80393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2" name="Text Box 31"/>
            <p:cNvSpPr txBox="1">
              <a:spLocks noChangeArrowheads="1"/>
            </p:cNvSpPr>
            <p:nvPr/>
          </p:nvSpPr>
          <p:spPr bwMode="auto">
            <a:xfrm>
              <a:off x="1817749" y="534867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cxnSp>
          <p:nvCxnSpPr>
            <p:cNvPr id="159" name="Straight Arrow Connector 158"/>
            <p:cNvCxnSpPr/>
            <p:nvPr/>
          </p:nvCxnSpPr>
          <p:spPr>
            <a:xfrm>
              <a:off x="2919774" y="4792491"/>
              <a:ext cx="2186705"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0" name="Text Box 31"/>
            <p:cNvSpPr txBox="1">
              <a:spLocks noChangeArrowheads="1"/>
            </p:cNvSpPr>
            <p:nvPr/>
          </p:nvSpPr>
          <p:spPr bwMode="auto">
            <a:xfrm>
              <a:off x="4052824" y="474330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cxnSp>
          <p:nvCxnSpPr>
            <p:cNvPr id="161" name="Straight Arrow Connector 160"/>
            <p:cNvCxnSpPr/>
            <p:nvPr/>
          </p:nvCxnSpPr>
          <p:spPr>
            <a:xfrm>
              <a:off x="5557594" y="4835754"/>
              <a:ext cx="1527824" cy="80850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2" name="Text Box 31"/>
            <p:cNvSpPr txBox="1">
              <a:spLocks noChangeArrowheads="1"/>
            </p:cNvSpPr>
            <p:nvPr/>
          </p:nvSpPr>
          <p:spPr bwMode="auto">
            <a:xfrm>
              <a:off x="5928546" y="5089486"/>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cxnSp>
          <p:nvCxnSpPr>
            <p:cNvPr id="166" name="Straight Arrow Connector 165"/>
            <p:cNvCxnSpPr/>
            <p:nvPr/>
          </p:nvCxnSpPr>
          <p:spPr>
            <a:xfrm>
              <a:off x="1258684" y="5846565"/>
              <a:ext cx="1155300" cy="333941"/>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7" name="Text Box 31"/>
            <p:cNvSpPr txBox="1">
              <a:spLocks noChangeArrowheads="1"/>
            </p:cNvSpPr>
            <p:nvPr/>
          </p:nvSpPr>
          <p:spPr bwMode="auto">
            <a:xfrm>
              <a:off x="1857602" y="571605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cxnSp>
          <p:nvCxnSpPr>
            <p:cNvPr id="168" name="Straight Arrow Connector 167"/>
            <p:cNvCxnSpPr/>
            <p:nvPr/>
          </p:nvCxnSpPr>
          <p:spPr>
            <a:xfrm>
              <a:off x="2934124" y="6139006"/>
              <a:ext cx="2186705"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9" name="Text Box 31"/>
            <p:cNvSpPr txBox="1">
              <a:spLocks noChangeArrowheads="1"/>
            </p:cNvSpPr>
            <p:nvPr/>
          </p:nvSpPr>
          <p:spPr bwMode="auto">
            <a:xfrm>
              <a:off x="3624393" y="577824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spTree>
    <p:extLst>
      <p:ext uri="{BB962C8B-B14F-4D97-AF65-F5344CB8AC3E}">
        <p14:creationId xmlns:p14="http://schemas.microsoft.com/office/powerpoint/2010/main" val="58882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networking</a:t>
            </a:r>
          </a:p>
        </p:txBody>
      </p:sp>
      <p:sp>
        <p:nvSpPr>
          <p:cNvPr id="40" name="Content Placeholder 2"/>
          <p:cNvSpPr>
            <a:spLocks noGrp="1"/>
          </p:cNvSpPr>
          <p:nvPr>
            <p:ph sz="quarter" idx="1"/>
          </p:nvPr>
        </p:nvSpPr>
        <p:spPr>
          <a:xfrm>
            <a:off x="375025" y="1600200"/>
            <a:ext cx="7797457" cy="2348241"/>
          </a:xfrm>
        </p:spPr>
        <p:txBody>
          <a:bodyPr>
            <a:normAutofit/>
          </a:bodyPr>
          <a:lstStyle/>
          <a:p>
            <a:pPr marL="0" indent="0">
              <a:buNone/>
            </a:pPr>
            <a:r>
              <a:rPr lang="en-US" sz="2400" dirty="0"/>
              <a:t>You decide to create your own campus network:</a:t>
            </a:r>
          </a:p>
          <a:p>
            <a:pPr lvl="1"/>
            <a:r>
              <a:rPr lang="en-US" sz="2000" dirty="0"/>
              <a:t>You and three friends string together some network cables</a:t>
            </a:r>
          </a:p>
          <a:p>
            <a:pPr lvl="1"/>
            <a:r>
              <a:rPr lang="en-US" sz="2000" dirty="0"/>
              <a:t>Because of capacity (due to cable type, distance, computer, </a:t>
            </a:r>
            <a:r>
              <a:rPr lang="en-US" sz="2000" dirty="0" err="1"/>
              <a:t>etc</a:t>
            </a:r>
            <a:r>
              <a:rPr lang="en-US" sz="2000" dirty="0"/>
              <a:t>) you can only send a certain amount of data to each person</a:t>
            </a:r>
          </a:p>
          <a:p>
            <a:pPr lvl="1"/>
            <a:r>
              <a:rPr lang="en-US" sz="2000" dirty="0">
                <a:solidFill>
                  <a:srgbClr val="FF0000"/>
                </a:solidFill>
              </a:rPr>
              <a:t>What is the maximum throughput you can you send from S to T?</a:t>
            </a:r>
          </a:p>
        </p:txBody>
      </p:sp>
      <p:grpSp>
        <p:nvGrpSpPr>
          <p:cNvPr id="41" name="Group 4"/>
          <p:cNvGrpSpPr>
            <a:grpSpLocks/>
          </p:cNvGrpSpPr>
          <p:nvPr/>
        </p:nvGrpSpPr>
        <p:grpSpPr bwMode="auto">
          <a:xfrm>
            <a:off x="2538131" y="4964888"/>
            <a:ext cx="533400" cy="533400"/>
            <a:chOff x="1824" y="2736"/>
            <a:chExt cx="336" cy="336"/>
          </a:xfrm>
        </p:grpSpPr>
        <p:sp>
          <p:nvSpPr>
            <p:cNvPr id="42"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4162521" y="3783788"/>
            <a:ext cx="533400" cy="533400"/>
            <a:chOff x="1824" y="2736"/>
            <a:chExt cx="336" cy="336"/>
          </a:xfrm>
        </p:grpSpPr>
        <p:sp>
          <p:nvSpPr>
            <p:cNvPr id="4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47" name="Group 7"/>
          <p:cNvGrpSpPr>
            <a:grpSpLocks/>
          </p:cNvGrpSpPr>
          <p:nvPr/>
        </p:nvGrpSpPr>
        <p:grpSpPr bwMode="auto">
          <a:xfrm>
            <a:off x="4138331" y="6054064"/>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0" name="Group 7"/>
          <p:cNvGrpSpPr>
            <a:grpSpLocks/>
          </p:cNvGrpSpPr>
          <p:nvPr/>
        </p:nvGrpSpPr>
        <p:grpSpPr bwMode="auto">
          <a:xfrm>
            <a:off x="5911493" y="4888688"/>
            <a:ext cx="533400" cy="533400"/>
            <a:chOff x="1824" y="2736"/>
            <a:chExt cx="336" cy="336"/>
          </a:xfrm>
        </p:grpSpPr>
        <p:sp>
          <p:nvSpPr>
            <p:cNvPr id="5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3" name="Straight Arrow Connector 52"/>
          <p:cNvCxnSpPr>
            <a:stCxn id="42" idx="7"/>
            <a:endCxn id="45" idx="3"/>
          </p:cNvCxnSpPr>
          <p:nvPr/>
        </p:nvCxnSpPr>
        <p:spPr>
          <a:xfrm flipV="1">
            <a:off x="2993416" y="4239073"/>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2" idx="5"/>
            <a:endCxn id="48" idx="2"/>
          </p:cNvCxnSpPr>
          <p:nvPr/>
        </p:nvCxnSpPr>
        <p:spPr>
          <a:xfrm>
            <a:off x="2993416" y="5420173"/>
            <a:ext cx="1144915" cy="90059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8" idx="6"/>
            <a:endCxn id="51" idx="3"/>
          </p:cNvCxnSpPr>
          <p:nvPr/>
        </p:nvCxnSpPr>
        <p:spPr>
          <a:xfrm flipV="1">
            <a:off x="4671731" y="5343973"/>
            <a:ext cx="1317877" cy="97679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5" idx="4"/>
            <a:endCxn id="48" idx="0"/>
          </p:cNvCxnSpPr>
          <p:nvPr/>
        </p:nvCxnSpPr>
        <p:spPr>
          <a:xfrm flipH="1">
            <a:off x="4405031" y="4317188"/>
            <a:ext cx="24190" cy="173687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5" idx="5"/>
            <a:endCxn id="51" idx="1"/>
          </p:cNvCxnSpPr>
          <p:nvPr/>
        </p:nvCxnSpPr>
        <p:spPr>
          <a:xfrm>
            <a:off x="4617806" y="4239073"/>
            <a:ext cx="1371802" cy="7277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 Box 31"/>
          <p:cNvSpPr txBox="1">
            <a:spLocks noChangeArrowheads="1"/>
          </p:cNvSpPr>
          <p:nvPr/>
        </p:nvSpPr>
        <p:spPr bwMode="auto">
          <a:xfrm>
            <a:off x="3300239" y="4239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59" name="Text Box 31"/>
          <p:cNvSpPr txBox="1">
            <a:spLocks noChangeArrowheads="1"/>
          </p:cNvSpPr>
          <p:nvPr/>
        </p:nvSpPr>
        <p:spPr bwMode="auto">
          <a:xfrm>
            <a:off x="5264886" y="571496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60" name="Text Box 31"/>
          <p:cNvSpPr txBox="1">
            <a:spLocks noChangeArrowheads="1"/>
          </p:cNvSpPr>
          <p:nvPr/>
        </p:nvSpPr>
        <p:spPr bwMode="auto">
          <a:xfrm>
            <a:off x="3071531" y="5724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61" name="Text Box 31"/>
          <p:cNvSpPr txBox="1">
            <a:spLocks noChangeArrowheads="1"/>
          </p:cNvSpPr>
          <p:nvPr/>
        </p:nvSpPr>
        <p:spPr bwMode="auto">
          <a:xfrm>
            <a:off x="5129003" y="4239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62" name="Text Box 31"/>
          <p:cNvSpPr txBox="1">
            <a:spLocks noChangeArrowheads="1"/>
          </p:cNvSpPr>
          <p:nvPr/>
        </p:nvSpPr>
        <p:spPr bwMode="auto">
          <a:xfrm>
            <a:off x="4409331" y="488868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30</a:t>
            </a:r>
            <a:endParaRPr lang="en-US" kern="1200" dirty="0"/>
          </a:p>
        </p:txBody>
      </p:sp>
    </p:spTree>
    <p:extLst>
      <p:ext uri="{BB962C8B-B14F-4D97-AF65-F5344CB8AC3E}">
        <p14:creationId xmlns:p14="http://schemas.microsoft.com/office/powerpoint/2010/main" val="17577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81" name="TextBox 80"/>
          <p:cNvSpPr txBox="1"/>
          <p:nvPr/>
        </p:nvSpPr>
        <p:spPr>
          <a:xfrm>
            <a:off x="61797" y="1642583"/>
            <a:ext cx="800682" cy="523220"/>
          </a:xfrm>
          <a:prstGeom prst="rect">
            <a:avLst/>
          </a:prstGeom>
          <a:noFill/>
        </p:spPr>
        <p:txBody>
          <a:bodyPr wrap="square" rtlCol="0">
            <a:spAutoFit/>
          </a:bodyPr>
          <a:lstStyle/>
          <a:p>
            <a:r>
              <a:rPr lang="en-US" sz="2800" dirty="0"/>
              <a:t>G</a:t>
            </a:r>
          </a:p>
        </p:txBody>
      </p:sp>
      <p:sp>
        <p:nvSpPr>
          <p:cNvPr id="82" name="TextBox 81"/>
          <p:cNvSpPr txBox="1"/>
          <p:nvPr/>
        </p:nvSpPr>
        <p:spPr>
          <a:xfrm>
            <a:off x="61797" y="4584441"/>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sp>
        <p:nvSpPr>
          <p:cNvPr id="123" name="TextBox 122"/>
          <p:cNvSpPr txBox="1"/>
          <p:nvPr/>
        </p:nvSpPr>
        <p:spPr>
          <a:xfrm>
            <a:off x="6728148" y="3902526"/>
            <a:ext cx="2484877" cy="830997"/>
          </a:xfrm>
          <a:prstGeom prst="rect">
            <a:avLst/>
          </a:prstGeom>
          <a:noFill/>
        </p:spPr>
        <p:txBody>
          <a:bodyPr wrap="square" rtlCol="0">
            <a:spAutoFit/>
          </a:bodyPr>
          <a:lstStyle/>
          <a:p>
            <a:r>
              <a:rPr lang="en-US" sz="2400" dirty="0">
                <a:solidFill>
                  <a:srgbClr val="FF6600"/>
                </a:solidFill>
              </a:rPr>
              <a:t>Find a path from</a:t>
            </a:r>
            <a:br>
              <a:rPr lang="en-US" sz="2400" dirty="0">
                <a:solidFill>
                  <a:srgbClr val="FF6600"/>
                </a:solidFill>
              </a:rPr>
            </a:br>
            <a:r>
              <a:rPr lang="en-US" sz="2400" dirty="0">
                <a:solidFill>
                  <a:srgbClr val="FF6600"/>
                </a:solidFill>
              </a:rPr>
              <a:t>s to t in </a:t>
            </a:r>
            <a:r>
              <a:rPr lang="en-US" sz="2400" dirty="0" err="1">
                <a:solidFill>
                  <a:srgbClr val="FF6600"/>
                </a:solidFill>
              </a:rPr>
              <a:t>G</a:t>
            </a:r>
            <a:r>
              <a:rPr lang="en-US" sz="2400" baseline="-25000" dirty="0" err="1">
                <a:solidFill>
                  <a:srgbClr val="FF6600"/>
                </a:solidFill>
              </a:rPr>
              <a:t>f</a:t>
            </a:r>
            <a:endParaRPr lang="en-US" sz="2400" baseline="-25000" dirty="0">
              <a:solidFill>
                <a:srgbClr val="FF6600"/>
              </a:solidFill>
            </a:endParaRPr>
          </a:p>
        </p:txBody>
      </p:sp>
      <p:grpSp>
        <p:nvGrpSpPr>
          <p:cNvPr id="170" name="Group 4"/>
          <p:cNvGrpSpPr>
            <a:grpSpLocks/>
          </p:cNvGrpSpPr>
          <p:nvPr/>
        </p:nvGrpSpPr>
        <p:grpSpPr bwMode="auto">
          <a:xfrm>
            <a:off x="719517" y="2885317"/>
            <a:ext cx="533400" cy="533400"/>
            <a:chOff x="1824" y="2736"/>
            <a:chExt cx="336" cy="336"/>
          </a:xfrm>
        </p:grpSpPr>
        <p:sp>
          <p:nvSpPr>
            <p:cNvPr id="17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2"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173" name="Group 7"/>
          <p:cNvGrpSpPr>
            <a:grpSpLocks/>
          </p:cNvGrpSpPr>
          <p:nvPr/>
        </p:nvGrpSpPr>
        <p:grpSpPr bwMode="auto">
          <a:xfrm>
            <a:off x="2343907" y="1704217"/>
            <a:ext cx="533400" cy="533400"/>
            <a:chOff x="1824" y="2736"/>
            <a:chExt cx="336" cy="336"/>
          </a:xfrm>
        </p:grpSpPr>
        <p:sp>
          <p:nvSpPr>
            <p:cNvPr id="17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76" name="Group 7"/>
          <p:cNvGrpSpPr>
            <a:grpSpLocks/>
          </p:cNvGrpSpPr>
          <p:nvPr/>
        </p:nvGrpSpPr>
        <p:grpSpPr bwMode="auto">
          <a:xfrm>
            <a:off x="2343907" y="3283589"/>
            <a:ext cx="533400" cy="533400"/>
            <a:chOff x="1824" y="2736"/>
            <a:chExt cx="336" cy="336"/>
          </a:xfrm>
        </p:grpSpPr>
        <p:sp>
          <p:nvSpPr>
            <p:cNvPr id="17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79" name="Group 7"/>
          <p:cNvGrpSpPr>
            <a:grpSpLocks/>
          </p:cNvGrpSpPr>
          <p:nvPr/>
        </p:nvGrpSpPr>
        <p:grpSpPr bwMode="auto">
          <a:xfrm>
            <a:off x="7047121" y="2701302"/>
            <a:ext cx="533400" cy="533400"/>
            <a:chOff x="1824" y="2736"/>
            <a:chExt cx="336" cy="336"/>
          </a:xfrm>
        </p:grpSpPr>
        <p:sp>
          <p:nvSpPr>
            <p:cNvPr id="18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82" name="Straight Arrow Connector 181"/>
          <p:cNvCxnSpPr>
            <a:stCxn id="171" idx="7"/>
            <a:endCxn id="174" idx="3"/>
          </p:cNvCxnSpPr>
          <p:nvPr/>
        </p:nvCxnSpPr>
        <p:spPr>
          <a:xfrm flipV="1">
            <a:off x="1174802" y="215950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171" idx="5"/>
            <a:endCxn id="177" idx="2"/>
          </p:cNvCxnSpPr>
          <p:nvPr/>
        </p:nvCxnSpPr>
        <p:spPr>
          <a:xfrm>
            <a:off x="1174802" y="3340602"/>
            <a:ext cx="1169105" cy="2096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77" idx="6"/>
            <a:endCxn id="196" idx="2"/>
          </p:cNvCxnSpPr>
          <p:nvPr/>
        </p:nvCxnSpPr>
        <p:spPr>
          <a:xfrm>
            <a:off x="2877307" y="3550289"/>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a:stCxn id="174" idx="4"/>
            <a:endCxn id="177" idx="0"/>
          </p:cNvCxnSpPr>
          <p:nvPr/>
        </p:nvCxnSpPr>
        <p:spPr>
          <a:xfrm>
            <a:off x="2610607" y="223761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a:stCxn id="174" idx="6"/>
            <a:endCxn id="193" idx="2"/>
          </p:cNvCxnSpPr>
          <p:nvPr/>
        </p:nvCxnSpPr>
        <p:spPr>
          <a:xfrm>
            <a:off x="2877307" y="1970917"/>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7" name="Text Box 31"/>
          <p:cNvSpPr txBox="1">
            <a:spLocks noChangeArrowheads="1"/>
          </p:cNvSpPr>
          <p:nvPr/>
        </p:nvSpPr>
        <p:spPr bwMode="auto">
          <a:xfrm>
            <a:off x="1040396" y="2159502"/>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188" name="Text Box 31"/>
          <p:cNvSpPr txBox="1">
            <a:spLocks noChangeArrowheads="1"/>
          </p:cNvSpPr>
          <p:nvPr/>
        </p:nvSpPr>
        <p:spPr bwMode="auto">
          <a:xfrm>
            <a:off x="3640154" y="354351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4</a:t>
            </a:r>
            <a:r>
              <a:rPr lang="en-US" dirty="0"/>
              <a:t>/9</a:t>
            </a:r>
            <a:endParaRPr lang="en-US" kern="1200" dirty="0"/>
          </a:p>
        </p:txBody>
      </p:sp>
      <p:sp>
        <p:nvSpPr>
          <p:cNvPr id="189" name="Text Box 31"/>
          <p:cNvSpPr txBox="1">
            <a:spLocks noChangeArrowheads="1"/>
          </p:cNvSpPr>
          <p:nvPr/>
        </p:nvSpPr>
        <p:spPr bwMode="auto">
          <a:xfrm>
            <a:off x="1349552" y="347883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4</a:t>
            </a:r>
            <a:r>
              <a:rPr lang="en-US" dirty="0"/>
              <a:t>/10</a:t>
            </a:r>
            <a:endParaRPr lang="en-US" kern="1200" dirty="0"/>
          </a:p>
        </p:txBody>
      </p:sp>
      <p:sp>
        <p:nvSpPr>
          <p:cNvPr id="190" name="Text Box 31"/>
          <p:cNvSpPr txBox="1">
            <a:spLocks noChangeArrowheads="1"/>
          </p:cNvSpPr>
          <p:nvPr/>
        </p:nvSpPr>
        <p:spPr bwMode="auto">
          <a:xfrm>
            <a:off x="3473881" y="159039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4</a:t>
            </a:r>
            <a:r>
              <a:rPr lang="en-US" dirty="0"/>
              <a:t>/4</a:t>
            </a:r>
            <a:endParaRPr lang="en-US" kern="1200" dirty="0"/>
          </a:p>
        </p:txBody>
      </p:sp>
      <p:sp>
        <p:nvSpPr>
          <p:cNvPr id="191" name="Text Box 31"/>
          <p:cNvSpPr txBox="1">
            <a:spLocks noChangeArrowheads="1"/>
          </p:cNvSpPr>
          <p:nvPr/>
        </p:nvSpPr>
        <p:spPr bwMode="auto">
          <a:xfrm>
            <a:off x="2638217" y="256588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192" name="Group 7"/>
          <p:cNvGrpSpPr>
            <a:grpSpLocks/>
          </p:cNvGrpSpPr>
          <p:nvPr/>
        </p:nvGrpSpPr>
        <p:grpSpPr bwMode="auto">
          <a:xfrm>
            <a:off x="5064012" y="1704217"/>
            <a:ext cx="533400" cy="533400"/>
            <a:chOff x="1824" y="2736"/>
            <a:chExt cx="336" cy="336"/>
          </a:xfrm>
        </p:grpSpPr>
        <p:sp>
          <p:nvSpPr>
            <p:cNvPr id="193"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4"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195" name="Group 7"/>
          <p:cNvGrpSpPr>
            <a:grpSpLocks/>
          </p:cNvGrpSpPr>
          <p:nvPr/>
        </p:nvGrpSpPr>
        <p:grpSpPr bwMode="auto">
          <a:xfrm>
            <a:off x="5064012" y="3283589"/>
            <a:ext cx="533400" cy="533400"/>
            <a:chOff x="1824" y="2736"/>
            <a:chExt cx="336" cy="336"/>
          </a:xfrm>
        </p:grpSpPr>
        <p:sp>
          <p:nvSpPr>
            <p:cNvPr id="196"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7"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198" name="Straight Arrow Connector 197"/>
          <p:cNvCxnSpPr>
            <a:stCxn id="193" idx="4"/>
            <a:endCxn id="196" idx="0"/>
          </p:cNvCxnSpPr>
          <p:nvPr/>
        </p:nvCxnSpPr>
        <p:spPr>
          <a:xfrm>
            <a:off x="5330712" y="223761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a:stCxn id="174" idx="5"/>
            <a:endCxn id="196" idx="1"/>
          </p:cNvCxnSpPr>
          <p:nvPr/>
        </p:nvCxnSpPr>
        <p:spPr>
          <a:xfrm>
            <a:off x="2799192" y="2159502"/>
            <a:ext cx="2342935" cy="120220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a:stCxn id="193" idx="6"/>
            <a:endCxn id="180" idx="1"/>
          </p:cNvCxnSpPr>
          <p:nvPr/>
        </p:nvCxnSpPr>
        <p:spPr>
          <a:xfrm>
            <a:off x="5597412" y="1970917"/>
            <a:ext cx="1527824" cy="808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a:stCxn id="196" idx="6"/>
            <a:endCxn id="180" idx="2"/>
          </p:cNvCxnSpPr>
          <p:nvPr/>
        </p:nvCxnSpPr>
        <p:spPr>
          <a:xfrm flipV="1">
            <a:off x="5597412" y="296800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2" name="Text Box 31"/>
          <p:cNvSpPr txBox="1">
            <a:spLocks noChangeArrowheads="1"/>
          </p:cNvSpPr>
          <p:nvPr/>
        </p:nvSpPr>
        <p:spPr bwMode="auto">
          <a:xfrm>
            <a:off x="5330712" y="247684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203" name="Text Box 31"/>
          <p:cNvSpPr txBox="1">
            <a:spLocks noChangeArrowheads="1"/>
          </p:cNvSpPr>
          <p:nvPr/>
        </p:nvSpPr>
        <p:spPr bwMode="auto">
          <a:xfrm>
            <a:off x="6258104" y="195711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4</a:t>
            </a:r>
            <a:r>
              <a:rPr lang="en-US" dirty="0"/>
              <a:t>/10</a:t>
            </a:r>
            <a:endParaRPr lang="en-US" kern="1200" dirty="0"/>
          </a:p>
        </p:txBody>
      </p:sp>
      <p:sp>
        <p:nvSpPr>
          <p:cNvPr id="204" name="Text Box 31"/>
          <p:cNvSpPr txBox="1">
            <a:spLocks noChangeArrowheads="1"/>
          </p:cNvSpPr>
          <p:nvPr/>
        </p:nvSpPr>
        <p:spPr bwMode="auto">
          <a:xfrm>
            <a:off x="6250620" y="328358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05" name="Text Box 31"/>
          <p:cNvSpPr txBox="1">
            <a:spLocks noChangeArrowheads="1"/>
          </p:cNvSpPr>
          <p:nvPr/>
        </p:nvSpPr>
        <p:spPr bwMode="auto">
          <a:xfrm>
            <a:off x="3640154" y="229349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6</a:t>
            </a:r>
            <a:r>
              <a:rPr lang="en-US" dirty="0"/>
              <a:t>/8</a:t>
            </a:r>
            <a:endParaRPr lang="en-US" kern="1200" dirty="0"/>
          </a:p>
        </p:txBody>
      </p:sp>
      <p:grpSp>
        <p:nvGrpSpPr>
          <p:cNvPr id="3" name="Group 2"/>
          <p:cNvGrpSpPr/>
          <p:nvPr/>
        </p:nvGrpSpPr>
        <p:grpSpPr>
          <a:xfrm>
            <a:off x="761984" y="4430460"/>
            <a:ext cx="6861004" cy="2206012"/>
            <a:chOff x="761984" y="4430460"/>
            <a:chExt cx="6861004" cy="2206012"/>
          </a:xfrm>
        </p:grpSpPr>
        <p:grpSp>
          <p:nvGrpSpPr>
            <p:cNvPr id="40" name="Group 4"/>
            <p:cNvGrpSpPr>
              <a:grpSpLocks/>
            </p:cNvGrpSpPr>
            <p:nvPr/>
          </p:nvGrpSpPr>
          <p:grpSpPr bwMode="auto">
            <a:xfrm>
              <a:off x="761984" y="5611560"/>
              <a:ext cx="533400" cy="533400"/>
              <a:chOff x="1824" y="2736"/>
              <a:chExt cx="336" cy="336"/>
            </a:xfrm>
          </p:grpSpPr>
          <p:sp>
            <p:nvSpPr>
              <p:cNvPr id="4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2386374" y="4430460"/>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1" name="Group 7"/>
            <p:cNvGrpSpPr>
              <a:grpSpLocks/>
            </p:cNvGrpSpPr>
            <p:nvPr/>
          </p:nvGrpSpPr>
          <p:grpSpPr bwMode="auto">
            <a:xfrm>
              <a:off x="2386374" y="6009832"/>
              <a:ext cx="533400" cy="533400"/>
              <a:chOff x="1824" y="2736"/>
              <a:chExt cx="336" cy="336"/>
            </a:xfrm>
          </p:grpSpPr>
          <p:sp>
            <p:nvSpPr>
              <p:cNvPr id="5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4" name="Group 7"/>
            <p:cNvGrpSpPr>
              <a:grpSpLocks/>
            </p:cNvGrpSpPr>
            <p:nvPr/>
          </p:nvGrpSpPr>
          <p:grpSpPr bwMode="auto">
            <a:xfrm>
              <a:off x="7089588" y="5427545"/>
              <a:ext cx="533400" cy="533400"/>
              <a:chOff x="1824" y="2736"/>
              <a:chExt cx="336" cy="336"/>
            </a:xfrm>
          </p:grpSpPr>
          <p:sp>
            <p:nvSpPr>
              <p:cNvPr id="5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8" name="Straight Arrow Connector 57"/>
            <p:cNvCxnSpPr/>
            <p:nvPr/>
          </p:nvCxnSpPr>
          <p:spPr>
            <a:xfrm>
              <a:off x="1217269" y="6080651"/>
              <a:ext cx="1155300" cy="33394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919774" y="6359368"/>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8" idx="4"/>
              <a:endCxn id="52" idx="0"/>
            </p:cNvCxnSpPr>
            <p:nvPr/>
          </p:nvCxnSpPr>
          <p:spPr>
            <a:xfrm>
              <a:off x="2653074"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Text Box 31"/>
            <p:cNvSpPr txBox="1">
              <a:spLocks noChangeArrowheads="1"/>
            </p:cNvSpPr>
            <p:nvPr/>
          </p:nvSpPr>
          <p:spPr bwMode="auto">
            <a:xfrm>
              <a:off x="3682621" y="62697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5</a:t>
              </a:r>
              <a:endParaRPr lang="en-US" kern="1200" dirty="0"/>
            </a:p>
          </p:txBody>
        </p:sp>
        <p:sp>
          <p:nvSpPr>
            <p:cNvPr id="64" name="Text Box 31"/>
            <p:cNvSpPr txBox="1">
              <a:spLocks noChangeArrowheads="1"/>
            </p:cNvSpPr>
            <p:nvPr/>
          </p:nvSpPr>
          <p:spPr bwMode="auto">
            <a:xfrm>
              <a:off x="1392019" y="6205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66" name="Text Box 31"/>
            <p:cNvSpPr txBox="1">
              <a:spLocks noChangeArrowheads="1"/>
            </p:cNvSpPr>
            <p:nvPr/>
          </p:nvSpPr>
          <p:spPr bwMode="auto">
            <a:xfrm>
              <a:off x="2680684" y="529212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67" name="Group 7"/>
            <p:cNvGrpSpPr>
              <a:grpSpLocks/>
            </p:cNvGrpSpPr>
            <p:nvPr/>
          </p:nvGrpSpPr>
          <p:grpSpPr bwMode="auto">
            <a:xfrm>
              <a:off x="5106479" y="4430460"/>
              <a:ext cx="533400" cy="533400"/>
              <a:chOff x="1824" y="2736"/>
              <a:chExt cx="336" cy="336"/>
            </a:xfrm>
          </p:grpSpPr>
          <p:sp>
            <p:nvSpPr>
              <p:cNvPr id="6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70" name="Group 7"/>
            <p:cNvGrpSpPr>
              <a:grpSpLocks/>
            </p:cNvGrpSpPr>
            <p:nvPr/>
          </p:nvGrpSpPr>
          <p:grpSpPr bwMode="auto">
            <a:xfrm>
              <a:off x="5106479" y="6009832"/>
              <a:ext cx="533400" cy="533400"/>
              <a:chOff x="1824" y="2736"/>
              <a:chExt cx="336" cy="336"/>
            </a:xfrm>
          </p:grpSpPr>
          <p:sp>
            <p:nvSpPr>
              <p:cNvPr id="7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73" name="Straight Arrow Connector 72"/>
            <p:cNvCxnSpPr>
              <a:stCxn id="68" idx="4"/>
              <a:endCxn id="71" idx="0"/>
            </p:cNvCxnSpPr>
            <p:nvPr/>
          </p:nvCxnSpPr>
          <p:spPr>
            <a:xfrm>
              <a:off x="5373179"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2869269" y="4844327"/>
              <a:ext cx="2342935" cy="1202202"/>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5667489" y="4614324"/>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 Box 31"/>
            <p:cNvSpPr txBox="1">
              <a:spLocks noChangeArrowheads="1"/>
            </p:cNvSpPr>
            <p:nvPr/>
          </p:nvSpPr>
          <p:spPr bwMode="auto">
            <a:xfrm>
              <a:off x="5373179" y="520309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78" name="Text Box 31"/>
            <p:cNvSpPr txBox="1">
              <a:spLocks noChangeArrowheads="1"/>
            </p:cNvSpPr>
            <p:nvPr/>
          </p:nvSpPr>
          <p:spPr bwMode="auto">
            <a:xfrm>
              <a:off x="6300571" y="468335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6</a:t>
              </a:r>
              <a:endParaRPr lang="en-US" kern="1200" dirty="0"/>
            </a:p>
          </p:txBody>
        </p:sp>
        <p:sp>
          <p:nvSpPr>
            <p:cNvPr id="80" name="Text Box 31"/>
            <p:cNvSpPr txBox="1">
              <a:spLocks noChangeArrowheads="1"/>
            </p:cNvSpPr>
            <p:nvPr/>
          </p:nvSpPr>
          <p:spPr bwMode="auto">
            <a:xfrm>
              <a:off x="3904237" y="5027987"/>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6</a:t>
              </a:r>
              <a:endParaRPr lang="en-US" kern="1200" dirty="0"/>
            </a:p>
          </p:txBody>
        </p:sp>
        <p:cxnSp>
          <p:nvCxnSpPr>
            <p:cNvPr id="119" name="Straight Arrow Connector 118"/>
            <p:cNvCxnSpPr/>
            <p:nvPr/>
          </p:nvCxnSpPr>
          <p:spPr>
            <a:xfrm flipV="1">
              <a:off x="5612814" y="5791422"/>
              <a:ext cx="1477319" cy="416614"/>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0" name="Text Box 31"/>
            <p:cNvSpPr txBox="1">
              <a:spLocks noChangeArrowheads="1"/>
            </p:cNvSpPr>
            <p:nvPr/>
          </p:nvSpPr>
          <p:spPr bwMode="auto">
            <a:xfrm>
              <a:off x="6050725" y="5572738"/>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cxnSp>
          <p:nvCxnSpPr>
            <p:cNvPr id="121" name="Straight Arrow Connector 120"/>
            <p:cNvCxnSpPr/>
            <p:nvPr/>
          </p:nvCxnSpPr>
          <p:spPr>
            <a:xfrm flipV="1">
              <a:off x="1245424" y="4927697"/>
              <a:ext cx="1247220" cy="80393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2" name="Text Box 31"/>
            <p:cNvSpPr txBox="1">
              <a:spLocks noChangeArrowheads="1"/>
            </p:cNvSpPr>
            <p:nvPr/>
          </p:nvSpPr>
          <p:spPr bwMode="auto">
            <a:xfrm>
              <a:off x="1817749" y="534867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cxnSp>
          <p:nvCxnSpPr>
            <p:cNvPr id="159" name="Straight Arrow Connector 158"/>
            <p:cNvCxnSpPr/>
            <p:nvPr/>
          </p:nvCxnSpPr>
          <p:spPr>
            <a:xfrm>
              <a:off x="2919774" y="4695849"/>
              <a:ext cx="2186705"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0" name="Text Box 31"/>
            <p:cNvSpPr txBox="1">
              <a:spLocks noChangeArrowheads="1"/>
            </p:cNvSpPr>
            <p:nvPr/>
          </p:nvSpPr>
          <p:spPr bwMode="auto">
            <a:xfrm>
              <a:off x="4052824" y="4715696"/>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cxnSp>
          <p:nvCxnSpPr>
            <p:cNvPr id="161" name="Straight Arrow Connector 160"/>
            <p:cNvCxnSpPr/>
            <p:nvPr/>
          </p:nvCxnSpPr>
          <p:spPr>
            <a:xfrm>
              <a:off x="5557594" y="4835754"/>
              <a:ext cx="1527824" cy="80850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2" name="Text Box 31"/>
            <p:cNvSpPr txBox="1">
              <a:spLocks noChangeArrowheads="1"/>
            </p:cNvSpPr>
            <p:nvPr/>
          </p:nvSpPr>
          <p:spPr bwMode="auto">
            <a:xfrm>
              <a:off x="5928546" y="5089486"/>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cxnSp>
          <p:nvCxnSpPr>
            <p:cNvPr id="166" name="Straight Arrow Connector 165"/>
            <p:cNvCxnSpPr/>
            <p:nvPr/>
          </p:nvCxnSpPr>
          <p:spPr>
            <a:xfrm>
              <a:off x="1258684" y="5846565"/>
              <a:ext cx="1155300" cy="333941"/>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7" name="Text Box 31"/>
            <p:cNvSpPr txBox="1">
              <a:spLocks noChangeArrowheads="1"/>
            </p:cNvSpPr>
            <p:nvPr/>
          </p:nvSpPr>
          <p:spPr bwMode="auto">
            <a:xfrm>
              <a:off x="1857602" y="571605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4</a:t>
              </a:r>
              <a:endParaRPr lang="en-US" kern="1200" dirty="0"/>
            </a:p>
          </p:txBody>
        </p:sp>
        <p:cxnSp>
          <p:nvCxnSpPr>
            <p:cNvPr id="168" name="Straight Arrow Connector 167"/>
            <p:cNvCxnSpPr/>
            <p:nvPr/>
          </p:nvCxnSpPr>
          <p:spPr>
            <a:xfrm>
              <a:off x="2906514" y="6180424"/>
              <a:ext cx="2186705"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9" name="Text Box 31"/>
            <p:cNvSpPr txBox="1">
              <a:spLocks noChangeArrowheads="1"/>
            </p:cNvSpPr>
            <p:nvPr/>
          </p:nvSpPr>
          <p:spPr bwMode="auto">
            <a:xfrm>
              <a:off x="3624393" y="577824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4</a:t>
              </a:r>
              <a:endParaRPr lang="en-US" kern="1200" dirty="0"/>
            </a:p>
          </p:txBody>
        </p:sp>
        <p:sp>
          <p:nvSpPr>
            <p:cNvPr id="206" name="Text Box 31"/>
            <p:cNvSpPr txBox="1">
              <a:spLocks noChangeArrowheads="1"/>
            </p:cNvSpPr>
            <p:nvPr/>
          </p:nvSpPr>
          <p:spPr bwMode="auto">
            <a:xfrm>
              <a:off x="3407899" y="533939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cxnSp>
          <p:nvCxnSpPr>
            <p:cNvPr id="207" name="Straight Arrow Connector 206"/>
            <p:cNvCxnSpPr/>
            <p:nvPr/>
          </p:nvCxnSpPr>
          <p:spPr>
            <a:xfrm>
              <a:off x="2759374" y="4927697"/>
              <a:ext cx="2342935" cy="1202202"/>
            </a:xfrm>
            <a:prstGeom prst="straightConnector1">
              <a:avLst/>
            </a:prstGeom>
            <a:ln>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193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idea</a:t>
            </a:r>
          </a:p>
        </p:txBody>
      </p:sp>
      <p:sp>
        <p:nvSpPr>
          <p:cNvPr id="81" name="TextBox 80"/>
          <p:cNvSpPr txBox="1"/>
          <p:nvPr/>
        </p:nvSpPr>
        <p:spPr>
          <a:xfrm>
            <a:off x="61797" y="1642583"/>
            <a:ext cx="800682" cy="523220"/>
          </a:xfrm>
          <a:prstGeom prst="rect">
            <a:avLst/>
          </a:prstGeom>
          <a:noFill/>
        </p:spPr>
        <p:txBody>
          <a:bodyPr wrap="square" rtlCol="0">
            <a:spAutoFit/>
          </a:bodyPr>
          <a:lstStyle/>
          <a:p>
            <a:r>
              <a:rPr lang="en-US" sz="2800" dirty="0"/>
              <a:t>G</a:t>
            </a:r>
          </a:p>
        </p:txBody>
      </p:sp>
      <p:sp>
        <p:nvSpPr>
          <p:cNvPr id="82" name="TextBox 81"/>
          <p:cNvSpPr txBox="1"/>
          <p:nvPr/>
        </p:nvSpPr>
        <p:spPr>
          <a:xfrm>
            <a:off x="61797" y="4584441"/>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sp>
        <p:nvSpPr>
          <p:cNvPr id="123" name="TextBox 122"/>
          <p:cNvSpPr txBox="1"/>
          <p:nvPr/>
        </p:nvSpPr>
        <p:spPr>
          <a:xfrm>
            <a:off x="6728148" y="4012974"/>
            <a:ext cx="2484877" cy="461665"/>
          </a:xfrm>
          <a:prstGeom prst="rect">
            <a:avLst/>
          </a:prstGeom>
          <a:noFill/>
        </p:spPr>
        <p:txBody>
          <a:bodyPr wrap="square" rtlCol="0">
            <a:spAutoFit/>
          </a:bodyPr>
          <a:lstStyle/>
          <a:p>
            <a:r>
              <a:rPr lang="en-US" sz="2400" dirty="0">
                <a:solidFill>
                  <a:srgbClr val="0000FF"/>
                </a:solidFill>
              </a:rPr>
              <a:t>DONE!</a:t>
            </a:r>
            <a:endParaRPr lang="en-US" sz="2400" baseline="-25000" dirty="0">
              <a:solidFill>
                <a:srgbClr val="0000FF"/>
              </a:solidFill>
            </a:endParaRPr>
          </a:p>
        </p:txBody>
      </p:sp>
      <p:grpSp>
        <p:nvGrpSpPr>
          <p:cNvPr id="170" name="Group 4"/>
          <p:cNvGrpSpPr>
            <a:grpSpLocks/>
          </p:cNvGrpSpPr>
          <p:nvPr/>
        </p:nvGrpSpPr>
        <p:grpSpPr bwMode="auto">
          <a:xfrm>
            <a:off x="719517" y="2885317"/>
            <a:ext cx="533400" cy="533400"/>
            <a:chOff x="1824" y="2736"/>
            <a:chExt cx="336" cy="336"/>
          </a:xfrm>
        </p:grpSpPr>
        <p:sp>
          <p:nvSpPr>
            <p:cNvPr id="17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2"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173" name="Group 7"/>
          <p:cNvGrpSpPr>
            <a:grpSpLocks/>
          </p:cNvGrpSpPr>
          <p:nvPr/>
        </p:nvGrpSpPr>
        <p:grpSpPr bwMode="auto">
          <a:xfrm>
            <a:off x="2343907" y="1704217"/>
            <a:ext cx="533400" cy="533400"/>
            <a:chOff x="1824" y="2736"/>
            <a:chExt cx="336" cy="336"/>
          </a:xfrm>
        </p:grpSpPr>
        <p:sp>
          <p:nvSpPr>
            <p:cNvPr id="17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76" name="Group 7"/>
          <p:cNvGrpSpPr>
            <a:grpSpLocks/>
          </p:cNvGrpSpPr>
          <p:nvPr/>
        </p:nvGrpSpPr>
        <p:grpSpPr bwMode="auto">
          <a:xfrm>
            <a:off x="2343907" y="3283589"/>
            <a:ext cx="533400" cy="533400"/>
            <a:chOff x="1824" y="2736"/>
            <a:chExt cx="336" cy="336"/>
          </a:xfrm>
        </p:grpSpPr>
        <p:sp>
          <p:nvSpPr>
            <p:cNvPr id="17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79" name="Group 7"/>
          <p:cNvGrpSpPr>
            <a:grpSpLocks/>
          </p:cNvGrpSpPr>
          <p:nvPr/>
        </p:nvGrpSpPr>
        <p:grpSpPr bwMode="auto">
          <a:xfrm>
            <a:off x="7047121" y="2701302"/>
            <a:ext cx="533400" cy="533400"/>
            <a:chOff x="1824" y="2736"/>
            <a:chExt cx="336" cy="336"/>
          </a:xfrm>
        </p:grpSpPr>
        <p:sp>
          <p:nvSpPr>
            <p:cNvPr id="18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82" name="Straight Arrow Connector 181"/>
          <p:cNvCxnSpPr>
            <a:stCxn id="171" idx="7"/>
            <a:endCxn id="174" idx="3"/>
          </p:cNvCxnSpPr>
          <p:nvPr/>
        </p:nvCxnSpPr>
        <p:spPr>
          <a:xfrm flipV="1">
            <a:off x="1174802" y="215950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171" idx="5"/>
            <a:endCxn id="177" idx="2"/>
          </p:cNvCxnSpPr>
          <p:nvPr/>
        </p:nvCxnSpPr>
        <p:spPr>
          <a:xfrm>
            <a:off x="1174802" y="3340602"/>
            <a:ext cx="1169105" cy="2096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a:stCxn id="177" idx="6"/>
            <a:endCxn id="196" idx="2"/>
          </p:cNvCxnSpPr>
          <p:nvPr/>
        </p:nvCxnSpPr>
        <p:spPr>
          <a:xfrm>
            <a:off x="2877307" y="3550289"/>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a:stCxn id="174" idx="4"/>
            <a:endCxn id="177" idx="0"/>
          </p:cNvCxnSpPr>
          <p:nvPr/>
        </p:nvCxnSpPr>
        <p:spPr>
          <a:xfrm>
            <a:off x="2610607" y="223761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a:stCxn id="174" idx="6"/>
            <a:endCxn id="193" idx="2"/>
          </p:cNvCxnSpPr>
          <p:nvPr/>
        </p:nvCxnSpPr>
        <p:spPr>
          <a:xfrm>
            <a:off x="2877307" y="1970917"/>
            <a:ext cx="218670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7" name="Text Box 31"/>
          <p:cNvSpPr txBox="1">
            <a:spLocks noChangeArrowheads="1"/>
          </p:cNvSpPr>
          <p:nvPr/>
        </p:nvSpPr>
        <p:spPr bwMode="auto">
          <a:xfrm>
            <a:off x="1040396" y="2159502"/>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188" name="Text Box 31"/>
          <p:cNvSpPr txBox="1">
            <a:spLocks noChangeArrowheads="1"/>
          </p:cNvSpPr>
          <p:nvPr/>
        </p:nvSpPr>
        <p:spPr bwMode="auto">
          <a:xfrm>
            <a:off x="3640154" y="354351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4</a:t>
            </a:r>
            <a:r>
              <a:rPr lang="en-US" dirty="0"/>
              <a:t>/9</a:t>
            </a:r>
            <a:endParaRPr lang="en-US" kern="1200" dirty="0"/>
          </a:p>
        </p:txBody>
      </p:sp>
      <p:sp>
        <p:nvSpPr>
          <p:cNvPr id="189" name="Text Box 31"/>
          <p:cNvSpPr txBox="1">
            <a:spLocks noChangeArrowheads="1"/>
          </p:cNvSpPr>
          <p:nvPr/>
        </p:nvSpPr>
        <p:spPr bwMode="auto">
          <a:xfrm>
            <a:off x="1349552" y="347883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4</a:t>
            </a:r>
            <a:r>
              <a:rPr lang="en-US" dirty="0"/>
              <a:t>/10</a:t>
            </a:r>
            <a:endParaRPr lang="en-US" kern="1200" dirty="0"/>
          </a:p>
        </p:txBody>
      </p:sp>
      <p:sp>
        <p:nvSpPr>
          <p:cNvPr id="190" name="Text Box 31"/>
          <p:cNvSpPr txBox="1">
            <a:spLocks noChangeArrowheads="1"/>
          </p:cNvSpPr>
          <p:nvPr/>
        </p:nvSpPr>
        <p:spPr bwMode="auto">
          <a:xfrm>
            <a:off x="3473881" y="1590398"/>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4</a:t>
            </a:r>
            <a:r>
              <a:rPr lang="en-US" dirty="0"/>
              <a:t>/4</a:t>
            </a:r>
            <a:endParaRPr lang="en-US" kern="1200" dirty="0"/>
          </a:p>
        </p:txBody>
      </p:sp>
      <p:sp>
        <p:nvSpPr>
          <p:cNvPr id="191" name="Text Box 31"/>
          <p:cNvSpPr txBox="1">
            <a:spLocks noChangeArrowheads="1"/>
          </p:cNvSpPr>
          <p:nvPr/>
        </p:nvSpPr>
        <p:spPr bwMode="auto">
          <a:xfrm>
            <a:off x="2638217" y="256588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192" name="Group 7"/>
          <p:cNvGrpSpPr>
            <a:grpSpLocks/>
          </p:cNvGrpSpPr>
          <p:nvPr/>
        </p:nvGrpSpPr>
        <p:grpSpPr bwMode="auto">
          <a:xfrm>
            <a:off x="5064012" y="1704217"/>
            <a:ext cx="533400" cy="533400"/>
            <a:chOff x="1824" y="2736"/>
            <a:chExt cx="336" cy="336"/>
          </a:xfrm>
        </p:grpSpPr>
        <p:sp>
          <p:nvSpPr>
            <p:cNvPr id="193"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4"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195" name="Group 7"/>
          <p:cNvGrpSpPr>
            <a:grpSpLocks/>
          </p:cNvGrpSpPr>
          <p:nvPr/>
        </p:nvGrpSpPr>
        <p:grpSpPr bwMode="auto">
          <a:xfrm>
            <a:off x="5064012" y="3283589"/>
            <a:ext cx="533400" cy="533400"/>
            <a:chOff x="1824" y="2736"/>
            <a:chExt cx="336" cy="336"/>
          </a:xfrm>
        </p:grpSpPr>
        <p:sp>
          <p:nvSpPr>
            <p:cNvPr id="196"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7"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198" name="Straight Arrow Connector 197"/>
          <p:cNvCxnSpPr>
            <a:stCxn id="193" idx="4"/>
            <a:endCxn id="196" idx="0"/>
          </p:cNvCxnSpPr>
          <p:nvPr/>
        </p:nvCxnSpPr>
        <p:spPr>
          <a:xfrm>
            <a:off x="5330712" y="223761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a:stCxn id="174" idx="5"/>
            <a:endCxn id="196" idx="1"/>
          </p:cNvCxnSpPr>
          <p:nvPr/>
        </p:nvCxnSpPr>
        <p:spPr>
          <a:xfrm>
            <a:off x="2799192" y="2159502"/>
            <a:ext cx="2342935" cy="120220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a:stCxn id="193" idx="6"/>
            <a:endCxn id="180" idx="1"/>
          </p:cNvCxnSpPr>
          <p:nvPr/>
        </p:nvCxnSpPr>
        <p:spPr>
          <a:xfrm>
            <a:off x="5597412" y="1970917"/>
            <a:ext cx="1527824" cy="808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a:stCxn id="196" idx="6"/>
            <a:endCxn id="180" idx="2"/>
          </p:cNvCxnSpPr>
          <p:nvPr/>
        </p:nvCxnSpPr>
        <p:spPr>
          <a:xfrm flipV="1">
            <a:off x="5597412" y="296800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2" name="Text Box 31"/>
          <p:cNvSpPr txBox="1">
            <a:spLocks noChangeArrowheads="1"/>
          </p:cNvSpPr>
          <p:nvPr/>
        </p:nvSpPr>
        <p:spPr bwMode="auto">
          <a:xfrm>
            <a:off x="5330712" y="247684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203" name="Text Box 31"/>
          <p:cNvSpPr txBox="1">
            <a:spLocks noChangeArrowheads="1"/>
          </p:cNvSpPr>
          <p:nvPr/>
        </p:nvSpPr>
        <p:spPr bwMode="auto">
          <a:xfrm>
            <a:off x="6258104" y="195711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4</a:t>
            </a:r>
            <a:r>
              <a:rPr lang="en-US" dirty="0"/>
              <a:t>/10</a:t>
            </a:r>
            <a:endParaRPr lang="en-US" kern="1200" dirty="0"/>
          </a:p>
        </p:txBody>
      </p:sp>
      <p:sp>
        <p:nvSpPr>
          <p:cNvPr id="204" name="Text Box 31"/>
          <p:cNvSpPr txBox="1">
            <a:spLocks noChangeArrowheads="1"/>
          </p:cNvSpPr>
          <p:nvPr/>
        </p:nvSpPr>
        <p:spPr bwMode="auto">
          <a:xfrm>
            <a:off x="6250620" y="3283589"/>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05" name="Text Box 31"/>
          <p:cNvSpPr txBox="1">
            <a:spLocks noChangeArrowheads="1"/>
          </p:cNvSpPr>
          <p:nvPr/>
        </p:nvSpPr>
        <p:spPr bwMode="auto">
          <a:xfrm>
            <a:off x="3640154" y="229349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6</a:t>
            </a:r>
            <a:r>
              <a:rPr lang="en-US" dirty="0"/>
              <a:t>/8</a:t>
            </a:r>
            <a:endParaRPr lang="en-US" kern="1200" dirty="0"/>
          </a:p>
        </p:txBody>
      </p:sp>
      <p:grpSp>
        <p:nvGrpSpPr>
          <p:cNvPr id="3" name="Group 2"/>
          <p:cNvGrpSpPr/>
          <p:nvPr/>
        </p:nvGrpSpPr>
        <p:grpSpPr>
          <a:xfrm>
            <a:off x="761984" y="4430460"/>
            <a:ext cx="6861004" cy="2206012"/>
            <a:chOff x="761984" y="4430460"/>
            <a:chExt cx="6861004" cy="2206012"/>
          </a:xfrm>
        </p:grpSpPr>
        <p:grpSp>
          <p:nvGrpSpPr>
            <p:cNvPr id="40" name="Group 4"/>
            <p:cNvGrpSpPr>
              <a:grpSpLocks/>
            </p:cNvGrpSpPr>
            <p:nvPr/>
          </p:nvGrpSpPr>
          <p:grpSpPr bwMode="auto">
            <a:xfrm>
              <a:off x="761984" y="5611560"/>
              <a:ext cx="533400" cy="533400"/>
              <a:chOff x="1824" y="2736"/>
              <a:chExt cx="336" cy="336"/>
            </a:xfrm>
          </p:grpSpPr>
          <p:sp>
            <p:nvSpPr>
              <p:cNvPr id="41"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2386374" y="4430460"/>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1" name="Group 7"/>
            <p:cNvGrpSpPr>
              <a:grpSpLocks/>
            </p:cNvGrpSpPr>
            <p:nvPr/>
          </p:nvGrpSpPr>
          <p:grpSpPr bwMode="auto">
            <a:xfrm>
              <a:off x="2386374" y="6009832"/>
              <a:ext cx="533400" cy="533400"/>
              <a:chOff x="1824" y="2736"/>
              <a:chExt cx="336" cy="336"/>
            </a:xfrm>
          </p:grpSpPr>
          <p:sp>
            <p:nvSpPr>
              <p:cNvPr id="52"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4" name="Group 7"/>
            <p:cNvGrpSpPr>
              <a:grpSpLocks/>
            </p:cNvGrpSpPr>
            <p:nvPr/>
          </p:nvGrpSpPr>
          <p:grpSpPr bwMode="auto">
            <a:xfrm>
              <a:off x="7089588" y="5427545"/>
              <a:ext cx="533400" cy="533400"/>
              <a:chOff x="1824" y="2736"/>
              <a:chExt cx="336" cy="336"/>
            </a:xfrm>
          </p:grpSpPr>
          <p:sp>
            <p:nvSpPr>
              <p:cNvPr id="5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8" name="Straight Arrow Connector 57"/>
            <p:cNvCxnSpPr/>
            <p:nvPr/>
          </p:nvCxnSpPr>
          <p:spPr>
            <a:xfrm>
              <a:off x="1217269" y="6080651"/>
              <a:ext cx="1155300" cy="33394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919774" y="6359368"/>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8" idx="4"/>
              <a:endCxn id="52" idx="0"/>
            </p:cNvCxnSpPr>
            <p:nvPr/>
          </p:nvCxnSpPr>
          <p:spPr>
            <a:xfrm>
              <a:off x="2653074"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Text Box 31"/>
            <p:cNvSpPr txBox="1">
              <a:spLocks noChangeArrowheads="1"/>
            </p:cNvSpPr>
            <p:nvPr/>
          </p:nvSpPr>
          <p:spPr bwMode="auto">
            <a:xfrm>
              <a:off x="3682621" y="62697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5</a:t>
              </a:r>
              <a:endParaRPr lang="en-US" kern="1200" dirty="0"/>
            </a:p>
          </p:txBody>
        </p:sp>
        <p:sp>
          <p:nvSpPr>
            <p:cNvPr id="64" name="Text Box 31"/>
            <p:cNvSpPr txBox="1">
              <a:spLocks noChangeArrowheads="1"/>
            </p:cNvSpPr>
            <p:nvPr/>
          </p:nvSpPr>
          <p:spPr bwMode="auto">
            <a:xfrm>
              <a:off x="1392019" y="62050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66" name="Text Box 31"/>
            <p:cNvSpPr txBox="1">
              <a:spLocks noChangeArrowheads="1"/>
            </p:cNvSpPr>
            <p:nvPr/>
          </p:nvSpPr>
          <p:spPr bwMode="auto">
            <a:xfrm>
              <a:off x="2680684" y="529212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67" name="Group 7"/>
            <p:cNvGrpSpPr>
              <a:grpSpLocks/>
            </p:cNvGrpSpPr>
            <p:nvPr/>
          </p:nvGrpSpPr>
          <p:grpSpPr bwMode="auto">
            <a:xfrm>
              <a:off x="5106479" y="4430460"/>
              <a:ext cx="533400" cy="533400"/>
              <a:chOff x="1824" y="2736"/>
              <a:chExt cx="336" cy="336"/>
            </a:xfrm>
          </p:grpSpPr>
          <p:sp>
            <p:nvSpPr>
              <p:cNvPr id="6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70" name="Group 7"/>
            <p:cNvGrpSpPr>
              <a:grpSpLocks/>
            </p:cNvGrpSpPr>
            <p:nvPr/>
          </p:nvGrpSpPr>
          <p:grpSpPr bwMode="auto">
            <a:xfrm>
              <a:off x="5106479" y="6009832"/>
              <a:ext cx="533400" cy="533400"/>
              <a:chOff x="1824" y="2736"/>
              <a:chExt cx="336" cy="336"/>
            </a:xfrm>
          </p:grpSpPr>
          <p:sp>
            <p:nvSpPr>
              <p:cNvPr id="7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73" name="Straight Arrow Connector 72"/>
            <p:cNvCxnSpPr>
              <a:stCxn id="68" idx="4"/>
              <a:endCxn id="71" idx="0"/>
            </p:cNvCxnSpPr>
            <p:nvPr/>
          </p:nvCxnSpPr>
          <p:spPr>
            <a:xfrm>
              <a:off x="5373179" y="496386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2869269" y="4844327"/>
              <a:ext cx="2342935" cy="1202202"/>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5667489" y="4614324"/>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 Box 31"/>
            <p:cNvSpPr txBox="1">
              <a:spLocks noChangeArrowheads="1"/>
            </p:cNvSpPr>
            <p:nvPr/>
          </p:nvSpPr>
          <p:spPr bwMode="auto">
            <a:xfrm>
              <a:off x="5373179" y="520309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78" name="Text Box 31"/>
            <p:cNvSpPr txBox="1">
              <a:spLocks noChangeArrowheads="1"/>
            </p:cNvSpPr>
            <p:nvPr/>
          </p:nvSpPr>
          <p:spPr bwMode="auto">
            <a:xfrm>
              <a:off x="6300571" y="468335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6</a:t>
              </a:r>
              <a:endParaRPr lang="en-US" kern="1200" dirty="0"/>
            </a:p>
          </p:txBody>
        </p:sp>
        <p:sp>
          <p:nvSpPr>
            <p:cNvPr id="80" name="Text Box 31"/>
            <p:cNvSpPr txBox="1">
              <a:spLocks noChangeArrowheads="1"/>
            </p:cNvSpPr>
            <p:nvPr/>
          </p:nvSpPr>
          <p:spPr bwMode="auto">
            <a:xfrm>
              <a:off x="3904237" y="5027987"/>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6</a:t>
              </a:r>
              <a:endParaRPr lang="en-US" kern="1200" dirty="0"/>
            </a:p>
          </p:txBody>
        </p:sp>
        <p:cxnSp>
          <p:nvCxnSpPr>
            <p:cNvPr id="119" name="Straight Arrow Connector 118"/>
            <p:cNvCxnSpPr/>
            <p:nvPr/>
          </p:nvCxnSpPr>
          <p:spPr>
            <a:xfrm flipV="1">
              <a:off x="5612814" y="5791422"/>
              <a:ext cx="1477319" cy="416614"/>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0" name="Text Box 31"/>
            <p:cNvSpPr txBox="1">
              <a:spLocks noChangeArrowheads="1"/>
            </p:cNvSpPr>
            <p:nvPr/>
          </p:nvSpPr>
          <p:spPr bwMode="auto">
            <a:xfrm>
              <a:off x="6050725" y="5572738"/>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cxnSp>
          <p:nvCxnSpPr>
            <p:cNvPr id="121" name="Straight Arrow Connector 120"/>
            <p:cNvCxnSpPr/>
            <p:nvPr/>
          </p:nvCxnSpPr>
          <p:spPr>
            <a:xfrm flipV="1">
              <a:off x="1245424" y="4927697"/>
              <a:ext cx="1247220" cy="80393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2" name="Text Box 31"/>
            <p:cNvSpPr txBox="1">
              <a:spLocks noChangeArrowheads="1"/>
            </p:cNvSpPr>
            <p:nvPr/>
          </p:nvSpPr>
          <p:spPr bwMode="auto">
            <a:xfrm>
              <a:off x="1817749" y="534867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cxnSp>
          <p:nvCxnSpPr>
            <p:cNvPr id="159" name="Straight Arrow Connector 158"/>
            <p:cNvCxnSpPr/>
            <p:nvPr/>
          </p:nvCxnSpPr>
          <p:spPr>
            <a:xfrm>
              <a:off x="2919774" y="4695849"/>
              <a:ext cx="2186705"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0" name="Text Box 31"/>
            <p:cNvSpPr txBox="1">
              <a:spLocks noChangeArrowheads="1"/>
            </p:cNvSpPr>
            <p:nvPr/>
          </p:nvSpPr>
          <p:spPr bwMode="auto">
            <a:xfrm>
              <a:off x="4052824" y="4715696"/>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cxnSp>
          <p:nvCxnSpPr>
            <p:cNvPr id="161" name="Straight Arrow Connector 160"/>
            <p:cNvCxnSpPr/>
            <p:nvPr/>
          </p:nvCxnSpPr>
          <p:spPr>
            <a:xfrm>
              <a:off x="5557594" y="4835754"/>
              <a:ext cx="1527824" cy="80850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2" name="Text Box 31"/>
            <p:cNvSpPr txBox="1">
              <a:spLocks noChangeArrowheads="1"/>
            </p:cNvSpPr>
            <p:nvPr/>
          </p:nvSpPr>
          <p:spPr bwMode="auto">
            <a:xfrm>
              <a:off x="5928546" y="5089486"/>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cxnSp>
          <p:nvCxnSpPr>
            <p:cNvPr id="166" name="Straight Arrow Connector 165"/>
            <p:cNvCxnSpPr/>
            <p:nvPr/>
          </p:nvCxnSpPr>
          <p:spPr>
            <a:xfrm>
              <a:off x="1258684" y="5846565"/>
              <a:ext cx="1155300" cy="333941"/>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7" name="Text Box 31"/>
            <p:cNvSpPr txBox="1">
              <a:spLocks noChangeArrowheads="1"/>
            </p:cNvSpPr>
            <p:nvPr/>
          </p:nvSpPr>
          <p:spPr bwMode="auto">
            <a:xfrm>
              <a:off x="1857602" y="571605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4</a:t>
              </a:r>
              <a:endParaRPr lang="en-US" kern="1200" dirty="0"/>
            </a:p>
          </p:txBody>
        </p:sp>
        <p:cxnSp>
          <p:nvCxnSpPr>
            <p:cNvPr id="168" name="Straight Arrow Connector 167"/>
            <p:cNvCxnSpPr/>
            <p:nvPr/>
          </p:nvCxnSpPr>
          <p:spPr>
            <a:xfrm>
              <a:off x="2906514" y="6180424"/>
              <a:ext cx="2186705" cy="0"/>
            </a:xfrm>
            <a:prstGeom prst="straightConnector1">
              <a:avLst/>
            </a:prstGeom>
            <a:ln>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9" name="Text Box 31"/>
            <p:cNvSpPr txBox="1">
              <a:spLocks noChangeArrowheads="1"/>
            </p:cNvSpPr>
            <p:nvPr/>
          </p:nvSpPr>
          <p:spPr bwMode="auto">
            <a:xfrm>
              <a:off x="3624393" y="577824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4</a:t>
              </a:r>
              <a:endParaRPr lang="en-US" kern="1200" dirty="0"/>
            </a:p>
          </p:txBody>
        </p:sp>
        <p:sp>
          <p:nvSpPr>
            <p:cNvPr id="206" name="Text Box 31"/>
            <p:cNvSpPr txBox="1">
              <a:spLocks noChangeArrowheads="1"/>
            </p:cNvSpPr>
            <p:nvPr/>
          </p:nvSpPr>
          <p:spPr bwMode="auto">
            <a:xfrm>
              <a:off x="3407899" y="533939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a:t>
              </a:r>
              <a:endParaRPr lang="en-US" kern="1200" dirty="0"/>
            </a:p>
          </p:txBody>
        </p:sp>
        <p:cxnSp>
          <p:nvCxnSpPr>
            <p:cNvPr id="207" name="Straight Arrow Connector 206"/>
            <p:cNvCxnSpPr/>
            <p:nvPr/>
          </p:nvCxnSpPr>
          <p:spPr>
            <a:xfrm>
              <a:off x="2759374" y="4927697"/>
              <a:ext cx="2342935" cy="1202202"/>
            </a:xfrm>
            <a:prstGeom prst="straightConnector1">
              <a:avLst/>
            </a:prstGeom>
            <a:ln>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7815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Ford-Fulkerson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02209" y="2028178"/>
                <a:ext cx="8153400" cy="4266744"/>
              </a:xfrm>
            </p:spPr>
            <p:txBody>
              <a:bodyPr/>
              <a:lstStyle/>
              <a:p>
                <a:pPr marL="0" indent="0">
                  <a:buNone/>
                </a:pPr>
                <a:r>
                  <a:rPr lang="en-US" dirty="0"/>
                  <a:t>Ford-Fulkerson(G, </a:t>
                </a:r>
                <a14:m>
                  <m:oMath xmlns:m="http://schemas.openxmlformats.org/officeDocument/2006/math">
                    <m:r>
                      <a:rPr lang="en-US" i="1" dirty="0" smtClean="0">
                        <a:latin typeface="Cambria Math" panose="02040503050406030204" pitchFamily="18" charset="0"/>
                      </a:rPr>
                      <m:t>𝑠</m:t>
                    </m:r>
                  </m:oMath>
                </a14:m>
                <a:r>
                  <a:rPr lang="en-US" dirty="0"/>
                  <a:t>, </a:t>
                </a:r>
                <a14:m>
                  <m:oMath xmlns:m="http://schemas.openxmlformats.org/officeDocument/2006/math">
                    <m:r>
                      <a:rPr lang="en-US" i="1" dirty="0" smtClean="0">
                        <a:latin typeface="Cambria Math" panose="02040503050406030204" pitchFamily="18" charset="0"/>
                      </a:rPr>
                      <m:t>𝑡</m:t>
                    </m:r>
                  </m:oMath>
                </a14:m>
                <a:r>
                  <a:rPr lang="en-US" dirty="0"/>
                  <a:t>)</a:t>
                </a:r>
              </a:p>
              <a:p>
                <a:pPr marL="0" indent="0">
                  <a:buNone/>
                </a:pPr>
                <a:r>
                  <a:rPr lang="en-US" dirty="0"/>
                  <a:t>   flow = 0 for all edges</a:t>
                </a:r>
              </a:p>
              <a:p>
                <a:pPr marL="0" indent="0">
                  <a:buNone/>
                </a:pPr>
                <a:r>
                  <a:rPr lang="en-US" dirty="0"/>
                  <a:t>   </a:t>
                </a:r>
                <a:r>
                  <a:rPr lang="en-US" dirty="0" err="1"/>
                  <a:t>G</a:t>
                </a:r>
                <a:r>
                  <a:rPr lang="en-US" baseline="-25000" dirty="0" err="1"/>
                  <a:t>f</a:t>
                </a:r>
                <a:r>
                  <a:rPr lang="en-US" dirty="0"/>
                  <a:t> = </a:t>
                </a:r>
                <a:r>
                  <a:rPr lang="en-US" dirty="0" err="1"/>
                  <a:t>residualGraph</a:t>
                </a:r>
                <a:r>
                  <a:rPr lang="en-US" dirty="0"/>
                  <a:t>(G)</a:t>
                </a:r>
              </a:p>
              <a:p>
                <a:pPr marL="0" indent="0">
                  <a:buNone/>
                </a:pPr>
                <a:r>
                  <a:rPr lang="en-US" dirty="0"/>
                  <a:t>   while a path exists from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 </m:t>
                    </m:r>
                  </m:oMath>
                </a14:m>
                <a:r>
                  <a:rPr lang="en-US" dirty="0"/>
                  <a:t>to </a:t>
                </a:r>
                <a14:m>
                  <m:oMath xmlns:m="http://schemas.openxmlformats.org/officeDocument/2006/math">
                    <m:r>
                      <a:rPr lang="en-US" i="1" dirty="0" smtClean="0">
                        <a:latin typeface="Cambria Math" panose="02040503050406030204" pitchFamily="18" charset="0"/>
                      </a:rPr>
                      <m:t>𝑡</m:t>
                    </m:r>
                  </m:oMath>
                </a14:m>
                <a:r>
                  <a:rPr lang="en-US" dirty="0"/>
                  <a:t> in </a:t>
                </a:r>
                <a:r>
                  <a:rPr lang="en-US" dirty="0" err="1"/>
                  <a:t>G</a:t>
                </a:r>
                <a:r>
                  <a:rPr lang="en-US" baseline="-25000" dirty="0" err="1"/>
                  <a:t>f</a:t>
                </a:r>
                <a:endParaRPr lang="en-US" baseline="-25000" dirty="0"/>
              </a:p>
              <a:p>
                <a:pPr marL="0" indent="0">
                  <a:buNone/>
                </a:pPr>
                <a:r>
                  <a:rPr lang="en-US" dirty="0"/>
                  <a:t>      send as much flow along the path as possible</a:t>
                </a:r>
              </a:p>
              <a:p>
                <a:pPr marL="0" indent="0">
                  <a:buNone/>
                </a:pPr>
                <a:r>
                  <a:rPr lang="en-US" dirty="0"/>
                  <a:t>      </a:t>
                </a:r>
                <a:r>
                  <a:rPr lang="en-US" dirty="0" err="1"/>
                  <a:t>G</a:t>
                </a:r>
                <a:r>
                  <a:rPr lang="en-US" baseline="-25000" dirty="0" err="1"/>
                  <a:t>f</a:t>
                </a:r>
                <a:r>
                  <a:rPr lang="en-US" dirty="0"/>
                  <a:t> = </a:t>
                </a:r>
                <a:r>
                  <a:rPr lang="en-US" dirty="0" err="1"/>
                  <a:t>residualGraph</a:t>
                </a:r>
                <a:r>
                  <a:rPr lang="en-US" dirty="0"/>
                  <a:t>(G)</a:t>
                </a:r>
              </a:p>
              <a:p>
                <a:pPr marL="0" indent="0">
                  <a:buNone/>
                </a:pPr>
                <a:r>
                  <a:rPr lang="en-US" dirty="0"/>
                  <a:t>   return flow</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02209" y="2028178"/>
                <a:ext cx="8153400" cy="4266744"/>
              </a:xfrm>
              <a:blipFill>
                <a:blip r:embed="rId3"/>
                <a:stretch>
                  <a:fillRect l="-1570" t="-14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A046C1A-5772-EFFC-EAA9-C01670EA4666}"/>
              </a:ext>
            </a:extLst>
          </p:cNvPr>
          <p:cNvSpPr txBox="1"/>
          <p:nvPr/>
        </p:nvSpPr>
        <p:spPr>
          <a:xfrm>
            <a:off x="5901070" y="5881209"/>
            <a:ext cx="4572000" cy="584775"/>
          </a:xfrm>
          <a:prstGeom prst="rect">
            <a:avLst/>
          </a:prstGeom>
          <a:noFill/>
        </p:spPr>
        <p:txBody>
          <a:bodyPr wrap="square">
            <a:spAutoFit/>
          </a:bodyPr>
          <a:lstStyle/>
          <a:p>
            <a:r>
              <a:rPr lang="en-US" sz="3200" dirty="0">
                <a:ln w="0"/>
                <a:effectLst>
                  <a:outerShdw blurRad="38100" dist="19050" dir="2700000" algn="tl" rotWithShape="0">
                    <a:schemeClr val="dk1">
                      <a:alpha val="40000"/>
                    </a:schemeClr>
                  </a:outerShdw>
                </a:effectLst>
              </a:rPr>
              <a:t>Questions?</a:t>
            </a:r>
          </a:p>
        </p:txBody>
      </p:sp>
    </p:spTree>
    <p:extLst>
      <p:ext uri="{BB962C8B-B14F-4D97-AF65-F5344CB8AC3E}">
        <p14:creationId xmlns:p14="http://schemas.microsoft.com/office/powerpoint/2010/main" val="34726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Ford-Fulkerson: </a:t>
            </a:r>
            <a:r>
              <a:rPr lang="en-US" dirty="0">
                <a:solidFill>
                  <a:srgbClr val="FF0000"/>
                </a:solidFill>
              </a:rPr>
              <a:t>runtime?</a:t>
            </a:r>
          </a:p>
        </p:txBody>
      </p:sp>
      <mc:AlternateContent xmlns:mc="http://schemas.openxmlformats.org/markup-compatibility/2006" xmlns:a14="http://schemas.microsoft.com/office/drawing/2010/main">
        <mc:Choice Requires="a14">
          <p:sp>
            <p:nvSpPr>
              <p:cNvPr id="5" name="TextBox 4"/>
              <p:cNvSpPr txBox="1"/>
              <p:nvPr/>
            </p:nvSpPr>
            <p:spPr>
              <a:xfrm>
                <a:off x="151853" y="2471232"/>
                <a:ext cx="5949899" cy="3046988"/>
              </a:xfrm>
              <a:prstGeom prst="rect">
                <a:avLst/>
              </a:prstGeom>
              <a:noFill/>
            </p:spPr>
            <p:txBody>
              <a:bodyPr wrap="square" rtlCol="0">
                <a:spAutoFit/>
              </a:bodyPr>
              <a:lstStyle/>
              <a:p>
                <a:r>
                  <a:rPr lang="en-US" sz="2400" dirty="0"/>
                  <a:t>Ford-Fulkerson(G, s, t)</a:t>
                </a:r>
              </a:p>
              <a:p>
                <a:r>
                  <a:rPr lang="en-US" sz="2400" dirty="0"/>
                  <a:t>   flow = 0 for all edges</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while a path exists from </a:t>
                </a:r>
                <a14:m>
                  <m:oMath xmlns:m="http://schemas.openxmlformats.org/officeDocument/2006/math">
                    <m:r>
                      <a:rPr lang="en-US" sz="2400" i="1" dirty="0" smtClean="0">
                        <a:latin typeface="Cambria Math" panose="02040503050406030204" pitchFamily="18" charset="0"/>
                      </a:rPr>
                      <m:t>𝑠</m:t>
                    </m:r>
                  </m:oMath>
                </a14:m>
                <a:r>
                  <a:rPr lang="en-US" sz="2400" dirty="0"/>
                  <a:t> to </a:t>
                </a:r>
                <a14:m>
                  <m:oMath xmlns:m="http://schemas.openxmlformats.org/officeDocument/2006/math">
                    <m:r>
                      <a:rPr lang="en-US" sz="2400" i="1" dirty="0" smtClean="0">
                        <a:latin typeface="Cambria Math" panose="02040503050406030204" pitchFamily="18" charset="0"/>
                      </a:rPr>
                      <m:t>𝑡</m:t>
                    </m:r>
                  </m:oMath>
                </a14:m>
                <a:r>
                  <a:rPr lang="en-US" sz="2400" dirty="0"/>
                  <a:t> in </a:t>
                </a:r>
                <a:r>
                  <a:rPr lang="en-US" sz="2400" dirty="0" err="1"/>
                  <a:t>G</a:t>
                </a:r>
                <a:r>
                  <a:rPr lang="en-US" sz="2400" baseline="-25000" dirty="0" err="1"/>
                  <a:t>f</a:t>
                </a:r>
                <a:endParaRPr lang="en-US" sz="2400" baseline="-25000" dirty="0"/>
              </a:p>
              <a:p>
                <a:r>
                  <a:rPr lang="en-US" sz="2400" dirty="0"/>
                  <a:t>      send as much flow along path as possible</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return flow</a:t>
                </a:r>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1853" y="2471232"/>
                <a:ext cx="5949899" cy="3046988"/>
              </a:xfrm>
              <a:prstGeom prst="rect">
                <a:avLst/>
              </a:prstGeom>
              <a:blipFill>
                <a:blip r:embed="rId2"/>
                <a:stretch>
                  <a:fillRect l="-1639" t="-1600"/>
                </a:stretch>
              </a:blipFill>
            </p:spPr>
            <p:txBody>
              <a:bodyPr/>
              <a:lstStyle/>
              <a:p>
                <a:r>
                  <a:rPr lang="en-US">
                    <a:noFill/>
                  </a:rPr>
                  <a:t> </a:t>
                </a:r>
              </a:p>
            </p:txBody>
          </p:sp>
        </mc:Fallback>
      </mc:AlternateContent>
    </p:spTree>
    <p:extLst>
      <p:ext uri="{BB962C8B-B14F-4D97-AF65-F5344CB8AC3E}">
        <p14:creationId xmlns:p14="http://schemas.microsoft.com/office/powerpoint/2010/main" val="3278790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Ford-Fulkerson: runtime?</a:t>
            </a:r>
          </a:p>
        </p:txBody>
      </p:sp>
      <mc:AlternateContent xmlns:mc="http://schemas.openxmlformats.org/markup-compatibility/2006" xmlns:a14="http://schemas.microsoft.com/office/drawing/2010/main">
        <mc:Choice Requires="a14">
          <p:sp>
            <p:nvSpPr>
              <p:cNvPr id="5" name="TextBox 4"/>
              <p:cNvSpPr txBox="1"/>
              <p:nvPr/>
            </p:nvSpPr>
            <p:spPr>
              <a:xfrm>
                <a:off x="151853" y="2471232"/>
                <a:ext cx="5949899" cy="3046988"/>
              </a:xfrm>
              <a:prstGeom prst="rect">
                <a:avLst/>
              </a:prstGeom>
              <a:noFill/>
            </p:spPr>
            <p:txBody>
              <a:bodyPr wrap="square" rtlCol="0">
                <a:spAutoFit/>
              </a:bodyPr>
              <a:lstStyle/>
              <a:p>
                <a:r>
                  <a:rPr lang="en-US" sz="2400" dirty="0"/>
                  <a:t>Ford-Fulkerson(G, s, t)</a:t>
                </a:r>
              </a:p>
              <a:p>
                <a:r>
                  <a:rPr lang="en-US" sz="2400" dirty="0"/>
                  <a:t>   flow = 0 for all edges</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while a path exists from </a:t>
                </a:r>
                <a14:m>
                  <m:oMath xmlns:m="http://schemas.openxmlformats.org/officeDocument/2006/math">
                    <m:r>
                      <a:rPr lang="en-US" sz="2400" i="1" dirty="0" smtClean="0">
                        <a:latin typeface="Cambria Math" panose="02040503050406030204" pitchFamily="18" charset="0"/>
                      </a:rPr>
                      <m:t>𝑠</m:t>
                    </m:r>
                  </m:oMath>
                </a14:m>
                <a:r>
                  <a:rPr lang="en-US" sz="2400" dirty="0"/>
                  <a:t> to </a:t>
                </a:r>
                <a14:m>
                  <m:oMath xmlns:m="http://schemas.openxmlformats.org/officeDocument/2006/math">
                    <m:r>
                      <a:rPr lang="en-US" sz="2400" i="1" dirty="0" smtClean="0">
                        <a:latin typeface="Cambria Math" panose="02040503050406030204" pitchFamily="18" charset="0"/>
                      </a:rPr>
                      <m:t>𝑡</m:t>
                    </m:r>
                  </m:oMath>
                </a14:m>
                <a:r>
                  <a:rPr lang="en-US" sz="2400" dirty="0"/>
                  <a:t> in </a:t>
                </a:r>
                <a:r>
                  <a:rPr lang="en-US" sz="2400" dirty="0" err="1"/>
                  <a:t>G</a:t>
                </a:r>
                <a:r>
                  <a:rPr lang="en-US" sz="2400" baseline="-25000" dirty="0" err="1"/>
                  <a:t>f</a:t>
                </a:r>
                <a:endParaRPr lang="en-US" sz="2400" baseline="-25000" dirty="0"/>
              </a:p>
              <a:p>
                <a:r>
                  <a:rPr lang="en-US" sz="2400" dirty="0"/>
                  <a:t>      send as much flow along path as possible</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return flow</a:t>
                </a:r>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1853" y="2471232"/>
                <a:ext cx="5949899" cy="3046988"/>
              </a:xfrm>
              <a:prstGeom prst="rect">
                <a:avLst/>
              </a:prstGeom>
              <a:blipFill>
                <a:blip r:embed="rId2"/>
                <a:stretch>
                  <a:fillRect l="-1639" t="-1600"/>
                </a:stretch>
              </a:blipFill>
            </p:spPr>
            <p:txBody>
              <a:bodyPr/>
              <a:lstStyle/>
              <a:p>
                <a:r>
                  <a:rPr lang="en-US">
                    <a:noFill/>
                  </a:rPr>
                  <a:t> </a:t>
                </a:r>
              </a:p>
            </p:txBody>
          </p:sp>
        </mc:Fallback>
      </mc:AlternateContent>
      <p:sp>
        <p:nvSpPr>
          <p:cNvPr id="3" name="Rectangle 2"/>
          <p:cNvSpPr/>
          <p:nvPr/>
        </p:nvSpPr>
        <p:spPr>
          <a:xfrm>
            <a:off x="372731" y="3244349"/>
            <a:ext cx="3161315" cy="4555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2648" y="4349345"/>
            <a:ext cx="3161315" cy="4555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101752" y="3051072"/>
            <a:ext cx="2664296" cy="1631216"/>
          </a:xfrm>
          <a:prstGeom prst="rect">
            <a:avLst/>
          </a:prstGeom>
          <a:noFill/>
        </p:spPr>
        <p:txBody>
          <a:bodyPr wrap="square" rtlCol="0">
            <a:spAutoFit/>
          </a:bodyPr>
          <a:lstStyle/>
          <a:p>
            <a:pPr marL="285750" indent="-285750">
              <a:buFontTx/>
              <a:buChar char="-"/>
            </a:pPr>
            <a:r>
              <a:rPr lang="en-US" sz="2000" dirty="0">
                <a:solidFill>
                  <a:srgbClr val="0000FF"/>
                </a:solidFill>
              </a:rPr>
              <a:t>traverse the graph</a:t>
            </a:r>
          </a:p>
          <a:p>
            <a:pPr marL="285750" indent="-285750">
              <a:buFontTx/>
              <a:buChar char="-"/>
            </a:pPr>
            <a:r>
              <a:rPr lang="en-US" sz="2000" dirty="0">
                <a:solidFill>
                  <a:srgbClr val="0000FF"/>
                </a:solidFill>
              </a:rPr>
              <a:t>at most add 2 edges per original edge</a:t>
            </a:r>
          </a:p>
          <a:p>
            <a:pPr marL="285750" indent="-285750">
              <a:buFontTx/>
              <a:buChar char="-"/>
            </a:pPr>
            <a:r>
              <a:rPr lang="en-US" sz="2000" dirty="0" err="1">
                <a:solidFill>
                  <a:srgbClr val="0000FF"/>
                </a:solidFill>
              </a:rPr>
              <a:t>θ</a:t>
            </a:r>
            <a:r>
              <a:rPr lang="en-US" sz="2000" dirty="0">
                <a:solidFill>
                  <a:srgbClr val="0000FF"/>
                </a:solidFill>
              </a:rPr>
              <a:t>(V + E)</a:t>
            </a:r>
          </a:p>
          <a:p>
            <a:pPr marL="285750" indent="-285750">
              <a:buFontTx/>
              <a:buChar char="-"/>
            </a:pPr>
            <a:endParaRPr lang="en-US" sz="2000" dirty="0">
              <a:solidFill>
                <a:srgbClr val="0000FF"/>
              </a:solidFill>
            </a:endParaRPr>
          </a:p>
        </p:txBody>
      </p:sp>
      <p:sp>
        <p:nvSpPr>
          <p:cNvPr id="7" name="TextBox 6"/>
          <p:cNvSpPr txBox="1"/>
          <p:nvPr/>
        </p:nvSpPr>
        <p:spPr>
          <a:xfrm>
            <a:off x="4680419" y="4604879"/>
            <a:ext cx="4292746" cy="461665"/>
          </a:xfrm>
          <a:prstGeom prst="rect">
            <a:avLst/>
          </a:prstGeom>
          <a:noFill/>
        </p:spPr>
        <p:txBody>
          <a:bodyPr wrap="square" rtlCol="0">
            <a:spAutoFit/>
          </a:bodyPr>
          <a:lstStyle/>
          <a:p>
            <a:r>
              <a:rPr lang="en-US" sz="2400" dirty="0">
                <a:solidFill>
                  <a:srgbClr val="FF0000"/>
                </a:solidFill>
              </a:rPr>
              <a:t>Can we simplify this expression?</a:t>
            </a:r>
          </a:p>
        </p:txBody>
      </p:sp>
      <p:sp>
        <p:nvSpPr>
          <p:cNvPr id="8" name="Rectangle 7"/>
          <p:cNvSpPr/>
          <p:nvPr/>
        </p:nvSpPr>
        <p:spPr>
          <a:xfrm>
            <a:off x="6461225" y="4038714"/>
            <a:ext cx="1007210" cy="310631"/>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7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Ford-Fulkerson: runtime?</a:t>
            </a:r>
          </a:p>
        </p:txBody>
      </p:sp>
      <mc:AlternateContent xmlns:mc="http://schemas.openxmlformats.org/markup-compatibility/2006" xmlns:a14="http://schemas.microsoft.com/office/drawing/2010/main">
        <mc:Choice Requires="a14">
          <p:sp>
            <p:nvSpPr>
              <p:cNvPr id="5" name="TextBox 4"/>
              <p:cNvSpPr txBox="1"/>
              <p:nvPr/>
            </p:nvSpPr>
            <p:spPr>
              <a:xfrm>
                <a:off x="151853" y="2471232"/>
                <a:ext cx="5949899" cy="3046988"/>
              </a:xfrm>
              <a:prstGeom prst="rect">
                <a:avLst/>
              </a:prstGeom>
              <a:noFill/>
            </p:spPr>
            <p:txBody>
              <a:bodyPr wrap="square" rtlCol="0">
                <a:spAutoFit/>
              </a:bodyPr>
              <a:lstStyle/>
              <a:p>
                <a:r>
                  <a:rPr lang="en-US" sz="2400" dirty="0"/>
                  <a:t>Ford-Fulkerson(G, s, t)</a:t>
                </a:r>
              </a:p>
              <a:p>
                <a:r>
                  <a:rPr lang="en-US" sz="2400" dirty="0"/>
                  <a:t>   flow = 0 for all edges</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while a path exists from </a:t>
                </a:r>
                <a14:m>
                  <m:oMath xmlns:m="http://schemas.openxmlformats.org/officeDocument/2006/math">
                    <m:r>
                      <a:rPr lang="en-US" sz="2400" i="1" dirty="0" smtClean="0">
                        <a:latin typeface="Cambria Math" panose="02040503050406030204" pitchFamily="18" charset="0"/>
                      </a:rPr>
                      <m:t>𝑠</m:t>
                    </m:r>
                  </m:oMath>
                </a14:m>
                <a:r>
                  <a:rPr lang="en-US" sz="2400" dirty="0"/>
                  <a:t> to </a:t>
                </a:r>
                <a14:m>
                  <m:oMath xmlns:m="http://schemas.openxmlformats.org/officeDocument/2006/math">
                    <m:r>
                      <a:rPr lang="en-US" sz="2400" i="1" dirty="0" smtClean="0">
                        <a:latin typeface="Cambria Math" panose="02040503050406030204" pitchFamily="18" charset="0"/>
                      </a:rPr>
                      <m:t>𝑡</m:t>
                    </m:r>
                  </m:oMath>
                </a14:m>
                <a:r>
                  <a:rPr lang="en-US" sz="2400" dirty="0"/>
                  <a:t> in </a:t>
                </a:r>
                <a:r>
                  <a:rPr lang="en-US" sz="2400" dirty="0" err="1"/>
                  <a:t>G</a:t>
                </a:r>
                <a:r>
                  <a:rPr lang="en-US" sz="2400" baseline="-25000" dirty="0" err="1"/>
                  <a:t>f</a:t>
                </a:r>
                <a:endParaRPr lang="en-US" sz="2400" baseline="-25000" dirty="0"/>
              </a:p>
              <a:p>
                <a:r>
                  <a:rPr lang="en-US" sz="2400" dirty="0"/>
                  <a:t>      send as much flow along path as possible</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return flow</a:t>
                </a:r>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1853" y="2471232"/>
                <a:ext cx="5949899" cy="3046988"/>
              </a:xfrm>
              <a:prstGeom prst="rect">
                <a:avLst/>
              </a:prstGeom>
              <a:blipFill>
                <a:blip r:embed="rId2"/>
                <a:stretch>
                  <a:fillRect l="-1639" t="-1600"/>
                </a:stretch>
              </a:blipFill>
            </p:spPr>
            <p:txBody>
              <a:bodyPr/>
              <a:lstStyle/>
              <a:p>
                <a:r>
                  <a:rPr lang="en-US">
                    <a:noFill/>
                  </a:rPr>
                  <a:t> </a:t>
                </a:r>
              </a:p>
            </p:txBody>
          </p:sp>
        </mc:Fallback>
      </mc:AlternateContent>
      <p:sp>
        <p:nvSpPr>
          <p:cNvPr id="3" name="Rectangle 2"/>
          <p:cNvSpPr/>
          <p:nvPr/>
        </p:nvSpPr>
        <p:spPr>
          <a:xfrm>
            <a:off x="372731" y="3244349"/>
            <a:ext cx="3161315" cy="4555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2648" y="4349345"/>
            <a:ext cx="3161315" cy="4555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101751" y="3051072"/>
            <a:ext cx="2871413" cy="1323439"/>
          </a:xfrm>
          <a:prstGeom prst="rect">
            <a:avLst/>
          </a:prstGeom>
          <a:noFill/>
        </p:spPr>
        <p:txBody>
          <a:bodyPr wrap="square" rtlCol="0">
            <a:spAutoFit/>
          </a:bodyPr>
          <a:lstStyle/>
          <a:p>
            <a:pPr marL="285750" indent="-285750">
              <a:buFontTx/>
              <a:buChar char="-"/>
            </a:pPr>
            <a:r>
              <a:rPr lang="en-US" sz="2000" dirty="0">
                <a:solidFill>
                  <a:srgbClr val="0000FF"/>
                </a:solidFill>
              </a:rPr>
              <a:t>traverse the graph</a:t>
            </a:r>
          </a:p>
          <a:p>
            <a:pPr marL="285750" indent="-285750">
              <a:buFontTx/>
              <a:buChar char="-"/>
            </a:pPr>
            <a:r>
              <a:rPr lang="en-US" sz="2000" dirty="0">
                <a:solidFill>
                  <a:srgbClr val="0000FF"/>
                </a:solidFill>
              </a:rPr>
              <a:t>at most add 2 edges per original edge</a:t>
            </a:r>
          </a:p>
          <a:p>
            <a:pPr marL="285750" indent="-285750">
              <a:buFontTx/>
              <a:buChar char="-"/>
            </a:pPr>
            <a:r>
              <a:rPr lang="en-US" sz="2000" dirty="0">
                <a:solidFill>
                  <a:srgbClr val="0000FF"/>
                </a:solidFill>
              </a:rPr>
              <a:t>θ(V + E) = θ(E)</a:t>
            </a:r>
          </a:p>
        </p:txBody>
      </p:sp>
    </p:spTree>
    <p:extLst>
      <p:ext uri="{BB962C8B-B14F-4D97-AF65-F5344CB8AC3E}">
        <p14:creationId xmlns:p14="http://schemas.microsoft.com/office/powerpoint/2010/main" val="3807906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Ford-Fulkerson: runtime?</a:t>
            </a:r>
          </a:p>
        </p:txBody>
      </p:sp>
      <mc:AlternateContent xmlns:mc="http://schemas.openxmlformats.org/markup-compatibility/2006" xmlns:a14="http://schemas.microsoft.com/office/drawing/2010/main">
        <mc:Choice Requires="a14">
          <p:sp>
            <p:nvSpPr>
              <p:cNvPr id="5" name="TextBox 4"/>
              <p:cNvSpPr txBox="1"/>
              <p:nvPr/>
            </p:nvSpPr>
            <p:spPr>
              <a:xfrm>
                <a:off x="151853" y="2471232"/>
                <a:ext cx="5949899" cy="3046988"/>
              </a:xfrm>
              <a:prstGeom prst="rect">
                <a:avLst/>
              </a:prstGeom>
              <a:noFill/>
            </p:spPr>
            <p:txBody>
              <a:bodyPr wrap="square" rtlCol="0">
                <a:spAutoFit/>
              </a:bodyPr>
              <a:lstStyle/>
              <a:p>
                <a:r>
                  <a:rPr lang="en-US" sz="2400" dirty="0"/>
                  <a:t>Ford-Fulkerson(G, s, t)</a:t>
                </a:r>
              </a:p>
              <a:p>
                <a:r>
                  <a:rPr lang="en-US" sz="2400" dirty="0"/>
                  <a:t>   flow = 0 for all edges</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while a path exists from </a:t>
                </a:r>
                <a14:m>
                  <m:oMath xmlns:m="http://schemas.openxmlformats.org/officeDocument/2006/math">
                    <m:r>
                      <a:rPr lang="en-US" sz="2400" i="1" dirty="0" smtClean="0">
                        <a:latin typeface="Cambria Math" panose="02040503050406030204" pitchFamily="18" charset="0"/>
                      </a:rPr>
                      <m:t>𝑠</m:t>
                    </m:r>
                  </m:oMath>
                </a14:m>
                <a:r>
                  <a:rPr lang="en-US" sz="2400" dirty="0"/>
                  <a:t> to </a:t>
                </a:r>
                <a14:m>
                  <m:oMath xmlns:m="http://schemas.openxmlformats.org/officeDocument/2006/math">
                    <m:r>
                      <a:rPr lang="en-US" sz="2400" i="1" dirty="0" smtClean="0">
                        <a:latin typeface="Cambria Math" panose="02040503050406030204" pitchFamily="18" charset="0"/>
                      </a:rPr>
                      <m:t>𝑡</m:t>
                    </m:r>
                  </m:oMath>
                </a14:m>
                <a:r>
                  <a:rPr lang="en-US" sz="2400" dirty="0"/>
                  <a:t> in </a:t>
                </a:r>
                <a:r>
                  <a:rPr lang="en-US" sz="2400" dirty="0" err="1"/>
                  <a:t>G</a:t>
                </a:r>
                <a:r>
                  <a:rPr lang="en-US" sz="2400" baseline="-25000" dirty="0" err="1"/>
                  <a:t>f</a:t>
                </a:r>
                <a:endParaRPr lang="en-US" sz="2400" baseline="-25000" dirty="0"/>
              </a:p>
              <a:p>
                <a:r>
                  <a:rPr lang="en-US" sz="2400" dirty="0"/>
                  <a:t>      send as much flow along path as possible</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return flow</a:t>
                </a:r>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1853" y="2471232"/>
                <a:ext cx="5949899" cy="3046988"/>
              </a:xfrm>
              <a:prstGeom prst="rect">
                <a:avLst/>
              </a:prstGeom>
              <a:blipFill>
                <a:blip r:embed="rId2"/>
                <a:stretch>
                  <a:fillRect l="-1639" t="-1600"/>
                </a:stretch>
              </a:blipFill>
            </p:spPr>
            <p:txBody>
              <a:bodyPr/>
              <a:lstStyle/>
              <a:p>
                <a:r>
                  <a:rPr lang="en-US">
                    <a:noFill/>
                  </a:rPr>
                  <a:t> </a:t>
                </a:r>
              </a:p>
            </p:txBody>
          </p:sp>
        </mc:Fallback>
      </mc:AlternateContent>
      <p:sp>
        <p:nvSpPr>
          <p:cNvPr id="3" name="Rectangle 2"/>
          <p:cNvSpPr/>
          <p:nvPr/>
        </p:nvSpPr>
        <p:spPr>
          <a:xfrm>
            <a:off x="1159608" y="3596931"/>
            <a:ext cx="4458974" cy="4555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143167" y="3368604"/>
            <a:ext cx="2664296" cy="1015663"/>
          </a:xfrm>
          <a:prstGeom prst="rect">
            <a:avLst/>
          </a:prstGeom>
          <a:noFill/>
        </p:spPr>
        <p:txBody>
          <a:bodyPr wrap="square" rtlCol="0">
            <a:spAutoFit/>
          </a:bodyPr>
          <a:lstStyle/>
          <a:p>
            <a:pPr marL="285750" indent="-285750">
              <a:buFontTx/>
              <a:buChar char="-"/>
            </a:pPr>
            <a:r>
              <a:rPr lang="en-US" sz="2000" dirty="0">
                <a:solidFill>
                  <a:srgbClr val="0000FF"/>
                </a:solidFill>
              </a:rPr>
              <a:t>BFS or DFS</a:t>
            </a:r>
          </a:p>
          <a:p>
            <a:pPr marL="285750" indent="-285750">
              <a:buFontTx/>
              <a:buChar char="-"/>
            </a:pPr>
            <a:r>
              <a:rPr lang="en-US" sz="2000" dirty="0">
                <a:solidFill>
                  <a:srgbClr val="0000FF"/>
                </a:solidFill>
              </a:rPr>
              <a:t>O(V + E) = O(E)</a:t>
            </a:r>
          </a:p>
          <a:p>
            <a:pPr marL="285750" indent="-285750">
              <a:buFontTx/>
              <a:buChar char="-"/>
            </a:pPr>
            <a:endParaRPr lang="en-US" sz="2000" dirty="0">
              <a:solidFill>
                <a:srgbClr val="0000FF"/>
              </a:solidFill>
            </a:endParaRPr>
          </a:p>
        </p:txBody>
      </p:sp>
    </p:spTree>
    <p:extLst>
      <p:ext uri="{BB962C8B-B14F-4D97-AF65-F5344CB8AC3E}">
        <p14:creationId xmlns:p14="http://schemas.microsoft.com/office/powerpoint/2010/main" val="11926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Ford-Fulkerson: runtime?</a:t>
            </a:r>
          </a:p>
        </p:txBody>
      </p:sp>
      <mc:AlternateContent xmlns:mc="http://schemas.openxmlformats.org/markup-compatibility/2006" xmlns:a14="http://schemas.microsoft.com/office/drawing/2010/main">
        <mc:Choice Requires="a14">
          <p:sp>
            <p:nvSpPr>
              <p:cNvPr id="5" name="TextBox 4"/>
              <p:cNvSpPr txBox="1"/>
              <p:nvPr/>
            </p:nvSpPr>
            <p:spPr>
              <a:xfrm>
                <a:off x="151853" y="2471232"/>
                <a:ext cx="5949899" cy="3046988"/>
              </a:xfrm>
              <a:prstGeom prst="rect">
                <a:avLst/>
              </a:prstGeom>
              <a:noFill/>
            </p:spPr>
            <p:txBody>
              <a:bodyPr wrap="square" rtlCol="0">
                <a:spAutoFit/>
              </a:bodyPr>
              <a:lstStyle/>
              <a:p>
                <a:r>
                  <a:rPr lang="en-US" sz="2400" dirty="0"/>
                  <a:t>Ford-Fulkerson(G, s, t)</a:t>
                </a:r>
              </a:p>
              <a:p>
                <a:r>
                  <a:rPr lang="en-US" sz="2400" dirty="0"/>
                  <a:t>   flow = 0 for all edges</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while a path exists from </a:t>
                </a:r>
                <a14:m>
                  <m:oMath xmlns:m="http://schemas.openxmlformats.org/officeDocument/2006/math">
                    <m:r>
                      <a:rPr lang="en-US" sz="2400" i="1" dirty="0" smtClean="0">
                        <a:latin typeface="Cambria Math" panose="02040503050406030204" pitchFamily="18" charset="0"/>
                      </a:rPr>
                      <m:t>𝑠</m:t>
                    </m:r>
                  </m:oMath>
                </a14:m>
                <a:r>
                  <a:rPr lang="en-US" sz="2400" dirty="0"/>
                  <a:t> to </a:t>
                </a:r>
                <a14:m>
                  <m:oMath xmlns:m="http://schemas.openxmlformats.org/officeDocument/2006/math">
                    <m:r>
                      <a:rPr lang="en-US" sz="2400" i="1" dirty="0" smtClean="0">
                        <a:latin typeface="Cambria Math" panose="02040503050406030204" pitchFamily="18" charset="0"/>
                      </a:rPr>
                      <m:t>𝑡</m:t>
                    </m:r>
                    <m:r>
                      <a:rPr lang="en-US" sz="2400" i="1" dirty="0" smtClean="0">
                        <a:latin typeface="Cambria Math" panose="02040503050406030204" pitchFamily="18" charset="0"/>
                      </a:rPr>
                      <m:t> </m:t>
                    </m:r>
                  </m:oMath>
                </a14:m>
                <a:r>
                  <a:rPr lang="en-US" sz="2400" dirty="0"/>
                  <a:t>in </a:t>
                </a:r>
                <a:r>
                  <a:rPr lang="en-US" sz="2400" dirty="0" err="1"/>
                  <a:t>G</a:t>
                </a:r>
                <a:r>
                  <a:rPr lang="en-US" sz="2400" baseline="-25000" dirty="0" err="1"/>
                  <a:t>f</a:t>
                </a:r>
                <a:endParaRPr lang="en-US" sz="2400" baseline="-25000" dirty="0"/>
              </a:p>
              <a:p>
                <a:r>
                  <a:rPr lang="en-US" sz="2400" dirty="0"/>
                  <a:t>      send as much flow along path as possible</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return flow</a:t>
                </a:r>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1853" y="2471232"/>
                <a:ext cx="5949899" cy="3046988"/>
              </a:xfrm>
              <a:prstGeom prst="rect">
                <a:avLst/>
              </a:prstGeom>
              <a:blipFill>
                <a:blip r:embed="rId2"/>
                <a:stretch>
                  <a:fillRect l="-1639" t="-1600"/>
                </a:stretch>
              </a:blipFill>
            </p:spPr>
            <p:txBody>
              <a:bodyPr/>
              <a:lstStyle/>
              <a:p>
                <a:r>
                  <a:rPr lang="en-US">
                    <a:noFill/>
                  </a:rPr>
                  <a:t> </a:t>
                </a:r>
              </a:p>
            </p:txBody>
          </p:sp>
        </mc:Fallback>
      </mc:AlternateContent>
      <p:sp>
        <p:nvSpPr>
          <p:cNvPr id="3" name="Rectangle 2"/>
          <p:cNvSpPr/>
          <p:nvPr/>
        </p:nvSpPr>
        <p:spPr>
          <a:xfrm>
            <a:off x="455559" y="3604370"/>
            <a:ext cx="717855" cy="4555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87946" y="3368604"/>
            <a:ext cx="3000833" cy="1938992"/>
          </a:xfrm>
          <a:prstGeom prst="rect">
            <a:avLst/>
          </a:prstGeom>
          <a:noFill/>
        </p:spPr>
        <p:txBody>
          <a:bodyPr wrap="square" rtlCol="0">
            <a:spAutoFit/>
          </a:bodyPr>
          <a:lstStyle/>
          <a:p>
            <a:pPr marL="285750" indent="-285750">
              <a:buFontTx/>
              <a:buChar char="-"/>
            </a:pPr>
            <a:r>
              <a:rPr lang="en-US" sz="2000" dirty="0">
                <a:solidFill>
                  <a:srgbClr val="0000FF"/>
                </a:solidFill>
              </a:rPr>
              <a:t>max-flow!</a:t>
            </a:r>
          </a:p>
          <a:p>
            <a:pPr marL="285750" indent="-285750">
              <a:buFontTx/>
              <a:buChar char="-"/>
            </a:pPr>
            <a:r>
              <a:rPr lang="en-US" sz="2000" dirty="0">
                <a:solidFill>
                  <a:srgbClr val="0000FF"/>
                </a:solidFill>
              </a:rPr>
              <a:t>increases every iteration</a:t>
            </a:r>
          </a:p>
          <a:p>
            <a:pPr marL="285750" indent="-285750">
              <a:buFontTx/>
              <a:buChar char="-"/>
            </a:pPr>
            <a:r>
              <a:rPr lang="en-US" sz="2000" dirty="0">
                <a:solidFill>
                  <a:srgbClr val="0000FF"/>
                </a:solidFill>
              </a:rPr>
              <a:t>integer capacities, so integer increases</a:t>
            </a:r>
          </a:p>
          <a:p>
            <a:pPr marL="285750" indent="-285750">
              <a:buFontTx/>
              <a:buChar char="-"/>
            </a:pPr>
            <a:endParaRPr lang="en-US" sz="2000" dirty="0">
              <a:solidFill>
                <a:srgbClr val="0000FF"/>
              </a:solidFill>
            </a:endParaRPr>
          </a:p>
          <a:p>
            <a:pPr marL="285750" indent="-285750">
              <a:buFontTx/>
              <a:buChar char="-"/>
            </a:pPr>
            <a:endParaRPr lang="en-US" sz="2000" dirty="0">
              <a:solidFill>
                <a:srgbClr val="0000FF"/>
              </a:solidFill>
            </a:endParaRPr>
          </a:p>
        </p:txBody>
      </p:sp>
      <p:sp>
        <p:nvSpPr>
          <p:cNvPr id="6" name="TextBox 5"/>
          <p:cNvSpPr txBox="1"/>
          <p:nvPr/>
        </p:nvSpPr>
        <p:spPr>
          <a:xfrm>
            <a:off x="612648" y="5518220"/>
            <a:ext cx="4288080" cy="830997"/>
          </a:xfrm>
          <a:prstGeom prst="rect">
            <a:avLst/>
          </a:prstGeom>
          <a:noFill/>
        </p:spPr>
        <p:txBody>
          <a:bodyPr wrap="square" rtlCol="0">
            <a:spAutoFit/>
          </a:bodyPr>
          <a:lstStyle/>
          <a:p>
            <a:r>
              <a:rPr lang="en-US" sz="2400" dirty="0">
                <a:solidFill>
                  <a:srgbClr val="FF0000"/>
                </a:solidFill>
              </a:rPr>
              <a:t>Can we bound the number of times the loop will execute?</a:t>
            </a:r>
          </a:p>
        </p:txBody>
      </p:sp>
    </p:spTree>
    <p:extLst>
      <p:ext uri="{BB962C8B-B14F-4D97-AF65-F5344CB8AC3E}">
        <p14:creationId xmlns:p14="http://schemas.microsoft.com/office/powerpoint/2010/main" val="160462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Ford-Fulkerson: runtime?</a:t>
            </a:r>
          </a:p>
        </p:txBody>
      </p:sp>
      <mc:AlternateContent xmlns:mc="http://schemas.openxmlformats.org/markup-compatibility/2006" xmlns:a14="http://schemas.microsoft.com/office/drawing/2010/main">
        <mc:Choice Requires="a14">
          <p:sp>
            <p:nvSpPr>
              <p:cNvPr id="5" name="TextBox 4"/>
              <p:cNvSpPr txBox="1"/>
              <p:nvPr/>
            </p:nvSpPr>
            <p:spPr>
              <a:xfrm>
                <a:off x="151853" y="2471232"/>
                <a:ext cx="5949899" cy="3046988"/>
              </a:xfrm>
              <a:prstGeom prst="rect">
                <a:avLst/>
              </a:prstGeom>
              <a:noFill/>
            </p:spPr>
            <p:txBody>
              <a:bodyPr wrap="square" rtlCol="0">
                <a:spAutoFit/>
              </a:bodyPr>
              <a:lstStyle/>
              <a:p>
                <a:r>
                  <a:rPr lang="en-US" sz="2400" dirty="0"/>
                  <a:t>Ford-Fulkerson(G, s, t)</a:t>
                </a:r>
              </a:p>
              <a:p>
                <a:r>
                  <a:rPr lang="en-US" sz="2400" dirty="0"/>
                  <a:t>   flow = 0 for all edges</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while a path exists from </a:t>
                </a:r>
                <a14:m>
                  <m:oMath xmlns:m="http://schemas.openxmlformats.org/officeDocument/2006/math">
                    <m:r>
                      <a:rPr lang="en-US" sz="2400" i="1" dirty="0" smtClean="0">
                        <a:latin typeface="Cambria Math" panose="02040503050406030204" pitchFamily="18" charset="0"/>
                      </a:rPr>
                      <m:t>𝑠</m:t>
                    </m:r>
                  </m:oMath>
                </a14:m>
                <a:r>
                  <a:rPr lang="en-US" sz="2400" dirty="0"/>
                  <a:t> to </a:t>
                </a:r>
                <a14:m>
                  <m:oMath xmlns:m="http://schemas.openxmlformats.org/officeDocument/2006/math">
                    <m:r>
                      <a:rPr lang="en-US" sz="2400" i="1" dirty="0" smtClean="0">
                        <a:latin typeface="Cambria Math" panose="02040503050406030204" pitchFamily="18" charset="0"/>
                      </a:rPr>
                      <m:t>𝑡</m:t>
                    </m:r>
                    <m:r>
                      <a:rPr lang="en-US" sz="2400" i="1" dirty="0" smtClean="0">
                        <a:latin typeface="Cambria Math" panose="02040503050406030204" pitchFamily="18" charset="0"/>
                      </a:rPr>
                      <m:t> </m:t>
                    </m:r>
                  </m:oMath>
                </a14:m>
                <a:r>
                  <a:rPr lang="en-US" sz="2400" dirty="0"/>
                  <a:t>in </a:t>
                </a:r>
                <a:r>
                  <a:rPr lang="en-US" sz="2400" dirty="0" err="1"/>
                  <a:t>G</a:t>
                </a:r>
                <a:r>
                  <a:rPr lang="en-US" sz="2400" baseline="-25000" dirty="0" err="1"/>
                  <a:t>f</a:t>
                </a:r>
                <a:endParaRPr lang="en-US" sz="2400" baseline="-25000" dirty="0"/>
              </a:p>
              <a:p>
                <a:r>
                  <a:rPr lang="en-US" sz="2400" dirty="0"/>
                  <a:t>      send as much flow along path as possible</a:t>
                </a:r>
              </a:p>
              <a:p>
                <a:r>
                  <a:rPr lang="en-US" sz="2400" dirty="0"/>
                  <a:t>      </a:t>
                </a:r>
                <a:r>
                  <a:rPr lang="en-US" sz="2400" dirty="0" err="1"/>
                  <a:t>G</a:t>
                </a:r>
                <a:r>
                  <a:rPr lang="en-US" sz="2400" baseline="-25000" dirty="0" err="1"/>
                  <a:t>f</a:t>
                </a:r>
                <a:r>
                  <a:rPr lang="en-US" sz="2400" dirty="0"/>
                  <a:t> = </a:t>
                </a:r>
                <a:r>
                  <a:rPr lang="en-US" sz="2400" dirty="0" err="1"/>
                  <a:t>residualGraph</a:t>
                </a:r>
                <a:r>
                  <a:rPr lang="en-US" sz="2400" dirty="0"/>
                  <a:t>(G)</a:t>
                </a:r>
              </a:p>
              <a:p>
                <a:r>
                  <a:rPr lang="en-US" sz="2400" dirty="0"/>
                  <a:t>   return flow</a:t>
                </a:r>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1853" y="2471232"/>
                <a:ext cx="5949899" cy="3046988"/>
              </a:xfrm>
              <a:prstGeom prst="rect">
                <a:avLst/>
              </a:prstGeom>
              <a:blipFill>
                <a:blip r:embed="rId2"/>
                <a:stretch>
                  <a:fillRect l="-1639" t="-1600"/>
                </a:stretch>
              </a:blipFill>
            </p:spPr>
            <p:txBody>
              <a:bodyPr/>
              <a:lstStyle/>
              <a:p>
                <a:r>
                  <a:rPr lang="en-US">
                    <a:noFill/>
                  </a:rPr>
                  <a:t> </a:t>
                </a:r>
              </a:p>
            </p:txBody>
          </p:sp>
        </mc:Fallback>
      </mc:AlternateContent>
      <p:sp>
        <p:nvSpPr>
          <p:cNvPr id="3" name="Rectangle 2"/>
          <p:cNvSpPr/>
          <p:nvPr/>
        </p:nvSpPr>
        <p:spPr>
          <a:xfrm>
            <a:off x="455559" y="3604370"/>
            <a:ext cx="717855" cy="45558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87946" y="3368604"/>
            <a:ext cx="3000833" cy="1938992"/>
          </a:xfrm>
          <a:prstGeom prst="rect">
            <a:avLst/>
          </a:prstGeom>
          <a:noFill/>
        </p:spPr>
        <p:txBody>
          <a:bodyPr wrap="square" rtlCol="0">
            <a:spAutoFit/>
          </a:bodyPr>
          <a:lstStyle/>
          <a:p>
            <a:pPr marL="285750" indent="-285750">
              <a:buFontTx/>
              <a:buChar char="-"/>
            </a:pPr>
            <a:r>
              <a:rPr lang="en-US" sz="2000" dirty="0">
                <a:solidFill>
                  <a:srgbClr val="0000FF"/>
                </a:solidFill>
              </a:rPr>
              <a:t>max-flow!</a:t>
            </a:r>
          </a:p>
          <a:p>
            <a:pPr marL="285750" indent="-285750">
              <a:buFontTx/>
              <a:buChar char="-"/>
            </a:pPr>
            <a:r>
              <a:rPr lang="en-US" sz="2000" dirty="0">
                <a:solidFill>
                  <a:srgbClr val="0000FF"/>
                </a:solidFill>
              </a:rPr>
              <a:t>increases every iteration</a:t>
            </a:r>
          </a:p>
          <a:p>
            <a:pPr marL="285750" indent="-285750">
              <a:buFontTx/>
              <a:buChar char="-"/>
            </a:pPr>
            <a:r>
              <a:rPr lang="en-US" sz="2000" dirty="0">
                <a:solidFill>
                  <a:srgbClr val="0000FF"/>
                </a:solidFill>
              </a:rPr>
              <a:t>integer capacities, so integer increases</a:t>
            </a:r>
          </a:p>
          <a:p>
            <a:pPr marL="285750" indent="-285750">
              <a:buFontTx/>
              <a:buChar char="-"/>
            </a:pPr>
            <a:endParaRPr lang="en-US" sz="2000" dirty="0">
              <a:solidFill>
                <a:srgbClr val="0000FF"/>
              </a:solidFill>
            </a:endParaRPr>
          </a:p>
          <a:p>
            <a:pPr marL="285750" indent="-285750">
              <a:buFontTx/>
              <a:buChar char="-"/>
            </a:pPr>
            <a:endParaRPr lang="en-US" sz="2000" dirty="0">
              <a:solidFill>
                <a:srgbClr val="0000FF"/>
              </a:solidFill>
            </a:endParaRPr>
          </a:p>
        </p:txBody>
      </p:sp>
      <p:sp>
        <p:nvSpPr>
          <p:cNvPr id="6" name="TextBox 5"/>
          <p:cNvSpPr txBox="1"/>
          <p:nvPr/>
        </p:nvSpPr>
        <p:spPr>
          <a:xfrm>
            <a:off x="612648" y="5518220"/>
            <a:ext cx="4288080" cy="461665"/>
          </a:xfrm>
          <a:prstGeom prst="rect">
            <a:avLst/>
          </a:prstGeom>
          <a:noFill/>
        </p:spPr>
        <p:txBody>
          <a:bodyPr wrap="square" rtlCol="0">
            <a:spAutoFit/>
          </a:bodyPr>
          <a:lstStyle/>
          <a:p>
            <a:r>
              <a:rPr lang="en-US" sz="2400" dirty="0">
                <a:solidFill>
                  <a:srgbClr val="FF0000"/>
                </a:solidFill>
              </a:rPr>
              <a:t>Overall runtime?</a:t>
            </a:r>
          </a:p>
        </p:txBody>
      </p:sp>
      <p:sp>
        <p:nvSpPr>
          <p:cNvPr id="7" name="TextBox 6"/>
          <p:cNvSpPr txBox="1"/>
          <p:nvPr/>
        </p:nvSpPr>
        <p:spPr>
          <a:xfrm>
            <a:off x="3193238" y="5544739"/>
            <a:ext cx="2701441" cy="1200328"/>
          </a:xfrm>
          <a:prstGeom prst="rect">
            <a:avLst/>
          </a:prstGeom>
          <a:noFill/>
        </p:spPr>
        <p:txBody>
          <a:bodyPr wrap="square" rtlCol="0">
            <a:spAutoFit/>
          </a:bodyPr>
          <a:lstStyle/>
          <a:p>
            <a:r>
              <a:rPr lang="en-US" sz="2400" dirty="0">
                <a:solidFill>
                  <a:srgbClr val="0000FF"/>
                </a:solidFill>
              </a:rPr>
              <a:t>O(max-flow * E)</a:t>
            </a:r>
          </a:p>
          <a:p>
            <a:pPr marL="285750" indent="-285750">
              <a:buFontTx/>
              <a:buChar char="-"/>
            </a:pPr>
            <a:endParaRPr lang="en-US" sz="2400" dirty="0">
              <a:solidFill>
                <a:srgbClr val="0000FF"/>
              </a:solidFill>
            </a:endParaRPr>
          </a:p>
          <a:p>
            <a:pPr marL="285750" indent="-285750">
              <a:buFontTx/>
              <a:buChar char="-"/>
            </a:pPr>
            <a:endParaRPr lang="en-US" sz="2400" dirty="0">
              <a:solidFill>
                <a:srgbClr val="0000FF"/>
              </a:solidFill>
            </a:endParaRPr>
          </a:p>
        </p:txBody>
      </p:sp>
    </p:spTree>
    <p:extLst>
      <p:ext uri="{BB962C8B-B14F-4D97-AF65-F5344CB8AC3E}">
        <p14:creationId xmlns:p14="http://schemas.microsoft.com/office/powerpoint/2010/main" val="22709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E890-BD42-E71F-480E-A4EEB6D74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B70B8-EC1E-A8C6-281D-A1503EAAB32A}"/>
              </a:ext>
            </a:extLst>
          </p:cNvPr>
          <p:cNvSpPr>
            <a:spLocks noGrp="1"/>
          </p:cNvSpPr>
          <p:nvPr>
            <p:ph type="title"/>
          </p:nvPr>
        </p:nvSpPr>
        <p:spPr/>
        <p:txBody>
          <a:bodyPr/>
          <a:lstStyle/>
          <a:p>
            <a:r>
              <a:rPr lang="en-US" dirty="0"/>
              <a:t>Learning Goals</a:t>
            </a:r>
          </a:p>
        </p:txBody>
      </p:sp>
      <p:graphicFrame>
        <p:nvGraphicFramePr>
          <p:cNvPr id="7" name="Content Placeholder 2">
            <a:extLst>
              <a:ext uri="{FF2B5EF4-FFF2-40B4-BE49-F238E27FC236}">
                <a16:creationId xmlns:a16="http://schemas.microsoft.com/office/drawing/2014/main" id="{85ACC42F-E8D0-F171-F988-253728197AA1}"/>
              </a:ext>
            </a:extLst>
          </p:cNvPr>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green check mark on a black background&#10;&#10;Description automatically generated">
            <a:extLst>
              <a:ext uri="{FF2B5EF4-FFF2-40B4-BE49-F238E27FC236}">
                <a16:creationId xmlns:a16="http://schemas.microsoft.com/office/drawing/2014/main" id="{B3573B34-AD1B-9E0D-1FC3-4A92BDACEE91}"/>
              </a:ext>
            </a:extLst>
          </p:cNvPr>
          <p:cNvPicPr>
            <a:picLocks noChangeAspect="1"/>
          </p:cNvPicPr>
          <p:nvPr/>
        </p:nvPicPr>
        <p:blipFill>
          <a:blip r:embed="rId8"/>
          <a:stretch>
            <a:fillRect/>
          </a:stretch>
        </p:blipFill>
        <p:spPr>
          <a:xfrm>
            <a:off x="859910" y="2354316"/>
            <a:ext cx="934882" cy="867103"/>
          </a:xfrm>
          <a:prstGeom prst="rect">
            <a:avLst/>
          </a:prstGeom>
        </p:spPr>
      </p:pic>
      <p:pic>
        <p:nvPicPr>
          <p:cNvPr id="12" name="Picture 11" descr="A green check mark on a black background&#10;&#10;Description automatically generated">
            <a:extLst>
              <a:ext uri="{FF2B5EF4-FFF2-40B4-BE49-F238E27FC236}">
                <a16:creationId xmlns:a16="http://schemas.microsoft.com/office/drawing/2014/main" id="{B2707287-C08A-B16B-5099-77B9F633C86C}"/>
              </a:ext>
            </a:extLst>
          </p:cNvPr>
          <p:cNvPicPr>
            <a:picLocks noChangeAspect="1"/>
          </p:cNvPicPr>
          <p:nvPr/>
        </p:nvPicPr>
        <p:blipFill>
          <a:blip r:embed="rId8"/>
          <a:stretch>
            <a:fillRect/>
          </a:stretch>
        </p:blipFill>
        <p:spPr>
          <a:xfrm>
            <a:off x="5153386" y="2354315"/>
            <a:ext cx="934882" cy="867103"/>
          </a:xfrm>
          <a:prstGeom prst="rect">
            <a:avLst/>
          </a:prstGeom>
        </p:spPr>
      </p:pic>
      <p:pic>
        <p:nvPicPr>
          <p:cNvPr id="3" name="Picture 2" descr="A green check mark on a black background&#10;&#10;Description automatically generated">
            <a:extLst>
              <a:ext uri="{FF2B5EF4-FFF2-40B4-BE49-F238E27FC236}">
                <a16:creationId xmlns:a16="http://schemas.microsoft.com/office/drawing/2014/main" id="{AE48DF47-C740-46A5-3BF0-1F7FD8FDF711}"/>
              </a:ext>
            </a:extLst>
          </p:cNvPr>
          <p:cNvPicPr>
            <a:picLocks noChangeAspect="1"/>
          </p:cNvPicPr>
          <p:nvPr/>
        </p:nvPicPr>
        <p:blipFill>
          <a:blip r:embed="rId8"/>
          <a:stretch>
            <a:fillRect/>
          </a:stretch>
        </p:blipFill>
        <p:spPr>
          <a:xfrm>
            <a:off x="852130" y="4186488"/>
            <a:ext cx="934882" cy="867103"/>
          </a:xfrm>
          <a:prstGeom prst="rect">
            <a:avLst/>
          </a:prstGeom>
        </p:spPr>
      </p:pic>
      <p:sp>
        <p:nvSpPr>
          <p:cNvPr id="4" name="TextBox 3">
            <a:extLst>
              <a:ext uri="{FF2B5EF4-FFF2-40B4-BE49-F238E27FC236}">
                <a16:creationId xmlns:a16="http://schemas.microsoft.com/office/drawing/2014/main" id="{1A8595B5-77DB-EE7A-B3F6-4F5DEB5D1B5D}"/>
              </a:ext>
            </a:extLst>
          </p:cNvPr>
          <p:cNvSpPr txBox="1"/>
          <p:nvPr/>
        </p:nvSpPr>
        <p:spPr>
          <a:xfrm>
            <a:off x="1896716" y="5388114"/>
            <a:ext cx="2945422" cy="707886"/>
          </a:xfrm>
          <a:prstGeom prst="rect">
            <a:avLst/>
          </a:prstGeom>
          <a:noFill/>
        </p:spPr>
        <p:txBody>
          <a:bodyPr wrap="none" rtlCol="0">
            <a:spAutoFit/>
          </a:bodyPr>
          <a:lstStyle/>
          <a:p>
            <a:r>
              <a:rPr lang="en-US" sz="2000" dirty="0">
                <a:solidFill>
                  <a:srgbClr val="C00000"/>
                </a:solidFill>
              </a:rPr>
              <a:t>Ford-Fulkerson algorithm</a:t>
            </a:r>
          </a:p>
          <a:p>
            <a:r>
              <a:rPr lang="en-US" sz="2000" dirty="0">
                <a:solidFill>
                  <a:srgbClr val="C00000"/>
                </a:solidFill>
              </a:rPr>
              <a:t>Runs in O(max-flow*E) time</a:t>
            </a:r>
          </a:p>
        </p:txBody>
      </p:sp>
    </p:spTree>
    <p:extLst>
      <p:ext uri="{BB962C8B-B14F-4D97-AF65-F5344CB8AC3E}">
        <p14:creationId xmlns:p14="http://schemas.microsoft.com/office/powerpoint/2010/main" val="12174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networking</a:t>
            </a:r>
          </a:p>
        </p:txBody>
      </p:sp>
      <p:grpSp>
        <p:nvGrpSpPr>
          <p:cNvPr id="41" name="Group 4"/>
          <p:cNvGrpSpPr>
            <a:grpSpLocks/>
          </p:cNvGrpSpPr>
          <p:nvPr/>
        </p:nvGrpSpPr>
        <p:grpSpPr bwMode="auto">
          <a:xfrm>
            <a:off x="2538131" y="4964888"/>
            <a:ext cx="533400" cy="533400"/>
            <a:chOff x="1824" y="2736"/>
            <a:chExt cx="336" cy="336"/>
          </a:xfrm>
        </p:grpSpPr>
        <p:sp>
          <p:nvSpPr>
            <p:cNvPr id="42"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4" name="Group 7"/>
          <p:cNvGrpSpPr>
            <a:grpSpLocks/>
          </p:cNvGrpSpPr>
          <p:nvPr/>
        </p:nvGrpSpPr>
        <p:grpSpPr bwMode="auto">
          <a:xfrm>
            <a:off x="4162521" y="3783788"/>
            <a:ext cx="533400" cy="533400"/>
            <a:chOff x="1824" y="2736"/>
            <a:chExt cx="336" cy="336"/>
          </a:xfrm>
        </p:grpSpPr>
        <p:sp>
          <p:nvSpPr>
            <p:cNvPr id="45"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47" name="Group 7"/>
          <p:cNvGrpSpPr>
            <a:grpSpLocks/>
          </p:cNvGrpSpPr>
          <p:nvPr/>
        </p:nvGrpSpPr>
        <p:grpSpPr bwMode="auto">
          <a:xfrm>
            <a:off x="4138331" y="6054064"/>
            <a:ext cx="533400" cy="533400"/>
            <a:chOff x="1824" y="2736"/>
            <a:chExt cx="336" cy="336"/>
          </a:xfrm>
        </p:grpSpPr>
        <p:sp>
          <p:nvSpPr>
            <p:cNvPr id="4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0" name="Group 7"/>
          <p:cNvGrpSpPr>
            <a:grpSpLocks/>
          </p:cNvGrpSpPr>
          <p:nvPr/>
        </p:nvGrpSpPr>
        <p:grpSpPr bwMode="auto">
          <a:xfrm>
            <a:off x="5911493" y="4888688"/>
            <a:ext cx="533400" cy="533400"/>
            <a:chOff x="1824" y="2736"/>
            <a:chExt cx="336" cy="336"/>
          </a:xfrm>
        </p:grpSpPr>
        <p:sp>
          <p:nvSpPr>
            <p:cNvPr id="5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3" name="Straight Arrow Connector 52"/>
          <p:cNvCxnSpPr>
            <a:stCxn id="42" idx="7"/>
            <a:endCxn id="45" idx="3"/>
          </p:cNvCxnSpPr>
          <p:nvPr/>
        </p:nvCxnSpPr>
        <p:spPr>
          <a:xfrm flipV="1">
            <a:off x="2993416" y="4239073"/>
            <a:ext cx="1247220" cy="803930"/>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2" idx="5"/>
            <a:endCxn id="48" idx="2"/>
          </p:cNvCxnSpPr>
          <p:nvPr/>
        </p:nvCxnSpPr>
        <p:spPr>
          <a:xfrm>
            <a:off x="2993416" y="5420173"/>
            <a:ext cx="1144915" cy="90059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8" idx="6"/>
            <a:endCxn id="51" idx="3"/>
          </p:cNvCxnSpPr>
          <p:nvPr/>
        </p:nvCxnSpPr>
        <p:spPr>
          <a:xfrm flipV="1">
            <a:off x="4671731" y="5343973"/>
            <a:ext cx="1317877" cy="976791"/>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5" idx="4"/>
            <a:endCxn id="48" idx="0"/>
          </p:cNvCxnSpPr>
          <p:nvPr/>
        </p:nvCxnSpPr>
        <p:spPr>
          <a:xfrm flipH="1">
            <a:off x="4405031" y="4317188"/>
            <a:ext cx="24190" cy="1736876"/>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5" idx="5"/>
            <a:endCxn id="51" idx="1"/>
          </p:cNvCxnSpPr>
          <p:nvPr/>
        </p:nvCxnSpPr>
        <p:spPr>
          <a:xfrm>
            <a:off x="4617806" y="4239073"/>
            <a:ext cx="1371802" cy="72773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 Box 31"/>
          <p:cNvSpPr txBox="1">
            <a:spLocks noChangeArrowheads="1"/>
          </p:cNvSpPr>
          <p:nvPr/>
        </p:nvSpPr>
        <p:spPr bwMode="auto">
          <a:xfrm>
            <a:off x="2993416" y="4239073"/>
            <a:ext cx="99262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59" name="Text Box 31"/>
          <p:cNvSpPr txBox="1">
            <a:spLocks noChangeArrowheads="1"/>
          </p:cNvSpPr>
          <p:nvPr/>
        </p:nvSpPr>
        <p:spPr bwMode="auto">
          <a:xfrm>
            <a:off x="5264885" y="5714963"/>
            <a:ext cx="118000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20</a:t>
            </a:r>
            <a:r>
              <a:rPr lang="en-US" dirty="0"/>
              <a:t>/20</a:t>
            </a:r>
            <a:endParaRPr lang="en-US" kern="1200" dirty="0"/>
          </a:p>
        </p:txBody>
      </p:sp>
      <p:sp>
        <p:nvSpPr>
          <p:cNvPr id="60" name="Text Box 31"/>
          <p:cNvSpPr txBox="1">
            <a:spLocks noChangeArrowheads="1"/>
          </p:cNvSpPr>
          <p:nvPr/>
        </p:nvSpPr>
        <p:spPr bwMode="auto">
          <a:xfrm>
            <a:off x="2614331" y="5724073"/>
            <a:ext cx="1143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61" name="Text Box 31"/>
          <p:cNvSpPr txBox="1">
            <a:spLocks noChangeArrowheads="1"/>
          </p:cNvSpPr>
          <p:nvPr/>
        </p:nvSpPr>
        <p:spPr bwMode="auto">
          <a:xfrm>
            <a:off x="5129003" y="4239073"/>
            <a:ext cx="10141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62" name="Text Box 31"/>
          <p:cNvSpPr txBox="1">
            <a:spLocks noChangeArrowheads="1"/>
          </p:cNvSpPr>
          <p:nvPr/>
        </p:nvSpPr>
        <p:spPr bwMode="auto">
          <a:xfrm>
            <a:off x="4409330" y="4888688"/>
            <a:ext cx="85555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/30</a:t>
            </a:r>
            <a:endParaRPr lang="en-US" kern="1200" dirty="0"/>
          </a:p>
        </p:txBody>
      </p:sp>
      <p:sp>
        <p:nvSpPr>
          <p:cNvPr id="66" name="TextBox 65"/>
          <p:cNvSpPr txBox="1"/>
          <p:nvPr/>
        </p:nvSpPr>
        <p:spPr>
          <a:xfrm>
            <a:off x="6916786" y="4820753"/>
            <a:ext cx="1670389" cy="523220"/>
          </a:xfrm>
          <a:prstGeom prst="rect">
            <a:avLst/>
          </a:prstGeom>
          <a:noFill/>
        </p:spPr>
        <p:txBody>
          <a:bodyPr wrap="square" rtlCol="0">
            <a:spAutoFit/>
          </a:bodyPr>
          <a:lstStyle/>
          <a:p>
            <a:r>
              <a:rPr lang="en-US" sz="2800" dirty="0">
                <a:solidFill>
                  <a:srgbClr val="0000FF"/>
                </a:solidFill>
              </a:rPr>
              <a:t>30 units</a:t>
            </a:r>
          </a:p>
        </p:txBody>
      </p:sp>
      <p:sp>
        <p:nvSpPr>
          <p:cNvPr id="27" name="Content Placeholder 2"/>
          <p:cNvSpPr>
            <a:spLocks noGrp="1"/>
          </p:cNvSpPr>
          <p:nvPr>
            <p:ph sz="quarter" idx="1"/>
          </p:nvPr>
        </p:nvSpPr>
        <p:spPr>
          <a:xfrm>
            <a:off x="375025" y="1600200"/>
            <a:ext cx="7797457" cy="2348241"/>
          </a:xfrm>
        </p:spPr>
        <p:txBody>
          <a:bodyPr>
            <a:normAutofit/>
          </a:bodyPr>
          <a:lstStyle/>
          <a:p>
            <a:pPr marL="0" indent="0">
              <a:buNone/>
            </a:pPr>
            <a:r>
              <a:rPr lang="en-US" sz="2400" dirty="0"/>
              <a:t>You decide to create your own campus network:</a:t>
            </a:r>
          </a:p>
          <a:p>
            <a:pPr lvl="1"/>
            <a:r>
              <a:rPr lang="en-US" sz="2000" dirty="0"/>
              <a:t>You and three friends string together some network cables</a:t>
            </a:r>
          </a:p>
          <a:p>
            <a:pPr lvl="1"/>
            <a:r>
              <a:rPr lang="en-US" sz="2000" dirty="0"/>
              <a:t>Because of capacity (due to cable type, distance, computer, </a:t>
            </a:r>
            <a:r>
              <a:rPr lang="en-US" sz="2000" dirty="0" err="1"/>
              <a:t>etc</a:t>
            </a:r>
            <a:r>
              <a:rPr lang="en-US" sz="2000" dirty="0"/>
              <a:t>) you can only send a certain amount of data to each person</a:t>
            </a:r>
          </a:p>
          <a:p>
            <a:pPr lvl="1"/>
            <a:r>
              <a:rPr lang="en-US" sz="2000" dirty="0">
                <a:solidFill>
                  <a:srgbClr val="FF0000"/>
                </a:solidFill>
              </a:rPr>
              <a:t>What is the maximum throughput you can you send from S to T?</a:t>
            </a:r>
          </a:p>
        </p:txBody>
      </p:sp>
    </p:spTree>
    <p:extLst>
      <p:ext uri="{BB962C8B-B14F-4D97-AF65-F5344CB8AC3E}">
        <p14:creationId xmlns:p14="http://schemas.microsoft.com/office/powerpoint/2010/main" val="2380070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21BEC-88DA-B0CA-7E33-D87067C70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96B3B-BE88-524B-0E44-3987D70C75EF}"/>
              </a:ext>
            </a:extLst>
          </p:cNvPr>
          <p:cNvSpPr>
            <a:spLocks noGrp="1"/>
          </p:cNvSpPr>
          <p:nvPr>
            <p:ph type="title"/>
          </p:nvPr>
        </p:nvSpPr>
        <p:spPr/>
        <p:txBody>
          <a:bodyPr/>
          <a:lstStyle/>
          <a:p>
            <a:r>
              <a:rPr lang="en-US" dirty="0"/>
              <a:t>Algorithm idea</a:t>
            </a:r>
          </a:p>
        </p:txBody>
      </p:sp>
      <p:grpSp>
        <p:nvGrpSpPr>
          <p:cNvPr id="4" name="Group 4">
            <a:extLst>
              <a:ext uri="{FF2B5EF4-FFF2-40B4-BE49-F238E27FC236}">
                <a16:creationId xmlns:a16="http://schemas.microsoft.com/office/drawing/2014/main" id="{C3A802BB-F6CC-BED5-309D-05AB00139F97}"/>
              </a:ext>
            </a:extLst>
          </p:cNvPr>
          <p:cNvGrpSpPr>
            <a:grpSpLocks/>
          </p:cNvGrpSpPr>
          <p:nvPr/>
        </p:nvGrpSpPr>
        <p:grpSpPr bwMode="auto">
          <a:xfrm>
            <a:off x="976779" y="3895697"/>
            <a:ext cx="533400" cy="533400"/>
            <a:chOff x="1824" y="2736"/>
            <a:chExt cx="336" cy="336"/>
          </a:xfrm>
        </p:grpSpPr>
        <p:sp>
          <p:nvSpPr>
            <p:cNvPr id="5" name="Oval 5">
              <a:extLst>
                <a:ext uri="{FF2B5EF4-FFF2-40B4-BE49-F238E27FC236}">
                  <a16:creationId xmlns:a16="http://schemas.microsoft.com/office/drawing/2014/main" id="{E45257B7-43A9-5519-BD82-84344A65D76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47A5FE82-80A5-B661-AF0F-E4D170AAF5C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6970CB9A-D4D6-CC89-47DC-2AA371D332B8}"/>
              </a:ext>
            </a:extLst>
          </p:cNvPr>
          <p:cNvGrpSpPr>
            <a:grpSpLocks/>
          </p:cNvGrpSpPr>
          <p:nvPr/>
        </p:nvGrpSpPr>
        <p:grpSpPr bwMode="auto">
          <a:xfrm>
            <a:off x="2601169" y="2714597"/>
            <a:ext cx="533400" cy="533400"/>
            <a:chOff x="1824" y="2736"/>
            <a:chExt cx="336" cy="336"/>
          </a:xfrm>
        </p:grpSpPr>
        <p:sp>
          <p:nvSpPr>
            <p:cNvPr id="8" name="Oval 8">
              <a:extLst>
                <a:ext uri="{FF2B5EF4-FFF2-40B4-BE49-F238E27FC236}">
                  <a16:creationId xmlns:a16="http://schemas.microsoft.com/office/drawing/2014/main" id="{4878F739-19A3-4C8F-73C4-5595B579270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4F3349E8-6B75-2E38-9D73-D449D09692A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91A91070-1A9A-23AA-D58C-B65EE3690C77}"/>
              </a:ext>
            </a:extLst>
          </p:cNvPr>
          <p:cNvGrpSpPr>
            <a:grpSpLocks/>
          </p:cNvGrpSpPr>
          <p:nvPr/>
        </p:nvGrpSpPr>
        <p:grpSpPr bwMode="auto">
          <a:xfrm>
            <a:off x="2601169" y="4293969"/>
            <a:ext cx="533400" cy="533400"/>
            <a:chOff x="1824" y="2736"/>
            <a:chExt cx="336" cy="336"/>
          </a:xfrm>
        </p:grpSpPr>
        <p:sp>
          <p:nvSpPr>
            <p:cNvPr id="11" name="Oval 8">
              <a:extLst>
                <a:ext uri="{FF2B5EF4-FFF2-40B4-BE49-F238E27FC236}">
                  <a16:creationId xmlns:a16="http://schemas.microsoft.com/office/drawing/2014/main" id="{77FF8608-DF32-624D-4C72-31C50D45F5E8}"/>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32901D05-4F05-4D94-AE1C-99CF90B62A2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09C16A3C-DBC1-B959-BAD4-A6BCD2F73B04}"/>
              </a:ext>
            </a:extLst>
          </p:cNvPr>
          <p:cNvGrpSpPr>
            <a:grpSpLocks/>
          </p:cNvGrpSpPr>
          <p:nvPr/>
        </p:nvGrpSpPr>
        <p:grpSpPr bwMode="auto">
          <a:xfrm>
            <a:off x="7304383" y="3711682"/>
            <a:ext cx="533400" cy="533400"/>
            <a:chOff x="1824" y="2736"/>
            <a:chExt cx="336" cy="336"/>
          </a:xfrm>
        </p:grpSpPr>
        <p:sp>
          <p:nvSpPr>
            <p:cNvPr id="14" name="Oval 8">
              <a:extLst>
                <a:ext uri="{FF2B5EF4-FFF2-40B4-BE49-F238E27FC236}">
                  <a16:creationId xmlns:a16="http://schemas.microsoft.com/office/drawing/2014/main" id="{09566C99-8964-4E9C-77A9-D1A5A5BDCFD1}"/>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DAB7AA31-BF5F-B02C-711B-390DE930F65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1452841C-EABA-86FE-DF66-A8FAB6994AE1}"/>
              </a:ext>
            </a:extLst>
          </p:cNvPr>
          <p:cNvCxnSpPr>
            <a:stCxn id="5" idx="7"/>
            <a:endCxn id="8" idx="3"/>
          </p:cNvCxnSpPr>
          <p:nvPr/>
        </p:nvCxnSpPr>
        <p:spPr>
          <a:xfrm flipV="1">
            <a:off x="1432064" y="3169882"/>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CAE2B1B-169F-0208-BCFA-E3DD50BB197E}"/>
              </a:ext>
            </a:extLst>
          </p:cNvPr>
          <p:cNvCxnSpPr>
            <a:stCxn id="5" idx="5"/>
            <a:endCxn id="11" idx="2"/>
          </p:cNvCxnSpPr>
          <p:nvPr/>
        </p:nvCxnSpPr>
        <p:spPr>
          <a:xfrm>
            <a:off x="1432064" y="4350982"/>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353AE5F-3CAC-839C-8A82-E684D12D183F}"/>
              </a:ext>
            </a:extLst>
          </p:cNvPr>
          <p:cNvCxnSpPr>
            <a:stCxn id="11" idx="6"/>
            <a:endCxn id="30" idx="2"/>
          </p:cNvCxnSpPr>
          <p:nvPr/>
        </p:nvCxnSpPr>
        <p:spPr>
          <a:xfrm>
            <a:off x="3134569"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A25D18E-B431-46CB-1E00-A04D12B42410}"/>
              </a:ext>
            </a:extLst>
          </p:cNvPr>
          <p:cNvCxnSpPr>
            <a:stCxn id="8" idx="4"/>
            <a:endCxn id="11" idx="0"/>
          </p:cNvCxnSpPr>
          <p:nvPr/>
        </p:nvCxnSpPr>
        <p:spPr>
          <a:xfrm>
            <a:off x="2867869"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D2706DA-77C1-CC6E-CBAE-A387C2FF7485}"/>
              </a:ext>
            </a:extLst>
          </p:cNvPr>
          <p:cNvCxnSpPr>
            <a:stCxn id="8" idx="6"/>
            <a:endCxn id="27" idx="2"/>
          </p:cNvCxnSpPr>
          <p:nvPr/>
        </p:nvCxnSpPr>
        <p:spPr>
          <a:xfrm>
            <a:off x="3134569" y="2981297"/>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4BCE3AEC-271C-416A-406A-D95ACA531277}"/>
              </a:ext>
            </a:extLst>
          </p:cNvPr>
          <p:cNvSpPr txBox="1">
            <a:spLocks noChangeArrowheads="1"/>
          </p:cNvSpPr>
          <p:nvPr/>
        </p:nvSpPr>
        <p:spPr bwMode="auto">
          <a:xfrm>
            <a:off x="1297658" y="3169882"/>
            <a:ext cx="86473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a:extLst>
              <a:ext uri="{FF2B5EF4-FFF2-40B4-BE49-F238E27FC236}">
                <a16:creationId xmlns:a16="http://schemas.microsoft.com/office/drawing/2014/main" id="{07D6A4D9-D874-CF6D-1AAD-1514ED4B4DD0}"/>
              </a:ext>
            </a:extLst>
          </p:cNvPr>
          <p:cNvSpPr txBox="1">
            <a:spLocks noChangeArrowheads="1"/>
          </p:cNvSpPr>
          <p:nvPr/>
        </p:nvSpPr>
        <p:spPr bwMode="auto">
          <a:xfrm>
            <a:off x="3897416" y="4553896"/>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a:extLst>
              <a:ext uri="{FF2B5EF4-FFF2-40B4-BE49-F238E27FC236}">
                <a16:creationId xmlns:a16="http://schemas.microsoft.com/office/drawing/2014/main" id="{AB0EEE77-7BB5-2C8B-7FCE-6B20717A984B}"/>
              </a:ext>
            </a:extLst>
          </p:cNvPr>
          <p:cNvSpPr txBox="1">
            <a:spLocks noChangeArrowheads="1"/>
          </p:cNvSpPr>
          <p:nvPr/>
        </p:nvSpPr>
        <p:spPr bwMode="auto">
          <a:xfrm>
            <a:off x="1606814" y="4489210"/>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a:extLst>
              <a:ext uri="{FF2B5EF4-FFF2-40B4-BE49-F238E27FC236}">
                <a16:creationId xmlns:a16="http://schemas.microsoft.com/office/drawing/2014/main" id="{7982C5C9-7747-71FE-C0B2-541C6643D583}"/>
              </a:ext>
            </a:extLst>
          </p:cNvPr>
          <p:cNvSpPr txBox="1">
            <a:spLocks noChangeArrowheads="1"/>
          </p:cNvSpPr>
          <p:nvPr/>
        </p:nvSpPr>
        <p:spPr bwMode="auto">
          <a:xfrm>
            <a:off x="3731143" y="2600778"/>
            <a:ext cx="85207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a:extLst>
              <a:ext uri="{FF2B5EF4-FFF2-40B4-BE49-F238E27FC236}">
                <a16:creationId xmlns:a16="http://schemas.microsoft.com/office/drawing/2014/main" id="{2B35703B-E657-8FE2-0EB2-2D6A818BF825}"/>
              </a:ext>
            </a:extLst>
          </p:cNvPr>
          <p:cNvSpPr txBox="1">
            <a:spLocks noChangeArrowheads="1"/>
          </p:cNvSpPr>
          <p:nvPr/>
        </p:nvSpPr>
        <p:spPr bwMode="auto">
          <a:xfrm>
            <a:off x="2895479" y="3576260"/>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D0E60F4B-C7EA-142A-69EF-C90085FAE035}"/>
              </a:ext>
            </a:extLst>
          </p:cNvPr>
          <p:cNvGrpSpPr>
            <a:grpSpLocks/>
          </p:cNvGrpSpPr>
          <p:nvPr/>
        </p:nvGrpSpPr>
        <p:grpSpPr bwMode="auto">
          <a:xfrm>
            <a:off x="5321274" y="2714597"/>
            <a:ext cx="533400" cy="533400"/>
            <a:chOff x="1824" y="2736"/>
            <a:chExt cx="336" cy="336"/>
          </a:xfrm>
        </p:grpSpPr>
        <p:sp>
          <p:nvSpPr>
            <p:cNvPr id="27" name="Oval 8">
              <a:extLst>
                <a:ext uri="{FF2B5EF4-FFF2-40B4-BE49-F238E27FC236}">
                  <a16:creationId xmlns:a16="http://schemas.microsoft.com/office/drawing/2014/main" id="{998B49C0-ACC0-F945-8821-B3043DE992D1}"/>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FCB24DDB-6A44-B058-67A3-40CF98B7349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2AC7D2C0-1EB3-23BF-D809-3088D0527E8D}"/>
              </a:ext>
            </a:extLst>
          </p:cNvPr>
          <p:cNvGrpSpPr>
            <a:grpSpLocks/>
          </p:cNvGrpSpPr>
          <p:nvPr/>
        </p:nvGrpSpPr>
        <p:grpSpPr bwMode="auto">
          <a:xfrm>
            <a:off x="5321274" y="4293969"/>
            <a:ext cx="533400" cy="533400"/>
            <a:chOff x="1824" y="2736"/>
            <a:chExt cx="336" cy="336"/>
          </a:xfrm>
        </p:grpSpPr>
        <p:sp>
          <p:nvSpPr>
            <p:cNvPr id="30" name="Oval 8">
              <a:extLst>
                <a:ext uri="{FF2B5EF4-FFF2-40B4-BE49-F238E27FC236}">
                  <a16:creationId xmlns:a16="http://schemas.microsoft.com/office/drawing/2014/main" id="{883E5252-5240-602F-B398-C35138F50CE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66CAA9C8-8A9E-0470-F773-E6FDFFFE5534}"/>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4C5DC408-61D9-5F82-4E95-40939193C6C3}"/>
              </a:ext>
            </a:extLst>
          </p:cNvPr>
          <p:cNvCxnSpPr>
            <a:stCxn id="27" idx="4"/>
            <a:endCxn id="30" idx="0"/>
          </p:cNvCxnSpPr>
          <p:nvPr/>
        </p:nvCxnSpPr>
        <p:spPr>
          <a:xfrm>
            <a:off x="5587974" y="3247997"/>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178D555-AE42-26B0-C378-B63AB437D5FF}"/>
              </a:ext>
            </a:extLst>
          </p:cNvPr>
          <p:cNvCxnSpPr>
            <a:stCxn id="8" idx="5"/>
            <a:endCxn id="30" idx="1"/>
          </p:cNvCxnSpPr>
          <p:nvPr/>
        </p:nvCxnSpPr>
        <p:spPr>
          <a:xfrm>
            <a:off x="3056454" y="3169882"/>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8519530-5502-DE12-D725-4AB95BEFC6A9}"/>
              </a:ext>
            </a:extLst>
          </p:cNvPr>
          <p:cNvCxnSpPr>
            <a:stCxn id="27" idx="6"/>
            <a:endCxn id="14" idx="1"/>
          </p:cNvCxnSpPr>
          <p:nvPr/>
        </p:nvCxnSpPr>
        <p:spPr>
          <a:xfrm>
            <a:off x="5854674" y="2981297"/>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A4B6567-5FF8-5C9A-3465-810E787726E8}"/>
              </a:ext>
            </a:extLst>
          </p:cNvPr>
          <p:cNvCxnSpPr>
            <a:stCxn id="30" idx="6"/>
            <a:endCxn id="14" idx="2"/>
          </p:cNvCxnSpPr>
          <p:nvPr/>
        </p:nvCxnSpPr>
        <p:spPr>
          <a:xfrm flipV="1">
            <a:off x="5854674" y="3978382"/>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ACF19713-0335-3968-0AC3-F04CECEB18EB}"/>
              </a:ext>
            </a:extLst>
          </p:cNvPr>
          <p:cNvSpPr txBox="1">
            <a:spLocks noChangeArrowheads="1"/>
          </p:cNvSpPr>
          <p:nvPr/>
        </p:nvSpPr>
        <p:spPr bwMode="auto">
          <a:xfrm>
            <a:off x="5587974" y="3487229"/>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FA15CDB3-A8B2-86EF-4777-FED8FA49B805}"/>
              </a:ext>
            </a:extLst>
          </p:cNvPr>
          <p:cNvSpPr txBox="1">
            <a:spLocks noChangeArrowheads="1"/>
          </p:cNvSpPr>
          <p:nvPr/>
        </p:nvSpPr>
        <p:spPr bwMode="auto">
          <a:xfrm>
            <a:off x="6515366" y="2967491"/>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a:extLst>
              <a:ext uri="{FF2B5EF4-FFF2-40B4-BE49-F238E27FC236}">
                <a16:creationId xmlns:a16="http://schemas.microsoft.com/office/drawing/2014/main" id="{6E011A95-0900-7346-6B7F-463B6B9CA967}"/>
              </a:ext>
            </a:extLst>
          </p:cNvPr>
          <p:cNvSpPr txBox="1">
            <a:spLocks noChangeArrowheads="1"/>
          </p:cNvSpPr>
          <p:nvPr/>
        </p:nvSpPr>
        <p:spPr bwMode="auto">
          <a:xfrm>
            <a:off x="6507882" y="4293969"/>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a:extLst>
              <a:ext uri="{FF2B5EF4-FFF2-40B4-BE49-F238E27FC236}">
                <a16:creationId xmlns:a16="http://schemas.microsoft.com/office/drawing/2014/main" id="{4DD1980E-3114-89F8-FF19-DBC98A374E8C}"/>
              </a:ext>
            </a:extLst>
          </p:cNvPr>
          <p:cNvSpPr txBox="1">
            <a:spLocks noChangeArrowheads="1"/>
          </p:cNvSpPr>
          <p:nvPr/>
        </p:nvSpPr>
        <p:spPr bwMode="auto">
          <a:xfrm>
            <a:off x="3897416" y="3303872"/>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40" name="TextBox 39">
            <a:extLst>
              <a:ext uri="{FF2B5EF4-FFF2-40B4-BE49-F238E27FC236}">
                <a16:creationId xmlns:a16="http://schemas.microsoft.com/office/drawing/2014/main" id="{36382C73-37BD-B80D-898A-F30FD63959CE}"/>
              </a:ext>
            </a:extLst>
          </p:cNvPr>
          <p:cNvSpPr txBox="1"/>
          <p:nvPr/>
        </p:nvSpPr>
        <p:spPr>
          <a:xfrm>
            <a:off x="1606333" y="5434602"/>
            <a:ext cx="5243176" cy="461665"/>
          </a:xfrm>
          <a:prstGeom prst="rect">
            <a:avLst/>
          </a:prstGeom>
          <a:noFill/>
        </p:spPr>
        <p:txBody>
          <a:bodyPr wrap="square" rtlCol="0">
            <a:spAutoFit/>
          </a:bodyPr>
          <a:lstStyle/>
          <a:p>
            <a:r>
              <a:rPr lang="en-US" sz="2400" dirty="0"/>
              <a:t>We know there is no </a:t>
            </a:r>
            <a:r>
              <a:rPr lang="en-US" sz="2400" dirty="0">
                <a:solidFill>
                  <a:srgbClr val="1600FF"/>
                </a:solidFill>
              </a:rPr>
              <a:t>augmenting path. </a:t>
            </a:r>
            <a:endParaRPr lang="en-US" sz="2400" dirty="0">
              <a:solidFill>
                <a:srgbClr val="FF0000"/>
              </a:solidFill>
            </a:endParaRPr>
          </a:p>
        </p:txBody>
      </p:sp>
      <p:sp>
        <p:nvSpPr>
          <p:cNvPr id="33" name="TextBox 32">
            <a:extLst>
              <a:ext uri="{FF2B5EF4-FFF2-40B4-BE49-F238E27FC236}">
                <a16:creationId xmlns:a16="http://schemas.microsoft.com/office/drawing/2014/main" id="{9145CC5D-3A78-D92C-3C0C-C3200A3D4733}"/>
              </a:ext>
            </a:extLst>
          </p:cNvPr>
          <p:cNvSpPr txBox="1"/>
          <p:nvPr/>
        </p:nvSpPr>
        <p:spPr>
          <a:xfrm>
            <a:off x="6941447" y="6129916"/>
            <a:ext cx="1625037" cy="523220"/>
          </a:xfrm>
          <a:prstGeom prst="rect">
            <a:avLst/>
          </a:prstGeom>
          <a:noFill/>
          <a:ln>
            <a:solidFill>
              <a:schemeClr val="tx1"/>
            </a:solidFill>
          </a:ln>
        </p:spPr>
        <p:txBody>
          <a:bodyPr wrap="square">
            <a:spAutoFit/>
          </a:bodyPr>
          <a:lstStyle/>
          <a:p>
            <a:r>
              <a:rPr lang="en-US" sz="2800" b="1" i="1" dirty="0">
                <a:solidFill>
                  <a:srgbClr val="00B050"/>
                </a:solidFill>
                <a:highlight>
                  <a:srgbClr val="FFFF00"/>
                </a:highlight>
              </a:rPr>
              <a:t>Enter cuts</a:t>
            </a:r>
            <a:endParaRPr lang="en-US" sz="2800" dirty="0"/>
          </a:p>
        </p:txBody>
      </p:sp>
      <p:sp>
        <p:nvSpPr>
          <p:cNvPr id="35" name="TextBox 34">
            <a:extLst>
              <a:ext uri="{FF2B5EF4-FFF2-40B4-BE49-F238E27FC236}">
                <a16:creationId xmlns:a16="http://schemas.microsoft.com/office/drawing/2014/main" id="{26BA2B98-CEBD-C347-7BF2-F81A2E3EC102}"/>
              </a:ext>
            </a:extLst>
          </p:cNvPr>
          <p:cNvSpPr txBox="1"/>
          <p:nvPr/>
        </p:nvSpPr>
        <p:spPr>
          <a:xfrm>
            <a:off x="1484498" y="6093578"/>
            <a:ext cx="5692968" cy="461665"/>
          </a:xfrm>
          <a:prstGeom prst="rect">
            <a:avLst/>
          </a:prstGeom>
          <a:noFill/>
        </p:spPr>
        <p:txBody>
          <a:bodyPr wrap="square">
            <a:spAutoFit/>
          </a:bodyPr>
          <a:lstStyle/>
          <a:p>
            <a:r>
              <a:rPr lang="en-US" sz="2400" dirty="0"/>
              <a:t>How do we know the flow is </a:t>
            </a:r>
            <a:r>
              <a:rPr lang="en-US" sz="2400" dirty="0">
                <a:solidFill>
                  <a:srgbClr val="00B050"/>
                </a:solidFill>
              </a:rPr>
              <a:t>maximum?</a:t>
            </a:r>
            <a:endParaRPr lang="en-US" sz="2400" b="1" i="1" dirty="0">
              <a:solidFill>
                <a:srgbClr val="00B050"/>
              </a:solidFill>
              <a:highlight>
                <a:srgbClr val="FFFF00"/>
              </a:highlight>
            </a:endParaRPr>
          </a:p>
        </p:txBody>
      </p:sp>
      <p:sp>
        <p:nvSpPr>
          <p:cNvPr id="37" name="TextBox 36">
            <a:extLst>
              <a:ext uri="{FF2B5EF4-FFF2-40B4-BE49-F238E27FC236}">
                <a16:creationId xmlns:a16="http://schemas.microsoft.com/office/drawing/2014/main" id="{D09CBA17-3E06-C8D7-44E2-7DAADECA1BD5}"/>
              </a:ext>
            </a:extLst>
          </p:cNvPr>
          <p:cNvSpPr txBox="1"/>
          <p:nvPr/>
        </p:nvSpPr>
        <p:spPr>
          <a:xfrm>
            <a:off x="1052979" y="1776346"/>
            <a:ext cx="2894382" cy="461665"/>
          </a:xfrm>
          <a:prstGeom prst="rect">
            <a:avLst/>
          </a:prstGeom>
          <a:noFill/>
        </p:spPr>
        <p:txBody>
          <a:bodyPr wrap="none" rtlCol="0">
            <a:spAutoFit/>
          </a:bodyPr>
          <a:lstStyle/>
          <a:p>
            <a:r>
              <a:rPr lang="en-US" sz="2400" dirty="0"/>
              <a:t>Remember this graph?</a:t>
            </a:r>
          </a:p>
        </p:txBody>
      </p:sp>
    </p:spTree>
    <p:extLst>
      <p:ext uri="{BB962C8B-B14F-4D97-AF65-F5344CB8AC3E}">
        <p14:creationId xmlns:p14="http://schemas.microsoft.com/office/powerpoint/2010/main" val="39643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3" grpId="0" animBg="1"/>
      <p:bldP spid="3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Arial" charset="0"/>
              </a:rPr>
              <a:t>Cuts</a:t>
            </a:r>
          </a:p>
        </p:txBody>
      </p:sp>
      <mc:AlternateContent xmlns:mc="http://schemas.openxmlformats.org/markup-compatibility/2006" xmlns:a14="http://schemas.microsoft.com/office/drawing/2010/main">
        <mc:Choice Requires="a14">
          <p:sp>
            <p:nvSpPr>
              <p:cNvPr id="61442" name="Rectangle 3"/>
              <p:cNvSpPr>
                <a:spLocks noGrp="1" noChangeArrowheads="1"/>
              </p:cNvSpPr>
              <p:nvPr>
                <p:ph type="body" idx="1"/>
              </p:nvPr>
            </p:nvSpPr>
            <p:spPr>
              <a:xfrm>
                <a:off x="381000" y="1719263"/>
                <a:ext cx="8305800" cy="1785937"/>
              </a:xfrm>
            </p:spPr>
            <p:txBody>
              <a:bodyPr>
                <a:normAutofit/>
              </a:bodyPr>
              <a:lstStyle/>
              <a:p>
                <a:pPr marL="0" indent="0">
                  <a:buNone/>
                </a:pPr>
                <a:r>
                  <a:rPr lang="en-US" sz="2800" dirty="0"/>
                  <a:t>A cut is a partitioning of the vertices into two sets </a:t>
                </a:r>
                <a14:m>
                  <m:oMath xmlns:m="http://schemas.openxmlformats.org/officeDocument/2006/math">
                    <m:r>
                      <a:rPr lang="en-US" sz="2800" i="1" dirty="0" smtClean="0">
                        <a:latin typeface="Cambria Math" panose="02040503050406030204" pitchFamily="18" charset="0"/>
                      </a:rPr>
                      <m:t>𝑆</m:t>
                    </m:r>
                    <m:r>
                      <a:rPr lang="en-US" sz="2800" i="1" dirty="0" smtClean="0">
                        <a:latin typeface="Cambria Math" panose="02040503050406030204" pitchFamily="18" charset="0"/>
                      </a:rPr>
                      <m:t> </m:t>
                    </m:r>
                  </m:oMath>
                </a14:m>
                <a:r>
                  <a:rPr lang="en-US" sz="2800" dirty="0"/>
                  <a:t>and </a:t>
                </a:r>
                <a:br>
                  <a:rPr lang="en-US" sz="2800" dirty="0"/>
                </a:br>
                <a14:m>
                  <m:oMath xmlns:m="http://schemas.openxmlformats.org/officeDocument/2006/math">
                    <m:r>
                      <a:rPr lang="en-US" sz="2800" i="1" dirty="0" smtClean="0">
                        <a:latin typeface="Cambria Math" panose="02040503050406030204" pitchFamily="18" charset="0"/>
                      </a:rPr>
                      <m:t>𝑇</m:t>
                    </m:r>
                  </m:oMath>
                </a14:m>
                <a:r>
                  <a:rPr lang="en-US" sz="2800" dirty="0"/>
                  <a:t> </a:t>
                </a:r>
                <a14:m>
                  <m:oMath xmlns:m="http://schemas.openxmlformats.org/officeDocument/2006/math">
                    <m:r>
                      <a:rPr lang="en-US" sz="2800" i="1" dirty="0" smtClean="0">
                        <a:latin typeface="Cambria Math" panose="02040503050406030204" pitchFamily="18" charset="0"/>
                      </a:rPr>
                      <m:t>= </m:t>
                    </m:r>
                    <m:r>
                      <a:rPr lang="en-US" sz="2800" i="1" dirty="0" smtClean="0">
                        <a:latin typeface="Cambria Math" panose="02040503050406030204" pitchFamily="18" charset="0"/>
                      </a:rPr>
                      <m:t>𝑉</m:t>
                    </m:r>
                    <m:r>
                      <a:rPr lang="en-US" sz="2800" i="1" dirty="0" smtClean="0">
                        <a:latin typeface="Cambria Math" panose="02040503050406030204" pitchFamily="18" charset="0"/>
                      </a:rPr>
                      <m:t>−</m:t>
                    </m:r>
                    <m:r>
                      <a:rPr lang="en-US" sz="2800" i="1" dirty="0" smtClean="0">
                        <a:latin typeface="Cambria Math" panose="02040503050406030204" pitchFamily="18" charset="0"/>
                      </a:rPr>
                      <m:t>𝑆</m:t>
                    </m:r>
                  </m:oMath>
                </a14:m>
                <a:endParaRPr lang="en-US" sz="2800" baseline="-25000" dirty="0"/>
              </a:p>
            </p:txBody>
          </p:sp>
        </mc:Choice>
        <mc:Fallback xmlns="">
          <p:sp>
            <p:nvSpPr>
              <p:cNvPr id="61442" name="Rectangle 3"/>
              <p:cNvSpPr>
                <a:spLocks noGrp="1" noRot="1" noChangeAspect="1" noMove="1" noResize="1" noEditPoints="1" noAdjustHandles="1" noChangeArrowheads="1" noChangeShapeType="1" noTextEdit="1"/>
              </p:cNvSpPr>
              <p:nvPr>
                <p:ph type="body" idx="1"/>
              </p:nvPr>
            </p:nvSpPr>
            <p:spPr>
              <a:xfrm>
                <a:off x="381000" y="1719263"/>
                <a:ext cx="8305800" cy="1785937"/>
              </a:xfrm>
              <a:blipFill>
                <a:blip r:embed="rId2"/>
                <a:stretch>
                  <a:fillRect l="-1542" t="-3413"/>
                </a:stretch>
              </a:blipFill>
            </p:spPr>
            <p:txBody>
              <a:bodyPr/>
              <a:lstStyle/>
              <a:p>
                <a:r>
                  <a:rPr lang="en-US">
                    <a:noFill/>
                  </a:rPr>
                  <a:t> </a:t>
                </a:r>
              </a:p>
            </p:txBody>
          </p:sp>
        </mc:Fallback>
      </mc:AlternateContent>
      <p:grpSp>
        <p:nvGrpSpPr>
          <p:cNvPr id="61443" name="Group 4"/>
          <p:cNvGrpSpPr>
            <a:grpSpLocks/>
          </p:cNvGrpSpPr>
          <p:nvPr/>
        </p:nvGrpSpPr>
        <p:grpSpPr bwMode="auto">
          <a:xfrm>
            <a:off x="2362200" y="4114800"/>
            <a:ext cx="533400" cy="533400"/>
            <a:chOff x="1824" y="2736"/>
            <a:chExt cx="336" cy="336"/>
          </a:xfrm>
        </p:grpSpPr>
        <p:sp>
          <p:nvSpPr>
            <p:cNvPr id="130053"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0054"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61444" name="Group 7"/>
          <p:cNvGrpSpPr>
            <a:grpSpLocks/>
          </p:cNvGrpSpPr>
          <p:nvPr/>
        </p:nvGrpSpPr>
        <p:grpSpPr bwMode="auto">
          <a:xfrm>
            <a:off x="2362200" y="5791200"/>
            <a:ext cx="533400" cy="533400"/>
            <a:chOff x="1824" y="2736"/>
            <a:chExt cx="336" cy="336"/>
          </a:xfrm>
        </p:grpSpPr>
        <p:sp>
          <p:nvSpPr>
            <p:cNvPr id="130056"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0057"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t>B</a:t>
              </a:r>
            </a:p>
          </p:txBody>
        </p:sp>
      </p:grpSp>
      <p:grpSp>
        <p:nvGrpSpPr>
          <p:cNvPr id="61445" name="Group 10"/>
          <p:cNvGrpSpPr>
            <a:grpSpLocks/>
          </p:cNvGrpSpPr>
          <p:nvPr/>
        </p:nvGrpSpPr>
        <p:grpSpPr bwMode="auto">
          <a:xfrm>
            <a:off x="3886200" y="5791200"/>
            <a:ext cx="533400" cy="533400"/>
            <a:chOff x="1824" y="2736"/>
            <a:chExt cx="336" cy="336"/>
          </a:xfrm>
        </p:grpSpPr>
        <p:sp>
          <p:nvSpPr>
            <p:cNvPr id="130059" name="Oval 11"/>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0060" name="Text Box 12"/>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t>D</a:t>
              </a:r>
            </a:p>
          </p:txBody>
        </p:sp>
      </p:grpSp>
      <p:grpSp>
        <p:nvGrpSpPr>
          <p:cNvPr id="61446" name="Group 13"/>
          <p:cNvGrpSpPr>
            <a:grpSpLocks/>
          </p:cNvGrpSpPr>
          <p:nvPr/>
        </p:nvGrpSpPr>
        <p:grpSpPr bwMode="auto">
          <a:xfrm>
            <a:off x="3886200" y="4114800"/>
            <a:ext cx="533400" cy="533400"/>
            <a:chOff x="1824" y="2736"/>
            <a:chExt cx="336" cy="336"/>
          </a:xfrm>
        </p:grpSpPr>
        <p:sp>
          <p:nvSpPr>
            <p:cNvPr id="130062" name="Oval 14"/>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0063" name="Text Box 15"/>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t>C</a:t>
              </a:r>
            </a:p>
          </p:txBody>
        </p:sp>
      </p:grpSp>
      <p:sp>
        <p:nvSpPr>
          <p:cNvPr id="130064" name="Line 16"/>
          <p:cNvSpPr>
            <a:spLocks noChangeShapeType="1"/>
          </p:cNvSpPr>
          <p:nvPr/>
        </p:nvSpPr>
        <p:spPr bwMode="auto">
          <a:xfrm>
            <a:off x="2895600" y="6096000"/>
            <a:ext cx="990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65" name="Line 17"/>
          <p:cNvSpPr>
            <a:spLocks noChangeShapeType="1"/>
          </p:cNvSpPr>
          <p:nvPr/>
        </p:nvSpPr>
        <p:spPr bwMode="auto">
          <a:xfrm flipV="1">
            <a:off x="4191000" y="4648200"/>
            <a:ext cx="0" cy="1143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66" name="Line 18"/>
          <p:cNvSpPr>
            <a:spLocks noChangeShapeType="1"/>
          </p:cNvSpPr>
          <p:nvPr/>
        </p:nvSpPr>
        <p:spPr bwMode="auto">
          <a:xfrm flipV="1">
            <a:off x="2667000" y="4648200"/>
            <a:ext cx="0" cy="1143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67" name="Line 19"/>
          <p:cNvSpPr>
            <a:spLocks noChangeShapeType="1"/>
          </p:cNvSpPr>
          <p:nvPr/>
        </p:nvSpPr>
        <p:spPr bwMode="auto">
          <a:xfrm>
            <a:off x="2895600" y="4343400"/>
            <a:ext cx="990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68" name="Line 20"/>
          <p:cNvSpPr>
            <a:spLocks noChangeShapeType="1"/>
          </p:cNvSpPr>
          <p:nvPr/>
        </p:nvSpPr>
        <p:spPr bwMode="auto">
          <a:xfrm>
            <a:off x="2819400" y="4572000"/>
            <a:ext cx="1143000" cy="1295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69" name="Text Box 21"/>
          <p:cNvSpPr txBox="1">
            <a:spLocks noChangeArrowheads="1"/>
          </p:cNvSpPr>
          <p:nvPr/>
        </p:nvSpPr>
        <p:spPr bwMode="auto">
          <a:xfrm>
            <a:off x="2362200" y="5029200"/>
            <a:ext cx="53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4</a:t>
            </a:r>
          </a:p>
        </p:txBody>
      </p:sp>
      <p:sp>
        <p:nvSpPr>
          <p:cNvPr id="130070" name="Text Box 22"/>
          <p:cNvSpPr txBox="1">
            <a:spLocks noChangeArrowheads="1"/>
          </p:cNvSpPr>
          <p:nvPr/>
        </p:nvSpPr>
        <p:spPr bwMode="auto">
          <a:xfrm>
            <a:off x="3276600" y="3962400"/>
            <a:ext cx="53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1</a:t>
            </a:r>
          </a:p>
        </p:txBody>
      </p:sp>
      <p:sp>
        <p:nvSpPr>
          <p:cNvPr id="130071" name="Text Box 23"/>
          <p:cNvSpPr txBox="1">
            <a:spLocks noChangeArrowheads="1"/>
          </p:cNvSpPr>
          <p:nvPr/>
        </p:nvSpPr>
        <p:spPr bwMode="auto">
          <a:xfrm>
            <a:off x="4267200" y="496728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2</a:t>
            </a:r>
          </a:p>
        </p:txBody>
      </p:sp>
      <p:sp>
        <p:nvSpPr>
          <p:cNvPr id="130072" name="Text Box 24"/>
          <p:cNvSpPr txBox="1">
            <a:spLocks noChangeArrowheads="1"/>
          </p:cNvSpPr>
          <p:nvPr/>
        </p:nvSpPr>
        <p:spPr bwMode="auto">
          <a:xfrm>
            <a:off x="2819400" y="4800600"/>
            <a:ext cx="53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3</a:t>
            </a:r>
          </a:p>
        </p:txBody>
      </p:sp>
      <p:sp>
        <p:nvSpPr>
          <p:cNvPr id="130073" name="Text Box 25"/>
          <p:cNvSpPr txBox="1">
            <a:spLocks noChangeArrowheads="1"/>
          </p:cNvSpPr>
          <p:nvPr/>
        </p:nvSpPr>
        <p:spPr bwMode="auto">
          <a:xfrm>
            <a:off x="3276600" y="611028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4</a:t>
            </a:r>
          </a:p>
        </p:txBody>
      </p:sp>
      <p:grpSp>
        <p:nvGrpSpPr>
          <p:cNvPr id="61457" name="Group 26"/>
          <p:cNvGrpSpPr>
            <a:grpSpLocks/>
          </p:cNvGrpSpPr>
          <p:nvPr/>
        </p:nvGrpSpPr>
        <p:grpSpPr bwMode="auto">
          <a:xfrm>
            <a:off x="5410200" y="5791200"/>
            <a:ext cx="533400" cy="533400"/>
            <a:chOff x="1824" y="2736"/>
            <a:chExt cx="336" cy="336"/>
          </a:xfrm>
        </p:grpSpPr>
        <p:sp>
          <p:nvSpPr>
            <p:cNvPr id="130075" name="Oval 27"/>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0076" name="Text Box 28"/>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t>F</a:t>
              </a:r>
            </a:p>
          </p:txBody>
        </p:sp>
      </p:grpSp>
      <p:grpSp>
        <p:nvGrpSpPr>
          <p:cNvPr id="61458" name="Group 29"/>
          <p:cNvGrpSpPr>
            <a:grpSpLocks/>
          </p:cNvGrpSpPr>
          <p:nvPr/>
        </p:nvGrpSpPr>
        <p:grpSpPr bwMode="auto">
          <a:xfrm>
            <a:off x="5410200" y="4114800"/>
            <a:ext cx="533400" cy="533400"/>
            <a:chOff x="1824" y="2736"/>
            <a:chExt cx="336" cy="336"/>
          </a:xfrm>
        </p:grpSpPr>
        <p:sp>
          <p:nvSpPr>
            <p:cNvPr id="130078" name="Oval 30"/>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0079" name="Text Box 31"/>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t>E</a:t>
              </a:r>
            </a:p>
          </p:txBody>
        </p:sp>
      </p:grpSp>
      <p:sp>
        <p:nvSpPr>
          <p:cNvPr id="130080" name="Line 32"/>
          <p:cNvSpPr>
            <a:spLocks noChangeShapeType="1"/>
          </p:cNvSpPr>
          <p:nvPr/>
        </p:nvSpPr>
        <p:spPr bwMode="auto">
          <a:xfrm>
            <a:off x="4419600" y="6096000"/>
            <a:ext cx="990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81" name="Line 33"/>
          <p:cNvSpPr>
            <a:spLocks noChangeShapeType="1"/>
          </p:cNvSpPr>
          <p:nvPr/>
        </p:nvSpPr>
        <p:spPr bwMode="auto">
          <a:xfrm flipV="1">
            <a:off x="5715000" y="4648200"/>
            <a:ext cx="0" cy="1143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82" name="Line 34"/>
          <p:cNvSpPr>
            <a:spLocks noChangeShapeType="1"/>
          </p:cNvSpPr>
          <p:nvPr/>
        </p:nvSpPr>
        <p:spPr bwMode="auto">
          <a:xfrm>
            <a:off x="4343400" y="4572000"/>
            <a:ext cx="1143000" cy="1295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83" name="Text Box 35"/>
          <p:cNvSpPr txBox="1">
            <a:spLocks noChangeArrowheads="1"/>
          </p:cNvSpPr>
          <p:nvPr/>
        </p:nvSpPr>
        <p:spPr bwMode="auto">
          <a:xfrm>
            <a:off x="5791200" y="496728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5</a:t>
            </a:r>
          </a:p>
        </p:txBody>
      </p:sp>
      <p:sp>
        <p:nvSpPr>
          <p:cNvPr id="130084" name="Text Box 36"/>
          <p:cNvSpPr txBox="1">
            <a:spLocks noChangeArrowheads="1"/>
          </p:cNvSpPr>
          <p:nvPr/>
        </p:nvSpPr>
        <p:spPr bwMode="auto">
          <a:xfrm>
            <a:off x="4876800" y="481488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4</a:t>
            </a:r>
          </a:p>
        </p:txBody>
      </p:sp>
      <p:sp>
        <p:nvSpPr>
          <p:cNvPr id="130085" name="Text Box 37"/>
          <p:cNvSpPr txBox="1">
            <a:spLocks noChangeArrowheads="1"/>
          </p:cNvSpPr>
          <p:nvPr/>
        </p:nvSpPr>
        <p:spPr bwMode="auto">
          <a:xfrm>
            <a:off x="4800600" y="611028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6</a:t>
            </a:r>
          </a:p>
        </p:txBody>
      </p:sp>
      <p:sp>
        <p:nvSpPr>
          <p:cNvPr id="130086" name="Line 38"/>
          <p:cNvSpPr>
            <a:spLocks noChangeShapeType="1"/>
          </p:cNvSpPr>
          <p:nvPr/>
        </p:nvSpPr>
        <p:spPr bwMode="auto">
          <a:xfrm flipV="1">
            <a:off x="2819400" y="4648200"/>
            <a:ext cx="12192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30087" name="Text Box 39"/>
          <p:cNvSpPr txBox="1">
            <a:spLocks noChangeArrowheads="1"/>
          </p:cNvSpPr>
          <p:nvPr/>
        </p:nvSpPr>
        <p:spPr bwMode="auto">
          <a:xfrm>
            <a:off x="3657600" y="496728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t>4</a:t>
            </a:r>
          </a:p>
        </p:txBody>
      </p:sp>
      <p:sp>
        <p:nvSpPr>
          <p:cNvPr id="130088" name="Line 40"/>
          <p:cNvSpPr>
            <a:spLocks noChangeShapeType="1"/>
          </p:cNvSpPr>
          <p:nvPr/>
        </p:nvSpPr>
        <p:spPr bwMode="auto">
          <a:xfrm flipV="1">
            <a:off x="4800600" y="3505200"/>
            <a:ext cx="76200" cy="30480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616987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mc:AlternateContent xmlns:mc="http://schemas.openxmlformats.org/markup-compatibility/2006" xmlns:a14="http://schemas.microsoft.com/office/drawing/2010/main">
        <mc:Choice Requires="a14">
          <p:sp>
            <p:nvSpPr>
              <p:cNvPr id="43" name="Rectangle 3"/>
              <p:cNvSpPr txBox="1">
                <a:spLocks noChangeArrowheads="1"/>
              </p:cNvSpPr>
              <p:nvPr/>
            </p:nvSpPr>
            <p:spPr>
              <a:xfrm>
                <a:off x="381000" y="1719263"/>
                <a:ext cx="8305800" cy="10004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dirty="0"/>
                  <a:t>In flow graphs, we’re interested in cuts that separate </a:t>
                </a:r>
                <a14:m>
                  <m:oMath xmlns:m="http://schemas.openxmlformats.org/officeDocument/2006/math">
                    <m:r>
                      <a:rPr lang="en-US" sz="2600" i="1" dirty="0" smtClean="0">
                        <a:latin typeface="Cambria Math" panose="02040503050406030204" pitchFamily="18" charset="0"/>
                      </a:rPr>
                      <m:t>𝑠</m:t>
                    </m:r>
                  </m:oMath>
                </a14:m>
                <a:r>
                  <a:rPr lang="en-US" sz="2600" dirty="0"/>
                  <a:t> from </a:t>
                </a:r>
                <a14:m>
                  <m:oMath xmlns:m="http://schemas.openxmlformats.org/officeDocument/2006/math">
                    <m:r>
                      <a:rPr lang="en-US" sz="2600" i="1" dirty="0" smtClean="0">
                        <a:latin typeface="Cambria Math" panose="02040503050406030204" pitchFamily="18" charset="0"/>
                      </a:rPr>
                      <m:t>𝑡</m:t>
                    </m:r>
                  </m:oMath>
                </a14:m>
                <a:r>
                  <a:rPr lang="en-US" sz="2600" dirty="0"/>
                  <a:t>, that is </a:t>
                </a:r>
                <a14:m>
                  <m:oMath xmlns:m="http://schemas.openxmlformats.org/officeDocument/2006/math">
                    <m:r>
                      <a:rPr lang="en-US" sz="2600" i="1" dirty="0" smtClean="0">
                        <a:latin typeface="Cambria Math" panose="02040503050406030204" pitchFamily="18" charset="0"/>
                      </a:rPr>
                      <m:t>𝑠</m:t>
                    </m:r>
                    <m:r>
                      <a:rPr lang="en-US" sz="2600" i="1" dirty="0" smtClean="0">
                        <a:latin typeface="Cambria Math" panose="02040503050406030204" pitchFamily="18" charset="0"/>
                      </a:rPr>
                      <m:t> </m:t>
                    </m:r>
                  </m:oMath>
                </a14:m>
                <a:r>
                  <a:rPr lang="en-US" altLang="ja-JP" sz="2600" dirty="0">
                    <a:sym typeface="Symbol" charset="0"/>
                  </a:rPr>
                  <a:t> </a:t>
                </a:r>
                <a14:m>
                  <m:oMath xmlns:m="http://schemas.openxmlformats.org/officeDocument/2006/math">
                    <m:r>
                      <a:rPr lang="en-US" sz="2400" i="1" dirty="0" smtClean="0">
                        <a:latin typeface="Cambria Math" panose="02040503050406030204" pitchFamily="18" charset="0"/>
                      </a:rPr>
                      <m:t>𝑆</m:t>
                    </m:r>
                  </m:oMath>
                </a14:m>
                <a:r>
                  <a:rPr lang="en-US" altLang="ja-JP" sz="2600" dirty="0">
                    <a:sym typeface="Symbol" charset="0"/>
                  </a:rPr>
                  <a:t> and </a:t>
                </a:r>
                <a14:m>
                  <m:oMath xmlns:m="http://schemas.openxmlformats.org/officeDocument/2006/math">
                    <m:r>
                      <a:rPr lang="en-US" altLang="ja-JP" sz="2600" i="1" dirty="0" smtClean="0">
                        <a:latin typeface="Cambria Math" panose="02040503050406030204" pitchFamily="18" charset="0"/>
                        <a:sym typeface="Symbol" charset="0"/>
                      </a:rPr>
                      <m:t>𝑡</m:t>
                    </m:r>
                  </m:oMath>
                </a14:m>
                <a:r>
                  <a:rPr lang="en-US" altLang="ja-JP" sz="2600" dirty="0">
                    <a:sym typeface="Symbol" charset="0"/>
                  </a:rPr>
                  <a:t>  </a:t>
                </a:r>
                <a14:m>
                  <m:oMath xmlns:m="http://schemas.openxmlformats.org/officeDocument/2006/math">
                    <m:r>
                      <a:rPr lang="en-US" altLang="ja-JP" sz="2400" i="1" dirty="0" smtClean="0">
                        <a:latin typeface="Cambria Math" panose="02040503050406030204" pitchFamily="18" charset="0"/>
                        <a:sym typeface="Symbol" charset="0"/>
                      </a:rPr>
                      <m:t>𝑇</m:t>
                    </m:r>
                  </m:oMath>
                </a14:m>
                <a:endParaRPr lang="en-US" sz="2600" dirty="0">
                  <a:sym typeface="Symbol" charset="0"/>
                </a:endParaRPr>
              </a:p>
            </p:txBody>
          </p:sp>
        </mc:Choice>
        <mc:Fallback xmlns="">
          <p:sp>
            <p:nvSpPr>
              <p:cNvPr id="43" name="Rectangle 3"/>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3"/>
                <a:stretch>
                  <a:fillRect l="-1322" t="-5488" r="-2203" b="-4878"/>
                </a:stretch>
              </a:blipFill>
            </p:spPr>
            <p:txBody>
              <a:bodyPr/>
              <a:lstStyle/>
              <a:p>
                <a:r>
                  <a:rPr lang="en-US">
                    <a:noFill/>
                  </a:rPr>
                  <a:t> </a:t>
                </a:r>
              </a:p>
            </p:txBody>
          </p:sp>
        </mc:Fallback>
      </mc:AlternateContent>
      <p:cxnSp>
        <p:nvCxnSpPr>
          <p:cNvPr id="41" name="Straight Connector 40"/>
          <p:cNvCxnSpPr/>
          <p:nvPr/>
        </p:nvCxnSpPr>
        <p:spPr>
          <a:xfrm flipV="1">
            <a:off x="3808752" y="3865606"/>
            <a:ext cx="1" cy="2802565"/>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A6C47A25-AFBC-2FC3-7211-6C850275FA5F}"/>
              </a:ext>
            </a:extLst>
          </p:cNvPr>
          <p:cNvSpPr/>
          <p:nvPr/>
        </p:nvSpPr>
        <p:spPr>
          <a:xfrm>
            <a:off x="996154" y="3686476"/>
            <a:ext cx="2628761" cy="338809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3D425D6-1E9A-D4C4-001C-42BC49C11B87}"/>
                  </a:ext>
                </a:extLst>
              </p:cNvPr>
              <p:cNvSpPr txBox="1"/>
              <p:nvPr/>
            </p:nvSpPr>
            <p:spPr>
              <a:xfrm>
                <a:off x="1018939" y="3678972"/>
                <a:ext cx="48179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m:t>
                      </m:r>
                    </m:oMath>
                  </m:oMathPara>
                </a14:m>
                <a:endParaRPr lang="en-US" sz="2000" dirty="0"/>
              </a:p>
            </p:txBody>
          </p:sp>
        </mc:Choice>
        <mc:Fallback xmlns="">
          <p:sp>
            <p:nvSpPr>
              <p:cNvPr id="33" name="TextBox 32">
                <a:extLst>
                  <a:ext uri="{FF2B5EF4-FFF2-40B4-BE49-F238E27FC236}">
                    <a16:creationId xmlns:a16="http://schemas.microsoft.com/office/drawing/2014/main" id="{C3D425D6-1E9A-D4C4-001C-42BC49C11B87}"/>
                  </a:ext>
                </a:extLst>
              </p:cNvPr>
              <p:cNvSpPr txBox="1">
                <a:spLocks noRot="1" noChangeAspect="1" noMove="1" noResize="1" noEditPoints="1" noAdjustHandles="1" noChangeArrowheads="1" noChangeShapeType="1" noTextEdit="1"/>
              </p:cNvSpPr>
              <p:nvPr/>
            </p:nvSpPr>
            <p:spPr>
              <a:xfrm>
                <a:off x="1018939" y="3678972"/>
                <a:ext cx="481799" cy="523220"/>
              </a:xfrm>
              <a:prstGeom prst="rect">
                <a:avLst/>
              </a:prstGeom>
              <a:blipFill>
                <a:blip r:embed="rId4"/>
                <a:stretch>
                  <a:fillRect/>
                </a:stretch>
              </a:blipFill>
            </p:spPr>
            <p:txBody>
              <a:bodyPr/>
              <a:lstStyle/>
              <a:p>
                <a:r>
                  <a:rPr lang="en-US">
                    <a:noFill/>
                  </a:rPr>
                  <a:t> </a:t>
                </a:r>
              </a:p>
            </p:txBody>
          </p:sp>
        </mc:Fallback>
      </mc:AlternateContent>
      <p:sp>
        <p:nvSpPr>
          <p:cNvPr id="34" name="Oval 33">
            <a:extLst>
              <a:ext uri="{FF2B5EF4-FFF2-40B4-BE49-F238E27FC236}">
                <a16:creationId xmlns:a16="http://schemas.microsoft.com/office/drawing/2014/main" id="{3A39649F-7955-C4B8-185B-5E74F4C0D748}"/>
              </a:ext>
            </a:extLst>
          </p:cNvPr>
          <p:cNvSpPr/>
          <p:nvPr/>
        </p:nvSpPr>
        <p:spPr>
          <a:xfrm>
            <a:off x="4826484" y="3734391"/>
            <a:ext cx="3404190" cy="32695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E4B2C86-F239-E611-83F2-1DF7E82FF89B}"/>
                  </a:ext>
                </a:extLst>
              </p:cNvPr>
              <p:cNvSpPr txBox="1"/>
              <p:nvPr/>
            </p:nvSpPr>
            <p:spPr>
              <a:xfrm>
                <a:off x="7642708" y="3660929"/>
                <a:ext cx="5051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𝑇</m:t>
                      </m:r>
                    </m:oMath>
                  </m:oMathPara>
                </a14:m>
                <a:endParaRPr lang="en-US" sz="2000" dirty="0"/>
              </a:p>
            </p:txBody>
          </p:sp>
        </mc:Choice>
        <mc:Fallback xmlns="">
          <p:sp>
            <p:nvSpPr>
              <p:cNvPr id="35" name="TextBox 34">
                <a:extLst>
                  <a:ext uri="{FF2B5EF4-FFF2-40B4-BE49-F238E27FC236}">
                    <a16:creationId xmlns:a16="http://schemas.microsoft.com/office/drawing/2014/main" id="{BE4B2C86-F239-E611-83F2-1DF7E82FF89B}"/>
                  </a:ext>
                </a:extLst>
              </p:cNvPr>
              <p:cNvSpPr txBox="1">
                <a:spLocks noRot="1" noChangeAspect="1" noMove="1" noResize="1" noEditPoints="1" noAdjustHandles="1" noChangeArrowheads="1" noChangeShapeType="1" noTextEdit="1"/>
              </p:cNvSpPr>
              <p:nvPr/>
            </p:nvSpPr>
            <p:spPr>
              <a:xfrm>
                <a:off x="7642708" y="3660929"/>
                <a:ext cx="505138"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913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animBg="1"/>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ECEB-B0A1-1CF3-016F-3C462B90B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C3026-32E2-CAAA-883E-5A0F0C7D981C}"/>
              </a:ext>
            </a:extLst>
          </p:cNvPr>
          <p:cNvSpPr>
            <a:spLocks noGrp="1"/>
          </p:cNvSpPr>
          <p:nvPr>
            <p:ph type="title"/>
          </p:nvPr>
        </p:nvSpPr>
        <p:spPr/>
        <p:txBody>
          <a:bodyPr/>
          <a:lstStyle/>
          <a:p>
            <a:r>
              <a:rPr lang="en-US" dirty="0"/>
              <a:t>Flow across cuts</a:t>
            </a:r>
          </a:p>
        </p:txBody>
      </p:sp>
      <p:grpSp>
        <p:nvGrpSpPr>
          <p:cNvPr id="4" name="Group 4">
            <a:extLst>
              <a:ext uri="{FF2B5EF4-FFF2-40B4-BE49-F238E27FC236}">
                <a16:creationId xmlns:a16="http://schemas.microsoft.com/office/drawing/2014/main" id="{6A9075BA-F2DB-2F33-CC31-7185B69109E5}"/>
              </a:ext>
            </a:extLst>
          </p:cNvPr>
          <p:cNvGrpSpPr>
            <a:grpSpLocks/>
          </p:cNvGrpSpPr>
          <p:nvPr/>
        </p:nvGrpSpPr>
        <p:grpSpPr bwMode="auto">
          <a:xfrm>
            <a:off x="1137218" y="5475069"/>
            <a:ext cx="533400" cy="533400"/>
            <a:chOff x="1824" y="2736"/>
            <a:chExt cx="336" cy="336"/>
          </a:xfrm>
        </p:grpSpPr>
        <p:sp>
          <p:nvSpPr>
            <p:cNvPr id="5" name="Oval 5">
              <a:extLst>
                <a:ext uri="{FF2B5EF4-FFF2-40B4-BE49-F238E27FC236}">
                  <a16:creationId xmlns:a16="http://schemas.microsoft.com/office/drawing/2014/main" id="{48876111-8D41-1C52-AA9C-E92F47623BBF}"/>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C9CFB54C-3676-3E6A-EF5E-49D4D2C3419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11540CF6-50A8-DAE0-6ACA-1F0C7EF3A4E0}"/>
              </a:ext>
            </a:extLst>
          </p:cNvPr>
          <p:cNvGrpSpPr>
            <a:grpSpLocks/>
          </p:cNvGrpSpPr>
          <p:nvPr/>
        </p:nvGrpSpPr>
        <p:grpSpPr bwMode="auto">
          <a:xfrm>
            <a:off x="2761608" y="4293969"/>
            <a:ext cx="533400" cy="533400"/>
            <a:chOff x="1824" y="2736"/>
            <a:chExt cx="336" cy="336"/>
          </a:xfrm>
        </p:grpSpPr>
        <p:sp>
          <p:nvSpPr>
            <p:cNvPr id="8" name="Oval 8">
              <a:extLst>
                <a:ext uri="{FF2B5EF4-FFF2-40B4-BE49-F238E27FC236}">
                  <a16:creationId xmlns:a16="http://schemas.microsoft.com/office/drawing/2014/main" id="{AD01605C-AE55-9180-28AF-A6B6DE9A91D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F0699644-C652-2AA9-F556-3DB7EE88399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FD65A332-A534-B59B-83A0-D560F4B7DE00}"/>
              </a:ext>
            </a:extLst>
          </p:cNvPr>
          <p:cNvGrpSpPr>
            <a:grpSpLocks/>
          </p:cNvGrpSpPr>
          <p:nvPr/>
        </p:nvGrpSpPr>
        <p:grpSpPr bwMode="auto">
          <a:xfrm>
            <a:off x="2761608" y="5873341"/>
            <a:ext cx="533400" cy="533400"/>
            <a:chOff x="1824" y="2736"/>
            <a:chExt cx="336" cy="336"/>
          </a:xfrm>
        </p:grpSpPr>
        <p:sp>
          <p:nvSpPr>
            <p:cNvPr id="11" name="Oval 8">
              <a:extLst>
                <a:ext uri="{FF2B5EF4-FFF2-40B4-BE49-F238E27FC236}">
                  <a16:creationId xmlns:a16="http://schemas.microsoft.com/office/drawing/2014/main" id="{0593314C-0431-8BC9-B972-8BA61377667E}"/>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01F75193-5042-2E48-4786-E0C3937FDDB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E354288B-6330-4F68-48EE-55DA9CC9105E}"/>
              </a:ext>
            </a:extLst>
          </p:cNvPr>
          <p:cNvGrpSpPr>
            <a:grpSpLocks/>
          </p:cNvGrpSpPr>
          <p:nvPr/>
        </p:nvGrpSpPr>
        <p:grpSpPr bwMode="auto">
          <a:xfrm>
            <a:off x="7464822" y="5291054"/>
            <a:ext cx="533400" cy="533400"/>
            <a:chOff x="1824" y="2736"/>
            <a:chExt cx="336" cy="336"/>
          </a:xfrm>
        </p:grpSpPr>
        <p:sp>
          <p:nvSpPr>
            <p:cNvPr id="14" name="Oval 8">
              <a:extLst>
                <a:ext uri="{FF2B5EF4-FFF2-40B4-BE49-F238E27FC236}">
                  <a16:creationId xmlns:a16="http://schemas.microsoft.com/office/drawing/2014/main" id="{4162B082-AB9E-1F0A-0979-856C8D209C9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C5B8AAE0-D7BF-CCE5-9F9D-B3C841E075B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85EB6750-D80D-139D-CD17-5196863868AE}"/>
              </a:ext>
            </a:extLst>
          </p:cNvPr>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7BB491B-64BD-ED3D-B3ED-2036D4B5EB07}"/>
              </a:ext>
            </a:extLst>
          </p:cNvPr>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DC822B7-0880-719C-758F-C84734710D96}"/>
              </a:ext>
            </a:extLst>
          </p:cNvPr>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E85E6D3-3DE9-3D9F-9A22-57C813452625}"/>
              </a:ext>
            </a:extLst>
          </p:cNvPr>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55DB61B-849E-41C5-DEAF-E8DDEC26D0A3}"/>
              </a:ext>
            </a:extLst>
          </p:cNvPr>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A885A33A-DC4B-A7AD-D436-21C1DCFBEA4F}"/>
              </a:ext>
            </a:extLst>
          </p:cNvPr>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a:extLst>
              <a:ext uri="{FF2B5EF4-FFF2-40B4-BE49-F238E27FC236}">
                <a16:creationId xmlns:a16="http://schemas.microsoft.com/office/drawing/2014/main" id="{280F8B84-A53F-8087-EEED-B468F3C36C87}"/>
              </a:ext>
            </a:extLst>
          </p:cNvPr>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a:extLst>
              <a:ext uri="{FF2B5EF4-FFF2-40B4-BE49-F238E27FC236}">
                <a16:creationId xmlns:a16="http://schemas.microsoft.com/office/drawing/2014/main" id="{FAA341DD-195D-5F56-4622-4F007BD99535}"/>
              </a:ext>
            </a:extLst>
          </p:cNvPr>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a:extLst>
              <a:ext uri="{FF2B5EF4-FFF2-40B4-BE49-F238E27FC236}">
                <a16:creationId xmlns:a16="http://schemas.microsoft.com/office/drawing/2014/main" id="{5D23AEE4-6741-1BAD-3B71-C692841A69A5}"/>
              </a:ext>
            </a:extLst>
          </p:cNvPr>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a:extLst>
              <a:ext uri="{FF2B5EF4-FFF2-40B4-BE49-F238E27FC236}">
                <a16:creationId xmlns:a16="http://schemas.microsoft.com/office/drawing/2014/main" id="{AA48F73B-DEE9-984D-78AE-07322AC99585}"/>
              </a:ext>
            </a:extLst>
          </p:cNvPr>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41F1B0C4-B78B-7771-25EE-7C1B947AF2A8}"/>
              </a:ext>
            </a:extLst>
          </p:cNvPr>
          <p:cNvGrpSpPr>
            <a:grpSpLocks/>
          </p:cNvGrpSpPr>
          <p:nvPr/>
        </p:nvGrpSpPr>
        <p:grpSpPr bwMode="auto">
          <a:xfrm>
            <a:off x="5481713" y="4293969"/>
            <a:ext cx="533400" cy="533400"/>
            <a:chOff x="1824" y="2736"/>
            <a:chExt cx="336" cy="336"/>
          </a:xfrm>
        </p:grpSpPr>
        <p:sp>
          <p:nvSpPr>
            <p:cNvPr id="27" name="Oval 8">
              <a:extLst>
                <a:ext uri="{FF2B5EF4-FFF2-40B4-BE49-F238E27FC236}">
                  <a16:creationId xmlns:a16="http://schemas.microsoft.com/office/drawing/2014/main" id="{1C91E6FA-7DBB-2530-1602-94B14FBC320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3C42BCF4-8453-8080-EF1C-21E7788C170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8F9FF393-D498-CFE7-CE23-E58C6509501B}"/>
              </a:ext>
            </a:extLst>
          </p:cNvPr>
          <p:cNvGrpSpPr>
            <a:grpSpLocks/>
          </p:cNvGrpSpPr>
          <p:nvPr/>
        </p:nvGrpSpPr>
        <p:grpSpPr bwMode="auto">
          <a:xfrm>
            <a:off x="5481713" y="5873341"/>
            <a:ext cx="533400" cy="533400"/>
            <a:chOff x="1824" y="2736"/>
            <a:chExt cx="336" cy="336"/>
          </a:xfrm>
        </p:grpSpPr>
        <p:sp>
          <p:nvSpPr>
            <p:cNvPr id="30" name="Oval 8">
              <a:extLst>
                <a:ext uri="{FF2B5EF4-FFF2-40B4-BE49-F238E27FC236}">
                  <a16:creationId xmlns:a16="http://schemas.microsoft.com/office/drawing/2014/main" id="{5962E89E-9744-6EA0-4570-C99858D1D121}"/>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92105AC2-F6B3-DF0A-F2DE-1CD12F4A558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CE3CCFBB-346E-A25C-B90D-B49B357A70A0}"/>
              </a:ext>
            </a:extLst>
          </p:cNvPr>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C86FE29-633A-B19F-4183-0BEA27FB47DB}"/>
              </a:ext>
            </a:extLst>
          </p:cNvPr>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6C3AEE0-EABA-2F01-A4FB-49A214D6FC47}"/>
              </a:ext>
            </a:extLst>
          </p:cNvPr>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809BBBF-AC06-CE39-4030-E3984FB33921}"/>
              </a:ext>
            </a:extLst>
          </p:cNvPr>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903D6AEB-1042-12B8-F643-F960E2E531F9}"/>
              </a:ext>
            </a:extLst>
          </p:cNvPr>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90B2713C-C5E8-88A1-E493-373F9E9E7C3B}"/>
              </a:ext>
            </a:extLst>
          </p:cNvPr>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a:extLst>
              <a:ext uri="{FF2B5EF4-FFF2-40B4-BE49-F238E27FC236}">
                <a16:creationId xmlns:a16="http://schemas.microsoft.com/office/drawing/2014/main" id="{DBEE5BF5-4D99-1556-E90F-B9D7C072BD41}"/>
              </a:ext>
            </a:extLst>
          </p:cNvPr>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a:extLst>
              <a:ext uri="{FF2B5EF4-FFF2-40B4-BE49-F238E27FC236}">
                <a16:creationId xmlns:a16="http://schemas.microsoft.com/office/drawing/2014/main" id="{D0E6194B-0A82-9C52-2811-F7AC4EEDC007}"/>
              </a:ext>
            </a:extLst>
          </p:cNvPr>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mc:AlternateContent xmlns:mc="http://schemas.openxmlformats.org/markup-compatibility/2006" xmlns:a14="http://schemas.microsoft.com/office/drawing/2010/main">
        <mc:Choice Requires="a14">
          <p:sp>
            <p:nvSpPr>
              <p:cNvPr id="43" name="Rectangle 3">
                <a:extLst>
                  <a:ext uri="{FF2B5EF4-FFF2-40B4-BE49-F238E27FC236}">
                    <a16:creationId xmlns:a16="http://schemas.microsoft.com/office/drawing/2014/main" id="{DB0CD026-AA3A-FC21-3A50-4F0D6A24BE69}"/>
                  </a:ext>
                </a:extLst>
              </p:cNvPr>
              <p:cNvSpPr txBox="1">
                <a:spLocks noChangeArrowheads="1"/>
              </p:cNvSpPr>
              <p:nvPr/>
            </p:nvSpPr>
            <p:spPr>
              <a:xfrm>
                <a:off x="381000" y="1719263"/>
                <a:ext cx="8305800" cy="10004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dirty="0"/>
                  <a:t>In flow graphs, we’re interested in cuts that separate </a:t>
                </a:r>
                <a14:m>
                  <m:oMath xmlns:m="http://schemas.openxmlformats.org/officeDocument/2006/math">
                    <m:r>
                      <a:rPr lang="en-US" sz="2600" i="1" dirty="0" smtClean="0">
                        <a:latin typeface="Cambria Math" panose="02040503050406030204" pitchFamily="18" charset="0"/>
                      </a:rPr>
                      <m:t>𝑠</m:t>
                    </m:r>
                  </m:oMath>
                </a14:m>
                <a:r>
                  <a:rPr lang="en-US" sz="2600" dirty="0"/>
                  <a:t> from </a:t>
                </a:r>
                <a14:m>
                  <m:oMath xmlns:m="http://schemas.openxmlformats.org/officeDocument/2006/math">
                    <m:r>
                      <a:rPr lang="en-US" sz="2600" i="1" dirty="0" smtClean="0">
                        <a:latin typeface="Cambria Math" panose="02040503050406030204" pitchFamily="18" charset="0"/>
                      </a:rPr>
                      <m:t>𝑡</m:t>
                    </m:r>
                  </m:oMath>
                </a14:m>
                <a:r>
                  <a:rPr lang="en-US" sz="2600" dirty="0"/>
                  <a:t>, that is </a:t>
                </a:r>
                <a14:m>
                  <m:oMath xmlns:m="http://schemas.openxmlformats.org/officeDocument/2006/math">
                    <m:r>
                      <a:rPr lang="en-US" sz="2600" i="1" dirty="0" smtClean="0">
                        <a:latin typeface="Cambria Math" panose="02040503050406030204" pitchFamily="18" charset="0"/>
                      </a:rPr>
                      <m:t>𝑠</m:t>
                    </m:r>
                    <m:r>
                      <a:rPr lang="en-US" sz="2600" i="1" dirty="0" smtClean="0">
                        <a:latin typeface="Cambria Math" panose="02040503050406030204" pitchFamily="18" charset="0"/>
                      </a:rPr>
                      <m:t> </m:t>
                    </m:r>
                  </m:oMath>
                </a14:m>
                <a:r>
                  <a:rPr lang="en-US" altLang="ja-JP" sz="2600" dirty="0">
                    <a:sym typeface="Symbol" charset="0"/>
                  </a:rPr>
                  <a:t> </a:t>
                </a:r>
                <a14:m>
                  <m:oMath xmlns:m="http://schemas.openxmlformats.org/officeDocument/2006/math">
                    <m:r>
                      <a:rPr lang="en-US" sz="2400" i="1" dirty="0" smtClean="0">
                        <a:latin typeface="Cambria Math" panose="02040503050406030204" pitchFamily="18" charset="0"/>
                      </a:rPr>
                      <m:t>𝑆</m:t>
                    </m:r>
                  </m:oMath>
                </a14:m>
                <a:r>
                  <a:rPr lang="en-US" altLang="ja-JP" sz="2600" dirty="0">
                    <a:sym typeface="Symbol" charset="0"/>
                  </a:rPr>
                  <a:t> and </a:t>
                </a:r>
                <a14:m>
                  <m:oMath xmlns:m="http://schemas.openxmlformats.org/officeDocument/2006/math">
                    <m:r>
                      <a:rPr lang="en-US" altLang="ja-JP" sz="2600" i="1" dirty="0" smtClean="0">
                        <a:latin typeface="Cambria Math" panose="02040503050406030204" pitchFamily="18" charset="0"/>
                        <a:sym typeface="Symbol" charset="0"/>
                      </a:rPr>
                      <m:t>𝑡</m:t>
                    </m:r>
                  </m:oMath>
                </a14:m>
                <a:r>
                  <a:rPr lang="en-US" altLang="ja-JP" sz="2600" dirty="0">
                    <a:sym typeface="Symbol" charset="0"/>
                  </a:rPr>
                  <a:t>  </a:t>
                </a:r>
                <a14:m>
                  <m:oMath xmlns:m="http://schemas.openxmlformats.org/officeDocument/2006/math">
                    <m:r>
                      <a:rPr lang="en-US" altLang="ja-JP" sz="2400" i="1" dirty="0" smtClean="0">
                        <a:latin typeface="Cambria Math" panose="02040503050406030204" pitchFamily="18" charset="0"/>
                        <a:sym typeface="Symbol" charset="0"/>
                      </a:rPr>
                      <m:t>𝑇</m:t>
                    </m:r>
                  </m:oMath>
                </a14:m>
                <a:endParaRPr lang="en-US" sz="2600" dirty="0">
                  <a:sym typeface="Symbol" charset="0"/>
                </a:endParaRPr>
              </a:p>
            </p:txBody>
          </p:sp>
        </mc:Choice>
        <mc:Fallback xmlns="">
          <p:sp>
            <p:nvSpPr>
              <p:cNvPr id="43" name="Rectangle 3">
                <a:extLst>
                  <a:ext uri="{FF2B5EF4-FFF2-40B4-BE49-F238E27FC236}">
                    <a16:creationId xmlns:a16="http://schemas.microsoft.com/office/drawing/2014/main" id="{DB0CD026-AA3A-FC21-3A50-4F0D6A24BE69}"/>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3"/>
                <a:stretch>
                  <a:fillRect l="-1322" t="-5488" r="-2203"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97EFFCA-9D78-40EE-0A18-93C478CB672A}"/>
                  </a:ext>
                </a:extLst>
              </p:cNvPr>
              <p:cNvSpPr txBox="1"/>
              <p:nvPr/>
            </p:nvSpPr>
            <p:spPr>
              <a:xfrm>
                <a:off x="1018939" y="3678972"/>
                <a:ext cx="48179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m:t>
                      </m:r>
                    </m:oMath>
                  </m:oMathPara>
                </a14:m>
                <a:endParaRPr lang="en-US" sz="2000" dirty="0"/>
              </a:p>
            </p:txBody>
          </p:sp>
        </mc:Choice>
        <mc:Fallback xmlns="">
          <p:sp>
            <p:nvSpPr>
              <p:cNvPr id="33" name="TextBox 32">
                <a:extLst>
                  <a:ext uri="{FF2B5EF4-FFF2-40B4-BE49-F238E27FC236}">
                    <a16:creationId xmlns:a16="http://schemas.microsoft.com/office/drawing/2014/main" id="{097EFFCA-9D78-40EE-0A18-93C478CB672A}"/>
                  </a:ext>
                </a:extLst>
              </p:cNvPr>
              <p:cNvSpPr txBox="1">
                <a:spLocks noRot="1" noChangeAspect="1" noMove="1" noResize="1" noEditPoints="1" noAdjustHandles="1" noChangeArrowheads="1" noChangeShapeType="1" noTextEdit="1"/>
              </p:cNvSpPr>
              <p:nvPr/>
            </p:nvSpPr>
            <p:spPr>
              <a:xfrm>
                <a:off x="1018939" y="3678972"/>
                <a:ext cx="48179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97A9C36-77A7-7841-4A42-FAE5214EABF2}"/>
                  </a:ext>
                </a:extLst>
              </p:cNvPr>
              <p:cNvSpPr txBox="1"/>
              <p:nvPr/>
            </p:nvSpPr>
            <p:spPr>
              <a:xfrm>
                <a:off x="7642708" y="3660929"/>
                <a:ext cx="5051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𝑇</m:t>
                      </m:r>
                    </m:oMath>
                  </m:oMathPara>
                </a14:m>
                <a:endParaRPr lang="en-US" sz="2000" dirty="0"/>
              </a:p>
            </p:txBody>
          </p:sp>
        </mc:Choice>
        <mc:Fallback xmlns="">
          <p:sp>
            <p:nvSpPr>
              <p:cNvPr id="35" name="TextBox 34">
                <a:extLst>
                  <a:ext uri="{FF2B5EF4-FFF2-40B4-BE49-F238E27FC236}">
                    <a16:creationId xmlns:a16="http://schemas.microsoft.com/office/drawing/2014/main" id="{897A9C36-77A7-7841-4A42-FAE5214EABF2}"/>
                  </a:ext>
                </a:extLst>
              </p:cNvPr>
              <p:cNvSpPr txBox="1">
                <a:spLocks noRot="1" noChangeAspect="1" noMove="1" noResize="1" noEditPoints="1" noAdjustHandles="1" noChangeArrowheads="1" noChangeShapeType="1" noTextEdit="1"/>
              </p:cNvSpPr>
              <p:nvPr/>
            </p:nvSpPr>
            <p:spPr>
              <a:xfrm>
                <a:off x="7642708" y="3660929"/>
                <a:ext cx="505138"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9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52EF9-CBC8-F861-0AE2-D9BBB07B5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05684-CD18-9CA2-A86E-BA82C25E3CBC}"/>
              </a:ext>
            </a:extLst>
          </p:cNvPr>
          <p:cNvSpPr>
            <a:spLocks noGrp="1"/>
          </p:cNvSpPr>
          <p:nvPr>
            <p:ph type="title"/>
          </p:nvPr>
        </p:nvSpPr>
        <p:spPr/>
        <p:txBody>
          <a:bodyPr/>
          <a:lstStyle/>
          <a:p>
            <a:r>
              <a:rPr lang="en-US" dirty="0"/>
              <a:t>Flow across cuts</a:t>
            </a:r>
          </a:p>
        </p:txBody>
      </p:sp>
      <p:grpSp>
        <p:nvGrpSpPr>
          <p:cNvPr id="4" name="Group 4">
            <a:extLst>
              <a:ext uri="{FF2B5EF4-FFF2-40B4-BE49-F238E27FC236}">
                <a16:creationId xmlns:a16="http://schemas.microsoft.com/office/drawing/2014/main" id="{5B31D39C-D5C7-4D6D-C111-554E21E4B264}"/>
              </a:ext>
            </a:extLst>
          </p:cNvPr>
          <p:cNvGrpSpPr>
            <a:grpSpLocks/>
          </p:cNvGrpSpPr>
          <p:nvPr/>
        </p:nvGrpSpPr>
        <p:grpSpPr bwMode="auto">
          <a:xfrm>
            <a:off x="1137218" y="5475069"/>
            <a:ext cx="533400" cy="533400"/>
            <a:chOff x="1824" y="2736"/>
            <a:chExt cx="336" cy="336"/>
          </a:xfrm>
        </p:grpSpPr>
        <p:sp>
          <p:nvSpPr>
            <p:cNvPr id="5" name="Oval 5">
              <a:extLst>
                <a:ext uri="{FF2B5EF4-FFF2-40B4-BE49-F238E27FC236}">
                  <a16:creationId xmlns:a16="http://schemas.microsoft.com/office/drawing/2014/main" id="{BBB9F82E-9F73-F5C8-7CE9-849DCB340F18}"/>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25A84C18-7BEA-6DDB-D65A-CCF8081B351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FA010122-E9D7-DC47-5870-0D130DEE9D4A}"/>
              </a:ext>
            </a:extLst>
          </p:cNvPr>
          <p:cNvGrpSpPr>
            <a:grpSpLocks/>
          </p:cNvGrpSpPr>
          <p:nvPr/>
        </p:nvGrpSpPr>
        <p:grpSpPr bwMode="auto">
          <a:xfrm>
            <a:off x="2761608" y="4293969"/>
            <a:ext cx="533400" cy="533400"/>
            <a:chOff x="1824" y="2736"/>
            <a:chExt cx="336" cy="336"/>
          </a:xfrm>
        </p:grpSpPr>
        <p:sp>
          <p:nvSpPr>
            <p:cNvPr id="8" name="Oval 8">
              <a:extLst>
                <a:ext uri="{FF2B5EF4-FFF2-40B4-BE49-F238E27FC236}">
                  <a16:creationId xmlns:a16="http://schemas.microsoft.com/office/drawing/2014/main" id="{6B3C8FE3-9469-3BFF-98AA-DB1BA7BCFDB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5F9CBA73-103B-E3CE-F0FC-D225640E4EA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81C04B15-C0AB-0D7E-5960-4A4327B7262D}"/>
              </a:ext>
            </a:extLst>
          </p:cNvPr>
          <p:cNvGrpSpPr>
            <a:grpSpLocks/>
          </p:cNvGrpSpPr>
          <p:nvPr/>
        </p:nvGrpSpPr>
        <p:grpSpPr bwMode="auto">
          <a:xfrm>
            <a:off x="2761608" y="5873341"/>
            <a:ext cx="533400" cy="533400"/>
            <a:chOff x="1824" y="2736"/>
            <a:chExt cx="336" cy="336"/>
          </a:xfrm>
        </p:grpSpPr>
        <p:sp>
          <p:nvSpPr>
            <p:cNvPr id="11" name="Oval 8">
              <a:extLst>
                <a:ext uri="{FF2B5EF4-FFF2-40B4-BE49-F238E27FC236}">
                  <a16:creationId xmlns:a16="http://schemas.microsoft.com/office/drawing/2014/main" id="{1061DE73-31A7-6D60-FE26-B685B0BAEB4A}"/>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005EC482-F9EB-AA12-1CC9-57C042102C0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2AD64CFA-8E2E-59F7-AB16-3022CA78C75A}"/>
              </a:ext>
            </a:extLst>
          </p:cNvPr>
          <p:cNvGrpSpPr>
            <a:grpSpLocks/>
          </p:cNvGrpSpPr>
          <p:nvPr/>
        </p:nvGrpSpPr>
        <p:grpSpPr bwMode="auto">
          <a:xfrm>
            <a:off x="7464822" y="5291054"/>
            <a:ext cx="533400" cy="533400"/>
            <a:chOff x="1824" y="2736"/>
            <a:chExt cx="336" cy="336"/>
          </a:xfrm>
        </p:grpSpPr>
        <p:sp>
          <p:nvSpPr>
            <p:cNvPr id="14" name="Oval 8">
              <a:extLst>
                <a:ext uri="{FF2B5EF4-FFF2-40B4-BE49-F238E27FC236}">
                  <a16:creationId xmlns:a16="http://schemas.microsoft.com/office/drawing/2014/main" id="{B5BE25E3-AC42-BAFF-B8AF-1CC854F941C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D8314BCB-B526-5F4A-11AE-FBA527C616D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9E005CE0-DC9B-6986-63D8-5A2AF2C6B5D3}"/>
              </a:ext>
            </a:extLst>
          </p:cNvPr>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56D3FEB-1CC9-709A-8ED4-55E4F953C87F}"/>
              </a:ext>
            </a:extLst>
          </p:cNvPr>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5BB4C0B-8976-445E-021B-A87EDFA98BC2}"/>
              </a:ext>
            </a:extLst>
          </p:cNvPr>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B9EACA2-25C9-0CC7-A7DF-0772060880FC}"/>
              </a:ext>
            </a:extLst>
          </p:cNvPr>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03346FD-83E6-657D-45C5-2FC47DD182AA}"/>
              </a:ext>
            </a:extLst>
          </p:cNvPr>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826A1F22-6D71-6C39-0C57-20C17BAC7142}"/>
              </a:ext>
            </a:extLst>
          </p:cNvPr>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a:extLst>
              <a:ext uri="{FF2B5EF4-FFF2-40B4-BE49-F238E27FC236}">
                <a16:creationId xmlns:a16="http://schemas.microsoft.com/office/drawing/2014/main" id="{7A14EE30-35E1-AEAE-E2B9-08FBB41850BB}"/>
              </a:ext>
            </a:extLst>
          </p:cNvPr>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a:extLst>
              <a:ext uri="{FF2B5EF4-FFF2-40B4-BE49-F238E27FC236}">
                <a16:creationId xmlns:a16="http://schemas.microsoft.com/office/drawing/2014/main" id="{362BA408-F19F-FAA7-EDD3-CC7E7A3D3F8E}"/>
              </a:ext>
            </a:extLst>
          </p:cNvPr>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a:extLst>
              <a:ext uri="{FF2B5EF4-FFF2-40B4-BE49-F238E27FC236}">
                <a16:creationId xmlns:a16="http://schemas.microsoft.com/office/drawing/2014/main" id="{CD0186EF-39D1-B329-BDA9-9B9F8B781392}"/>
              </a:ext>
            </a:extLst>
          </p:cNvPr>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a:extLst>
              <a:ext uri="{FF2B5EF4-FFF2-40B4-BE49-F238E27FC236}">
                <a16:creationId xmlns:a16="http://schemas.microsoft.com/office/drawing/2014/main" id="{F1260558-A8ED-053F-51B1-373EBC8F1891}"/>
              </a:ext>
            </a:extLst>
          </p:cNvPr>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FE667004-029D-3E71-FC91-058CAABF21D0}"/>
              </a:ext>
            </a:extLst>
          </p:cNvPr>
          <p:cNvGrpSpPr>
            <a:grpSpLocks/>
          </p:cNvGrpSpPr>
          <p:nvPr/>
        </p:nvGrpSpPr>
        <p:grpSpPr bwMode="auto">
          <a:xfrm>
            <a:off x="5481713" y="4293969"/>
            <a:ext cx="533400" cy="533400"/>
            <a:chOff x="1824" y="2736"/>
            <a:chExt cx="336" cy="336"/>
          </a:xfrm>
        </p:grpSpPr>
        <p:sp>
          <p:nvSpPr>
            <p:cNvPr id="27" name="Oval 8">
              <a:extLst>
                <a:ext uri="{FF2B5EF4-FFF2-40B4-BE49-F238E27FC236}">
                  <a16:creationId xmlns:a16="http://schemas.microsoft.com/office/drawing/2014/main" id="{896B3DA7-B4E4-BF3E-CBA4-BB4A92B2772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E9586E55-30D1-B2B1-3A1B-011922546A5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7801823D-85EE-A46F-93E1-17E57AB24922}"/>
              </a:ext>
            </a:extLst>
          </p:cNvPr>
          <p:cNvGrpSpPr>
            <a:grpSpLocks/>
          </p:cNvGrpSpPr>
          <p:nvPr/>
        </p:nvGrpSpPr>
        <p:grpSpPr bwMode="auto">
          <a:xfrm>
            <a:off x="5481713" y="5873341"/>
            <a:ext cx="533400" cy="533400"/>
            <a:chOff x="1824" y="2736"/>
            <a:chExt cx="336" cy="336"/>
          </a:xfrm>
        </p:grpSpPr>
        <p:sp>
          <p:nvSpPr>
            <p:cNvPr id="30" name="Oval 8">
              <a:extLst>
                <a:ext uri="{FF2B5EF4-FFF2-40B4-BE49-F238E27FC236}">
                  <a16:creationId xmlns:a16="http://schemas.microsoft.com/office/drawing/2014/main" id="{A0C71FEF-D3D2-5CD3-1382-3564D3D4535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A4330941-078A-547E-F123-05B406B88D4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16DD971F-43EC-21F9-4524-9DBDB0E554FA}"/>
              </a:ext>
            </a:extLst>
          </p:cNvPr>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F94E3184-3087-5736-490C-32E73A6A44C0}"/>
              </a:ext>
            </a:extLst>
          </p:cNvPr>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0268B22-E4D4-63EA-284B-160986941B8F}"/>
              </a:ext>
            </a:extLst>
          </p:cNvPr>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BB683C7A-31E7-515E-B84A-EC0ABCB7D182}"/>
              </a:ext>
            </a:extLst>
          </p:cNvPr>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ECA0ECF6-CE6A-A54E-F516-E242691D0795}"/>
              </a:ext>
            </a:extLst>
          </p:cNvPr>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88AC6489-3AA9-075E-EF9D-896196922BFF}"/>
              </a:ext>
            </a:extLst>
          </p:cNvPr>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a:extLst>
              <a:ext uri="{FF2B5EF4-FFF2-40B4-BE49-F238E27FC236}">
                <a16:creationId xmlns:a16="http://schemas.microsoft.com/office/drawing/2014/main" id="{9A5A34BE-84DE-CDFF-0ADF-0CE4EF6A6985}"/>
              </a:ext>
            </a:extLst>
          </p:cNvPr>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a:extLst>
              <a:ext uri="{FF2B5EF4-FFF2-40B4-BE49-F238E27FC236}">
                <a16:creationId xmlns:a16="http://schemas.microsoft.com/office/drawing/2014/main" id="{A6A9422E-FF73-8C56-3A1A-DDAEEE396E06}"/>
              </a:ext>
            </a:extLst>
          </p:cNvPr>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mc:AlternateContent xmlns:mc="http://schemas.openxmlformats.org/markup-compatibility/2006" xmlns:a14="http://schemas.microsoft.com/office/drawing/2010/main">
        <mc:Choice Requires="a14">
          <p:sp>
            <p:nvSpPr>
              <p:cNvPr id="43" name="Rectangle 3">
                <a:extLst>
                  <a:ext uri="{FF2B5EF4-FFF2-40B4-BE49-F238E27FC236}">
                    <a16:creationId xmlns:a16="http://schemas.microsoft.com/office/drawing/2014/main" id="{68069A77-29EF-6918-247A-72CD2FA642D0}"/>
                  </a:ext>
                </a:extLst>
              </p:cNvPr>
              <p:cNvSpPr txBox="1">
                <a:spLocks noChangeArrowheads="1"/>
              </p:cNvSpPr>
              <p:nvPr/>
            </p:nvSpPr>
            <p:spPr>
              <a:xfrm>
                <a:off x="381000" y="1719263"/>
                <a:ext cx="8305800" cy="10004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dirty="0"/>
                  <a:t>In flow graphs, we’re interested in cuts that separate </a:t>
                </a:r>
                <a14:m>
                  <m:oMath xmlns:m="http://schemas.openxmlformats.org/officeDocument/2006/math">
                    <m:r>
                      <a:rPr lang="en-US" sz="2600" i="1" dirty="0" smtClean="0">
                        <a:latin typeface="Cambria Math" panose="02040503050406030204" pitchFamily="18" charset="0"/>
                      </a:rPr>
                      <m:t>𝑠</m:t>
                    </m:r>
                  </m:oMath>
                </a14:m>
                <a:r>
                  <a:rPr lang="en-US" sz="2600" dirty="0"/>
                  <a:t> from </a:t>
                </a:r>
                <a14:m>
                  <m:oMath xmlns:m="http://schemas.openxmlformats.org/officeDocument/2006/math">
                    <m:r>
                      <a:rPr lang="en-US" sz="2600" i="1" dirty="0" smtClean="0">
                        <a:latin typeface="Cambria Math" panose="02040503050406030204" pitchFamily="18" charset="0"/>
                      </a:rPr>
                      <m:t>𝑡</m:t>
                    </m:r>
                  </m:oMath>
                </a14:m>
                <a:r>
                  <a:rPr lang="en-US" sz="2600" dirty="0"/>
                  <a:t>, that is </a:t>
                </a:r>
                <a14:m>
                  <m:oMath xmlns:m="http://schemas.openxmlformats.org/officeDocument/2006/math">
                    <m:r>
                      <a:rPr lang="en-US" sz="2600" i="1" dirty="0" smtClean="0">
                        <a:latin typeface="Cambria Math" panose="02040503050406030204" pitchFamily="18" charset="0"/>
                      </a:rPr>
                      <m:t>𝑠</m:t>
                    </m:r>
                    <m:r>
                      <a:rPr lang="en-US" sz="2600" i="1" dirty="0" smtClean="0">
                        <a:latin typeface="Cambria Math" panose="02040503050406030204" pitchFamily="18" charset="0"/>
                      </a:rPr>
                      <m:t> </m:t>
                    </m:r>
                  </m:oMath>
                </a14:m>
                <a:r>
                  <a:rPr lang="en-US" altLang="ja-JP" sz="2600" dirty="0">
                    <a:sym typeface="Symbol" charset="0"/>
                  </a:rPr>
                  <a:t> </a:t>
                </a:r>
                <a14:m>
                  <m:oMath xmlns:m="http://schemas.openxmlformats.org/officeDocument/2006/math">
                    <m:r>
                      <a:rPr lang="en-US" sz="2400" i="1" dirty="0" smtClean="0">
                        <a:latin typeface="Cambria Math" panose="02040503050406030204" pitchFamily="18" charset="0"/>
                      </a:rPr>
                      <m:t>𝑆</m:t>
                    </m:r>
                  </m:oMath>
                </a14:m>
                <a:r>
                  <a:rPr lang="en-US" altLang="ja-JP" sz="2600" dirty="0">
                    <a:sym typeface="Symbol" charset="0"/>
                  </a:rPr>
                  <a:t> and </a:t>
                </a:r>
                <a14:m>
                  <m:oMath xmlns:m="http://schemas.openxmlformats.org/officeDocument/2006/math">
                    <m:r>
                      <a:rPr lang="en-US" altLang="ja-JP" sz="2600" i="1" dirty="0" smtClean="0">
                        <a:latin typeface="Cambria Math" panose="02040503050406030204" pitchFamily="18" charset="0"/>
                        <a:sym typeface="Symbol" charset="0"/>
                      </a:rPr>
                      <m:t>𝑡</m:t>
                    </m:r>
                  </m:oMath>
                </a14:m>
                <a:r>
                  <a:rPr lang="en-US" altLang="ja-JP" sz="2600" dirty="0">
                    <a:sym typeface="Symbol" charset="0"/>
                  </a:rPr>
                  <a:t>  </a:t>
                </a:r>
                <a14:m>
                  <m:oMath xmlns:m="http://schemas.openxmlformats.org/officeDocument/2006/math">
                    <m:r>
                      <a:rPr lang="en-US" altLang="ja-JP" sz="2400" i="1" dirty="0" smtClean="0">
                        <a:latin typeface="Cambria Math" panose="02040503050406030204" pitchFamily="18" charset="0"/>
                        <a:sym typeface="Symbol" charset="0"/>
                      </a:rPr>
                      <m:t>𝑇</m:t>
                    </m:r>
                  </m:oMath>
                </a14:m>
                <a:endParaRPr lang="en-US" sz="2600" dirty="0">
                  <a:sym typeface="Symbol" charset="0"/>
                </a:endParaRPr>
              </a:p>
            </p:txBody>
          </p:sp>
        </mc:Choice>
        <mc:Fallback xmlns="">
          <p:sp>
            <p:nvSpPr>
              <p:cNvPr id="43" name="Rectangle 3">
                <a:extLst>
                  <a:ext uri="{FF2B5EF4-FFF2-40B4-BE49-F238E27FC236}">
                    <a16:creationId xmlns:a16="http://schemas.microsoft.com/office/drawing/2014/main" id="{68069A77-29EF-6918-247A-72CD2FA642D0}"/>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3"/>
                <a:stretch>
                  <a:fillRect l="-1322" t="-5488" r="-2203"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8A766DD-6F35-0025-7DD0-F3883334C9BD}"/>
                  </a:ext>
                </a:extLst>
              </p:cNvPr>
              <p:cNvSpPr txBox="1"/>
              <p:nvPr/>
            </p:nvSpPr>
            <p:spPr>
              <a:xfrm>
                <a:off x="1018939" y="3678972"/>
                <a:ext cx="48179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m:t>
                      </m:r>
                    </m:oMath>
                  </m:oMathPara>
                </a14:m>
                <a:endParaRPr lang="en-US" sz="2000" dirty="0"/>
              </a:p>
            </p:txBody>
          </p:sp>
        </mc:Choice>
        <mc:Fallback xmlns="">
          <p:sp>
            <p:nvSpPr>
              <p:cNvPr id="33" name="TextBox 32">
                <a:extLst>
                  <a:ext uri="{FF2B5EF4-FFF2-40B4-BE49-F238E27FC236}">
                    <a16:creationId xmlns:a16="http://schemas.microsoft.com/office/drawing/2014/main" id="{88A766DD-6F35-0025-7DD0-F3883334C9BD}"/>
                  </a:ext>
                </a:extLst>
              </p:cNvPr>
              <p:cNvSpPr txBox="1">
                <a:spLocks noRot="1" noChangeAspect="1" noMove="1" noResize="1" noEditPoints="1" noAdjustHandles="1" noChangeArrowheads="1" noChangeShapeType="1" noTextEdit="1"/>
              </p:cNvSpPr>
              <p:nvPr/>
            </p:nvSpPr>
            <p:spPr>
              <a:xfrm>
                <a:off x="1018939" y="3678972"/>
                <a:ext cx="48179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2D924D0-5C67-8529-77E5-3AD1C11D3E65}"/>
                  </a:ext>
                </a:extLst>
              </p:cNvPr>
              <p:cNvSpPr txBox="1"/>
              <p:nvPr/>
            </p:nvSpPr>
            <p:spPr>
              <a:xfrm>
                <a:off x="7642708" y="3660929"/>
                <a:ext cx="5051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𝑇</m:t>
                      </m:r>
                    </m:oMath>
                  </m:oMathPara>
                </a14:m>
                <a:endParaRPr lang="en-US" sz="2000" dirty="0"/>
              </a:p>
            </p:txBody>
          </p:sp>
        </mc:Choice>
        <mc:Fallback xmlns="">
          <p:sp>
            <p:nvSpPr>
              <p:cNvPr id="35" name="TextBox 34">
                <a:extLst>
                  <a:ext uri="{FF2B5EF4-FFF2-40B4-BE49-F238E27FC236}">
                    <a16:creationId xmlns:a16="http://schemas.microsoft.com/office/drawing/2014/main" id="{92D924D0-5C67-8529-77E5-3AD1C11D3E65}"/>
                  </a:ext>
                </a:extLst>
              </p:cNvPr>
              <p:cNvSpPr txBox="1">
                <a:spLocks noRot="1" noChangeAspect="1" noMove="1" noResize="1" noEditPoints="1" noAdjustHandles="1" noChangeArrowheads="1" noChangeShapeType="1" noTextEdit="1"/>
              </p:cNvSpPr>
              <p:nvPr/>
            </p:nvSpPr>
            <p:spPr>
              <a:xfrm>
                <a:off x="7642708" y="3660929"/>
                <a:ext cx="50513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49D2635-952F-979A-9B7A-222E20A08C02}"/>
                  </a:ext>
                </a:extLst>
              </p:cNvPr>
              <p:cNvSpPr txBox="1"/>
              <p:nvPr/>
            </p:nvSpPr>
            <p:spPr>
              <a:xfrm>
                <a:off x="2392614" y="2875200"/>
                <a:ext cx="4691580" cy="461665"/>
              </a:xfrm>
              <a:prstGeom prst="rect">
                <a:avLst/>
              </a:prstGeom>
              <a:noFill/>
            </p:spPr>
            <p:txBody>
              <a:bodyPr wrap="square" rtlCol="0">
                <a:spAutoFit/>
              </a:bodyPr>
              <a:lstStyle/>
              <a:p>
                <a:r>
                  <a:rPr lang="en-US" sz="2400" dirty="0">
                    <a:solidFill>
                      <a:srgbClr val="FF0000"/>
                    </a:solidFill>
                  </a:rPr>
                  <a:t>Is this an </a:t>
                </a:r>
                <a14:m>
                  <m:oMath xmlns:m="http://schemas.openxmlformats.org/officeDocument/2006/math">
                    <m:r>
                      <a:rPr lang="en-US" sz="2400" i="1" dirty="0" smtClean="0">
                        <a:solidFill>
                          <a:srgbClr val="FF0000"/>
                        </a:solidFill>
                        <a:latin typeface="Cambria Math" panose="02040503050406030204" pitchFamily="18" charset="0"/>
                      </a:rPr>
                      <m:t>𝑠</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𝑡</m:t>
                    </m:r>
                  </m:oMath>
                </a14:m>
                <a:r>
                  <a:rPr lang="en-US" sz="2400" dirty="0">
                    <a:solidFill>
                      <a:srgbClr val="FF0000"/>
                    </a:solidFill>
                  </a:rPr>
                  <a:t> – cut?</a:t>
                </a:r>
              </a:p>
            </p:txBody>
          </p:sp>
        </mc:Choice>
        <mc:Fallback xmlns="">
          <p:sp>
            <p:nvSpPr>
              <p:cNvPr id="37" name="TextBox 36">
                <a:extLst>
                  <a:ext uri="{FF2B5EF4-FFF2-40B4-BE49-F238E27FC236}">
                    <a16:creationId xmlns:a16="http://schemas.microsoft.com/office/drawing/2014/main" id="{949D2635-952F-979A-9B7A-222E20A08C02}"/>
                  </a:ext>
                </a:extLst>
              </p:cNvPr>
              <p:cNvSpPr txBox="1">
                <a:spLocks noRot="1" noChangeAspect="1" noMove="1" noResize="1" noEditPoints="1" noAdjustHandles="1" noChangeArrowheads="1" noChangeShapeType="1" noTextEdit="1"/>
              </p:cNvSpPr>
              <p:nvPr/>
            </p:nvSpPr>
            <p:spPr>
              <a:xfrm>
                <a:off x="2392614" y="2875200"/>
                <a:ext cx="4691580" cy="461665"/>
              </a:xfrm>
              <a:prstGeom prst="rect">
                <a:avLst/>
              </a:prstGeom>
              <a:blipFill>
                <a:blip r:embed="rId6"/>
                <a:stretch>
                  <a:fillRect l="-1948"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2922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AFA49-9454-3478-37B1-EFC9E7950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88996-FBF5-4B94-DE8A-A79A135695FF}"/>
              </a:ext>
            </a:extLst>
          </p:cNvPr>
          <p:cNvSpPr>
            <a:spLocks noGrp="1"/>
          </p:cNvSpPr>
          <p:nvPr>
            <p:ph type="title"/>
          </p:nvPr>
        </p:nvSpPr>
        <p:spPr/>
        <p:txBody>
          <a:bodyPr/>
          <a:lstStyle/>
          <a:p>
            <a:r>
              <a:rPr lang="en-US" dirty="0"/>
              <a:t>Flow across cuts</a:t>
            </a:r>
          </a:p>
        </p:txBody>
      </p:sp>
      <p:grpSp>
        <p:nvGrpSpPr>
          <p:cNvPr id="4" name="Group 4">
            <a:extLst>
              <a:ext uri="{FF2B5EF4-FFF2-40B4-BE49-F238E27FC236}">
                <a16:creationId xmlns:a16="http://schemas.microsoft.com/office/drawing/2014/main" id="{7A55A3DF-8ACB-E463-C7A3-DA05C3E7F9C9}"/>
              </a:ext>
            </a:extLst>
          </p:cNvPr>
          <p:cNvGrpSpPr>
            <a:grpSpLocks/>
          </p:cNvGrpSpPr>
          <p:nvPr/>
        </p:nvGrpSpPr>
        <p:grpSpPr bwMode="auto">
          <a:xfrm>
            <a:off x="1137218" y="5475069"/>
            <a:ext cx="533400" cy="533400"/>
            <a:chOff x="1824" y="2736"/>
            <a:chExt cx="336" cy="336"/>
          </a:xfrm>
        </p:grpSpPr>
        <p:sp>
          <p:nvSpPr>
            <p:cNvPr id="5" name="Oval 5">
              <a:extLst>
                <a:ext uri="{FF2B5EF4-FFF2-40B4-BE49-F238E27FC236}">
                  <a16:creationId xmlns:a16="http://schemas.microsoft.com/office/drawing/2014/main" id="{8EF93964-56E7-9677-27C4-FB9BD26B8D3A}"/>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8F739DDC-CAD1-A4E2-7AFF-4F6B7F2A141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05EDC0EA-1A64-345A-18F5-A156DB583AFF}"/>
              </a:ext>
            </a:extLst>
          </p:cNvPr>
          <p:cNvGrpSpPr>
            <a:grpSpLocks/>
          </p:cNvGrpSpPr>
          <p:nvPr/>
        </p:nvGrpSpPr>
        <p:grpSpPr bwMode="auto">
          <a:xfrm>
            <a:off x="2761608" y="4293969"/>
            <a:ext cx="533400" cy="533400"/>
            <a:chOff x="1824" y="2736"/>
            <a:chExt cx="336" cy="336"/>
          </a:xfrm>
        </p:grpSpPr>
        <p:sp>
          <p:nvSpPr>
            <p:cNvPr id="8" name="Oval 8">
              <a:extLst>
                <a:ext uri="{FF2B5EF4-FFF2-40B4-BE49-F238E27FC236}">
                  <a16:creationId xmlns:a16="http://schemas.microsoft.com/office/drawing/2014/main" id="{D84D872B-0109-EA3A-C87D-7501854A1A65}"/>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88174E45-8A2C-2F57-72CF-831418E0F90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8E5C8AA5-E1C4-5E55-78A4-075EC035926E}"/>
              </a:ext>
            </a:extLst>
          </p:cNvPr>
          <p:cNvGrpSpPr>
            <a:grpSpLocks/>
          </p:cNvGrpSpPr>
          <p:nvPr/>
        </p:nvGrpSpPr>
        <p:grpSpPr bwMode="auto">
          <a:xfrm>
            <a:off x="2761608" y="5873341"/>
            <a:ext cx="533400" cy="533400"/>
            <a:chOff x="1824" y="2736"/>
            <a:chExt cx="336" cy="336"/>
          </a:xfrm>
        </p:grpSpPr>
        <p:sp>
          <p:nvSpPr>
            <p:cNvPr id="11" name="Oval 8">
              <a:extLst>
                <a:ext uri="{FF2B5EF4-FFF2-40B4-BE49-F238E27FC236}">
                  <a16:creationId xmlns:a16="http://schemas.microsoft.com/office/drawing/2014/main" id="{47D87E6F-643B-9C45-405B-5B64E824DE04}"/>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CB98DF02-7370-143D-DA0E-98B8ED3969D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2459BFB2-3018-5475-A40C-182D3A23C00F}"/>
              </a:ext>
            </a:extLst>
          </p:cNvPr>
          <p:cNvGrpSpPr>
            <a:grpSpLocks/>
          </p:cNvGrpSpPr>
          <p:nvPr/>
        </p:nvGrpSpPr>
        <p:grpSpPr bwMode="auto">
          <a:xfrm>
            <a:off x="7464822" y="5291054"/>
            <a:ext cx="533400" cy="533400"/>
            <a:chOff x="1824" y="2736"/>
            <a:chExt cx="336" cy="336"/>
          </a:xfrm>
        </p:grpSpPr>
        <p:sp>
          <p:nvSpPr>
            <p:cNvPr id="14" name="Oval 8">
              <a:extLst>
                <a:ext uri="{FF2B5EF4-FFF2-40B4-BE49-F238E27FC236}">
                  <a16:creationId xmlns:a16="http://schemas.microsoft.com/office/drawing/2014/main" id="{9D45AB3C-93D0-C209-8DBE-A4BACA265AE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36321C08-064B-2761-CF99-8FE02D6AE9F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FEED19F9-5378-EC8E-DDD2-BA1472508145}"/>
              </a:ext>
            </a:extLst>
          </p:cNvPr>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E412F0B-C3C9-4B8D-0003-EEC63BE69A9A}"/>
              </a:ext>
            </a:extLst>
          </p:cNvPr>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5EDD71F-A584-BA2C-89BC-C64B76804862}"/>
              </a:ext>
            </a:extLst>
          </p:cNvPr>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9CC9DCB-0DE4-DEF3-8939-B4D5689E455A}"/>
              </a:ext>
            </a:extLst>
          </p:cNvPr>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06D3557-A9D3-6C78-3119-75FA8483EF31}"/>
              </a:ext>
            </a:extLst>
          </p:cNvPr>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6280489E-4A3D-27DE-2E76-90B09BBFE0AF}"/>
              </a:ext>
            </a:extLst>
          </p:cNvPr>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a:extLst>
              <a:ext uri="{FF2B5EF4-FFF2-40B4-BE49-F238E27FC236}">
                <a16:creationId xmlns:a16="http://schemas.microsoft.com/office/drawing/2014/main" id="{FCBFDBD4-0E04-E426-593B-692EE7D9C93B}"/>
              </a:ext>
            </a:extLst>
          </p:cNvPr>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a:extLst>
              <a:ext uri="{FF2B5EF4-FFF2-40B4-BE49-F238E27FC236}">
                <a16:creationId xmlns:a16="http://schemas.microsoft.com/office/drawing/2014/main" id="{5F55E171-EAB8-E744-A981-93DAF495266C}"/>
              </a:ext>
            </a:extLst>
          </p:cNvPr>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a:extLst>
              <a:ext uri="{FF2B5EF4-FFF2-40B4-BE49-F238E27FC236}">
                <a16:creationId xmlns:a16="http://schemas.microsoft.com/office/drawing/2014/main" id="{3C1F42E2-60C7-B46E-2B72-61478503A3B6}"/>
              </a:ext>
            </a:extLst>
          </p:cNvPr>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a:extLst>
              <a:ext uri="{FF2B5EF4-FFF2-40B4-BE49-F238E27FC236}">
                <a16:creationId xmlns:a16="http://schemas.microsoft.com/office/drawing/2014/main" id="{62F8D45D-AA01-8EB3-D68A-9FED51B90C2F}"/>
              </a:ext>
            </a:extLst>
          </p:cNvPr>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AA2F549A-02CF-7FFD-D5D7-A6C7767FDC27}"/>
              </a:ext>
            </a:extLst>
          </p:cNvPr>
          <p:cNvGrpSpPr>
            <a:grpSpLocks/>
          </p:cNvGrpSpPr>
          <p:nvPr/>
        </p:nvGrpSpPr>
        <p:grpSpPr bwMode="auto">
          <a:xfrm>
            <a:off x="5481713" y="4293969"/>
            <a:ext cx="533400" cy="533400"/>
            <a:chOff x="1824" y="2736"/>
            <a:chExt cx="336" cy="336"/>
          </a:xfrm>
        </p:grpSpPr>
        <p:sp>
          <p:nvSpPr>
            <p:cNvPr id="27" name="Oval 8">
              <a:extLst>
                <a:ext uri="{FF2B5EF4-FFF2-40B4-BE49-F238E27FC236}">
                  <a16:creationId xmlns:a16="http://schemas.microsoft.com/office/drawing/2014/main" id="{7FB6366A-A28C-111F-6719-734397221470}"/>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6FCB0440-1012-3A3D-00FE-ED5FF5364A6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2331113D-07F4-CC8E-BF3C-18F476F1E9E8}"/>
              </a:ext>
            </a:extLst>
          </p:cNvPr>
          <p:cNvGrpSpPr>
            <a:grpSpLocks/>
          </p:cNvGrpSpPr>
          <p:nvPr/>
        </p:nvGrpSpPr>
        <p:grpSpPr bwMode="auto">
          <a:xfrm>
            <a:off x="5481713" y="5873341"/>
            <a:ext cx="533400" cy="533400"/>
            <a:chOff x="1824" y="2736"/>
            <a:chExt cx="336" cy="336"/>
          </a:xfrm>
        </p:grpSpPr>
        <p:sp>
          <p:nvSpPr>
            <p:cNvPr id="30" name="Oval 8">
              <a:extLst>
                <a:ext uri="{FF2B5EF4-FFF2-40B4-BE49-F238E27FC236}">
                  <a16:creationId xmlns:a16="http://schemas.microsoft.com/office/drawing/2014/main" id="{C8E3B665-7DE7-0565-4E14-28C4D2FE3FB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8F80D22A-540E-D226-7D34-50210511461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45AA09EE-CA00-29FC-F64A-BCB6469DDBC0}"/>
              </a:ext>
            </a:extLst>
          </p:cNvPr>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0B573D7-12C2-419D-308B-0BE74F88A576}"/>
              </a:ext>
            </a:extLst>
          </p:cNvPr>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96ECEC3-DEC6-08AD-4B69-14BE39DEF1C2}"/>
              </a:ext>
            </a:extLst>
          </p:cNvPr>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12123CC4-B480-37DF-35C1-4339422AC5C6}"/>
              </a:ext>
            </a:extLst>
          </p:cNvPr>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A02EC34C-2259-A3D8-C851-882D40AA4EAA}"/>
              </a:ext>
            </a:extLst>
          </p:cNvPr>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67BBA0D6-8CF0-A330-49DD-D5A35D34FF01}"/>
              </a:ext>
            </a:extLst>
          </p:cNvPr>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a:extLst>
              <a:ext uri="{FF2B5EF4-FFF2-40B4-BE49-F238E27FC236}">
                <a16:creationId xmlns:a16="http://schemas.microsoft.com/office/drawing/2014/main" id="{C5619DCA-8474-75B4-DFEC-A1232BE774E2}"/>
              </a:ext>
            </a:extLst>
          </p:cNvPr>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a:extLst>
              <a:ext uri="{FF2B5EF4-FFF2-40B4-BE49-F238E27FC236}">
                <a16:creationId xmlns:a16="http://schemas.microsoft.com/office/drawing/2014/main" id="{90AA0FEE-8273-1992-9A01-473604AE7BF1}"/>
              </a:ext>
            </a:extLst>
          </p:cNvPr>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43" name="Rectangle 3">
            <a:extLst>
              <a:ext uri="{FF2B5EF4-FFF2-40B4-BE49-F238E27FC236}">
                <a16:creationId xmlns:a16="http://schemas.microsoft.com/office/drawing/2014/main" id="{CAD000C9-99AC-9240-8C5A-C72EA8B3BE20}"/>
              </a:ext>
            </a:extLst>
          </p:cNvPr>
          <p:cNvSpPr txBox="1">
            <a:spLocks noChangeArrowheads="1"/>
          </p:cNvSpPr>
          <p:nvPr/>
        </p:nvSpPr>
        <p:spPr>
          <a:xfrm>
            <a:off x="381000" y="1719263"/>
            <a:ext cx="8305800" cy="10004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dirty="0"/>
              <a:t>Some edges go “across” the cut, some stay within one side.</a:t>
            </a:r>
          </a:p>
          <a:p>
            <a:pPr marL="0" indent="0">
              <a:buNone/>
            </a:pPr>
            <a:r>
              <a:rPr lang="en-US" sz="2600" dirty="0">
                <a:sym typeface="Symbol" charset="0"/>
              </a:rPr>
              <a:t>Two parameters of interest: the </a:t>
            </a:r>
            <a:r>
              <a:rPr lang="en-US" sz="2600" dirty="0">
                <a:solidFill>
                  <a:srgbClr val="0070C0"/>
                </a:solidFill>
                <a:sym typeface="Symbol" charset="0"/>
              </a:rPr>
              <a:t>net flow </a:t>
            </a:r>
            <a:r>
              <a:rPr lang="en-US" sz="2600" dirty="0">
                <a:sym typeface="Symbol" charset="0"/>
              </a:rPr>
              <a:t>and the </a:t>
            </a:r>
            <a:r>
              <a:rPr lang="en-US" sz="2600" dirty="0">
                <a:solidFill>
                  <a:srgbClr val="FF0000"/>
                </a:solidFill>
                <a:sym typeface="Symbol" charset="0"/>
              </a:rPr>
              <a:t>capacity</a:t>
            </a:r>
            <a:r>
              <a:rPr lang="en-US" sz="2600" dirty="0">
                <a:solidFill>
                  <a:srgbClr val="0070C0"/>
                </a:solidFill>
                <a:sym typeface="Symbol" charset="0"/>
              </a:rPr>
              <a:t>.</a:t>
            </a:r>
          </a:p>
        </p:txBody>
      </p:sp>
      <p:cxnSp>
        <p:nvCxnSpPr>
          <p:cNvPr id="41" name="Straight Connector 40">
            <a:extLst>
              <a:ext uri="{FF2B5EF4-FFF2-40B4-BE49-F238E27FC236}">
                <a16:creationId xmlns:a16="http://schemas.microsoft.com/office/drawing/2014/main" id="{3CBAE436-CEEF-81A7-AC62-6BEB9EB3C28A}"/>
              </a:ext>
            </a:extLst>
          </p:cNvPr>
          <p:cNvCxnSpPr/>
          <p:nvPr/>
        </p:nvCxnSpPr>
        <p:spPr>
          <a:xfrm flipV="1">
            <a:off x="3808752" y="3865606"/>
            <a:ext cx="1" cy="2802565"/>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E1960862-9130-57C2-8C87-9EF2A7F48F96}"/>
              </a:ext>
            </a:extLst>
          </p:cNvPr>
          <p:cNvSpPr/>
          <p:nvPr/>
        </p:nvSpPr>
        <p:spPr>
          <a:xfrm>
            <a:off x="996154" y="3686476"/>
            <a:ext cx="2628761" cy="338809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4E76A43-8047-D849-ECB0-8D2364E4BA6A}"/>
                  </a:ext>
                </a:extLst>
              </p:cNvPr>
              <p:cNvSpPr txBox="1"/>
              <p:nvPr/>
            </p:nvSpPr>
            <p:spPr>
              <a:xfrm>
                <a:off x="1018939" y="3678972"/>
                <a:ext cx="48179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m:t>
                      </m:r>
                    </m:oMath>
                  </m:oMathPara>
                </a14:m>
                <a:endParaRPr lang="en-US" sz="2000" dirty="0"/>
              </a:p>
            </p:txBody>
          </p:sp>
        </mc:Choice>
        <mc:Fallback xmlns="">
          <p:sp>
            <p:nvSpPr>
              <p:cNvPr id="33" name="TextBox 32">
                <a:extLst>
                  <a:ext uri="{FF2B5EF4-FFF2-40B4-BE49-F238E27FC236}">
                    <a16:creationId xmlns:a16="http://schemas.microsoft.com/office/drawing/2014/main" id="{C3D425D6-1E9A-D4C4-001C-42BC49C11B87}"/>
                  </a:ext>
                </a:extLst>
              </p:cNvPr>
              <p:cNvSpPr txBox="1">
                <a:spLocks noRot="1" noChangeAspect="1" noMove="1" noResize="1" noEditPoints="1" noAdjustHandles="1" noChangeArrowheads="1" noChangeShapeType="1" noTextEdit="1"/>
              </p:cNvSpPr>
              <p:nvPr/>
            </p:nvSpPr>
            <p:spPr>
              <a:xfrm>
                <a:off x="1018939" y="3678972"/>
                <a:ext cx="481799" cy="523220"/>
              </a:xfrm>
              <a:prstGeom prst="rect">
                <a:avLst/>
              </a:prstGeom>
              <a:blipFill>
                <a:blip r:embed="rId4"/>
                <a:stretch>
                  <a:fillRect/>
                </a:stretch>
              </a:blipFill>
            </p:spPr>
            <p:txBody>
              <a:bodyPr/>
              <a:lstStyle/>
              <a:p>
                <a:r>
                  <a:rPr lang="en-US">
                    <a:noFill/>
                  </a:rPr>
                  <a:t> </a:t>
                </a:r>
              </a:p>
            </p:txBody>
          </p:sp>
        </mc:Fallback>
      </mc:AlternateContent>
      <p:sp>
        <p:nvSpPr>
          <p:cNvPr id="34" name="Oval 33">
            <a:extLst>
              <a:ext uri="{FF2B5EF4-FFF2-40B4-BE49-F238E27FC236}">
                <a16:creationId xmlns:a16="http://schemas.microsoft.com/office/drawing/2014/main" id="{D7681C83-A8D0-7EC6-C417-C786E80CFA4A}"/>
              </a:ext>
            </a:extLst>
          </p:cNvPr>
          <p:cNvSpPr/>
          <p:nvPr/>
        </p:nvSpPr>
        <p:spPr>
          <a:xfrm>
            <a:off x="4826484" y="3734391"/>
            <a:ext cx="3404190" cy="326955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CF2521D-8B30-FD0F-795D-0BD2A2F52E74}"/>
                  </a:ext>
                </a:extLst>
              </p:cNvPr>
              <p:cNvSpPr txBox="1"/>
              <p:nvPr/>
            </p:nvSpPr>
            <p:spPr>
              <a:xfrm>
                <a:off x="7642708" y="3660929"/>
                <a:ext cx="5051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𝑇</m:t>
                      </m:r>
                    </m:oMath>
                  </m:oMathPara>
                </a14:m>
                <a:endParaRPr lang="en-US" sz="2000" dirty="0"/>
              </a:p>
            </p:txBody>
          </p:sp>
        </mc:Choice>
        <mc:Fallback xmlns="">
          <p:sp>
            <p:nvSpPr>
              <p:cNvPr id="35" name="TextBox 34">
                <a:extLst>
                  <a:ext uri="{FF2B5EF4-FFF2-40B4-BE49-F238E27FC236}">
                    <a16:creationId xmlns:a16="http://schemas.microsoft.com/office/drawing/2014/main" id="{BE4B2C86-F239-E611-83F2-1DF7E82FF89B}"/>
                  </a:ext>
                </a:extLst>
              </p:cNvPr>
              <p:cNvSpPr txBox="1">
                <a:spLocks noRot="1" noChangeAspect="1" noMove="1" noResize="1" noEditPoints="1" noAdjustHandles="1" noChangeArrowheads="1" noChangeShapeType="1" noTextEdit="1"/>
              </p:cNvSpPr>
              <p:nvPr/>
            </p:nvSpPr>
            <p:spPr>
              <a:xfrm>
                <a:off x="7642708" y="3660929"/>
                <a:ext cx="505138"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63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mc:AlternateContent xmlns:mc="http://schemas.openxmlformats.org/markup-compatibility/2006" xmlns:a14="http://schemas.microsoft.com/office/drawing/2010/main">
        <mc:Choice Requires="a14">
          <p:sp>
            <p:nvSpPr>
              <p:cNvPr id="43" name="Rectangle 3"/>
              <p:cNvSpPr txBox="1">
                <a:spLocks noChangeArrowheads="1"/>
              </p:cNvSpPr>
              <p:nvPr/>
            </p:nvSpPr>
            <p:spPr>
              <a:xfrm>
                <a:off x="381000" y="1719263"/>
                <a:ext cx="8305800" cy="10004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altLang="ja-JP" sz="2800" dirty="0">
                    <a:sym typeface="Symbol" charset="0"/>
                  </a:rPr>
                  <a:t>The </a:t>
                </a:r>
                <a:r>
                  <a:rPr lang="en-US" altLang="ja-JP" sz="2800" dirty="0">
                    <a:solidFill>
                      <a:srgbClr val="1600FF"/>
                    </a:solidFill>
                    <a:sym typeface="Symbol" charset="0"/>
                  </a:rPr>
                  <a:t>net flow </a:t>
                </a:r>
                <a:r>
                  <a:rPr lang="en-US" altLang="ja-JP" sz="2800" dirty="0">
                    <a:sym typeface="Symbol" charset="0"/>
                  </a:rPr>
                  <a:t>across a cut is the total flow from nodes in </a:t>
                </a:r>
                <a14:m>
                  <m:oMath xmlns:m="http://schemas.openxmlformats.org/officeDocument/2006/math">
                    <m:r>
                      <a:rPr lang="en-US" sz="2800" i="1" dirty="0" smtClean="0">
                        <a:latin typeface="Cambria Math" panose="02040503050406030204" pitchFamily="18" charset="0"/>
                      </a:rPr>
                      <m:t>𝑆</m:t>
                    </m:r>
                  </m:oMath>
                </a14:m>
                <a:r>
                  <a:rPr lang="en-US" altLang="ja-JP" sz="2800" dirty="0">
                    <a:sym typeface="Symbol" charset="0"/>
                  </a:rPr>
                  <a:t> to nodes in </a:t>
                </a:r>
                <a14:m>
                  <m:oMath xmlns:m="http://schemas.openxmlformats.org/officeDocument/2006/math">
                    <m:r>
                      <a:rPr lang="en-US" altLang="ja-JP" sz="2800" i="1" dirty="0" smtClean="0">
                        <a:latin typeface="Cambria Math" panose="02040503050406030204" pitchFamily="18" charset="0"/>
                        <a:sym typeface="Symbol" charset="0"/>
                      </a:rPr>
                      <m:t>𝑇</m:t>
                    </m:r>
                    <m:r>
                      <a:rPr lang="en-US" altLang="ja-JP" sz="2800" i="1" dirty="0" smtClean="0">
                        <a:latin typeface="Cambria Math" panose="02040503050406030204" pitchFamily="18" charset="0"/>
                        <a:sym typeface="Symbol" charset="0"/>
                      </a:rPr>
                      <m:t> </m:t>
                    </m:r>
                  </m:oMath>
                </a14:m>
                <a:r>
                  <a:rPr lang="en-US" altLang="ja-JP" sz="2800" b="1" i="1" dirty="0">
                    <a:solidFill>
                      <a:srgbClr val="7030A0"/>
                    </a:solidFill>
                    <a:sym typeface="Symbol" charset="0"/>
                  </a:rPr>
                  <a:t>minus</a:t>
                </a:r>
                <a:r>
                  <a:rPr lang="en-US" altLang="ja-JP" sz="2800" dirty="0">
                    <a:sym typeface="Symbol" charset="0"/>
                  </a:rPr>
                  <a:t> the total from nodes in </a:t>
                </a:r>
                <a14:m>
                  <m:oMath xmlns:m="http://schemas.openxmlformats.org/officeDocument/2006/math">
                    <m:r>
                      <a:rPr lang="en-US" altLang="ja-JP" sz="2800" i="1" dirty="0" smtClean="0">
                        <a:latin typeface="Cambria Math" panose="02040503050406030204" pitchFamily="18" charset="0"/>
                        <a:sym typeface="Symbol" charset="0"/>
                      </a:rPr>
                      <m:t>𝑇</m:t>
                    </m:r>
                    <m:r>
                      <a:rPr lang="en-US" altLang="ja-JP" sz="2800" i="1" dirty="0" smtClean="0">
                        <a:latin typeface="Cambria Math" panose="02040503050406030204" pitchFamily="18" charset="0"/>
                        <a:sym typeface="Symbol" charset="0"/>
                      </a:rPr>
                      <m:t> </m:t>
                    </m:r>
                  </m:oMath>
                </a14:m>
                <a:r>
                  <a:rPr lang="en-US" altLang="ja-JP" sz="2800" dirty="0">
                    <a:sym typeface="Symbol" charset="0"/>
                  </a:rPr>
                  <a:t>to </a:t>
                </a:r>
                <a14:m>
                  <m:oMath xmlns:m="http://schemas.openxmlformats.org/officeDocument/2006/math">
                    <m:r>
                      <a:rPr lang="en-US" sz="2800" i="1" dirty="0" smtClean="0">
                        <a:latin typeface="Cambria Math" panose="02040503050406030204" pitchFamily="18" charset="0"/>
                      </a:rPr>
                      <m:t>𝑆</m:t>
                    </m:r>
                  </m:oMath>
                </a14:m>
                <a:endParaRPr lang="en-US" altLang="ja-JP" sz="2800" dirty="0">
                  <a:sym typeface="Symbol" charset="0"/>
                </a:endParaRPr>
              </a:p>
              <a:p>
                <a:pPr marL="0" indent="0">
                  <a:buNone/>
                </a:pPr>
                <a:endParaRPr lang="en-US" altLang="ja-JP" sz="2800" dirty="0">
                  <a:sym typeface="Symbol" charset="0"/>
                </a:endParaRPr>
              </a:p>
              <a:p>
                <a:pPr marL="0" indent="0">
                  <a:buNone/>
                </a:pPr>
                <a:endParaRPr lang="en-US" sz="2800" dirty="0">
                  <a:sym typeface="Symbol" charset="0"/>
                </a:endParaRPr>
              </a:p>
              <a:p>
                <a:pPr marL="0" indent="0">
                  <a:buNone/>
                </a:pPr>
                <a:endParaRPr lang="en-US" sz="2800" dirty="0">
                  <a:sym typeface="Symbol" charset="0"/>
                </a:endParaRPr>
              </a:p>
            </p:txBody>
          </p:sp>
        </mc:Choice>
        <mc:Fallback xmlns="">
          <p:sp>
            <p:nvSpPr>
              <p:cNvPr id="43" name="Rectangle 3"/>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2"/>
                <a:stretch>
                  <a:fillRect l="-1542" t="-6098" b="-11585"/>
                </a:stretch>
              </a:blipFill>
            </p:spPr>
            <p:txBody>
              <a:bodyPr/>
              <a:lstStyle/>
              <a:p>
                <a:r>
                  <a:rPr lang="en-US">
                    <a:noFill/>
                  </a:rPr>
                  <a:t> </a:t>
                </a:r>
              </a:p>
            </p:txBody>
          </p:sp>
        </mc:Fallback>
      </mc:AlternateContent>
      <p:cxnSp>
        <p:nvCxnSpPr>
          <p:cNvPr id="37" name="Straight Connector 36"/>
          <p:cNvCxnSpPr>
            <a:cxnSpLocks/>
          </p:cNvCxnSpPr>
          <p:nvPr/>
        </p:nvCxnSpPr>
        <p:spPr>
          <a:xfrm flipH="1" flipV="1">
            <a:off x="1370658" y="4392241"/>
            <a:ext cx="6745993" cy="2082145"/>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7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CE975-8D47-08AB-F123-25AA821CE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8E5E4-9817-7F1E-FF58-6956A214C407}"/>
              </a:ext>
            </a:extLst>
          </p:cNvPr>
          <p:cNvSpPr>
            <a:spLocks noGrp="1"/>
          </p:cNvSpPr>
          <p:nvPr>
            <p:ph type="title"/>
          </p:nvPr>
        </p:nvSpPr>
        <p:spPr/>
        <p:txBody>
          <a:bodyPr/>
          <a:lstStyle/>
          <a:p>
            <a:r>
              <a:rPr lang="en-US" dirty="0"/>
              <a:t>Flow across cuts</a:t>
            </a:r>
          </a:p>
        </p:txBody>
      </p:sp>
      <p:grpSp>
        <p:nvGrpSpPr>
          <p:cNvPr id="4" name="Group 4">
            <a:extLst>
              <a:ext uri="{FF2B5EF4-FFF2-40B4-BE49-F238E27FC236}">
                <a16:creationId xmlns:a16="http://schemas.microsoft.com/office/drawing/2014/main" id="{492D1D45-3F0E-857E-B0D6-B38631208BE9}"/>
              </a:ext>
            </a:extLst>
          </p:cNvPr>
          <p:cNvGrpSpPr>
            <a:grpSpLocks/>
          </p:cNvGrpSpPr>
          <p:nvPr/>
        </p:nvGrpSpPr>
        <p:grpSpPr bwMode="auto">
          <a:xfrm>
            <a:off x="1137218" y="5475069"/>
            <a:ext cx="533400" cy="533400"/>
            <a:chOff x="1824" y="2736"/>
            <a:chExt cx="336" cy="336"/>
          </a:xfrm>
        </p:grpSpPr>
        <p:sp>
          <p:nvSpPr>
            <p:cNvPr id="5" name="Oval 5">
              <a:extLst>
                <a:ext uri="{FF2B5EF4-FFF2-40B4-BE49-F238E27FC236}">
                  <a16:creationId xmlns:a16="http://schemas.microsoft.com/office/drawing/2014/main" id="{B34F6B60-2A90-B612-BD5C-B4F48F3EA0DF}"/>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314EA179-6CC3-7252-CAD1-B01C6F8184F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CFD12D79-546F-18D0-3B3D-B2DCD5891FC5}"/>
              </a:ext>
            </a:extLst>
          </p:cNvPr>
          <p:cNvGrpSpPr>
            <a:grpSpLocks/>
          </p:cNvGrpSpPr>
          <p:nvPr/>
        </p:nvGrpSpPr>
        <p:grpSpPr bwMode="auto">
          <a:xfrm>
            <a:off x="2761608" y="4293969"/>
            <a:ext cx="533400" cy="533400"/>
            <a:chOff x="1824" y="2736"/>
            <a:chExt cx="336" cy="336"/>
          </a:xfrm>
        </p:grpSpPr>
        <p:sp>
          <p:nvSpPr>
            <p:cNvPr id="8" name="Oval 8">
              <a:extLst>
                <a:ext uri="{FF2B5EF4-FFF2-40B4-BE49-F238E27FC236}">
                  <a16:creationId xmlns:a16="http://schemas.microsoft.com/office/drawing/2014/main" id="{A5DE8193-2E3D-8D3E-4BBF-DE2311D88B2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D5F45327-498B-3882-9614-7A1D5E5A4B4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CB3BC245-41C6-6375-74B5-D173267B61A0}"/>
              </a:ext>
            </a:extLst>
          </p:cNvPr>
          <p:cNvGrpSpPr>
            <a:grpSpLocks/>
          </p:cNvGrpSpPr>
          <p:nvPr/>
        </p:nvGrpSpPr>
        <p:grpSpPr bwMode="auto">
          <a:xfrm>
            <a:off x="2761608" y="5873341"/>
            <a:ext cx="533400" cy="533400"/>
            <a:chOff x="1824" y="2736"/>
            <a:chExt cx="336" cy="336"/>
          </a:xfrm>
        </p:grpSpPr>
        <p:sp>
          <p:nvSpPr>
            <p:cNvPr id="11" name="Oval 8">
              <a:extLst>
                <a:ext uri="{FF2B5EF4-FFF2-40B4-BE49-F238E27FC236}">
                  <a16:creationId xmlns:a16="http://schemas.microsoft.com/office/drawing/2014/main" id="{6E1CDEC6-3063-E858-7713-C39C3A6C64D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D325BB67-6959-4495-3F23-A7D917AE94A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3D5FB996-88AA-89B8-3EE2-9B8F0C3E8094}"/>
              </a:ext>
            </a:extLst>
          </p:cNvPr>
          <p:cNvGrpSpPr>
            <a:grpSpLocks/>
          </p:cNvGrpSpPr>
          <p:nvPr/>
        </p:nvGrpSpPr>
        <p:grpSpPr bwMode="auto">
          <a:xfrm>
            <a:off x="7464822" y="5291054"/>
            <a:ext cx="533400" cy="533400"/>
            <a:chOff x="1824" y="2736"/>
            <a:chExt cx="336" cy="336"/>
          </a:xfrm>
        </p:grpSpPr>
        <p:sp>
          <p:nvSpPr>
            <p:cNvPr id="14" name="Oval 8">
              <a:extLst>
                <a:ext uri="{FF2B5EF4-FFF2-40B4-BE49-F238E27FC236}">
                  <a16:creationId xmlns:a16="http://schemas.microsoft.com/office/drawing/2014/main" id="{F614ED07-020B-ACCC-51F4-F97D52F6417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057E45B0-982E-3D68-7330-A7D13AADC33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9957A66C-DE22-D98A-B181-6D09410420C1}"/>
              </a:ext>
            </a:extLst>
          </p:cNvPr>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153BD2C-F3C2-BDB5-B845-87682C18431C}"/>
              </a:ext>
            </a:extLst>
          </p:cNvPr>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55570D9-FD60-E401-9785-539AB774BAF4}"/>
              </a:ext>
            </a:extLst>
          </p:cNvPr>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1E6FCEF-AA13-BB45-93B9-A7940E3640CE}"/>
              </a:ext>
            </a:extLst>
          </p:cNvPr>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8C5E5F3-7BA4-C9C2-6EEB-52F37C24F6EE}"/>
              </a:ext>
            </a:extLst>
          </p:cNvPr>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2A5ECAF1-E7F2-E27F-C0CA-3328768AB378}"/>
              </a:ext>
            </a:extLst>
          </p:cNvPr>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a:extLst>
              <a:ext uri="{FF2B5EF4-FFF2-40B4-BE49-F238E27FC236}">
                <a16:creationId xmlns:a16="http://schemas.microsoft.com/office/drawing/2014/main" id="{1861F0B8-D3A9-9B32-3E50-EE2B1AABB4BE}"/>
              </a:ext>
            </a:extLst>
          </p:cNvPr>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a:extLst>
              <a:ext uri="{FF2B5EF4-FFF2-40B4-BE49-F238E27FC236}">
                <a16:creationId xmlns:a16="http://schemas.microsoft.com/office/drawing/2014/main" id="{2532E3E1-E1E1-05D7-1D7D-D9B45D86B2CC}"/>
              </a:ext>
            </a:extLst>
          </p:cNvPr>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a:extLst>
              <a:ext uri="{FF2B5EF4-FFF2-40B4-BE49-F238E27FC236}">
                <a16:creationId xmlns:a16="http://schemas.microsoft.com/office/drawing/2014/main" id="{9D4A28D8-60E4-9C16-94E6-B7F4C727F22F}"/>
              </a:ext>
            </a:extLst>
          </p:cNvPr>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a:extLst>
              <a:ext uri="{FF2B5EF4-FFF2-40B4-BE49-F238E27FC236}">
                <a16:creationId xmlns:a16="http://schemas.microsoft.com/office/drawing/2014/main" id="{99EC146E-307A-E6AE-D23B-C5D1C57DCC06}"/>
              </a:ext>
            </a:extLst>
          </p:cNvPr>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FB984A41-EA07-BDC7-7695-F11EC3803C89}"/>
              </a:ext>
            </a:extLst>
          </p:cNvPr>
          <p:cNvGrpSpPr>
            <a:grpSpLocks/>
          </p:cNvGrpSpPr>
          <p:nvPr/>
        </p:nvGrpSpPr>
        <p:grpSpPr bwMode="auto">
          <a:xfrm>
            <a:off x="5481713" y="4293969"/>
            <a:ext cx="533400" cy="533400"/>
            <a:chOff x="1824" y="2736"/>
            <a:chExt cx="336" cy="336"/>
          </a:xfrm>
        </p:grpSpPr>
        <p:sp>
          <p:nvSpPr>
            <p:cNvPr id="27" name="Oval 8">
              <a:extLst>
                <a:ext uri="{FF2B5EF4-FFF2-40B4-BE49-F238E27FC236}">
                  <a16:creationId xmlns:a16="http://schemas.microsoft.com/office/drawing/2014/main" id="{919465EE-2D44-4F8F-808F-61B11288451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7DBF7D83-2AC3-D7DA-0398-C59A4F8E227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7F5DC6C2-C69E-BA0C-C3A3-1A2ABF648E24}"/>
              </a:ext>
            </a:extLst>
          </p:cNvPr>
          <p:cNvGrpSpPr>
            <a:grpSpLocks/>
          </p:cNvGrpSpPr>
          <p:nvPr/>
        </p:nvGrpSpPr>
        <p:grpSpPr bwMode="auto">
          <a:xfrm>
            <a:off x="5481713" y="5873341"/>
            <a:ext cx="533400" cy="533400"/>
            <a:chOff x="1824" y="2736"/>
            <a:chExt cx="336" cy="336"/>
          </a:xfrm>
        </p:grpSpPr>
        <p:sp>
          <p:nvSpPr>
            <p:cNvPr id="30" name="Oval 8">
              <a:extLst>
                <a:ext uri="{FF2B5EF4-FFF2-40B4-BE49-F238E27FC236}">
                  <a16:creationId xmlns:a16="http://schemas.microsoft.com/office/drawing/2014/main" id="{FCCCEC49-430B-DFB8-7ADA-0219F217AAA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D6250EC9-A488-E8D8-EEE8-21DAE828DE8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82ECC014-3E0A-C349-4DBA-C6C189872646}"/>
              </a:ext>
            </a:extLst>
          </p:cNvPr>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2D3A636-55C6-4611-46DF-8DCA53A3DD40}"/>
              </a:ext>
            </a:extLst>
          </p:cNvPr>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728D133-1FEA-51BE-9B67-F386CAA25475}"/>
              </a:ext>
            </a:extLst>
          </p:cNvPr>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C05BAA5-1A4D-7353-75AE-2716BA56905F}"/>
              </a:ext>
            </a:extLst>
          </p:cNvPr>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8F2CA554-8956-F37B-9136-DFCFB8E99FCE}"/>
              </a:ext>
            </a:extLst>
          </p:cNvPr>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71E7672E-8A37-08EF-AA98-D1E4AF42D1AF}"/>
              </a:ext>
            </a:extLst>
          </p:cNvPr>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a:extLst>
              <a:ext uri="{FF2B5EF4-FFF2-40B4-BE49-F238E27FC236}">
                <a16:creationId xmlns:a16="http://schemas.microsoft.com/office/drawing/2014/main" id="{9F15DF6D-2339-6094-CE0F-1841129DDCD5}"/>
              </a:ext>
            </a:extLst>
          </p:cNvPr>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a:extLst>
              <a:ext uri="{FF2B5EF4-FFF2-40B4-BE49-F238E27FC236}">
                <a16:creationId xmlns:a16="http://schemas.microsoft.com/office/drawing/2014/main" id="{1BC66CB7-5C21-6CB8-36C5-3D1EB6641A61}"/>
              </a:ext>
            </a:extLst>
          </p:cNvPr>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mc:AlternateContent xmlns:mc="http://schemas.openxmlformats.org/markup-compatibility/2006" xmlns:a14="http://schemas.microsoft.com/office/drawing/2010/main">
        <mc:Choice Requires="a14">
          <p:sp>
            <p:nvSpPr>
              <p:cNvPr id="43" name="Rectangle 3">
                <a:extLst>
                  <a:ext uri="{FF2B5EF4-FFF2-40B4-BE49-F238E27FC236}">
                    <a16:creationId xmlns:a16="http://schemas.microsoft.com/office/drawing/2014/main" id="{18026322-0EB7-73A7-6B22-60E79010E234}"/>
                  </a:ext>
                </a:extLst>
              </p:cNvPr>
              <p:cNvSpPr txBox="1">
                <a:spLocks noChangeArrowheads="1"/>
              </p:cNvSpPr>
              <p:nvPr/>
            </p:nvSpPr>
            <p:spPr>
              <a:xfrm>
                <a:off x="381000" y="1719263"/>
                <a:ext cx="8305800" cy="10004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altLang="ja-JP" sz="2800" dirty="0">
                    <a:sym typeface="Symbol" charset="0"/>
                  </a:rPr>
                  <a:t>The </a:t>
                </a:r>
                <a:r>
                  <a:rPr lang="en-US" altLang="ja-JP" sz="2800" dirty="0">
                    <a:solidFill>
                      <a:srgbClr val="1600FF"/>
                    </a:solidFill>
                    <a:sym typeface="Symbol" charset="0"/>
                  </a:rPr>
                  <a:t>net flow </a:t>
                </a:r>
                <a:r>
                  <a:rPr lang="en-US" altLang="ja-JP" sz="2800" dirty="0">
                    <a:sym typeface="Symbol" charset="0"/>
                  </a:rPr>
                  <a:t>across a cut is the total flow from nodes in </a:t>
                </a:r>
                <a14:m>
                  <m:oMath xmlns:m="http://schemas.openxmlformats.org/officeDocument/2006/math">
                    <m:r>
                      <a:rPr lang="en-US" sz="2800" i="1" dirty="0" smtClean="0">
                        <a:latin typeface="Cambria Math" panose="02040503050406030204" pitchFamily="18" charset="0"/>
                      </a:rPr>
                      <m:t>𝑆</m:t>
                    </m:r>
                  </m:oMath>
                </a14:m>
                <a:r>
                  <a:rPr lang="en-US" altLang="ja-JP" sz="2800" dirty="0">
                    <a:sym typeface="Symbol" charset="0"/>
                  </a:rPr>
                  <a:t> to nodes in </a:t>
                </a:r>
                <a14:m>
                  <m:oMath xmlns:m="http://schemas.openxmlformats.org/officeDocument/2006/math">
                    <m:r>
                      <a:rPr lang="en-US" altLang="ja-JP" sz="2800" i="1" dirty="0" smtClean="0">
                        <a:latin typeface="Cambria Math" panose="02040503050406030204" pitchFamily="18" charset="0"/>
                        <a:sym typeface="Symbol" charset="0"/>
                      </a:rPr>
                      <m:t>𝑇</m:t>
                    </m:r>
                    <m:r>
                      <a:rPr lang="en-US" altLang="ja-JP" sz="2800" i="1" dirty="0" smtClean="0">
                        <a:latin typeface="Cambria Math" panose="02040503050406030204" pitchFamily="18" charset="0"/>
                        <a:sym typeface="Symbol" charset="0"/>
                      </a:rPr>
                      <m:t> </m:t>
                    </m:r>
                  </m:oMath>
                </a14:m>
                <a:r>
                  <a:rPr lang="en-US" altLang="ja-JP" sz="2800" b="1" i="1" dirty="0">
                    <a:solidFill>
                      <a:srgbClr val="7030A0"/>
                    </a:solidFill>
                    <a:sym typeface="Symbol" charset="0"/>
                  </a:rPr>
                  <a:t>minus</a:t>
                </a:r>
                <a:r>
                  <a:rPr lang="en-US" altLang="ja-JP" sz="2800" dirty="0">
                    <a:sym typeface="Symbol" charset="0"/>
                  </a:rPr>
                  <a:t> the total from nodes in </a:t>
                </a:r>
                <a14:m>
                  <m:oMath xmlns:m="http://schemas.openxmlformats.org/officeDocument/2006/math">
                    <m:r>
                      <a:rPr lang="en-US" altLang="ja-JP" sz="2800" i="1" dirty="0" smtClean="0">
                        <a:latin typeface="Cambria Math" panose="02040503050406030204" pitchFamily="18" charset="0"/>
                        <a:sym typeface="Symbol" charset="0"/>
                      </a:rPr>
                      <m:t>𝑇</m:t>
                    </m:r>
                    <m:r>
                      <a:rPr lang="en-US" altLang="ja-JP" sz="2800" i="1" dirty="0" smtClean="0">
                        <a:latin typeface="Cambria Math" panose="02040503050406030204" pitchFamily="18" charset="0"/>
                        <a:sym typeface="Symbol" charset="0"/>
                      </a:rPr>
                      <m:t> </m:t>
                    </m:r>
                  </m:oMath>
                </a14:m>
                <a:r>
                  <a:rPr lang="en-US" altLang="ja-JP" sz="2800" dirty="0">
                    <a:sym typeface="Symbol" charset="0"/>
                  </a:rPr>
                  <a:t>to </a:t>
                </a:r>
                <a14:m>
                  <m:oMath xmlns:m="http://schemas.openxmlformats.org/officeDocument/2006/math">
                    <m:r>
                      <a:rPr lang="en-US" sz="2800" i="1" dirty="0" smtClean="0">
                        <a:latin typeface="Cambria Math" panose="02040503050406030204" pitchFamily="18" charset="0"/>
                      </a:rPr>
                      <m:t>𝑆</m:t>
                    </m:r>
                  </m:oMath>
                </a14:m>
                <a:endParaRPr lang="en-US" altLang="ja-JP" sz="2800" dirty="0">
                  <a:sym typeface="Symbol" charset="0"/>
                </a:endParaRPr>
              </a:p>
              <a:p>
                <a:pPr marL="0" indent="0">
                  <a:buNone/>
                </a:pPr>
                <a:endParaRPr lang="en-US" altLang="ja-JP" sz="2800" dirty="0">
                  <a:sym typeface="Symbol" charset="0"/>
                </a:endParaRPr>
              </a:p>
              <a:p>
                <a:pPr marL="0" indent="0">
                  <a:buNone/>
                </a:pPr>
                <a:endParaRPr lang="en-US" sz="2800" dirty="0">
                  <a:sym typeface="Symbol" charset="0"/>
                </a:endParaRPr>
              </a:p>
              <a:p>
                <a:pPr marL="0" indent="0">
                  <a:buNone/>
                </a:pPr>
                <a:endParaRPr lang="en-US" sz="2800" dirty="0">
                  <a:sym typeface="Symbol" charset="0"/>
                </a:endParaRPr>
              </a:p>
            </p:txBody>
          </p:sp>
        </mc:Choice>
        <mc:Fallback xmlns="">
          <p:sp>
            <p:nvSpPr>
              <p:cNvPr id="43" name="Rectangle 3">
                <a:extLst>
                  <a:ext uri="{FF2B5EF4-FFF2-40B4-BE49-F238E27FC236}">
                    <a16:creationId xmlns:a16="http://schemas.microsoft.com/office/drawing/2014/main" id="{18026322-0EB7-73A7-6B22-60E79010E234}"/>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2"/>
                <a:stretch>
                  <a:fillRect l="-1542" t="-6098" b="-11585"/>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074CA802-4846-F694-1598-3E352E344E32}"/>
              </a:ext>
            </a:extLst>
          </p:cNvPr>
          <p:cNvCxnSpPr>
            <a:cxnSpLocks/>
          </p:cNvCxnSpPr>
          <p:nvPr/>
        </p:nvCxnSpPr>
        <p:spPr>
          <a:xfrm flipH="1" flipV="1">
            <a:off x="1370658" y="4392241"/>
            <a:ext cx="6745993" cy="2082145"/>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B44C808B-040F-0B27-74C9-809177F89FAD}"/>
              </a:ext>
            </a:extLst>
          </p:cNvPr>
          <p:cNvSpPr txBox="1"/>
          <p:nvPr/>
        </p:nvSpPr>
        <p:spPr>
          <a:xfrm>
            <a:off x="2392614" y="2875200"/>
            <a:ext cx="4691580" cy="461665"/>
          </a:xfrm>
          <a:prstGeom prst="rect">
            <a:avLst/>
          </a:prstGeom>
          <a:noFill/>
        </p:spPr>
        <p:txBody>
          <a:bodyPr wrap="square" rtlCol="0">
            <a:spAutoFit/>
          </a:bodyPr>
          <a:lstStyle/>
          <a:p>
            <a:r>
              <a:rPr lang="en-US" sz="2400" dirty="0">
                <a:solidFill>
                  <a:srgbClr val="FF0000"/>
                </a:solidFill>
              </a:rPr>
              <a:t>What is the net flow across this cut?</a:t>
            </a:r>
          </a:p>
        </p:txBody>
      </p:sp>
    </p:spTree>
    <p:extLst>
      <p:ext uri="{BB962C8B-B14F-4D97-AF65-F5344CB8AC3E}">
        <p14:creationId xmlns:p14="http://schemas.microsoft.com/office/powerpoint/2010/main" val="3143083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52" name="TextBox 51"/>
          <p:cNvSpPr txBox="1"/>
          <p:nvPr/>
        </p:nvSpPr>
        <p:spPr>
          <a:xfrm>
            <a:off x="2392614" y="2875200"/>
            <a:ext cx="4310700" cy="523220"/>
          </a:xfrm>
          <a:prstGeom prst="rect">
            <a:avLst/>
          </a:prstGeom>
          <a:noFill/>
        </p:spPr>
        <p:txBody>
          <a:bodyPr wrap="square" rtlCol="0">
            <a:spAutoFit/>
          </a:bodyPr>
          <a:lstStyle/>
          <a:p>
            <a:r>
              <a:rPr lang="en-US" sz="2800" dirty="0">
                <a:solidFill>
                  <a:srgbClr val="0000FF"/>
                </a:solidFill>
              </a:rPr>
              <a:t>10+10-6 = 14</a:t>
            </a:r>
          </a:p>
        </p:txBody>
      </p:sp>
      <p:cxnSp>
        <p:nvCxnSpPr>
          <p:cNvPr id="44" name="Straight Connector 43"/>
          <p:cNvCxnSpPr/>
          <p:nvPr/>
        </p:nvCxnSpPr>
        <p:spPr>
          <a:xfrm flipH="1" flipV="1">
            <a:off x="1458097" y="4417836"/>
            <a:ext cx="6540126" cy="2082145"/>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3">
                <a:extLst>
                  <a:ext uri="{FF2B5EF4-FFF2-40B4-BE49-F238E27FC236}">
                    <a16:creationId xmlns:a16="http://schemas.microsoft.com/office/drawing/2014/main" id="{1DF99C73-B0C8-404A-ABBE-D1F85F0572E1}"/>
                  </a:ext>
                </a:extLst>
              </p:cNvPr>
              <p:cNvSpPr txBox="1">
                <a:spLocks noChangeArrowheads="1"/>
              </p:cNvSpPr>
              <p:nvPr/>
            </p:nvSpPr>
            <p:spPr>
              <a:xfrm>
                <a:off x="381000" y="1719263"/>
                <a:ext cx="8305800" cy="10004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altLang="ja-JP" sz="2800" dirty="0">
                    <a:sym typeface="Symbol" charset="0"/>
                  </a:rPr>
                  <a:t>The </a:t>
                </a:r>
                <a:r>
                  <a:rPr lang="en-US" altLang="ja-JP" sz="2800" dirty="0">
                    <a:solidFill>
                      <a:srgbClr val="1600FF"/>
                    </a:solidFill>
                    <a:sym typeface="Symbol" charset="0"/>
                  </a:rPr>
                  <a:t>net flow </a:t>
                </a:r>
                <a:r>
                  <a:rPr lang="en-US" altLang="ja-JP" sz="2800" dirty="0">
                    <a:sym typeface="Symbol" charset="0"/>
                  </a:rPr>
                  <a:t>across a cut is the total flow from nodes in </a:t>
                </a:r>
                <a14:m>
                  <m:oMath xmlns:m="http://schemas.openxmlformats.org/officeDocument/2006/math">
                    <m:r>
                      <a:rPr lang="en-US" sz="2800" i="1" dirty="0">
                        <a:latin typeface="Cambria Math" panose="02040503050406030204" pitchFamily="18" charset="0"/>
                      </a:rPr>
                      <m:t>𝑆</m:t>
                    </m:r>
                  </m:oMath>
                </a14:m>
                <a:r>
                  <a:rPr lang="en-US" altLang="ja-JP" sz="2800" dirty="0">
                    <a:sym typeface="Symbol" charset="0"/>
                  </a:rPr>
                  <a:t> to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b="1" i="1" dirty="0">
                    <a:solidFill>
                      <a:srgbClr val="7030A0"/>
                    </a:solidFill>
                    <a:sym typeface="Symbol" charset="0"/>
                  </a:rPr>
                  <a:t>minus</a:t>
                </a:r>
                <a:r>
                  <a:rPr lang="en-US" altLang="ja-JP" sz="2800" dirty="0">
                    <a:sym typeface="Symbol" charset="0"/>
                  </a:rPr>
                  <a:t> the total from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dirty="0">
                    <a:sym typeface="Symbol" charset="0"/>
                  </a:rPr>
                  <a:t>to </a:t>
                </a:r>
                <a14:m>
                  <m:oMath xmlns:m="http://schemas.openxmlformats.org/officeDocument/2006/math">
                    <m:r>
                      <a:rPr lang="en-US" sz="2800" i="1" dirty="0">
                        <a:latin typeface="Cambria Math" panose="02040503050406030204" pitchFamily="18" charset="0"/>
                      </a:rPr>
                      <m:t>𝑆</m:t>
                    </m:r>
                  </m:oMath>
                </a14:m>
                <a:endParaRPr lang="en-US" altLang="ja-JP" sz="2800" dirty="0">
                  <a:sym typeface="Symbol" charset="0"/>
                </a:endParaRPr>
              </a:p>
              <a:p>
                <a:pPr marL="0" indent="0">
                  <a:buNone/>
                </a:pPr>
                <a:endParaRPr lang="en-US" altLang="ja-JP" sz="2800" dirty="0">
                  <a:sym typeface="Symbol" charset="0"/>
                </a:endParaRPr>
              </a:p>
              <a:p>
                <a:pPr marL="0" indent="0">
                  <a:buNone/>
                </a:pPr>
                <a:endParaRPr lang="en-US" sz="2800" dirty="0">
                  <a:sym typeface="Symbol" charset="0"/>
                </a:endParaRPr>
              </a:p>
              <a:p>
                <a:pPr marL="0" indent="0">
                  <a:buNone/>
                </a:pPr>
                <a:endParaRPr lang="en-US" sz="2800" dirty="0">
                  <a:sym typeface="Symbol" charset="0"/>
                </a:endParaRPr>
              </a:p>
            </p:txBody>
          </p:sp>
        </mc:Choice>
        <mc:Fallback xmlns="">
          <p:sp>
            <p:nvSpPr>
              <p:cNvPr id="48" name="Rectangle 3">
                <a:extLst>
                  <a:ext uri="{FF2B5EF4-FFF2-40B4-BE49-F238E27FC236}">
                    <a16:creationId xmlns:a16="http://schemas.microsoft.com/office/drawing/2014/main" id="{1DF99C73-B0C8-404A-ABBE-D1F85F0572E1}"/>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3"/>
                <a:stretch>
                  <a:fillRect l="-1542" t="-6098" b="-11585"/>
                </a:stretch>
              </a:blipFill>
            </p:spPr>
            <p:txBody>
              <a:bodyPr/>
              <a:lstStyle/>
              <a:p>
                <a:r>
                  <a:rPr lang="en-US">
                    <a:noFill/>
                  </a:rPr>
                  <a:t> </a:t>
                </a:r>
              </a:p>
            </p:txBody>
          </p:sp>
        </mc:Fallback>
      </mc:AlternateContent>
    </p:spTree>
    <p:extLst>
      <p:ext uri="{BB962C8B-B14F-4D97-AF65-F5344CB8AC3E}">
        <p14:creationId xmlns:p14="http://schemas.microsoft.com/office/powerpoint/2010/main" val="58064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cxnSp>
        <p:nvCxnSpPr>
          <p:cNvPr id="41" name="Straight Connector 40"/>
          <p:cNvCxnSpPr/>
          <p:nvPr/>
        </p:nvCxnSpPr>
        <p:spPr>
          <a:xfrm>
            <a:off x="2322832" y="4293969"/>
            <a:ext cx="1" cy="2268452"/>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92614" y="2875200"/>
            <a:ext cx="4310700" cy="523220"/>
          </a:xfrm>
          <a:prstGeom prst="rect">
            <a:avLst/>
          </a:prstGeom>
          <a:noFill/>
        </p:spPr>
        <p:txBody>
          <a:bodyPr wrap="square" rtlCol="0">
            <a:spAutoFit/>
          </a:bodyPr>
          <a:lstStyle/>
          <a:p>
            <a:r>
              <a:rPr lang="en-US" sz="2800" dirty="0">
                <a:solidFill>
                  <a:srgbClr val="0000FF"/>
                </a:solidFill>
              </a:rPr>
              <a:t>4+10 = 14</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C1423BE8-60AD-931D-6B1C-F1410BCC37C8}"/>
                  </a:ext>
                </a:extLst>
              </p:cNvPr>
              <p:cNvSpPr txBox="1">
                <a:spLocks noChangeArrowheads="1"/>
              </p:cNvSpPr>
              <p:nvPr/>
            </p:nvSpPr>
            <p:spPr>
              <a:xfrm>
                <a:off x="381000" y="1719263"/>
                <a:ext cx="8305800" cy="10004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altLang="ja-JP" sz="2800" dirty="0">
                    <a:sym typeface="Symbol" charset="0"/>
                  </a:rPr>
                  <a:t>The </a:t>
                </a:r>
                <a:r>
                  <a:rPr lang="en-US" altLang="ja-JP" sz="2800" dirty="0">
                    <a:solidFill>
                      <a:srgbClr val="1600FF"/>
                    </a:solidFill>
                    <a:sym typeface="Symbol" charset="0"/>
                  </a:rPr>
                  <a:t>net flow </a:t>
                </a:r>
                <a:r>
                  <a:rPr lang="en-US" altLang="ja-JP" sz="2800" dirty="0">
                    <a:sym typeface="Symbol" charset="0"/>
                  </a:rPr>
                  <a:t>across a cut is the total flow from nodes in </a:t>
                </a:r>
                <a14:m>
                  <m:oMath xmlns:m="http://schemas.openxmlformats.org/officeDocument/2006/math">
                    <m:r>
                      <a:rPr lang="en-US" sz="2800" i="1" dirty="0">
                        <a:latin typeface="Cambria Math" panose="02040503050406030204" pitchFamily="18" charset="0"/>
                      </a:rPr>
                      <m:t>𝑆</m:t>
                    </m:r>
                  </m:oMath>
                </a14:m>
                <a:r>
                  <a:rPr lang="en-US" altLang="ja-JP" sz="2800" dirty="0">
                    <a:sym typeface="Symbol" charset="0"/>
                  </a:rPr>
                  <a:t> to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b="1" i="1" dirty="0">
                    <a:solidFill>
                      <a:srgbClr val="7030A0"/>
                    </a:solidFill>
                    <a:sym typeface="Symbol" charset="0"/>
                  </a:rPr>
                  <a:t>minus</a:t>
                </a:r>
                <a:r>
                  <a:rPr lang="en-US" altLang="ja-JP" sz="2800" dirty="0">
                    <a:sym typeface="Symbol" charset="0"/>
                  </a:rPr>
                  <a:t> the total from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dirty="0">
                    <a:sym typeface="Symbol" charset="0"/>
                  </a:rPr>
                  <a:t>to </a:t>
                </a:r>
                <a14:m>
                  <m:oMath xmlns:m="http://schemas.openxmlformats.org/officeDocument/2006/math">
                    <m:r>
                      <a:rPr lang="en-US" sz="2800" i="1" dirty="0">
                        <a:latin typeface="Cambria Math" panose="02040503050406030204" pitchFamily="18" charset="0"/>
                      </a:rPr>
                      <m:t>𝑆</m:t>
                    </m:r>
                  </m:oMath>
                </a14:m>
                <a:endParaRPr lang="en-US" altLang="ja-JP" sz="2800" dirty="0">
                  <a:sym typeface="Symbol" charset="0"/>
                </a:endParaRPr>
              </a:p>
              <a:p>
                <a:pPr marL="0" indent="0">
                  <a:buNone/>
                </a:pPr>
                <a:endParaRPr lang="en-US" altLang="ja-JP" sz="2800" dirty="0">
                  <a:sym typeface="Symbol" charset="0"/>
                </a:endParaRPr>
              </a:p>
              <a:p>
                <a:pPr marL="0" indent="0">
                  <a:buNone/>
                </a:pPr>
                <a:endParaRPr lang="en-US" sz="2800" dirty="0">
                  <a:sym typeface="Symbol" charset="0"/>
                </a:endParaRPr>
              </a:p>
              <a:p>
                <a:pPr marL="0" indent="0">
                  <a:buNone/>
                </a:pPr>
                <a:endParaRPr lang="en-US" sz="2800" dirty="0">
                  <a:sym typeface="Symbol" charset="0"/>
                </a:endParaRPr>
              </a:p>
            </p:txBody>
          </p:sp>
        </mc:Choice>
        <mc:Fallback xmlns="">
          <p:sp>
            <p:nvSpPr>
              <p:cNvPr id="3" name="Rectangle 3">
                <a:extLst>
                  <a:ext uri="{FF2B5EF4-FFF2-40B4-BE49-F238E27FC236}">
                    <a16:creationId xmlns:a16="http://schemas.microsoft.com/office/drawing/2014/main" id="{C1423BE8-60AD-931D-6B1C-F1410BCC37C8}"/>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2"/>
                <a:stretch>
                  <a:fillRect l="-1542" t="-6098" b="-11585"/>
                </a:stretch>
              </a:blipFill>
            </p:spPr>
            <p:txBody>
              <a:bodyPr/>
              <a:lstStyle/>
              <a:p>
                <a:r>
                  <a:rPr lang="en-US">
                    <a:noFill/>
                  </a:rPr>
                  <a:t> </a:t>
                </a:r>
              </a:p>
            </p:txBody>
          </p:sp>
        </mc:Fallback>
      </mc:AlternateContent>
    </p:spTree>
    <p:extLst>
      <p:ext uri="{BB962C8B-B14F-4D97-AF65-F5344CB8AC3E}">
        <p14:creationId xmlns:p14="http://schemas.microsoft.com/office/powerpoint/2010/main" val="427539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flow problem</a:t>
            </a:r>
          </a:p>
        </p:txBody>
      </p:sp>
      <p:grpSp>
        <p:nvGrpSpPr>
          <p:cNvPr id="4" name="Group 4"/>
          <p:cNvGrpSpPr>
            <a:grpSpLocks/>
          </p:cNvGrpSpPr>
          <p:nvPr/>
        </p:nvGrpSpPr>
        <p:grpSpPr bwMode="auto">
          <a:xfrm>
            <a:off x="921559" y="330203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545949" y="212093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545949" y="370031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249163" y="311802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376844" y="257622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376844" y="375732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079349" y="396701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12649" y="265433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079349" y="238763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683667" y="257622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p:cNvSpPr txBox="1">
            <a:spLocks noChangeArrowheads="1"/>
          </p:cNvSpPr>
          <p:nvPr/>
        </p:nvSpPr>
        <p:spPr bwMode="auto">
          <a:xfrm>
            <a:off x="3842196" y="396023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p:cNvSpPr txBox="1">
            <a:spLocks noChangeArrowheads="1"/>
          </p:cNvSpPr>
          <p:nvPr/>
        </p:nvSpPr>
        <p:spPr bwMode="auto">
          <a:xfrm>
            <a:off x="1551594" y="389555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3675923" y="200712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p:cNvSpPr txBox="1">
            <a:spLocks noChangeArrowheads="1"/>
          </p:cNvSpPr>
          <p:nvPr/>
        </p:nvSpPr>
        <p:spPr bwMode="auto">
          <a:xfrm>
            <a:off x="2840259" y="298260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266054" y="212093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266054" y="370031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32754" y="265433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01234" y="257622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799454" y="238763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799454" y="338472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32754" y="289357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460146" y="237383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6452662" y="370031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p:cNvSpPr txBox="1">
            <a:spLocks noChangeArrowheads="1"/>
          </p:cNvSpPr>
          <p:nvPr/>
        </p:nvSpPr>
        <p:spPr bwMode="auto">
          <a:xfrm>
            <a:off x="3842196" y="271021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pic>
        <p:nvPicPr>
          <p:cNvPr id="50" name="Picture 49"/>
          <p:cNvPicPr>
            <a:picLocks noChangeAspect="1"/>
          </p:cNvPicPr>
          <p:nvPr/>
        </p:nvPicPr>
        <p:blipFill>
          <a:blip r:embed="rId2"/>
          <a:stretch>
            <a:fillRect/>
          </a:stretch>
        </p:blipFill>
        <p:spPr>
          <a:xfrm rot="16200000">
            <a:off x="1722587" y="4292851"/>
            <a:ext cx="2074458" cy="2765944"/>
          </a:xfrm>
          <a:prstGeom prst="rect">
            <a:avLst/>
          </a:prstGeom>
        </p:spPr>
      </p:pic>
      <p:sp>
        <p:nvSpPr>
          <p:cNvPr id="51" name="TextBox 50"/>
          <p:cNvSpPr txBox="1"/>
          <p:nvPr/>
        </p:nvSpPr>
        <p:spPr>
          <a:xfrm>
            <a:off x="4886924" y="5011482"/>
            <a:ext cx="3409802" cy="1384995"/>
          </a:xfrm>
          <a:prstGeom prst="rect">
            <a:avLst/>
          </a:prstGeom>
          <a:noFill/>
        </p:spPr>
        <p:txBody>
          <a:bodyPr wrap="square" rtlCol="0">
            <a:spAutoFit/>
          </a:bodyPr>
          <a:lstStyle/>
          <a:p>
            <a:r>
              <a:rPr lang="en-US" sz="2800" dirty="0">
                <a:solidFill>
                  <a:srgbClr val="FF0000"/>
                </a:solidFill>
              </a:rPr>
              <a:t>How much water flow can we continually send from s to t?</a:t>
            </a:r>
          </a:p>
        </p:txBody>
      </p:sp>
    </p:spTree>
    <p:extLst>
      <p:ext uri="{BB962C8B-B14F-4D97-AF65-F5344CB8AC3E}">
        <p14:creationId xmlns:p14="http://schemas.microsoft.com/office/powerpoint/2010/main" val="15537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cxnSp>
        <p:nvCxnSpPr>
          <p:cNvPr id="41" name="Straight Connector 40"/>
          <p:cNvCxnSpPr/>
          <p:nvPr/>
        </p:nvCxnSpPr>
        <p:spPr>
          <a:xfrm flipH="1">
            <a:off x="612648" y="4417836"/>
            <a:ext cx="6317397" cy="2017459"/>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92614" y="2875200"/>
            <a:ext cx="4310700" cy="523220"/>
          </a:xfrm>
          <a:prstGeom prst="rect">
            <a:avLst/>
          </a:prstGeom>
          <a:noFill/>
        </p:spPr>
        <p:txBody>
          <a:bodyPr wrap="square" rtlCol="0">
            <a:spAutoFit/>
          </a:bodyPr>
          <a:lstStyle/>
          <a:p>
            <a:r>
              <a:rPr lang="en-US" sz="2800" dirty="0">
                <a:solidFill>
                  <a:srgbClr val="0000FF"/>
                </a:solidFill>
              </a:rPr>
              <a:t>4+6+4 = 14</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4FB66124-73A3-3A93-485E-30E591ED6C58}"/>
                  </a:ext>
                </a:extLst>
              </p:cNvPr>
              <p:cNvSpPr txBox="1">
                <a:spLocks noChangeArrowheads="1"/>
              </p:cNvSpPr>
              <p:nvPr/>
            </p:nvSpPr>
            <p:spPr>
              <a:xfrm>
                <a:off x="381000" y="1719263"/>
                <a:ext cx="8305800" cy="10004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altLang="ja-JP" sz="2800" dirty="0">
                    <a:sym typeface="Symbol" charset="0"/>
                  </a:rPr>
                  <a:t>The </a:t>
                </a:r>
                <a:r>
                  <a:rPr lang="en-US" altLang="ja-JP" sz="2800" dirty="0">
                    <a:solidFill>
                      <a:srgbClr val="1600FF"/>
                    </a:solidFill>
                    <a:sym typeface="Symbol" charset="0"/>
                  </a:rPr>
                  <a:t>net flow </a:t>
                </a:r>
                <a:r>
                  <a:rPr lang="en-US" altLang="ja-JP" sz="2800" dirty="0">
                    <a:sym typeface="Symbol" charset="0"/>
                  </a:rPr>
                  <a:t>across a cut is the total flow from nodes in </a:t>
                </a:r>
                <a14:m>
                  <m:oMath xmlns:m="http://schemas.openxmlformats.org/officeDocument/2006/math">
                    <m:r>
                      <a:rPr lang="en-US" sz="2800" i="1" dirty="0">
                        <a:latin typeface="Cambria Math" panose="02040503050406030204" pitchFamily="18" charset="0"/>
                      </a:rPr>
                      <m:t>𝑆</m:t>
                    </m:r>
                  </m:oMath>
                </a14:m>
                <a:r>
                  <a:rPr lang="en-US" altLang="ja-JP" sz="2800" dirty="0">
                    <a:sym typeface="Symbol" charset="0"/>
                  </a:rPr>
                  <a:t> to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b="1" i="1" dirty="0">
                    <a:solidFill>
                      <a:srgbClr val="7030A0"/>
                    </a:solidFill>
                    <a:sym typeface="Symbol" charset="0"/>
                  </a:rPr>
                  <a:t>minus</a:t>
                </a:r>
                <a:r>
                  <a:rPr lang="en-US" altLang="ja-JP" sz="2800" dirty="0">
                    <a:sym typeface="Symbol" charset="0"/>
                  </a:rPr>
                  <a:t> the total from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dirty="0">
                    <a:sym typeface="Symbol" charset="0"/>
                  </a:rPr>
                  <a:t>to </a:t>
                </a:r>
                <a14:m>
                  <m:oMath xmlns:m="http://schemas.openxmlformats.org/officeDocument/2006/math">
                    <m:r>
                      <a:rPr lang="en-US" sz="2800" i="1" dirty="0">
                        <a:latin typeface="Cambria Math" panose="02040503050406030204" pitchFamily="18" charset="0"/>
                      </a:rPr>
                      <m:t>𝑆</m:t>
                    </m:r>
                  </m:oMath>
                </a14:m>
                <a:endParaRPr lang="en-US" altLang="ja-JP" sz="2800" dirty="0">
                  <a:sym typeface="Symbol" charset="0"/>
                </a:endParaRPr>
              </a:p>
              <a:p>
                <a:pPr marL="0" indent="0">
                  <a:buNone/>
                </a:pPr>
                <a:endParaRPr lang="en-US" altLang="ja-JP" sz="2800" dirty="0">
                  <a:sym typeface="Symbol" charset="0"/>
                </a:endParaRPr>
              </a:p>
              <a:p>
                <a:pPr marL="0" indent="0">
                  <a:buNone/>
                </a:pPr>
                <a:endParaRPr lang="en-US" sz="2800" dirty="0">
                  <a:sym typeface="Symbol" charset="0"/>
                </a:endParaRPr>
              </a:p>
              <a:p>
                <a:pPr marL="0" indent="0">
                  <a:buNone/>
                </a:pPr>
                <a:endParaRPr lang="en-US" sz="2800" dirty="0">
                  <a:sym typeface="Symbol" charset="0"/>
                </a:endParaRPr>
              </a:p>
            </p:txBody>
          </p:sp>
        </mc:Choice>
        <mc:Fallback xmlns="">
          <p:sp>
            <p:nvSpPr>
              <p:cNvPr id="3" name="Rectangle 3">
                <a:extLst>
                  <a:ext uri="{FF2B5EF4-FFF2-40B4-BE49-F238E27FC236}">
                    <a16:creationId xmlns:a16="http://schemas.microsoft.com/office/drawing/2014/main" id="{4FB66124-73A3-3A93-485E-30E591ED6C58}"/>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2"/>
                <a:stretch>
                  <a:fillRect l="-1542" t="-6098" b="-11585"/>
                </a:stretch>
              </a:blipFill>
            </p:spPr>
            <p:txBody>
              <a:bodyPr/>
              <a:lstStyle/>
              <a:p>
                <a:r>
                  <a:rPr lang="en-US">
                    <a:noFill/>
                  </a:rPr>
                  <a:t> </a:t>
                </a:r>
              </a:p>
            </p:txBody>
          </p:sp>
        </mc:Fallback>
      </mc:AlternateContent>
    </p:spTree>
    <p:extLst>
      <p:ext uri="{BB962C8B-B14F-4D97-AF65-F5344CB8AC3E}">
        <p14:creationId xmlns:p14="http://schemas.microsoft.com/office/powerpoint/2010/main" val="12702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cxnSp>
        <p:nvCxnSpPr>
          <p:cNvPr id="41" name="Straight Connector 40"/>
          <p:cNvCxnSpPr/>
          <p:nvPr/>
        </p:nvCxnSpPr>
        <p:spPr>
          <a:xfrm flipH="1" flipV="1">
            <a:off x="966342" y="4827369"/>
            <a:ext cx="7031880" cy="1241213"/>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392614" y="2875200"/>
            <a:ext cx="4310700" cy="523220"/>
          </a:xfrm>
          <a:prstGeom prst="rect">
            <a:avLst/>
          </a:prstGeom>
          <a:noFill/>
        </p:spPr>
        <p:txBody>
          <a:bodyPr wrap="square" rtlCol="0">
            <a:spAutoFit/>
          </a:bodyPr>
          <a:lstStyle/>
          <a:p>
            <a:r>
              <a:rPr lang="en-US" sz="2800" dirty="0">
                <a:solidFill>
                  <a:srgbClr val="0000FF"/>
                </a:solidFill>
              </a:rPr>
              <a:t>10+10-6 = 14</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33B00E71-8D67-32C4-476F-01263E000E63}"/>
                  </a:ext>
                </a:extLst>
              </p:cNvPr>
              <p:cNvSpPr txBox="1">
                <a:spLocks noChangeArrowheads="1"/>
              </p:cNvSpPr>
              <p:nvPr/>
            </p:nvSpPr>
            <p:spPr>
              <a:xfrm>
                <a:off x="381000" y="1719263"/>
                <a:ext cx="8305800" cy="10004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altLang="ja-JP" sz="2800" dirty="0">
                    <a:sym typeface="Symbol" charset="0"/>
                  </a:rPr>
                  <a:t>The </a:t>
                </a:r>
                <a:r>
                  <a:rPr lang="en-US" altLang="ja-JP" sz="2800" dirty="0">
                    <a:solidFill>
                      <a:srgbClr val="1600FF"/>
                    </a:solidFill>
                    <a:sym typeface="Symbol" charset="0"/>
                  </a:rPr>
                  <a:t>net flow </a:t>
                </a:r>
                <a:r>
                  <a:rPr lang="en-US" altLang="ja-JP" sz="2800" dirty="0">
                    <a:sym typeface="Symbol" charset="0"/>
                  </a:rPr>
                  <a:t>across a cut is the total flow from nodes in </a:t>
                </a:r>
                <a14:m>
                  <m:oMath xmlns:m="http://schemas.openxmlformats.org/officeDocument/2006/math">
                    <m:r>
                      <a:rPr lang="en-US" sz="2800" i="1" dirty="0">
                        <a:latin typeface="Cambria Math" panose="02040503050406030204" pitchFamily="18" charset="0"/>
                      </a:rPr>
                      <m:t>𝑆</m:t>
                    </m:r>
                  </m:oMath>
                </a14:m>
                <a:r>
                  <a:rPr lang="en-US" altLang="ja-JP" sz="2800" dirty="0">
                    <a:sym typeface="Symbol" charset="0"/>
                  </a:rPr>
                  <a:t> to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b="1" i="1" dirty="0">
                    <a:solidFill>
                      <a:srgbClr val="7030A0"/>
                    </a:solidFill>
                    <a:sym typeface="Symbol" charset="0"/>
                  </a:rPr>
                  <a:t>minus</a:t>
                </a:r>
                <a:r>
                  <a:rPr lang="en-US" altLang="ja-JP" sz="2800" dirty="0">
                    <a:sym typeface="Symbol" charset="0"/>
                  </a:rPr>
                  <a:t> the total from nodes in </a:t>
                </a:r>
                <a14:m>
                  <m:oMath xmlns:m="http://schemas.openxmlformats.org/officeDocument/2006/math">
                    <m:r>
                      <a:rPr lang="en-US" altLang="ja-JP" sz="2800" i="1" dirty="0">
                        <a:latin typeface="Cambria Math" panose="02040503050406030204" pitchFamily="18" charset="0"/>
                        <a:sym typeface="Symbol" charset="0"/>
                      </a:rPr>
                      <m:t>𝑇</m:t>
                    </m:r>
                    <m:r>
                      <a:rPr lang="en-US" altLang="ja-JP" sz="2800" i="1" dirty="0">
                        <a:latin typeface="Cambria Math" panose="02040503050406030204" pitchFamily="18" charset="0"/>
                        <a:sym typeface="Symbol" charset="0"/>
                      </a:rPr>
                      <m:t> </m:t>
                    </m:r>
                  </m:oMath>
                </a14:m>
                <a:r>
                  <a:rPr lang="en-US" altLang="ja-JP" sz="2800" dirty="0">
                    <a:sym typeface="Symbol" charset="0"/>
                  </a:rPr>
                  <a:t>to </a:t>
                </a:r>
                <a14:m>
                  <m:oMath xmlns:m="http://schemas.openxmlformats.org/officeDocument/2006/math">
                    <m:r>
                      <a:rPr lang="en-US" sz="2800" i="1" dirty="0">
                        <a:latin typeface="Cambria Math" panose="02040503050406030204" pitchFamily="18" charset="0"/>
                      </a:rPr>
                      <m:t>𝑆</m:t>
                    </m:r>
                  </m:oMath>
                </a14:m>
                <a:endParaRPr lang="en-US" altLang="ja-JP" sz="2800" dirty="0">
                  <a:sym typeface="Symbol" charset="0"/>
                </a:endParaRPr>
              </a:p>
              <a:p>
                <a:pPr marL="0" indent="0">
                  <a:buNone/>
                </a:pPr>
                <a:endParaRPr lang="en-US" altLang="ja-JP" sz="2800" dirty="0">
                  <a:sym typeface="Symbol" charset="0"/>
                </a:endParaRPr>
              </a:p>
              <a:p>
                <a:pPr marL="0" indent="0">
                  <a:buNone/>
                </a:pPr>
                <a:endParaRPr lang="en-US" sz="2800" dirty="0">
                  <a:sym typeface="Symbol" charset="0"/>
                </a:endParaRPr>
              </a:p>
              <a:p>
                <a:pPr marL="0" indent="0">
                  <a:buNone/>
                </a:pPr>
                <a:endParaRPr lang="en-US" sz="2800" dirty="0">
                  <a:sym typeface="Symbol" charset="0"/>
                </a:endParaRPr>
              </a:p>
            </p:txBody>
          </p:sp>
        </mc:Choice>
        <mc:Fallback xmlns="">
          <p:sp>
            <p:nvSpPr>
              <p:cNvPr id="3" name="Rectangle 3">
                <a:extLst>
                  <a:ext uri="{FF2B5EF4-FFF2-40B4-BE49-F238E27FC236}">
                    <a16:creationId xmlns:a16="http://schemas.microsoft.com/office/drawing/2014/main" id="{33B00E71-8D67-32C4-476F-01263E000E63}"/>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2"/>
                <a:stretch>
                  <a:fillRect l="-1542" t="-6098" b="-11585"/>
                </a:stretch>
              </a:blipFill>
            </p:spPr>
            <p:txBody>
              <a:bodyPr/>
              <a:lstStyle/>
              <a:p>
                <a:r>
                  <a:rPr lang="en-US">
                    <a:noFill/>
                  </a:rPr>
                  <a:t> </a:t>
                </a:r>
              </a:p>
            </p:txBody>
          </p:sp>
        </mc:Fallback>
      </mc:AlternateContent>
    </p:spTree>
    <p:extLst>
      <p:ext uri="{BB962C8B-B14F-4D97-AF65-F5344CB8AC3E}">
        <p14:creationId xmlns:p14="http://schemas.microsoft.com/office/powerpoint/2010/main" val="17528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mc:AlternateContent xmlns:mc="http://schemas.openxmlformats.org/markup-compatibility/2006" xmlns:a14="http://schemas.microsoft.com/office/drawing/2010/main">
        <mc:Choice Requires="a14">
          <p:sp>
            <p:nvSpPr>
              <p:cNvPr id="43" name="Rectangle 3"/>
              <p:cNvSpPr txBox="1">
                <a:spLocks noChangeArrowheads="1"/>
              </p:cNvSpPr>
              <p:nvPr/>
            </p:nvSpPr>
            <p:spPr>
              <a:xfrm>
                <a:off x="381000" y="1719263"/>
                <a:ext cx="8305800" cy="10004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dirty="0"/>
                  <a:t>Consider any cut where </a:t>
                </a:r>
                <a14:m>
                  <m:oMath xmlns:m="http://schemas.openxmlformats.org/officeDocument/2006/math">
                    <m:r>
                      <a:rPr lang="en-US" sz="2600" i="1" dirty="0" smtClean="0">
                        <a:latin typeface="Cambria Math" panose="02040503050406030204" pitchFamily="18" charset="0"/>
                      </a:rPr>
                      <m:t>𝑠</m:t>
                    </m:r>
                    <m:r>
                      <a:rPr lang="en-US" sz="2600" b="0" i="1" dirty="0" smtClean="0">
                        <a:latin typeface="Cambria Math" panose="02040503050406030204" pitchFamily="18" charset="0"/>
                      </a:rPr>
                      <m:t>∈</m:t>
                    </m:r>
                    <m:r>
                      <a:rPr lang="en-US" sz="2600" i="1" dirty="0" smtClean="0">
                        <a:latin typeface="Cambria Math" panose="02040503050406030204" pitchFamily="18" charset="0"/>
                      </a:rPr>
                      <m:t> </m:t>
                    </m:r>
                    <m:r>
                      <a:rPr lang="en-US" sz="2400" i="1" dirty="0">
                        <a:latin typeface="Cambria Math" panose="02040503050406030204" pitchFamily="18" charset="0"/>
                      </a:rPr>
                      <m:t>𝑆</m:t>
                    </m:r>
                    <m:r>
                      <a:rPr lang="en-US" altLang="ja-JP" sz="2600" i="1" dirty="0">
                        <a:latin typeface="Cambria Math" panose="02040503050406030204" pitchFamily="18" charset="0"/>
                        <a:sym typeface="Symbol" charset="0"/>
                      </a:rPr>
                      <m:t> </m:t>
                    </m:r>
                  </m:oMath>
                </a14:m>
                <a:r>
                  <a:rPr lang="en-US" altLang="ja-JP" sz="2600" dirty="0">
                    <a:sym typeface="Symbol" charset="0"/>
                  </a:rPr>
                  <a:t>and </a:t>
                </a:r>
                <a14:m>
                  <m:oMath xmlns:m="http://schemas.openxmlformats.org/officeDocument/2006/math">
                    <m:r>
                      <a:rPr lang="en-US" altLang="ja-JP" sz="2600" i="1" dirty="0" smtClean="0">
                        <a:latin typeface="Cambria Math" panose="02040503050406030204" pitchFamily="18" charset="0"/>
                        <a:sym typeface="Symbol" charset="0"/>
                      </a:rPr>
                      <m:t>𝑡</m:t>
                    </m:r>
                    <m:r>
                      <a:rPr lang="en-US" altLang="ja-JP" sz="2600" i="1" dirty="0" smtClean="0">
                        <a:latin typeface="Cambria Math" panose="02040503050406030204" pitchFamily="18" charset="0"/>
                        <a:sym typeface="Symbol" charset="0"/>
                      </a:rPr>
                      <m:t>  </m:t>
                    </m:r>
                    <m:r>
                      <a:rPr lang="en-US" altLang="ja-JP" sz="2400" i="1" dirty="0">
                        <a:latin typeface="Cambria Math" panose="02040503050406030204" pitchFamily="18" charset="0"/>
                        <a:sym typeface="Symbol" charset="0"/>
                      </a:rPr>
                      <m:t>𝑇</m:t>
                    </m:r>
                  </m:oMath>
                </a14:m>
                <a:r>
                  <a:rPr lang="en-US" altLang="ja-JP" sz="2600" dirty="0">
                    <a:sym typeface="Symbol" charset="0"/>
                  </a:rPr>
                  <a:t>, i.e. the cut partitions the source from the sink</a:t>
                </a:r>
              </a:p>
              <a:p>
                <a:pPr marL="0" indent="0">
                  <a:buNone/>
                </a:pPr>
                <a:endParaRPr lang="en-US" sz="2600" dirty="0">
                  <a:sym typeface="Symbol" charset="0"/>
                </a:endParaRPr>
              </a:p>
              <a:p>
                <a:pPr marL="0" indent="0">
                  <a:buNone/>
                </a:pPr>
                <a:endParaRPr lang="en-US" sz="2600" dirty="0">
                  <a:sym typeface="Symbol" charset="0"/>
                </a:endParaRPr>
              </a:p>
            </p:txBody>
          </p:sp>
        </mc:Choice>
        <mc:Fallback xmlns="">
          <p:sp>
            <p:nvSpPr>
              <p:cNvPr id="43" name="Rectangle 3"/>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2"/>
                <a:stretch>
                  <a:fillRect l="-1322" t="-5488" b="-4268"/>
                </a:stretch>
              </a:blipFill>
            </p:spPr>
            <p:txBody>
              <a:bodyPr/>
              <a:lstStyle/>
              <a:p>
                <a:r>
                  <a:rPr lang="en-US">
                    <a:noFill/>
                  </a:rPr>
                  <a:t> </a:t>
                </a:r>
              </a:p>
            </p:txBody>
          </p:sp>
        </mc:Fallback>
      </mc:AlternateContent>
      <p:sp>
        <p:nvSpPr>
          <p:cNvPr id="3" name="TextBox 2"/>
          <p:cNvSpPr txBox="1"/>
          <p:nvPr/>
        </p:nvSpPr>
        <p:spPr>
          <a:xfrm>
            <a:off x="1137217" y="2875200"/>
            <a:ext cx="7345917" cy="461665"/>
          </a:xfrm>
          <a:prstGeom prst="rect">
            <a:avLst/>
          </a:prstGeom>
          <a:noFill/>
        </p:spPr>
        <p:txBody>
          <a:bodyPr wrap="square" rtlCol="0">
            <a:spAutoFit/>
          </a:bodyPr>
          <a:lstStyle/>
          <a:p>
            <a:r>
              <a:rPr lang="en-US" sz="2400" dirty="0">
                <a:solidFill>
                  <a:srgbClr val="FF0000"/>
                </a:solidFill>
              </a:rPr>
              <a:t>What do we know about the net flow across any such cut?</a:t>
            </a:r>
          </a:p>
        </p:txBody>
      </p:sp>
    </p:spTree>
    <p:extLst>
      <p:ext uri="{BB962C8B-B14F-4D97-AF65-F5344CB8AC3E}">
        <p14:creationId xmlns:p14="http://schemas.microsoft.com/office/powerpoint/2010/main" val="1711461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B54174-5F9B-F74A-60BD-C6FF903438BB}"/>
                  </a:ext>
                </a:extLst>
              </p:cNvPr>
              <p:cNvSpPr txBox="1"/>
              <p:nvPr/>
            </p:nvSpPr>
            <p:spPr>
              <a:xfrm>
                <a:off x="846396" y="2032848"/>
                <a:ext cx="7794517" cy="830997"/>
              </a:xfrm>
              <a:prstGeom prst="rect">
                <a:avLst/>
              </a:prstGeom>
              <a:noFill/>
              <a:ln>
                <a:solidFill>
                  <a:schemeClr val="tx1"/>
                </a:solidFill>
              </a:ln>
            </p:spPr>
            <p:txBody>
              <a:bodyPr wrap="square" rtlCol="0">
                <a:spAutoFit/>
              </a:bodyPr>
              <a:lstStyle/>
              <a:p>
                <a:r>
                  <a:rPr lang="en-US" sz="2400" dirty="0">
                    <a:solidFill>
                      <a:srgbClr val="0000FF"/>
                    </a:solidFill>
                  </a:rPr>
                  <a:t>The net flow across ANY </a:t>
                </a:r>
                <a14:m>
                  <m:oMath xmlns:m="http://schemas.openxmlformats.org/officeDocument/2006/math">
                    <m:r>
                      <a:rPr lang="en-US" sz="2400" i="1" dirty="0" smtClean="0">
                        <a:solidFill>
                          <a:srgbClr val="0000FF"/>
                        </a:solidFill>
                        <a:latin typeface="Cambria Math" panose="02040503050406030204" pitchFamily="18" charset="0"/>
                      </a:rPr>
                      <m:t>𝑠</m:t>
                    </m:r>
                    <m:r>
                      <a:rPr lang="en-US" sz="2400" i="1" dirty="0" smtClean="0">
                        <a:solidFill>
                          <a:srgbClr val="0000FF"/>
                        </a:solidFill>
                        <a:latin typeface="Cambria Math" panose="02040503050406030204" pitchFamily="18" charset="0"/>
                      </a:rPr>
                      <m:t>,</m:t>
                    </m:r>
                    <m:r>
                      <a:rPr lang="en-US" sz="2400" i="1" dirty="0" smtClean="0">
                        <a:solidFill>
                          <a:srgbClr val="0000FF"/>
                        </a:solidFill>
                        <a:latin typeface="Cambria Math" panose="02040503050406030204" pitchFamily="18" charset="0"/>
                      </a:rPr>
                      <m:t>𝑡</m:t>
                    </m:r>
                  </m:oMath>
                </a14:m>
                <a:r>
                  <a:rPr lang="en-US" sz="2400" dirty="0">
                    <a:solidFill>
                      <a:srgbClr val="0000FF"/>
                    </a:solidFill>
                  </a:rPr>
                  <a:t>-cut is the same and is the current flow in the network.</a:t>
                </a:r>
              </a:p>
            </p:txBody>
          </p:sp>
        </mc:Choice>
        <mc:Fallback xmlns="">
          <p:sp>
            <p:nvSpPr>
              <p:cNvPr id="3" name="TextBox 2">
                <a:extLst>
                  <a:ext uri="{FF2B5EF4-FFF2-40B4-BE49-F238E27FC236}">
                    <a16:creationId xmlns:a16="http://schemas.microsoft.com/office/drawing/2014/main" id="{BAB54174-5F9B-F74A-60BD-C6FF903438BB}"/>
                  </a:ext>
                </a:extLst>
              </p:cNvPr>
              <p:cNvSpPr txBox="1">
                <a:spLocks noRot="1" noChangeAspect="1" noMove="1" noResize="1" noEditPoints="1" noAdjustHandles="1" noChangeArrowheads="1" noChangeShapeType="1" noTextEdit="1"/>
              </p:cNvSpPr>
              <p:nvPr/>
            </p:nvSpPr>
            <p:spPr>
              <a:xfrm>
                <a:off x="846396" y="2032848"/>
                <a:ext cx="7794517" cy="830997"/>
              </a:xfrm>
              <a:prstGeom prst="rect">
                <a:avLst/>
              </a:prstGeom>
              <a:blipFill>
                <a:blip r:embed="rId2"/>
                <a:stretch>
                  <a:fillRect l="-1172" t="-5036" b="-14388"/>
                </a:stretch>
              </a:blipFill>
              <a:ln>
                <a:solidFill>
                  <a:schemeClr val="tx1"/>
                </a:solidFill>
              </a:ln>
            </p:spPr>
            <p:txBody>
              <a:bodyPr/>
              <a:lstStyle/>
              <a:p>
                <a:r>
                  <a:rPr lang="en-US">
                    <a:noFill/>
                  </a:rPr>
                  <a:t> </a:t>
                </a:r>
              </a:p>
            </p:txBody>
          </p:sp>
        </mc:Fallback>
      </mc:AlternateContent>
      <p:sp>
        <p:nvSpPr>
          <p:cNvPr id="33" name="TextBox 32">
            <a:extLst>
              <a:ext uri="{FF2B5EF4-FFF2-40B4-BE49-F238E27FC236}">
                <a16:creationId xmlns:a16="http://schemas.microsoft.com/office/drawing/2014/main" id="{88B3AF31-ABBA-5335-DFD5-18744D7EC6C5}"/>
              </a:ext>
            </a:extLst>
          </p:cNvPr>
          <p:cNvSpPr txBox="1"/>
          <p:nvPr/>
        </p:nvSpPr>
        <p:spPr>
          <a:xfrm>
            <a:off x="1945711" y="3151959"/>
            <a:ext cx="4224288" cy="523220"/>
          </a:xfrm>
          <a:prstGeom prst="rect">
            <a:avLst/>
          </a:prstGeom>
          <a:noFill/>
        </p:spPr>
        <p:txBody>
          <a:bodyPr wrap="square" rtlCol="0">
            <a:spAutoFit/>
          </a:bodyPr>
          <a:lstStyle/>
          <a:p>
            <a:r>
              <a:rPr lang="en-US" sz="2800" dirty="0">
                <a:solidFill>
                  <a:srgbClr val="FF0000"/>
                </a:solidFill>
              </a:rPr>
              <a:t>Why might this be?</a:t>
            </a:r>
          </a:p>
        </p:txBody>
      </p:sp>
    </p:spTree>
    <p:extLst>
      <p:ext uri="{BB962C8B-B14F-4D97-AF65-F5344CB8AC3E}">
        <p14:creationId xmlns:p14="http://schemas.microsoft.com/office/powerpoint/2010/main" val="27939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grpSp>
        <p:nvGrpSpPr>
          <p:cNvPr id="4" name="Group 4"/>
          <p:cNvGrpSpPr>
            <a:grpSpLocks/>
          </p:cNvGrpSpPr>
          <p:nvPr/>
        </p:nvGrpSpPr>
        <p:grpSpPr bwMode="auto">
          <a:xfrm>
            <a:off x="1137218" y="54750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61608" y="42939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61608" y="58733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64822" y="52910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92503" y="47492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92503" y="59303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95008" y="61400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28308"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95008" y="45606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458097" y="4749254"/>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4057855" y="61332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767253" y="60685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891582" y="41801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3055918" y="51556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81713" y="42939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81713" y="58733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48413" y="48273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216893" y="47492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6015113" y="45606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6015113" y="55577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48413" y="50666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75805" y="45468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668321" y="58733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4057855" y="48832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33" name="TextBox 32"/>
          <p:cNvSpPr txBox="1"/>
          <p:nvPr/>
        </p:nvSpPr>
        <p:spPr>
          <a:xfrm>
            <a:off x="1945711" y="3498157"/>
            <a:ext cx="4224288" cy="584776"/>
          </a:xfrm>
          <a:prstGeom prst="rect">
            <a:avLst/>
          </a:prstGeom>
          <a:noFill/>
        </p:spPr>
        <p:txBody>
          <a:bodyPr wrap="square" rtlCol="0">
            <a:spAutoFit/>
          </a:bodyPr>
          <a:lstStyle/>
          <a:p>
            <a:r>
              <a:rPr lang="en-US" sz="3200" dirty="0">
                <a:solidFill>
                  <a:srgbClr val="FF0000"/>
                </a:solidFill>
              </a:rPr>
              <a:t>Why? Can you prove it?</a:t>
            </a:r>
          </a:p>
        </p:txBody>
      </p:sp>
      <mc:AlternateContent xmlns:mc="http://schemas.openxmlformats.org/markup-compatibility/2006" xmlns:a14="http://schemas.microsoft.com/office/drawing/2010/main">
        <mc:Choice Requires="a14">
          <p:sp>
            <p:nvSpPr>
              <p:cNvPr id="44" name="Rectangle 3">
                <a:extLst>
                  <a:ext uri="{FF2B5EF4-FFF2-40B4-BE49-F238E27FC236}">
                    <a16:creationId xmlns:a16="http://schemas.microsoft.com/office/drawing/2014/main" id="{E82B72CE-3B4E-754F-8765-62D0A52BA285}"/>
                  </a:ext>
                </a:extLst>
              </p:cNvPr>
              <p:cNvSpPr txBox="1">
                <a:spLocks noChangeArrowheads="1"/>
              </p:cNvSpPr>
              <p:nvPr/>
            </p:nvSpPr>
            <p:spPr>
              <a:xfrm>
                <a:off x="381000" y="1719263"/>
                <a:ext cx="8305800" cy="92251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dirty="0"/>
                  <a:t>Consider any cut where </a:t>
                </a:r>
                <a14:m>
                  <m:oMath xmlns:m="http://schemas.openxmlformats.org/officeDocument/2006/math">
                    <m:r>
                      <a:rPr lang="en-US" sz="2600" i="1" dirty="0" smtClean="0">
                        <a:latin typeface="Cambria Math" panose="02040503050406030204" pitchFamily="18" charset="0"/>
                      </a:rPr>
                      <m:t>𝑠</m:t>
                    </m:r>
                    <m:r>
                      <a:rPr lang="en-US" sz="2600" i="1" dirty="0" smtClean="0">
                        <a:latin typeface="Cambria Math" panose="02040503050406030204" pitchFamily="18" charset="0"/>
                      </a:rPr>
                      <m:t>  </m:t>
                    </m:r>
                    <m:r>
                      <a:rPr lang="en-US" sz="2400" i="1" dirty="0">
                        <a:latin typeface="Cambria Math" panose="02040503050406030204" pitchFamily="18" charset="0"/>
                      </a:rPr>
                      <m:t>𝑆</m:t>
                    </m:r>
                    <m:r>
                      <a:rPr lang="en-US" altLang="ja-JP" sz="2600" i="1" dirty="0">
                        <a:latin typeface="Cambria Math" panose="02040503050406030204" pitchFamily="18" charset="0"/>
                        <a:sym typeface="Symbol" charset="0"/>
                      </a:rPr>
                      <m:t> </m:t>
                    </m:r>
                  </m:oMath>
                </a14:m>
                <a:r>
                  <a:rPr lang="en-US" altLang="ja-JP" sz="2600" dirty="0">
                    <a:sym typeface="Symbol" charset="0"/>
                  </a:rPr>
                  <a:t>and </a:t>
                </a:r>
                <a14:m>
                  <m:oMath xmlns:m="http://schemas.openxmlformats.org/officeDocument/2006/math">
                    <m:r>
                      <a:rPr lang="en-US" altLang="ja-JP" sz="2600" i="1" dirty="0" smtClean="0">
                        <a:latin typeface="Cambria Math" panose="02040503050406030204" pitchFamily="18" charset="0"/>
                        <a:sym typeface="Symbol" charset="0"/>
                      </a:rPr>
                      <m:t>𝑡</m:t>
                    </m:r>
                    <m:r>
                      <a:rPr lang="en-US" altLang="ja-JP" sz="2600" i="1" dirty="0" smtClean="0">
                        <a:latin typeface="Cambria Math" panose="02040503050406030204" pitchFamily="18" charset="0"/>
                        <a:sym typeface="Symbol" charset="0"/>
                      </a:rPr>
                      <m:t>  </m:t>
                    </m:r>
                    <m:r>
                      <a:rPr lang="en-US" altLang="ja-JP" sz="2400" i="1" dirty="0">
                        <a:latin typeface="Cambria Math" panose="02040503050406030204" pitchFamily="18" charset="0"/>
                        <a:sym typeface="Symbol" charset="0"/>
                      </a:rPr>
                      <m:t>𝑇</m:t>
                    </m:r>
                  </m:oMath>
                </a14:m>
                <a:r>
                  <a:rPr lang="en-US" altLang="ja-JP" sz="2600" dirty="0">
                    <a:sym typeface="Symbol" charset="0"/>
                  </a:rPr>
                  <a:t>, i.e. the cut partitions the source from the sink</a:t>
                </a:r>
              </a:p>
              <a:p>
                <a:pPr marL="0" indent="0">
                  <a:buNone/>
                </a:pPr>
                <a:endParaRPr lang="en-US" sz="2600" dirty="0">
                  <a:sym typeface="Symbol" charset="0"/>
                </a:endParaRPr>
              </a:p>
            </p:txBody>
          </p:sp>
        </mc:Choice>
        <mc:Fallback xmlns="">
          <p:sp>
            <p:nvSpPr>
              <p:cNvPr id="44" name="Rectangle 3">
                <a:extLst>
                  <a:ext uri="{FF2B5EF4-FFF2-40B4-BE49-F238E27FC236}">
                    <a16:creationId xmlns:a16="http://schemas.microsoft.com/office/drawing/2014/main" id="{E82B72CE-3B4E-754F-8765-62D0A52BA285}"/>
                  </a:ext>
                </a:extLst>
              </p:cNvPr>
              <p:cNvSpPr txBox="1">
                <a:spLocks noRot="1" noChangeAspect="1" noMove="1" noResize="1" noEditPoints="1" noAdjustHandles="1" noChangeArrowheads="1" noChangeShapeType="1" noTextEdit="1"/>
              </p:cNvSpPr>
              <p:nvPr/>
            </p:nvSpPr>
            <p:spPr>
              <a:xfrm>
                <a:off x="381000" y="1719263"/>
                <a:ext cx="8305800" cy="922516"/>
              </a:xfrm>
              <a:prstGeom prst="rect">
                <a:avLst/>
              </a:prstGeom>
              <a:blipFill>
                <a:blip r:embed="rId2"/>
                <a:stretch>
                  <a:fillRect l="-1322" t="-5960" r="-1468" b="-13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F9868C6-843C-955E-255D-D3C14CE60EB6}"/>
                  </a:ext>
                </a:extLst>
              </p:cNvPr>
              <p:cNvSpPr txBox="1"/>
              <p:nvPr/>
            </p:nvSpPr>
            <p:spPr>
              <a:xfrm>
                <a:off x="654063" y="2705924"/>
                <a:ext cx="7794517" cy="830997"/>
              </a:xfrm>
              <a:prstGeom prst="rect">
                <a:avLst/>
              </a:prstGeom>
              <a:noFill/>
              <a:ln>
                <a:solidFill>
                  <a:schemeClr val="tx1"/>
                </a:solidFill>
              </a:ln>
            </p:spPr>
            <p:txBody>
              <a:bodyPr wrap="square" rtlCol="0">
                <a:spAutoFit/>
              </a:bodyPr>
              <a:lstStyle/>
              <a:p>
                <a:r>
                  <a:rPr lang="en-US" sz="2400" dirty="0">
                    <a:solidFill>
                      <a:srgbClr val="0000FF"/>
                    </a:solidFill>
                  </a:rPr>
                  <a:t>The net flow across ANY </a:t>
                </a:r>
                <a14:m>
                  <m:oMath xmlns:m="http://schemas.openxmlformats.org/officeDocument/2006/math">
                    <m:r>
                      <a:rPr lang="en-US" sz="2400" i="1" dirty="0" smtClean="0">
                        <a:solidFill>
                          <a:srgbClr val="0000FF"/>
                        </a:solidFill>
                        <a:latin typeface="Cambria Math" panose="02040503050406030204" pitchFamily="18" charset="0"/>
                      </a:rPr>
                      <m:t>𝑠</m:t>
                    </m:r>
                    <m:r>
                      <a:rPr lang="en-US" sz="2400" i="1" dirty="0" smtClean="0">
                        <a:solidFill>
                          <a:srgbClr val="0000FF"/>
                        </a:solidFill>
                        <a:latin typeface="Cambria Math" panose="02040503050406030204" pitchFamily="18" charset="0"/>
                      </a:rPr>
                      <m:t>,</m:t>
                    </m:r>
                    <m:r>
                      <a:rPr lang="en-US" sz="2400" i="1" dirty="0" smtClean="0">
                        <a:solidFill>
                          <a:srgbClr val="0000FF"/>
                        </a:solidFill>
                        <a:latin typeface="Cambria Math" panose="02040503050406030204" pitchFamily="18" charset="0"/>
                      </a:rPr>
                      <m:t>𝑡</m:t>
                    </m:r>
                  </m:oMath>
                </a14:m>
                <a:r>
                  <a:rPr lang="en-US" sz="2400" dirty="0">
                    <a:solidFill>
                      <a:srgbClr val="0000FF"/>
                    </a:solidFill>
                  </a:rPr>
                  <a:t>-cut is the same and is the current flow in the network</a:t>
                </a:r>
              </a:p>
            </p:txBody>
          </p:sp>
        </mc:Choice>
        <mc:Fallback xmlns="">
          <p:sp>
            <p:nvSpPr>
              <p:cNvPr id="34" name="TextBox 33">
                <a:extLst>
                  <a:ext uri="{FF2B5EF4-FFF2-40B4-BE49-F238E27FC236}">
                    <a16:creationId xmlns:a16="http://schemas.microsoft.com/office/drawing/2014/main" id="{2F9868C6-843C-955E-255D-D3C14CE60EB6}"/>
                  </a:ext>
                </a:extLst>
              </p:cNvPr>
              <p:cNvSpPr txBox="1">
                <a:spLocks noRot="1" noChangeAspect="1" noMove="1" noResize="1" noEditPoints="1" noAdjustHandles="1" noChangeArrowheads="1" noChangeShapeType="1" noTextEdit="1"/>
              </p:cNvSpPr>
              <p:nvPr/>
            </p:nvSpPr>
            <p:spPr>
              <a:xfrm>
                <a:off x="654063" y="2705924"/>
                <a:ext cx="7794517" cy="830997"/>
              </a:xfrm>
              <a:prstGeom prst="rect">
                <a:avLst/>
              </a:prstGeom>
              <a:blipFill>
                <a:blip r:embed="rId3"/>
                <a:stretch>
                  <a:fillRect l="-1093" t="-5072" b="-1521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93620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sp>
        <p:nvSpPr>
          <p:cNvPr id="33" name="TextBox 32"/>
          <p:cNvSpPr txBox="1"/>
          <p:nvPr/>
        </p:nvSpPr>
        <p:spPr>
          <a:xfrm>
            <a:off x="995488" y="3266681"/>
            <a:ext cx="7135579" cy="523220"/>
          </a:xfrm>
          <a:prstGeom prst="rect">
            <a:avLst/>
          </a:prstGeom>
          <a:noFill/>
        </p:spPr>
        <p:txBody>
          <a:bodyPr wrap="square" rtlCol="0">
            <a:spAutoFit/>
          </a:bodyPr>
          <a:lstStyle/>
          <a:p>
            <a:r>
              <a:rPr lang="en-US" sz="2800" dirty="0"/>
              <a:t>We know:</a:t>
            </a:r>
          </a:p>
        </p:txBody>
      </p:sp>
      <mc:AlternateContent xmlns:mc="http://schemas.openxmlformats.org/markup-compatibility/2006" xmlns:a14="http://schemas.microsoft.com/office/drawing/2010/main">
        <mc:Choice Requires="a14">
          <p:sp>
            <p:nvSpPr>
              <p:cNvPr id="6" name="Content Placeholder 2"/>
              <p:cNvSpPr>
                <a:spLocks noGrp="1"/>
              </p:cNvSpPr>
              <p:nvPr>
                <p:ph sz="quarter" idx="1"/>
              </p:nvPr>
            </p:nvSpPr>
            <p:spPr>
              <a:xfrm>
                <a:off x="1329566" y="3994156"/>
                <a:ext cx="7049989" cy="1116859"/>
              </a:xfrm>
            </p:spPr>
            <p:txBody>
              <a:bodyPr>
                <a:normAutofit/>
              </a:bodyPr>
              <a:lstStyle/>
              <a:p>
                <a:r>
                  <a:rPr lang="en-US" sz="2400" dirty="0"/>
                  <a:t>in-flow = out-flow for every vertex (except </a:t>
                </a:r>
                <a14:m>
                  <m:oMath xmlns:m="http://schemas.openxmlformats.org/officeDocument/2006/math">
                    <m:r>
                      <a:rPr lang="en-US" sz="2400" i="1" dirty="0" smtClean="0">
                        <a:latin typeface="Cambria Math" panose="02040503050406030204" pitchFamily="18" charset="0"/>
                      </a:rPr>
                      <m:t>𝑠</m:t>
                    </m:r>
                  </m:oMath>
                </a14:m>
                <a:r>
                  <a:rPr lang="en-US" sz="2400" dirty="0"/>
                  <a:t>, </a:t>
                </a:r>
                <a14:m>
                  <m:oMath xmlns:m="http://schemas.openxmlformats.org/officeDocument/2006/math">
                    <m:r>
                      <a:rPr lang="en-US" sz="2400" i="1" dirty="0" smtClean="0">
                        <a:latin typeface="Cambria Math" panose="02040503050406030204" pitchFamily="18" charset="0"/>
                      </a:rPr>
                      <m:t>𝑡</m:t>
                    </m:r>
                  </m:oMath>
                </a14:m>
                <a:r>
                  <a:rPr lang="en-US" sz="2400" dirty="0"/>
                  <a:t>)</a:t>
                </a:r>
              </a:p>
            </p:txBody>
          </p:sp>
        </mc:Choice>
        <mc:Fallback xmlns="">
          <p:sp>
            <p:nvSpPr>
              <p:cNvPr id="6" name="Content Placeholder 2"/>
              <p:cNvSpPr>
                <a:spLocks noGrp="1" noRot="1" noChangeAspect="1" noMove="1" noResize="1" noEditPoints="1" noAdjustHandles="1" noChangeArrowheads="1" noChangeShapeType="1" noTextEdit="1"/>
              </p:cNvSpPr>
              <p:nvPr>
                <p:ph sz="quarter" idx="1"/>
              </p:nvPr>
            </p:nvSpPr>
            <p:spPr>
              <a:xfrm>
                <a:off x="1329566" y="3994156"/>
                <a:ext cx="7049989" cy="1116859"/>
              </a:xfrm>
              <a:blipFill>
                <a:blip r:embed="rId2"/>
                <a:stretch>
                  <a:fillRect l="-173" t="-4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9A5A10-DE98-92C8-567F-58E05A38C52F}"/>
                  </a:ext>
                </a:extLst>
              </p:cNvPr>
              <p:cNvSpPr txBox="1"/>
              <p:nvPr/>
            </p:nvSpPr>
            <p:spPr>
              <a:xfrm>
                <a:off x="846396" y="2032848"/>
                <a:ext cx="7794517" cy="830997"/>
              </a:xfrm>
              <a:prstGeom prst="rect">
                <a:avLst/>
              </a:prstGeom>
              <a:noFill/>
              <a:ln>
                <a:solidFill>
                  <a:schemeClr val="tx1"/>
                </a:solidFill>
              </a:ln>
            </p:spPr>
            <p:txBody>
              <a:bodyPr wrap="square" rtlCol="0">
                <a:spAutoFit/>
              </a:bodyPr>
              <a:lstStyle/>
              <a:p>
                <a:r>
                  <a:rPr lang="en-US" sz="2400" dirty="0">
                    <a:solidFill>
                      <a:srgbClr val="0000FF"/>
                    </a:solidFill>
                  </a:rPr>
                  <a:t>The net flow across ANY </a:t>
                </a:r>
                <a14:m>
                  <m:oMath xmlns:m="http://schemas.openxmlformats.org/officeDocument/2006/math">
                    <m:r>
                      <a:rPr lang="en-US" sz="2400" i="1" dirty="0" smtClean="0">
                        <a:solidFill>
                          <a:srgbClr val="0000FF"/>
                        </a:solidFill>
                        <a:latin typeface="Cambria Math" panose="02040503050406030204" pitchFamily="18" charset="0"/>
                      </a:rPr>
                      <m:t>𝑠</m:t>
                    </m:r>
                    <m:r>
                      <a:rPr lang="en-US" sz="2400" i="1" dirty="0" smtClean="0">
                        <a:solidFill>
                          <a:srgbClr val="0000FF"/>
                        </a:solidFill>
                        <a:latin typeface="Cambria Math" panose="02040503050406030204" pitchFamily="18" charset="0"/>
                      </a:rPr>
                      <m:t>,</m:t>
                    </m:r>
                    <m:r>
                      <a:rPr lang="en-US" sz="2400" i="1" dirty="0" smtClean="0">
                        <a:solidFill>
                          <a:srgbClr val="0000FF"/>
                        </a:solidFill>
                        <a:latin typeface="Cambria Math" panose="02040503050406030204" pitchFamily="18" charset="0"/>
                      </a:rPr>
                      <m:t>𝑡</m:t>
                    </m:r>
                  </m:oMath>
                </a14:m>
                <a:r>
                  <a:rPr lang="en-US" sz="2400" dirty="0">
                    <a:solidFill>
                      <a:srgbClr val="0000FF"/>
                    </a:solidFill>
                  </a:rPr>
                  <a:t>-cut is the same and is the current flow in the network.</a:t>
                </a:r>
              </a:p>
            </p:txBody>
          </p:sp>
        </mc:Choice>
        <mc:Fallback xmlns="">
          <p:sp>
            <p:nvSpPr>
              <p:cNvPr id="4" name="TextBox 3">
                <a:extLst>
                  <a:ext uri="{FF2B5EF4-FFF2-40B4-BE49-F238E27FC236}">
                    <a16:creationId xmlns:a16="http://schemas.microsoft.com/office/drawing/2014/main" id="{5F9A5A10-DE98-92C8-567F-58E05A38C52F}"/>
                  </a:ext>
                </a:extLst>
              </p:cNvPr>
              <p:cNvSpPr txBox="1">
                <a:spLocks noRot="1" noChangeAspect="1" noMove="1" noResize="1" noEditPoints="1" noAdjustHandles="1" noChangeArrowheads="1" noChangeShapeType="1" noTextEdit="1"/>
              </p:cNvSpPr>
              <p:nvPr/>
            </p:nvSpPr>
            <p:spPr>
              <a:xfrm>
                <a:off x="846396" y="2032848"/>
                <a:ext cx="7794517" cy="830997"/>
              </a:xfrm>
              <a:prstGeom prst="rect">
                <a:avLst/>
              </a:prstGeom>
              <a:blipFill>
                <a:blip r:embed="rId3"/>
                <a:stretch>
                  <a:fillRect l="-1172" t="-5036" b="-14388"/>
                </a:stretch>
              </a:blipFill>
              <a:ln>
                <a:solidFill>
                  <a:schemeClr val="tx1"/>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9C701471-C526-8103-467B-65451EEB7EB9}"/>
              </a:ext>
            </a:extLst>
          </p:cNvPr>
          <p:cNvSpPr txBox="1"/>
          <p:nvPr/>
        </p:nvSpPr>
        <p:spPr>
          <a:xfrm>
            <a:off x="995487" y="5116584"/>
            <a:ext cx="7135579" cy="523220"/>
          </a:xfrm>
          <a:prstGeom prst="rect">
            <a:avLst/>
          </a:prstGeom>
          <a:noFill/>
        </p:spPr>
        <p:txBody>
          <a:bodyPr wrap="square" rtlCol="0">
            <a:spAutoFit/>
          </a:bodyPr>
          <a:lstStyle/>
          <a:p>
            <a:r>
              <a:rPr lang="en-US" sz="2800" dirty="0"/>
              <a:t>Induction?</a:t>
            </a:r>
          </a:p>
        </p:txBody>
      </p:sp>
    </p:spTree>
    <p:extLst>
      <p:ext uri="{BB962C8B-B14F-4D97-AF65-F5344CB8AC3E}">
        <p14:creationId xmlns:p14="http://schemas.microsoft.com/office/powerpoint/2010/main" val="41171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D4A73F-CF8D-D01A-C301-9F2C6B3FC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EFA91-CB15-454C-BDF7-9D0FD0D3263B}"/>
              </a:ext>
            </a:extLst>
          </p:cNvPr>
          <p:cNvSpPr>
            <a:spLocks noGrp="1"/>
          </p:cNvSpPr>
          <p:nvPr>
            <p:ph type="title"/>
          </p:nvPr>
        </p:nvSpPr>
        <p:spPr/>
        <p:txBody>
          <a:bodyPr/>
          <a:lstStyle/>
          <a:p>
            <a:r>
              <a:rPr lang="en-US" dirty="0"/>
              <a:t>Flow across cuts</a:t>
            </a:r>
          </a:p>
        </p:txBody>
      </p:sp>
      <p:sp>
        <p:nvSpPr>
          <p:cNvPr id="33" name="TextBox 32">
            <a:extLst>
              <a:ext uri="{FF2B5EF4-FFF2-40B4-BE49-F238E27FC236}">
                <a16:creationId xmlns:a16="http://schemas.microsoft.com/office/drawing/2014/main" id="{1D87D357-4314-C7F7-790E-CFFF429EEC8D}"/>
              </a:ext>
            </a:extLst>
          </p:cNvPr>
          <p:cNvSpPr txBox="1"/>
          <p:nvPr/>
        </p:nvSpPr>
        <p:spPr>
          <a:xfrm>
            <a:off x="995488" y="3266681"/>
            <a:ext cx="7135579" cy="523220"/>
          </a:xfrm>
          <a:prstGeom prst="rect">
            <a:avLst/>
          </a:prstGeom>
          <a:noFill/>
        </p:spPr>
        <p:txBody>
          <a:bodyPr wrap="square" rtlCol="0">
            <a:spAutoFit/>
          </a:bodyPr>
          <a:lstStyle/>
          <a:p>
            <a:r>
              <a:rPr lang="en-US" sz="2800" dirty="0"/>
              <a:t>We know:</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FB7B7A6-68C8-113E-8F1E-3A88FB76E24D}"/>
                  </a:ext>
                </a:extLst>
              </p:cNvPr>
              <p:cNvSpPr>
                <a:spLocks noGrp="1"/>
              </p:cNvSpPr>
              <p:nvPr>
                <p:ph sz="quarter" idx="1"/>
              </p:nvPr>
            </p:nvSpPr>
            <p:spPr>
              <a:xfrm>
                <a:off x="1329566" y="3994156"/>
                <a:ext cx="7049989" cy="1116859"/>
              </a:xfrm>
            </p:spPr>
            <p:txBody>
              <a:bodyPr>
                <a:normAutofit/>
              </a:bodyPr>
              <a:lstStyle/>
              <a:p>
                <a:r>
                  <a:rPr lang="en-US" sz="2400" dirty="0"/>
                  <a:t>in-flow = out-flow for every vertex (except </a:t>
                </a:r>
                <a14:m>
                  <m:oMath xmlns:m="http://schemas.openxmlformats.org/officeDocument/2006/math">
                    <m:r>
                      <a:rPr lang="en-US" sz="2400" i="1" dirty="0" smtClean="0">
                        <a:latin typeface="Cambria Math" panose="02040503050406030204" pitchFamily="18" charset="0"/>
                      </a:rPr>
                      <m:t>𝑠</m:t>
                    </m:r>
                  </m:oMath>
                </a14:m>
                <a:r>
                  <a:rPr lang="en-US" sz="2400" dirty="0"/>
                  <a:t>, </a:t>
                </a:r>
                <a14:m>
                  <m:oMath xmlns:m="http://schemas.openxmlformats.org/officeDocument/2006/math">
                    <m:r>
                      <a:rPr lang="en-US" sz="2400" i="1" dirty="0" smtClean="0">
                        <a:latin typeface="Cambria Math" panose="02040503050406030204" pitchFamily="18" charset="0"/>
                      </a:rPr>
                      <m:t>𝑡</m:t>
                    </m:r>
                  </m:oMath>
                </a14:m>
                <a:r>
                  <a:rPr lang="en-US" sz="2400" dirty="0"/>
                  <a:t>)</a:t>
                </a:r>
              </a:p>
            </p:txBody>
          </p:sp>
        </mc:Choice>
        <mc:Fallback xmlns="">
          <p:sp>
            <p:nvSpPr>
              <p:cNvPr id="6" name="Content Placeholder 2">
                <a:extLst>
                  <a:ext uri="{FF2B5EF4-FFF2-40B4-BE49-F238E27FC236}">
                    <a16:creationId xmlns:a16="http://schemas.microsoft.com/office/drawing/2014/main" id="{0FB7B7A6-68C8-113E-8F1E-3A88FB76E24D}"/>
                  </a:ext>
                </a:extLst>
              </p:cNvPr>
              <p:cNvSpPr>
                <a:spLocks noGrp="1" noRot="1" noChangeAspect="1" noMove="1" noResize="1" noEditPoints="1" noAdjustHandles="1" noChangeArrowheads="1" noChangeShapeType="1" noTextEdit="1"/>
              </p:cNvSpPr>
              <p:nvPr>
                <p:ph sz="quarter" idx="1"/>
              </p:nvPr>
            </p:nvSpPr>
            <p:spPr>
              <a:xfrm>
                <a:off x="1329566" y="3994156"/>
                <a:ext cx="7049989" cy="1116859"/>
              </a:xfrm>
              <a:blipFill>
                <a:blip r:embed="rId2"/>
                <a:stretch>
                  <a:fillRect l="-173" t="-4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C49E40-E583-8606-4E33-E6127BB6FCA7}"/>
                  </a:ext>
                </a:extLst>
              </p:cNvPr>
              <p:cNvSpPr txBox="1"/>
              <p:nvPr/>
            </p:nvSpPr>
            <p:spPr>
              <a:xfrm>
                <a:off x="846396" y="2032848"/>
                <a:ext cx="7794517" cy="830997"/>
              </a:xfrm>
              <a:prstGeom prst="rect">
                <a:avLst/>
              </a:prstGeom>
              <a:noFill/>
              <a:ln>
                <a:solidFill>
                  <a:schemeClr val="tx1"/>
                </a:solidFill>
              </a:ln>
            </p:spPr>
            <p:txBody>
              <a:bodyPr wrap="square" rtlCol="0">
                <a:spAutoFit/>
              </a:bodyPr>
              <a:lstStyle/>
              <a:p>
                <a:r>
                  <a:rPr lang="en-US" sz="2400" dirty="0">
                    <a:solidFill>
                      <a:srgbClr val="0000FF"/>
                    </a:solidFill>
                  </a:rPr>
                  <a:t>The net flow across ANY </a:t>
                </a:r>
                <a14:m>
                  <m:oMath xmlns:m="http://schemas.openxmlformats.org/officeDocument/2006/math">
                    <m:r>
                      <a:rPr lang="en-US" sz="2400" i="1" dirty="0" smtClean="0">
                        <a:solidFill>
                          <a:srgbClr val="0000FF"/>
                        </a:solidFill>
                        <a:latin typeface="Cambria Math" panose="02040503050406030204" pitchFamily="18" charset="0"/>
                      </a:rPr>
                      <m:t>𝑠</m:t>
                    </m:r>
                    <m:r>
                      <a:rPr lang="en-US" sz="2400" i="1" dirty="0" smtClean="0">
                        <a:solidFill>
                          <a:srgbClr val="0000FF"/>
                        </a:solidFill>
                        <a:latin typeface="Cambria Math" panose="02040503050406030204" pitchFamily="18" charset="0"/>
                      </a:rPr>
                      <m:t>,</m:t>
                    </m:r>
                    <m:r>
                      <a:rPr lang="en-US" sz="2400" i="1" dirty="0" smtClean="0">
                        <a:solidFill>
                          <a:srgbClr val="0000FF"/>
                        </a:solidFill>
                        <a:latin typeface="Cambria Math" panose="02040503050406030204" pitchFamily="18" charset="0"/>
                      </a:rPr>
                      <m:t>𝑡</m:t>
                    </m:r>
                  </m:oMath>
                </a14:m>
                <a:r>
                  <a:rPr lang="en-US" sz="2400" dirty="0">
                    <a:solidFill>
                      <a:srgbClr val="0000FF"/>
                    </a:solidFill>
                  </a:rPr>
                  <a:t>-cut is the same and is the current flow in the network.</a:t>
                </a:r>
              </a:p>
            </p:txBody>
          </p:sp>
        </mc:Choice>
        <mc:Fallback xmlns="">
          <p:sp>
            <p:nvSpPr>
              <p:cNvPr id="4" name="TextBox 3">
                <a:extLst>
                  <a:ext uri="{FF2B5EF4-FFF2-40B4-BE49-F238E27FC236}">
                    <a16:creationId xmlns:a16="http://schemas.microsoft.com/office/drawing/2014/main" id="{DCC49E40-E583-8606-4E33-E6127BB6FCA7}"/>
                  </a:ext>
                </a:extLst>
              </p:cNvPr>
              <p:cNvSpPr txBox="1">
                <a:spLocks noRot="1" noChangeAspect="1" noMove="1" noResize="1" noEditPoints="1" noAdjustHandles="1" noChangeArrowheads="1" noChangeShapeType="1" noTextEdit="1"/>
              </p:cNvSpPr>
              <p:nvPr/>
            </p:nvSpPr>
            <p:spPr>
              <a:xfrm>
                <a:off x="846396" y="2032848"/>
                <a:ext cx="7794517" cy="830997"/>
              </a:xfrm>
              <a:prstGeom prst="rect">
                <a:avLst/>
              </a:prstGeom>
              <a:blipFill>
                <a:blip r:embed="rId3"/>
                <a:stretch>
                  <a:fillRect l="-1172" t="-5036" b="-1438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8576F3-B842-C4F6-F413-47AD7ECA06DF}"/>
                  </a:ext>
                </a:extLst>
              </p:cNvPr>
              <p:cNvSpPr txBox="1"/>
              <p:nvPr/>
            </p:nvSpPr>
            <p:spPr>
              <a:xfrm>
                <a:off x="989297" y="4888691"/>
                <a:ext cx="7135579" cy="1261884"/>
              </a:xfrm>
              <a:prstGeom prst="rect">
                <a:avLst/>
              </a:prstGeom>
              <a:noFill/>
            </p:spPr>
            <p:txBody>
              <a:bodyPr wrap="square" rtlCol="0">
                <a:spAutoFit/>
              </a:bodyPr>
              <a:lstStyle/>
              <a:p>
                <a:r>
                  <a:rPr lang="en-US" sz="2800" dirty="0"/>
                  <a:t>Base case: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𝑠</m:t>
                    </m:r>
                  </m:oMath>
                </a14:m>
                <a:r>
                  <a:rPr lang="en-US" sz="2800" dirty="0"/>
                  <a:t>.</a:t>
                </a:r>
              </a:p>
              <a:p>
                <a:pPr marL="342900" indent="-342900">
                  <a:buFontTx/>
                  <a:buChar char="-"/>
                </a:pPr>
                <a:r>
                  <a:rPr lang="en-US" sz="2400" dirty="0">
                    <a:solidFill>
                      <a:srgbClr val="0000FF"/>
                    </a:solidFill>
                  </a:rPr>
                  <a:t>Has no incoming edges:</a:t>
                </a:r>
              </a:p>
              <a:p>
                <a:pPr marL="342900" indent="-342900">
                  <a:buFontTx/>
                  <a:buChar char="-"/>
                </a:pPr>
                <a:r>
                  <a:rPr lang="en-US" sz="2400" dirty="0">
                    <a:solidFill>
                      <a:srgbClr val="0000FF"/>
                    </a:solidFill>
                  </a:rPr>
                  <a:t>net flow out of </a:t>
                </a:r>
                <a14:m>
                  <m:oMath xmlns:m="http://schemas.openxmlformats.org/officeDocument/2006/math">
                    <m:r>
                      <a:rPr lang="en-US" sz="2400" b="0" i="1" smtClean="0">
                        <a:solidFill>
                          <a:srgbClr val="0000FF"/>
                        </a:solidFill>
                        <a:latin typeface="Cambria Math" panose="02040503050406030204" pitchFamily="18" charset="0"/>
                      </a:rPr>
                      <m:t>𝑠</m:t>
                    </m:r>
                  </m:oMath>
                </a14:m>
                <a:r>
                  <a:rPr lang="en-US" sz="2400" dirty="0">
                    <a:solidFill>
                      <a:srgbClr val="0000FF"/>
                    </a:solidFill>
                  </a:rPr>
                  <a:t> is outgoing flow from </a:t>
                </a:r>
                <a14:m>
                  <m:oMath xmlns:m="http://schemas.openxmlformats.org/officeDocument/2006/math">
                    <m:r>
                      <a:rPr lang="en-US" sz="2400" b="0" i="1" smtClean="0">
                        <a:solidFill>
                          <a:srgbClr val="0000FF"/>
                        </a:solidFill>
                        <a:latin typeface="Cambria Math" panose="02040503050406030204" pitchFamily="18" charset="0"/>
                      </a:rPr>
                      <m:t>𝑠</m:t>
                    </m:r>
                  </m:oMath>
                </a14:m>
                <a:r>
                  <a:rPr lang="en-US" sz="2400" dirty="0">
                    <a:solidFill>
                      <a:srgbClr val="0000FF"/>
                    </a:solidFill>
                  </a:rPr>
                  <a:t>.</a:t>
                </a:r>
              </a:p>
            </p:txBody>
          </p:sp>
        </mc:Choice>
        <mc:Fallback xmlns="">
          <p:sp>
            <p:nvSpPr>
              <p:cNvPr id="5" name="TextBox 4">
                <a:extLst>
                  <a:ext uri="{FF2B5EF4-FFF2-40B4-BE49-F238E27FC236}">
                    <a16:creationId xmlns:a16="http://schemas.microsoft.com/office/drawing/2014/main" id="{4F8576F3-B842-C4F6-F413-47AD7ECA06DF}"/>
                  </a:ext>
                </a:extLst>
              </p:cNvPr>
              <p:cNvSpPr txBox="1">
                <a:spLocks noRot="1" noChangeAspect="1" noMove="1" noResize="1" noEditPoints="1" noAdjustHandles="1" noChangeArrowheads="1" noChangeShapeType="1" noTextEdit="1"/>
              </p:cNvSpPr>
              <p:nvPr/>
            </p:nvSpPr>
            <p:spPr>
              <a:xfrm>
                <a:off x="989297" y="4888691"/>
                <a:ext cx="7135579" cy="1261884"/>
              </a:xfrm>
              <a:prstGeom prst="rect">
                <a:avLst/>
              </a:prstGeom>
              <a:blipFill>
                <a:blip r:embed="rId4"/>
                <a:stretch>
                  <a:fillRect l="-1708" t="-5314" b="-10145"/>
                </a:stretch>
              </a:blipFill>
            </p:spPr>
            <p:txBody>
              <a:bodyPr/>
              <a:lstStyle/>
              <a:p>
                <a:r>
                  <a:rPr lang="en-US">
                    <a:noFill/>
                  </a:rPr>
                  <a:t> </a:t>
                </a:r>
              </a:p>
            </p:txBody>
          </p:sp>
        </mc:Fallback>
      </mc:AlternateContent>
      <p:grpSp>
        <p:nvGrpSpPr>
          <p:cNvPr id="3" name="Group 4">
            <a:extLst>
              <a:ext uri="{FF2B5EF4-FFF2-40B4-BE49-F238E27FC236}">
                <a16:creationId xmlns:a16="http://schemas.microsoft.com/office/drawing/2014/main" id="{3B3B0A7F-C4A9-F6C8-C9EA-AA17B49D0AB1}"/>
              </a:ext>
            </a:extLst>
          </p:cNvPr>
          <p:cNvGrpSpPr>
            <a:grpSpLocks/>
          </p:cNvGrpSpPr>
          <p:nvPr/>
        </p:nvGrpSpPr>
        <p:grpSpPr bwMode="auto">
          <a:xfrm>
            <a:off x="6944598" y="5472150"/>
            <a:ext cx="533400" cy="533400"/>
            <a:chOff x="1824" y="2736"/>
            <a:chExt cx="336" cy="336"/>
          </a:xfrm>
        </p:grpSpPr>
        <p:sp>
          <p:nvSpPr>
            <p:cNvPr id="7" name="Oval 5">
              <a:extLst>
                <a:ext uri="{FF2B5EF4-FFF2-40B4-BE49-F238E27FC236}">
                  <a16:creationId xmlns:a16="http://schemas.microsoft.com/office/drawing/2014/main" id="{8A10F228-165C-65CE-9789-42E3104C3A8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Text Box 6">
              <a:extLst>
                <a:ext uri="{FF2B5EF4-FFF2-40B4-BE49-F238E27FC236}">
                  <a16:creationId xmlns:a16="http://schemas.microsoft.com/office/drawing/2014/main" id="{6CEBFC50-5F64-AB4E-D444-EA66753B702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sp>
        <p:nvSpPr>
          <p:cNvPr id="9" name="Text Box 31">
            <a:extLst>
              <a:ext uri="{FF2B5EF4-FFF2-40B4-BE49-F238E27FC236}">
                <a16:creationId xmlns:a16="http://schemas.microsoft.com/office/drawing/2014/main" id="{662BF49E-A543-F788-1177-A6A860BB538C}"/>
              </a:ext>
            </a:extLst>
          </p:cNvPr>
          <p:cNvSpPr txBox="1">
            <a:spLocks noChangeArrowheads="1"/>
          </p:cNvSpPr>
          <p:nvPr/>
        </p:nvSpPr>
        <p:spPr bwMode="auto">
          <a:xfrm>
            <a:off x="7543987" y="4979042"/>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8</a:t>
            </a:r>
            <a:r>
              <a:rPr lang="en-US" dirty="0"/>
              <a:t>/10</a:t>
            </a:r>
            <a:endParaRPr lang="en-US" kern="1200" dirty="0"/>
          </a:p>
        </p:txBody>
      </p:sp>
      <p:sp>
        <p:nvSpPr>
          <p:cNvPr id="10" name="Text Box 31">
            <a:extLst>
              <a:ext uri="{FF2B5EF4-FFF2-40B4-BE49-F238E27FC236}">
                <a16:creationId xmlns:a16="http://schemas.microsoft.com/office/drawing/2014/main" id="{07E12F7E-A3BA-F4A0-AB50-1A85682C5419}"/>
              </a:ext>
            </a:extLst>
          </p:cNvPr>
          <p:cNvSpPr txBox="1">
            <a:spLocks noChangeArrowheads="1"/>
          </p:cNvSpPr>
          <p:nvPr/>
        </p:nvSpPr>
        <p:spPr bwMode="auto">
          <a:xfrm>
            <a:off x="7574633" y="606566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6</a:t>
            </a:r>
            <a:r>
              <a:rPr lang="en-US" dirty="0"/>
              <a:t>/10</a:t>
            </a:r>
            <a:endParaRPr lang="en-US" kern="1200" dirty="0"/>
          </a:p>
        </p:txBody>
      </p:sp>
      <p:cxnSp>
        <p:nvCxnSpPr>
          <p:cNvPr id="11" name="Straight Arrow Connector 10">
            <a:extLst>
              <a:ext uri="{FF2B5EF4-FFF2-40B4-BE49-F238E27FC236}">
                <a16:creationId xmlns:a16="http://schemas.microsoft.com/office/drawing/2014/main" id="{7F39E6D1-F56E-5A58-9476-6F41654CB932}"/>
              </a:ext>
            </a:extLst>
          </p:cNvPr>
          <p:cNvCxnSpPr>
            <a:cxnSpLocks/>
          </p:cNvCxnSpPr>
          <p:nvPr/>
        </p:nvCxnSpPr>
        <p:spPr>
          <a:xfrm flipV="1">
            <a:off x="7471808" y="5281769"/>
            <a:ext cx="1083515" cy="34275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616A02C-2451-E5DA-DA79-EF504DDFD7D8}"/>
              </a:ext>
            </a:extLst>
          </p:cNvPr>
          <p:cNvCxnSpPr>
            <a:cxnSpLocks/>
          </p:cNvCxnSpPr>
          <p:nvPr/>
        </p:nvCxnSpPr>
        <p:spPr>
          <a:xfrm>
            <a:off x="7471808" y="5855976"/>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04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37777BB-39CB-A5A2-E4E7-66ED8F7BF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1F4F5-48C1-F49D-7AB3-38F281F739B3}"/>
              </a:ext>
            </a:extLst>
          </p:cNvPr>
          <p:cNvSpPr>
            <a:spLocks noGrp="1"/>
          </p:cNvSpPr>
          <p:nvPr>
            <p:ph type="title"/>
          </p:nvPr>
        </p:nvSpPr>
        <p:spPr/>
        <p:txBody>
          <a:bodyPr/>
          <a:lstStyle/>
          <a:p>
            <a:r>
              <a:rPr lang="en-US" dirty="0"/>
              <a:t>Flow across cuts</a:t>
            </a:r>
          </a:p>
        </p:txBody>
      </p:sp>
      <p:sp>
        <p:nvSpPr>
          <p:cNvPr id="33" name="TextBox 32">
            <a:extLst>
              <a:ext uri="{FF2B5EF4-FFF2-40B4-BE49-F238E27FC236}">
                <a16:creationId xmlns:a16="http://schemas.microsoft.com/office/drawing/2014/main" id="{5A7A7597-17CD-E63E-EC40-27BB97BE76EE}"/>
              </a:ext>
            </a:extLst>
          </p:cNvPr>
          <p:cNvSpPr txBox="1"/>
          <p:nvPr/>
        </p:nvSpPr>
        <p:spPr>
          <a:xfrm>
            <a:off x="995488" y="3126466"/>
            <a:ext cx="7135579" cy="523220"/>
          </a:xfrm>
          <a:prstGeom prst="rect">
            <a:avLst/>
          </a:prstGeom>
          <a:noFill/>
        </p:spPr>
        <p:txBody>
          <a:bodyPr wrap="square" rtlCol="0">
            <a:spAutoFit/>
          </a:bodyPr>
          <a:lstStyle/>
          <a:p>
            <a:r>
              <a:rPr lang="en-US" sz="2800" dirty="0"/>
              <a:t>We know:</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50934E7-51A0-9CD8-7614-55C6BCD2F5D8}"/>
                  </a:ext>
                </a:extLst>
              </p:cNvPr>
              <p:cNvSpPr>
                <a:spLocks noGrp="1"/>
              </p:cNvSpPr>
              <p:nvPr>
                <p:ph sz="quarter" idx="1"/>
              </p:nvPr>
            </p:nvSpPr>
            <p:spPr>
              <a:xfrm>
                <a:off x="1329566" y="3853941"/>
                <a:ext cx="7049989" cy="1116859"/>
              </a:xfrm>
            </p:spPr>
            <p:txBody>
              <a:bodyPr>
                <a:normAutofit/>
              </a:bodyPr>
              <a:lstStyle/>
              <a:p>
                <a:r>
                  <a:rPr lang="en-US" sz="2400" dirty="0"/>
                  <a:t>in-flow = out-flow for every vertex (except </a:t>
                </a:r>
                <a14:m>
                  <m:oMath xmlns:m="http://schemas.openxmlformats.org/officeDocument/2006/math">
                    <m:r>
                      <a:rPr lang="en-US" sz="2400" i="1" dirty="0" smtClean="0">
                        <a:latin typeface="Cambria Math" panose="02040503050406030204" pitchFamily="18" charset="0"/>
                      </a:rPr>
                      <m:t>𝑠</m:t>
                    </m:r>
                  </m:oMath>
                </a14:m>
                <a:r>
                  <a:rPr lang="en-US" sz="2400" dirty="0"/>
                  <a:t>, </a:t>
                </a:r>
                <a14:m>
                  <m:oMath xmlns:m="http://schemas.openxmlformats.org/officeDocument/2006/math">
                    <m:r>
                      <a:rPr lang="en-US" sz="2400" i="1" dirty="0" smtClean="0">
                        <a:latin typeface="Cambria Math" panose="02040503050406030204" pitchFamily="18" charset="0"/>
                      </a:rPr>
                      <m:t>𝑡</m:t>
                    </m:r>
                  </m:oMath>
                </a14:m>
                <a:r>
                  <a:rPr lang="en-US" sz="2400" dirty="0"/>
                  <a:t>)</a:t>
                </a:r>
              </a:p>
            </p:txBody>
          </p:sp>
        </mc:Choice>
        <mc:Fallback xmlns="">
          <p:sp>
            <p:nvSpPr>
              <p:cNvPr id="6" name="Content Placeholder 2">
                <a:extLst>
                  <a:ext uri="{FF2B5EF4-FFF2-40B4-BE49-F238E27FC236}">
                    <a16:creationId xmlns:a16="http://schemas.microsoft.com/office/drawing/2014/main" id="{150934E7-51A0-9CD8-7614-55C6BCD2F5D8}"/>
                  </a:ext>
                </a:extLst>
              </p:cNvPr>
              <p:cNvSpPr>
                <a:spLocks noGrp="1" noRot="1" noChangeAspect="1" noMove="1" noResize="1" noEditPoints="1" noAdjustHandles="1" noChangeArrowheads="1" noChangeShapeType="1" noTextEdit="1"/>
              </p:cNvSpPr>
              <p:nvPr>
                <p:ph sz="quarter" idx="1"/>
              </p:nvPr>
            </p:nvSpPr>
            <p:spPr>
              <a:xfrm>
                <a:off x="1329566" y="3853941"/>
                <a:ext cx="7049989" cy="1116859"/>
              </a:xfrm>
              <a:blipFill>
                <a:blip r:embed="rId2"/>
                <a:stretch>
                  <a:fillRect l="-173" t="-4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2ACCEA-6D1E-C751-2C3B-0200E0D7CDA5}"/>
                  </a:ext>
                </a:extLst>
              </p:cNvPr>
              <p:cNvSpPr txBox="1"/>
              <p:nvPr/>
            </p:nvSpPr>
            <p:spPr>
              <a:xfrm>
                <a:off x="846396" y="2032848"/>
                <a:ext cx="7794517" cy="830997"/>
              </a:xfrm>
              <a:prstGeom prst="rect">
                <a:avLst/>
              </a:prstGeom>
              <a:noFill/>
              <a:ln>
                <a:solidFill>
                  <a:schemeClr val="tx1"/>
                </a:solidFill>
              </a:ln>
            </p:spPr>
            <p:txBody>
              <a:bodyPr wrap="square" rtlCol="0">
                <a:spAutoFit/>
              </a:bodyPr>
              <a:lstStyle/>
              <a:p>
                <a:r>
                  <a:rPr lang="en-US" sz="2400" dirty="0">
                    <a:solidFill>
                      <a:srgbClr val="0000FF"/>
                    </a:solidFill>
                  </a:rPr>
                  <a:t>The net flow across ANY </a:t>
                </a:r>
                <a14:m>
                  <m:oMath xmlns:m="http://schemas.openxmlformats.org/officeDocument/2006/math">
                    <m:r>
                      <a:rPr lang="en-US" sz="2400" i="1" dirty="0" smtClean="0">
                        <a:solidFill>
                          <a:srgbClr val="0000FF"/>
                        </a:solidFill>
                        <a:latin typeface="Cambria Math" panose="02040503050406030204" pitchFamily="18" charset="0"/>
                      </a:rPr>
                      <m:t>𝑠</m:t>
                    </m:r>
                    <m:r>
                      <a:rPr lang="en-US" sz="2400" i="1" dirty="0" smtClean="0">
                        <a:solidFill>
                          <a:srgbClr val="0000FF"/>
                        </a:solidFill>
                        <a:latin typeface="Cambria Math" panose="02040503050406030204" pitchFamily="18" charset="0"/>
                      </a:rPr>
                      <m:t>,</m:t>
                    </m:r>
                    <m:r>
                      <a:rPr lang="en-US" sz="2400" i="1" dirty="0" smtClean="0">
                        <a:solidFill>
                          <a:srgbClr val="0000FF"/>
                        </a:solidFill>
                        <a:latin typeface="Cambria Math" panose="02040503050406030204" pitchFamily="18" charset="0"/>
                      </a:rPr>
                      <m:t>𝑡</m:t>
                    </m:r>
                  </m:oMath>
                </a14:m>
                <a:r>
                  <a:rPr lang="en-US" sz="2400" dirty="0">
                    <a:solidFill>
                      <a:srgbClr val="0000FF"/>
                    </a:solidFill>
                  </a:rPr>
                  <a:t>-cut is the same and is the current flow in the network.</a:t>
                </a:r>
              </a:p>
            </p:txBody>
          </p:sp>
        </mc:Choice>
        <mc:Fallback xmlns="">
          <p:sp>
            <p:nvSpPr>
              <p:cNvPr id="4" name="TextBox 3">
                <a:extLst>
                  <a:ext uri="{FF2B5EF4-FFF2-40B4-BE49-F238E27FC236}">
                    <a16:creationId xmlns:a16="http://schemas.microsoft.com/office/drawing/2014/main" id="{B72ACCEA-6D1E-C751-2C3B-0200E0D7CDA5}"/>
                  </a:ext>
                </a:extLst>
              </p:cNvPr>
              <p:cNvSpPr txBox="1">
                <a:spLocks noRot="1" noChangeAspect="1" noMove="1" noResize="1" noEditPoints="1" noAdjustHandles="1" noChangeArrowheads="1" noChangeShapeType="1" noTextEdit="1"/>
              </p:cNvSpPr>
              <p:nvPr/>
            </p:nvSpPr>
            <p:spPr>
              <a:xfrm>
                <a:off x="846396" y="2032848"/>
                <a:ext cx="7794517" cy="830997"/>
              </a:xfrm>
              <a:prstGeom prst="rect">
                <a:avLst/>
              </a:prstGeom>
              <a:blipFill>
                <a:blip r:embed="rId3"/>
                <a:stretch>
                  <a:fillRect l="-1172" t="-5036" b="-1438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61CE438-E77B-F4A3-E31E-60CAFAF05DF3}"/>
                  </a:ext>
                </a:extLst>
              </p:cNvPr>
              <p:cNvSpPr txBox="1"/>
              <p:nvPr/>
            </p:nvSpPr>
            <p:spPr>
              <a:xfrm>
                <a:off x="995487" y="4639782"/>
                <a:ext cx="7794517" cy="523220"/>
              </a:xfrm>
              <a:prstGeom prst="rect">
                <a:avLst/>
              </a:prstGeom>
              <a:noFill/>
            </p:spPr>
            <p:txBody>
              <a:bodyPr wrap="square" rtlCol="0">
                <a:spAutoFit/>
              </a:bodyPr>
              <a:lstStyle/>
              <a:p>
                <a:r>
                  <a:rPr lang="en-US" sz="2800" dirty="0"/>
                  <a:t>Inductive step: consider moving a node x from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 </m:t>
                    </m:r>
                  </m:oMath>
                </a14:m>
                <a:r>
                  <a:rPr lang="en-US" sz="2800" dirty="0"/>
                  <a:t>to </a:t>
                </a:r>
                <a14:m>
                  <m:oMath xmlns:m="http://schemas.openxmlformats.org/officeDocument/2006/math">
                    <m:r>
                      <a:rPr lang="en-US" sz="2800" b="0" i="1" smtClean="0">
                        <a:latin typeface="Cambria Math" panose="02040503050406030204" pitchFamily="18" charset="0"/>
                      </a:rPr>
                      <m:t>𝑆</m:t>
                    </m:r>
                  </m:oMath>
                </a14:m>
                <a:r>
                  <a:rPr lang="en-US" sz="2800" dirty="0"/>
                  <a:t>.</a:t>
                </a:r>
              </a:p>
            </p:txBody>
          </p:sp>
        </mc:Choice>
        <mc:Fallback xmlns="">
          <p:sp>
            <p:nvSpPr>
              <p:cNvPr id="15" name="TextBox 14">
                <a:extLst>
                  <a:ext uri="{FF2B5EF4-FFF2-40B4-BE49-F238E27FC236}">
                    <a16:creationId xmlns:a16="http://schemas.microsoft.com/office/drawing/2014/main" id="{D61CE438-E77B-F4A3-E31E-60CAFAF05DF3}"/>
                  </a:ext>
                </a:extLst>
              </p:cNvPr>
              <p:cNvSpPr txBox="1">
                <a:spLocks noRot="1" noChangeAspect="1" noMove="1" noResize="1" noEditPoints="1" noAdjustHandles="1" noChangeArrowheads="1" noChangeShapeType="1" noTextEdit="1"/>
              </p:cNvSpPr>
              <p:nvPr/>
            </p:nvSpPr>
            <p:spPr>
              <a:xfrm>
                <a:off x="995487" y="4639782"/>
                <a:ext cx="7794517" cy="523220"/>
              </a:xfrm>
              <a:prstGeom prst="rect">
                <a:avLst/>
              </a:prstGeom>
              <a:blipFill>
                <a:blip r:embed="rId4"/>
                <a:stretch>
                  <a:fillRect l="-1564" t="-11628" r="-391" b="-31395"/>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B08EA198-5AF8-F027-1240-2C1D0FE7AD1B}"/>
              </a:ext>
            </a:extLst>
          </p:cNvPr>
          <p:cNvSpPr/>
          <p:nvPr/>
        </p:nvSpPr>
        <p:spPr>
          <a:xfrm>
            <a:off x="2757578" y="5368491"/>
            <a:ext cx="842271" cy="126090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E35B53-1AE6-E8DB-BC4E-EE4955E04389}"/>
                  </a:ext>
                </a:extLst>
              </p:cNvPr>
              <p:cNvSpPr txBox="1"/>
              <p:nvPr/>
            </p:nvSpPr>
            <p:spPr>
              <a:xfrm>
                <a:off x="2366477" y="5409303"/>
                <a:ext cx="15437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m:t>
                      </m:r>
                    </m:oMath>
                  </m:oMathPara>
                </a14:m>
                <a:endParaRPr lang="en-US" sz="2000" dirty="0"/>
              </a:p>
            </p:txBody>
          </p:sp>
        </mc:Choice>
        <mc:Fallback xmlns="">
          <p:sp>
            <p:nvSpPr>
              <p:cNvPr id="17" name="TextBox 16">
                <a:extLst>
                  <a:ext uri="{FF2B5EF4-FFF2-40B4-BE49-F238E27FC236}">
                    <a16:creationId xmlns:a16="http://schemas.microsoft.com/office/drawing/2014/main" id="{9BE35B53-1AE6-E8DB-BC4E-EE4955E04389}"/>
                  </a:ext>
                </a:extLst>
              </p:cNvPr>
              <p:cNvSpPr txBox="1">
                <a:spLocks noRot="1" noChangeAspect="1" noMove="1" noResize="1" noEditPoints="1" noAdjustHandles="1" noChangeArrowheads="1" noChangeShapeType="1" noTextEdit="1"/>
              </p:cNvSpPr>
              <p:nvPr/>
            </p:nvSpPr>
            <p:spPr>
              <a:xfrm>
                <a:off x="2366477" y="5409303"/>
                <a:ext cx="154371" cy="523220"/>
              </a:xfrm>
              <a:prstGeom prst="rect">
                <a:avLst/>
              </a:prstGeom>
              <a:blipFill>
                <a:blip r:embed="rId5"/>
                <a:stretch>
                  <a:fillRect r="-6538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AA7EFFF-41B5-28BF-E423-20D8FC2B9D77}"/>
              </a:ext>
            </a:extLst>
          </p:cNvPr>
          <p:cNvSpPr txBox="1"/>
          <p:nvPr/>
        </p:nvSpPr>
        <p:spPr>
          <a:xfrm>
            <a:off x="4118340" y="5706108"/>
            <a:ext cx="312906" cy="400110"/>
          </a:xfrm>
          <a:prstGeom prst="rect">
            <a:avLst/>
          </a:prstGeom>
          <a:noFill/>
        </p:spPr>
        <p:txBody>
          <a:bodyPr wrap="none" rtlCol="0">
            <a:spAutoFit/>
          </a:bodyPr>
          <a:lstStyle/>
          <a:p>
            <a:r>
              <a:rPr lang="en-US" sz="2000" dirty="0"/>
              <a:t>x</a:t>
            </a:r>
          </a:p>
        </p:txBody>
      </p:sp>
      <p:sp>
        <p:nvSpPr>
          <p:cNvPr id="19" name="Oval 18">
            <a:extLst>
              <a:ext uri="{FF2B5EF4-FFF2-40B4-BE49-F238E27FC236}">
                <a16:creationId xmlns:a16="http://schemas.microsoft.com/office/drawing/2014/main" id="{A4B820E2-EE88-7262-47EC-0B3490360544}"/>
              </a:ext>
            </a:extLst>
          </p:cNvPr>
          <p:cNvSpPr/>
          <p:nvPr/>
        </p:nvSpPr>
        <p:spPr>
          <a:xfrm>
            <a:off x="3958342" y="5330441"/>
            <a:ext cx="842271" cy="126090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18084D8-8431-D407-D8EE-A1C842B91E46}"/>
                  </a:ext>
                </a:extLst>
              </p:cNvPr>
              <p:cNvSpPr txBox="1"/>
              <p:nvPr/>
            </p:nvSpPr>
            <p:spPr>
              <a:xfrm>
                <a:off x="4865710" y="5330441"/>
                <a:ext cx="2933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𝑇</m:t>
                      </m:r>
                    </m:oMath>
                  </m:oMathPara>
                </a14:m>
                <a:endParaRPr lang="en-US" sz="2000" dirty="0"/>
              </a:p>
            </p:txBody>
          </p:sp>
        </mc:Choice>
        <mc:Fallback xmlns="">
          <p:sp>
            <p:nvSpPr>
              <p:cNvPr id="22" name="TextBox 21">
                <a:extLst>
                  <a:ext uri="{FF2B5EF4-FFF2-40B4-BE49-F238E27FC236}">
                    <a16:creationId xmlns:a16="http://schemas.microsoft.com/office/drawing/2014/main" id="{618084D8-8431-D407-D8EE-A1C842B91E46}"/>
                  </a:ext>
                </a:extLst>
              </p:cNvPr>
              <p:cNvSpPr txBox="1">
                <a:spLocks noRot="1" noChangeAspect="1" noMove="1" noResize="1" noEditPoints="1" noAdjustHandles="1" noChangeArrowheads="1" noChangeShapeType="1" noTextEdit="1"/>
              </p:cNvSpPr>
              <p:nvPr/>
            </p:nvSpPr>
            <p:spPr>
              <a:xfrm>
                <a:off x="4865710" y="5330441"/>
                <a:ext cx="293396" cy="523220"/>
              </a:xfrm>
              <a:prstGeom prst="rect">
                <a:avLst/>
              </a:prstGeom>
              <a:blipFill>
                <a:blip r:embed="rId6"/>
                <a:stretch>
                  <a:fillRect r="-208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F7EFA6C9-BE3E-A4DE-F833-A21C09C78F5E}"/>
              </a:ext>
            </a:extLst>
          </p:cNvPr>
          <p:cNvSpPr txBox="1"/>
          <p:nvPr/>
        </p:nvSpPr>
        <p:spPr>
          <a:xfrm>
            <a:off x="6059826" y="5429071"/>
            <a:ext cx="2730178" cy="1200329"/>
          </a:xfrm>
          <a:prstGeom prst="rect">
            <a:avLst/>
          </a:prstGeom>
          <a:noFill/>
        </p:spPr>
        <p:txBody>
          <a:bodyPr wrap="square" rtlCol="0">
            <a:spAutoFit/>
          </a:bodyPr>
          <a:lstStyle/>
          <a:p>
            <a:r>
              <a:rPr lang="en-US" sz="2400" dirty="0">
                <a:solidFill>
                  <a:srgbClr val="FF0000"/>
                </a:solidFill>
              </a:rPr>
              <a:t>How does the net flow across the cut change?</a:t>
            </a:r>
          </a:p>
        </p:txBody>
      </p:sp>
    </p:spTree>
    <p:extLst>
      <p:ext uri="{BB962C8B-B14F-4D97-AF65-F5344CB8AC3E}">
        <p14:creationId xmlns:p14="http://schemas.microsoft.com/office/powerpoint/2010/main" val="110387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1" nodeType="clickEffect">
                                  <p:stCondLst>
                                    <p:cond delay="0"/>
                                  </p:stCondLst>
                                  <p:childTnLst>
                                    <p:animMotion origin="layout" path="M -0.00035 0.00741 L -0.02483 0.0294 C -0.03003 0.03449 -0.03785 0.03681 -0.04583 0.03681 C -0.05503 0.03681 -0.0625 0.03449 -0.06771 0.0294 L -0.09253 0.00741 " pathEditMode="relative" rAng="10800000" ptsTypes="AAAAA">
                                      <p:cBhvr>
                                        <p:cTn id="18" dur="2000" fill="hold"/>
                                        <p:tgtEl>
                                          <p:spTgt spid="18"/>
                                        </p:tgtEl>
                                        <p:attrNameLst>
                                          <p:attrName>ppt_x</p:attrName>
                                          <p:attrName>ppt_y</p:attrName>
                                        </p:attrNameLst>
                                      </p:cBhvr>
                                      <p:rCtr x="-4601" y="1481"/>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8" grpId="1"/>
      <p:bldP spid="19" grpId="0" animBg="1"/>
      <p:bldP spid="22" grpId="0"/>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sp>
        <p:nvSpPr>
          <p:cNvPr id="35" name="Oval 34"/>
          <p:cNvSpPr/>
          <p:nvPr/>
        </p:nvSpPr>
        <p:spPr>
          <a:xfrm>
            <a:off x="2325629" y="3485763"/>
            <a:ext cx="1772630" cy="212608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5045736" y="3485763"/>
            <a:ext cx="1772630" cy="212608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7"/>
          <p:cNvGrpSpPr>
            <a:grpSpLocks/>
          </p:cNvGrpSpPr>
          <p:nvPr/>
        </p:nvGrpSpPr>
        <p:grpSpPr bwMode="auto">
          <a:xfrm>
            <a:off x="4319773" y="4190240"/>
            <a:ext cx="533400" cy="533400"/>
            <a:chOff x="1824" y="2736"/>
            <a:chExt cx="336" cy="336"/>
          </a:xfrm>
        </p:grpSpPr>
        <p:sp>
          <p:nvSpPr>
            <p:cNvPr id="5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x</a:t>
              </a:r>
            </a:p>
          </p:txBody>
        </p:sp>
      </p:grpSp>
      <p:cxnSp>
        <p:nvCxnSpPr>
          <p:cNvPr id="38" name="Straight Arrow Connector 37"/>
          <p:cNvCxnSpPr>
            <a:endCxn id="51" idx="1"/>
          </p:cNvCxnSpPr>
          <p:nvPr/>
        </p:nvCxnSpPr>
        <p:spPr>
          <a:xfrm>
            <a:off x="3739334" y="4065604"/>
            <a:ext cx="658554" cy="20275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3661219" y="4522130"/>
            <a:ext cx="658554"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1" idx="3"/>
          </p:cNvCxnSpPr>
          <p:nvPr/>
        </p:nvCxnSpPr>
        <p:spPr>
          <a:xfrm flipH="1">
            <a:off x="3737419" y="4645525"/>
            <a:ext cx="660469" cy="13875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853173" y="4065604"/>
            <a:ext cx="660469" cy="27750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51" idx="6"/>
          </p:cNvCxnSpPr>
          <p:nvPr/>
        </p:nvCxnSpPr>
        <p:spPr>
          <a:xfrm flipH="1" flipV="1">
            <a:off x="4853173" y="4456940"/>
            <a:ext cx="660469" cy="2526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784526" y="4647912"/>
            <a:ext cx="660469" cy="27512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167284" y="3361511"/>
            <a:ext cx="0" cy="2070859"/>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5004321" y="3361511"/>
            <a:ext cx="0" cy="2070859"/>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3AF424-EB8C-1B17-B3FD-541B486CB03E}"/>
                  </a:ext>
                </a:extLst>
              </p:cNvPr>
              <p:cNvSpPr txBox="1"/>
              <p:nvPr/>
            </p:nvSpPr>
            <p:spPr>
              <a:xfrm>
                <a:off x="612648" y="2136804"/>
                <a:ext cx="7794517" cy="523220"/>
              </a:xfrm>
              <a:prstGeom prst="rect">
                <a:avLst/>
              </a:prstGeom>
              <a:noFill/>
            </p:spPr>
            <p:txBody>
              <a:bodyPr wrap="square" rtlCol="0">
                <a:spAutoFit/>
              </a:bodyPr>
              <a:lstStyle/>
              <a:p>
                <a:r>
                  <a:rPr lang="en-US" sz="2800" dirty="0"/>
                  <a:t>Inductive step: consider moving a node x from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 </m:t>
                    </m:r>
                  </m:oMath>
                </a14:m>
                <a:r>
                  <a:rPr lang="en-US" sz="2800" dirty="0"/>
                  <a:t>to </a:t>
                </a:r>
                <a14:m>
                  <m:oMath xmlns:m="http://schemas.openxmlformats.org/officeDocument/2006/math">
                    <m:r>
                      <a:rPr lang="en-US" sz="2800" b="0" i="1" smtClean="0">
                        <a:latin typeface="Cambria Math" panose="02040503050406030204" pitchFamily="18" charset="0"/>
                      </a:rPr>
                      <m:t>𝑆</m:t>
                    </m:r>
                  </m:oMath>
                </a14:m>
                <a:r>
                  <a:rPr lang="en-US" sz="2800" dirty="0"/>
                  <a:t>.</a:t>
                </a:r>
              </a:p>
            </p:txBody>
          </p:sp>
        </mc:Choice>
        <mc:Fallback xmlns="">
          <p:sp>
            <p:nvSpPr>
              <p:cNvPr id="4" name="TextBox 3">
                <a:extLst>
                  <a:ext uri="{FF2B5EF4-FFF2-40B4-BE49-F238E27FC236}">
                    <a16:creationId xmlns:a16="http://schemas.microsoft.com/office/drawing/2014/main" id="{103AF424-EB8C-1B17-B3FD-541B486CB03E}"/>
                  </a:ext>
                </a:extLst>
              </p:cNvPr>
              <p:cNvSpPr txBox="1">
                <a:spLocks noRot="1" noChangeAspect="1" noMove="1" noResize="1" noEditPoints="1" noAdjustHandles="1" noChangeArrowheads="1" noChangeShapeType="1" noTextEdit="1"/>
              </p:cNvSpPr>
              <p:nvPr/>
            </p:nvSpPr>
            <p:spPr>
              <a:xfrm>
                <a:off x="612648" y="2136804"/>
                <a:ext cx="7794517" cy="523220"/>
              </a:xfrm>
              <a:prstGeom prst="rect">
                <a:avLst/>
              </a:prstGeom>
              <a:blipFill>
                <a:blip r:embed="rId3"/>
                <a:stretch>
                  <a:fillRect l="-1643" t="-12941" r="-391" b="-32941"/>
                </a:stretch>
              </a:blipFill>
            </p:spPr>
            <p:txBody>
              <a:bodyPr/>
              <a:lstStyle/>
              <a:p>
                <a:r>
                  <a:rPr lang="en-US">
                    <a:noFill/>
                  </a:rPr>
                  <a:t> </a:t>
                </a:r>
              </a:p>
            </p:txBody>
          </p:sp>
        </mc:Fallback>
      </mc:AlternateContent>
    </p:spTree>
    <p:extLst>
      <p:ext uri="{BB962C8B-B14F-4D97-AF65-F5344CB8AC3E}">
        <p14:creationId xmlns:p14="http://schemas.microsoft.com/office/powerpoint/2010/main" val="3102715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7BC822-07E2-83DF-1DFB-291D574E4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0065A-C9FF-FD64-053D-18565698E2E7}"/>
              </a:ext>
            </a:extLst>
          </p:cNvPr>
          <p:cNvSpPr>
            <a:spLocks noGrp="1"/>
          </p:cNvSpPr>
          <p:nvPr>
            <p:ph type="title"/>
          </p:nvPr>
        </p:nvSpPr>
        <p:spPr/>
        <p:txBody>
          <a:bodyPr/>
          <a:lstStyle/>
          <a:p>
            <a:r>
              <a:rPr lang="en-US" dirty="0"/>
              <a:t>Flow across cuts</a:t>
            </a:r>
          </a:p>
        </p:txBody>
      </p:sp>
      <p:sp>
        <p:nvSpPr>
          <p:cNvPr id="34" name="Rectangle 33">
            <a:extLst>
              <a:ext uri="{FF2B5EF4-FFF2-40B4-BE49-F238E27FC236}">
                <a16:creationId xmlns:a16="http://schemas.microsoft.com/office/drawing/2014/main" id="{B07E2492-F0FB-46A4-2A00-47BD083E62CC}"/>
              </a:ext>
            </a:extLst>
          </p:cNvPr>
          <p:cNvSpPr/>
          <p:nvPr/>
        </p:nvSpPr>
        <p:spPr>
          <a:xfrm>
            <a:off x="612648" y="5983191"/>
            <a:ext cx="7454630" cy="523220"/>
          </a:xfrm>
          <a:prstGeom prst="rect">
            <a:avLst/>
          </a:prstGeom>
        </p:spPr>
        <p:txBody>
          <a:bodyPr wrap="square">
            <a:spAutoFit/>
          </a:bodyPr>
          <a:lstStyle/>
          <a:p>
            <a:r>
              <a:rPr lang="en-US" sz="2800" dirty="0">
                <a:solidFill>
                  <a:srgbClr val="FF0000"/>
                </a:solidFill>
              </a:rPr>
              <a:t>Is the flow across the different partitions the same?</a:t>
            </a:r>
          </a:p>
        </p:txBody>
      </p:sp>
      <p:sp>
        <p:nvSpPr>
          <p:cNvPr id="35" name="Oval 34">
            <a:extLst>
              <a:ext uri="{FF2B5EF4-FFF2-40B4-BE49-F238E27FC236}">
                <a16:creationId xmlns:a16="http://schemas.microsoft.com/office/drawing/2014/main" id="{3DAF8183-B9FF-FF45-C8E5-1249F232BD93}"/>
              </a:ext>
            </a:extLst>
          </p:cNvPr>
          <p:cNvSpPr/>
          <p:nvPr/>
        </p:nvSpPr>
        <p:spPr>
          <a:xfrm>
            <a:off x="2371632" y="3329040"/>
            <a:ext cx="1772630" cy="212608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8BDBD9D-3DF7-C769-0E4C-7B5870F9C2C4}"/>
              </a:ext>
            </a:extLst>
          </p:cNvPr>
          <p:cNvSpPr/>
          <p:nvPr/>
        </p:nvSpPr>
        <p:spPr>
          <a:xfrm>
            <a:off x="5091739" y="3329040"/>
            <a:ext cx="1772630" cy="212608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7">
            <a:extLst>
              <a:ext uri="{FF2B5EF4-FFF2-40B4-BE49-F238E27FC236}">
                <a16:creationId xmlns:a16="http://schemas.microsoft.com/office/drawing/2014/main" id="{14A4554B-3004-9595-B2F0-DE1D75561C6C}"/>
              </a:ext>
            </a:extLst>
          </p:cNvPr>
          <p:cNvGrpSpPr>
            <a:grpSpLocks/>
          </p:cNvGrpSpPr>
          <p:nvPr/>
        </p:nvGrpSpPr>
        <p:grpSpPr bwMode="auto">
          <a:xfrm>
            <a:off x="4365776" y="4033517"/>
            <a:ext cx="533400" cy="533400"/>
            <a:chOff x="1824" y="2736"/>
            <a:chExt cx="336" cy="336"/>
          </a:xfrm>
        </p:grpSpPr>
        <p:sp>
          <p:nvSpPr>
            <p:cNvPr id="51" name="Oval 8">
              <a:extLst>
                <a:ext uri="{FF2B5EF4-FFF2-40B4-BE49-F238E27FC236}">
                  <a16:creationId xmlns:a16="http://schemas.microsoft.com/office/drawing/2014/main" id="{CB86C765-3719-C2D3-677E-5A80F13867E1}"/>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2" name="Text Box 9">
              <a:extLst>
                <a:ext uri="{FF2B5EF4-FFF2-40B4-BE49-F238E27FC236}">
                  <a16:creationId xmlns:a16="http://schemas.microsoft.com/office/drawing/2014/main" id="{3E2C86C9-58BA-AFA1-1DBA-6BB9F6F3BC54}"/>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x</a:t>
              </a:r>
            </a:p>
          </p:txBody>
        </p:sp>
      </p:grpSp>
      <p:cxnSp>
        <p:nvCxnSpPr>
          <p:cNvPr id="38" name="Straight Arrow Connector 37">
            <a:extLst>
              <a:ext uri="{FF2B5EF4-FFF2-40B4-BE49-F238E27FC236}">
                <a16:creationId xmlns:a16="http://schemas.microsoft.com/office/drawing/2014/main" id="{7E1F2E3D-7BB3-4B9C-83CF-27190A2D3EA6}"/>
              </a:ext>
            </a:extLst>
          </p:cNvPr>
          <p:cNvCxnSpPr>
            <a:endCxn id="51" idx="1"/>
          </p:cNvCxnSpPr>
          <p:nvPr/>
        </p:nvCxnSpPr>
        <p:spPr>
          <a:xfrm>
            <a:off x="3785337" y="3908881"/>
            <a:ext cx="658554" cy="20275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BAEB105F-A9A9-8756-DBE3-0B52C9FFAEC1}"/>
              </a:ext>
            </a:extLst>
          </p:cNvPr>
          <p:cNvCxnSpPr/>
          <p:nvPr/>
        </p:nvCxnSpPr>
        <p:spPr>
          <a:xfrm>
            <a:off x="3707222" y="4365407"/>
            <a:ext cx="658554"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55D412C8-3387-E3D9-D23A-0594DB9922E2}"/>
              </a:ext>
            </a:extLst>
          </p:cNvPr>
          <p:cNvCxnSpPr>
            <a:stCxn id="51" idx="3"/>
          </p:cNvCxnSpPr>
          <p:nvPr/>
        </p:nvCxnSpPr>
        <p:spPr>
          <a:xfrm flipH="1">
            <a:off x="3783422" y="4488802"/>
            <a:ext cx="660469" cy="13875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6075A10D-3EDD-7413-6ABA-0D827DD42F8D}"/>
              </a:ext>
            </a:extLst>
          </p:cNvPr>
          <p:cNvCxnSpPr/>
          <p:nvPr/>
        </p:nvCxnSpPr>
        <p:spPr>
          <a:xfrm flipV="1">
            <a:off x="4899176" y="3908881"/>
            <a:ext cx="660469" cy="27750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EF20721-AC7B-35B2-0E02-131E038CAFE3}"/>
              </a:ext>
            </a:extLst>
          </p:cNvPr>
          <p:cNvCxnSpPr>
            <a:endCxn id="51" idx="6"/>
          </p:cNvCxnSpPr>
          <p:nvPr/>
        </p:nvCxnSpPr>
        <p:spPr>
          <a:xfrm flipH="1" flipV="1">
            <a:off x="4899176" y="4300217"/>
            <a:ext cx="660469" cy="2526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C60A7B8B-99E6-347B-2481-608C3B1A6AD4}"/>
              </a:ext>
            </a:extLst>
          </p:cNvPr>
          <p:cNvCxnSpPr/>
          <p:nvPr/>
        </p:nvCxnSpPr>
        <p:spPr>
          <a:xfrm>
            <a:off x="4830529" y="4491189"/>
            <a:ext cx="660469" cy="27512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99CAF84-ABDF-9FE2-2840-BF1E97F2AB7A}"/>
              </a:ext>
            </a:extLst>
          </p:cNvPr>
          <p:cNvCxnSpPr/>
          <p:nvPr/>
        </p:nvCxnSpPr>
        <p:spPr>
          <a:xfrm>
            <a:off x="4213287" y="3204788"/>
            <a:ext cx="0" cy="2070859"/>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E089ADE-1387-594C-1B2A-77C8F2D8FC8D}"/>
              </a:ext>
            </a:extLst>
          </p:cNvPr>
          <p:cNvCxnSpPr/>
          <p:nvPr/>
        </p:nvCxnSpPr>
        <p:spPr>
          <a:xfrm>
            <a:off x="5050324" y="3204788"/>
            <a:ext cx="0" cy="2070859"/>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1EC3B2-EDA1-28C0-DC6B-FFA616026F75}"/>
                  </a:ext>
                </a:extLst>
              </p:cNvPr>
              <p:cNvSpPr txBox="1"/>
              <p:nvPr/>
            </p:nvSpPr>
            <p:spPr>
              <a:xfrm>
                <a:off x="612648" y="2136804"/>
                <a:ext cx="7794517" cy="523220"/>
              </a:xfrm>
              <a:prstGeom prst="rect">
                <a:avLst/>
              </a:prstGeom>
              <a:noFill/>
            </p:spPr>
            <p:txBody>
              <a:bodyPr wrap="square" rtlCol="0">
                <a:spAutoFit/>
              </a:bodyPr>
              <a:lstStyle/>
              <a:p>
                <a:r>
                  <a:rPr lang="en-US" sz="2800" dirty="0"/>
                  <a:t>Inductive step: consider moving a node x from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 </m:t>
                    </m:r>
                  </m:oMath>
                </a14:m>
                <a:r>
                  <a:rPr lang="en-US" sz="2800" dirty="0"/>
                  <a:t>to </a:t>
                </a:r>
                <a14:m>
                  <m:oMath xmlns:m="http://schemas.openxmlformats.org/officeDocument/2006/math">
                    <m:r>
                      <a:rPr lang="en-US" sz="2800" b="0" i="1" smtClean="0">
                        <a:latin typeface="Cambria Math" panose="02040503050406030204" pitchFamily="18" charset="0"/>
                      </a:rPr>
                      <m:t>𝑆</m:t>
                    </m:r>
                  </m:oMath>
                </a14:m>
                <a:r>
                  <a:rPr lang="en-US" sz="2800" dirty="0"/>
                  <a:t>.</a:t>
                </a:r>
              </a:p>
            </p:txBody>
          </p:sp>
        </mc:Choice>
        <mc:Fallback xmlns="">
          <p:sp>
            <p:nvSpPr>
              <p:cNvPr id="4" name="TextBox 3">
                <a:extLst>
                  <a:ext uri="{FF2B5EF4-FFF2-40B4-BE49-F238E27FC236}">
                    <a16:creationId xmlns:a16="http://schemas.microsoft.com/office/drawing/2014/main" id="{B01EC3B2-EDA1-28C0-DC6B-FFA616026F75}"/>
                  </a:ext>
                </a:extLst>
              </p:cNvPr>
              <p:cNvSpPr txBox="1">
                <a:spLocks noRot="1" noChangeAspect="1" noMove="1" noResize="1" noEditPoints="1" noAdjustHandles="1" noChangeArrowheads="1" noChangeShapeType="1" noTextEdit="1"/>
              </p:cNvSpPr>
              <p:nvPr/>
            </p:nvSpPr>
            <p:spPr>
              <a:xfrm>
                <a:off x="612648" y="2136804"/>
                <a:ext cx="7794517" cy="523220"/>
              </a:xfrm>
              <a:prstGeom prst="rect">
                <a:avLst/>
              </a:prstGeom>
              <a:blipFill>
                <a:blip r:embed="rId3"/>
                <a:stretch>
                  <a:fillRect l="-1643" t="-12941" r="-391" b="-32941"/>
                </a:stretch>
              </a:blipFill>
            </p:spPr>
            <p:txBody>
              <a:bodyPr/>
              <a:lstStyle/>
              <a:p>
                <a:r>
                  <a:rPr lang="en-US">
                    <a:noFill/>
                  </a:rPr>
                  <a:t> </a:t>
                </a:r>
              </a:p>
            </p:txBody>
          </p:sp>
        </mc:Fallback>
      </mc:AlternateContent>
    </p:spTree>
    <p:extLst>
      <p:ext uri="{BB962C8B-B14F-4D97-AF65-F5344CB8AC3E}">
        <p14:creationId xmlns:p14="http://schemas.microsoft.com/office/powerpoint/2010/main" val="283891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flow problem</a:t>
            </a:r>
          </a:p>
        </p:txBody>
      </p:sp>
      <p:grpSp>
        <p:nvGrpSpPr>
          <p:cNvPr id="4" name="Group 4"/>
          <p:cNvGrpSpPr>
            <a:grpSpLocks/>
          </p:cNvGrpSpPr>
          <p:nvPr/>
        </p:nvGrpSpPr>
        <p:grpSpPr bwMode="auto">
          <a:xfrm>
            <a:off x="921559" y="330203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545949" y="212093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545949" y="370031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249163" y="311802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376844" y="257622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376844" y="375732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079349" y="396701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12649" y="265433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079349" y="238763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376844" y="2576224"/>
            <a:ext cx="99262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42196" y="396023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551594" y="389555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675923" y="200712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2840259" y="298260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266054" y="212093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266054" y="370031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32754" y="265433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01234" y="257622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799454" y="238763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799454" y="338472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32754" y="289357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460146" y="237383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452662" y="370031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3842196" y="271021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40" name="TextBox 39"/>
          <p:cNvSpPr txBox="1"/>
          <p:nvPr/>
        </p:nvSpPr>
        <p:spPr>
          <a:xfrm>
            <a:off x="5532754" y="5225917"/>
            <a:ext cx="1670389" cy="523220"/>
          </a:xfrm>
          <a:prstGeom prst="rect">
            <a:avLst/>
          </a:prstGeom>
          <a:noFill/>
        </p:spPr>
        <p:txBody>
          <a:bodyPr wrap="square" rtlCol="0">
            <a:spAutoFit/>
          </a:bodyPr>
          <a:lstStyle/>
          <a:p>
            <a:r>
              <a:rPr lang="en-US" sz="2800" dirty="0">
                <a:solidFill>
                  <a:srgbClr val="0000FF"/>
                </a:solidFill>
              </a:rPr>
              <a:t>14 units</a:t>
            </a:r>
          </a:p>
        </p:txBody>
      </p:sp>
      <p:pic>
        <p:nvPicPr>
          <p:cNvPr id="41" name="Picture 40"/>
          <p:cNvPicPr>
            <a:picLocks noChangeAspect="1"/>
          </p:cNvPicPr>
          <p:nvPr/>
        </p:nvPicPr>
        <p:blipFill>
          <a:blip r:embed="rId3"/>
          <a:stretch>
            <a:fillRect/>
          </a:stretch>
        </p:blipFill>
        <p:spPr>
          <a:xfrm rot="16200000">
            <a:off x="1722587" y="4292851"/>
            <a:ext cx="2074458" cy="2765944"/>
          </a:xfrm>
          <a:prstGeom prst="rect">
            <a:avLst/>
          </a:prstGeom>
        </p:spPr>
      </p:pic>
    </p:spTree>
    <p:extLst>
      <p:ext uri="{BB962C8B-B14F-4D97-AF65-F5344CB8AC3E}">
        <p14:creationId xmlns:p14="http://schemas.microsoft.com/office/powerpoint/2010/main" val="2074907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p:sp>
        <p:nvSpPr>
          <p:cNvPr id="8" name="Oval 7"/>
          <p:cNvSpPr/>
          <p:nvPr/>
        </p:nvSpPr>
        <p:spPr>
          <a:xfrm>
            <a:off x="1789200" y="2999653"/>
            <a:ext cx="1772630" cy="212608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09307" y="2999653"/>
            <a:ext cx="1772630" cy="212608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7"/>
          <p:cNvGrpSpPr>
            <a:grpSpLocks/>
          </p:cNvGrpSpPr>
          <p:nvPr/>
        </p:nvGrpSpPr>
        <p:grpSpPr bwMode="auto">
          <a:xfrm>
            <a:off x="3783344" y="3704130"/>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x</a:t>
              </a:r>
            </a:p>
          </p:txBody>
        </p:sp>
      </p:grpSp>
      <p:cxnSp>
        <p:nvCxnSpPr>
          <p:cNvPr id="13" name="Straight Arrow Connector 12"/>
          <p:cNvCxnSpPr>
            <a:endCxn id="11" idx="1"/>
          </p:cNvCxnSpPr>
          <p:nvPr/>
        </p:nvCxnSpPr>
        <p:spPr>
          <a:xfrm>
            <a:off x="3202905" y="3579494"/>
            <a:ext cx="658554" cy="20275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124790" y="4036020"/>
            <a:ext cx="658554"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3"/>
          </p:cNvCxnSpPr>
          <p:nvPr/>
        </p:nvCxnSpPr>
        <p:spPr>
          <a:xfrm flipH="1">
            <a:off x="3200990" y="4159415"/>
            <a:ext cx="660469" cy="13875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316744" y="3579494"/>
            <a:ext cx="660469" cy="27750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1" idx="6"/>
          </p:cNvCxnSpPr>
          <p:nvPr/>
        </p:nvCxnSpPr>
        <p:spPr>
          <a:xfrm flipH="1" flipV="1">
            <a:off x="4316744" y="3970830"/>
            <a:ext cx="660469" cy="2526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248097" y="4161802"/>
            <a:ext cx="660469" cy="27512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30855" y="2875401"/>
            <a:ext cx="0" cy="2070859"/>
          </a:xfrm>
          <a:prstGeom prst="line">
            <a:avLst/>
          </a:prstGeom>
          <a:ln w="38100" cmpd="sng">
            <a:solidFill>
              <a:srgbClr val="7030A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467892" y="2875401"/>
            <a:ext cx="0" cy="2070859"/>
          </a:xfrm>
          <a:prstGeom prst="line">
            <a:avLst/>
          </a:prstGeom>
          <a:ln w="38100" cmpd="sng">
            <a:solidFill>
              <a:srgbClr val="FF76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859524" y="5067953"/>
            <a:ext cx="2378472" cy="461665"/>
          </a:xfrm>
          <a:prstGeom prst="rect">
            <a:avLst/>
          </a:prstGeom>
        </p:spPr>
        <p:txBody>
          <a:bodyPr wrap="none">
            <a:spAutoFit/>
          </a:bodyPr>
          <a:lstStyle/>
          <a:p>
            <a:r>
              <a:rPr lang="en-US" sz="2400" dirty="0">
                <a:solidFill>
                  <a:srgbClr val="008000"/>
                </a:solidFill>
              </a:rPr>
              <a:t>in-flow = out-flow</a:t>
            </a:r>
          </a:p>
        </p:txBody>
      </p:sp>
      <p:sp>
        <p:nvSpPr>
          <p:cNvPr id="5" name="TextBox 4"/>
          <p:cNvSpPr txBox="1"/>
          <p:nvPr/>
        </p:nvSpPr>
        <p:spPr>
          <a:xfrm>
            <a:off x="634486" y="2421545"/>
            <a:ext cx="3682258" cy="369332"/>
          </a:xfrm>
          <a:prstGeom prst="rect">
            <a:avLst/>
          </a:prstGeom>
          <a:noFill/>
        </p:spPr>
        <p:txBody>
          <a:bodyPr wrap="square" rtlCol="0">
            <a:spAutoFit/>
          </a:bodyPr>
          <a:lstStyle/>
          <a:p>
            <a:r>
              <a:rPr lang="en-US" dirty="0">
                <a:solidFill>
                  <a:srgbClr val="7030A0"/>
                </a:solidFill>
              </a:rPr>
              <a:t>cut = left-inflow(x) – left-outflow(x)</a:t>
            </a:r>
          </a:p>
        </p:txBody>
      </p:sp>
      <p:sp>
        <p:nvSpPr>
          <p:cNvPr id="21" name="TextBox 20"/>
          <p:cNvSpPr txBox="1"/>
          <p:nvPr/>
        </p:nvSpPr>
        <p:spPr>
          <a:xfrm>
            <a:off x="4467892" y="2423215"/>
            <a:ext cx="5370094" cy="369332"/>
          </a:xfrm>
          <a:prstGeom prst="rect">
            <a:avLst/>
          </a:prstGeom>
          <a:noFill/>
        </p:spPr>
        <p:txBody>
          <a:bodyPr wrap="square" rtlCol="0">
            <a:spAutoFit/>
          </a:bodyPr>
          <a:lstStyle/>
          <a:p>
            <a:r>
              <a:rPr lang="en-US" dirty="0">
                <a:solidFill>
                  <a:srgbClr val="FF7600"/>
                </a:solidFill>
              </a:rPr>
              <a:t>cut = right-outflow(x) – right-inflow(x)</a:t>
            </a:r>
          </a:p>
        </p:txBody>
      </p:sp>
      <p:sp>
        <p:nvSpPr>
          <p:cNvPr id="22" name="TextBox 21"/>
          <p:cNvSpPr txBox="1"/>
          <p:nvPr/>
        </p:nvSpPr>
        <p:spPr>
          <a:xfrm>
            <a:off x="607701" y="5184773"/>
            <a:ext cx="6821889" cy="369332"/>
          </a:xfrm>
          <a:prstGeom prst="rect">
            <a:avLst/>
          </a:prstGeom>
          <a:noFill/>
        </p:spPr>
        <p:txBody>
          <a:bodyPr wrap="square" rtlCol="0">
            <a:spAutoFit/>
          </a:bodyPr>
          <a:lstStyle/>
          <a:p>
            <a:r>
              <a:rPr lang="en-US" dirty="0"/>
              <a:t>left-inflow(x) + right-inflow(x) = left-outflow(x) + right-outflow(x)</a:t>
            </a:r>
          </a:p>
        </p:txBody>
      </p:sp>
      <p:sp>
        <p:nvSpPr>
          <p:cNvPr id="23" name="TextBox 22"/>
          <p:cNvSpPr txBox="1"/>
          <p:nvPr/>
        </p:nvSpPr>
        <p:spPr>
          <a:xfrm>
            <a:off x="612648" y="5706505"/>
            <a:ext cx="6821889" cy="369332"/>
          </a:xfrm>
          <a:prstGeom prst="rect">
            <a:avLst/>
          </a:prstGeom>
          <a:noFill/>
        </p:spPr>
        <p:txBody>
          <a:bodyPr wrap="square" rtlCol="0">
            <a:spAutoFit/>
          </a:bodyPr>
          <a:lstStyle/>
          <a:p>
            <a:r>
              <a:rPr lang="en-US" dirty="0"/>
              <a:t>left-inflow(x) - left-outflow(x) = right-outflow(x) – right-inflow(x)</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18E0348-FE6A-EC44-9254-39805D156514}"/>
                  </a:ext>
                </a:extLst>
              </p:cNvPr>
              <p:cNvSpPr txBox="1"/>
              <p:nvPr/>
            </p:nvSpPr>
            <p:spPr>
              <a:xfrm>
                <a:off x="612648" y="1635151"/>
                <a:ext cx="8020584" cy="461665"/>
              </a:xfrm>
              <a:prstGeom prst="rect">
                <a:avLst/>
              </a:prstGeom>
              <a:noFill/>
            </p:spPr>
            <p:txBody>
              <a:bodyPr wrap="square" rtlCol="0">
                <a:spAutoFit/>
              </a:bodyPr>
              <a:lstStyle/>
              <a:p>
                <a:r>
                  <a:rPr lang="en-US" sz="2400" dirty="0">
                    <a:solidFill>
                      <a:srgbClr val="0000FF"/>
                    </a:solidFill>
                  </a:rPr>
                  <a:t>Inductive step: Consider moving a node </a:t>
                </a:r>
                <a:r>
                  <a:rPr lang="en-US" sz="2400" i="1" dirty="0">
                    <a:solidFill>
                      <a:srgbClr val="0000FF"/>
                    </a:solidFill>
                  </a:rPr>
                  <a:t>x</a:t>
                </a:r>
                <a:r>
                  <a:rPr lang="en-US" sz="2400" dirty="0">
                    <a:solidFill>
                      <a:srgbClr val="0000FF"/>
                    </a:solidFill>
                  </a:rPr>
                  <a:t> from </a:t>
                </a:r>
                <a14:m>
                  <m:oMath xmlns:m="http://schemas.openxmlformats.org/officeDocument/2006/math">
                    <m:r>
                      <a:rPr lang="en-US" sz="2400" i="1" dirty="0" smtClean="0">
                        <a:solidFill>
                          <a:srgbClr val="0000FF"/>
                        </a:solidFill>
                        <a:latin typeface="Cambria Math" panose="02040503050406030204" pitchFamily="18" charset="0"/>
                      </a:rPr>
                      <m:t>𝑇</m:t>
                    </m:r>
                  </m:oMath>
                </a14:m>
                <a:r>
                  <a:rPr lang="en-US" sz="2400" dirty="0">
                    <a:solidFill>
                      <a:srgbClr val="0000FF"/>
                    </a:solidFill>
                  </a:rPr>
                  <a:t> to </a:t>
                </a:r>
                <a14:m>
                  <m:oMath xmlns:m="http://schemas.openxmlformats.org/officeDocument/2006/math">
                    <m:r>
                      <a:rPr lang="en-US" sz="2400" i="1" dirty="0" smtClean="0">
                        <a:solidFill>
                          <a:srgbClr val="0000FF"/>
                        </a:solidFill>
                        <a:latin typeface="Cambria Math" panose="02040503050406030204" pitchFamily="18" charset="0"/>
                      </a:rPr>
                      <m:t>𝑆</m:t>
                    </m:r>
                  </m:oMath>
                </a14:m>
                <a:endParaRPr lang="en-US" sz="2400" baseline="-25000" dirty="0">
                  <a:solidFill>
                    <a:srgbClr val="0000FF"/>
                  </a:solidFill>
                </a:endParaRPr>
              </a:p>
            </p:txBody>
          </p:sp>
        </mc:Choice>
        <mc:Fallback xmlns="">
          <p:sp>
            <p:nvSpPr>
              <p:cNvPr id="25" name="TextBox 24">
                <a:extLst>
                  <a:ext uri="{FF2B5EF4-FFF2-40B4-BE49-F238E27FC236}">
                    <a16:creationId xmlns:a16="http://schemas.microsoft.com/office/drawing/2014/main" id="{D18E0348-FE6A-EC44-9254-39805D156514}"/>
                  </a:ext>
                </a:extLst>
              </p:cNvPr>
              <p:cNvSpPr txBox="1">
                <a:spLocks noRot="1" noChangeAspect="1" noMove="1" noResize="1" noEditPoints="1" noAdjustHandles="1" noChangeArrowheads="1" noChangeShapeType="1" noTextEdit="1"/>
              </p:cNvSpPr>
              <p:nvPr/>
            </p:nvSpPr>
            <p:spPr>
              <a:xfrm>
                <a:off x="612648" y="1635151"/>
                <a:ext cx="8020584" cy="461665"/>
              </a:xfrm>
              <a:prstGeom prst="rect">
                <a:avLst/>
              </a:prstGeom>
              <a:blipFill>
                <a:blip r:embed="rId3"/>
                <a:stretch>
                  <a:fillRect l="-1217"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157451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across cuts</a:t>
            </a:r>
          </a:p>
        </p:txBody>
      </p:sp>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05E0ADD8-D5F9-D841-A94F-ED09AC90D889}"/>
                  </a:ext>
                </a:extLst>
              </p:cNvPr>
              <p:cNvSpPr txBox="1">
                <a:spLocks noChangeArrowheads="1"/>
              </p:cNvSpPr>
              <p:nvPr/>
            </p:nvSpPr>
            <p:spPr>
              <a:xfrm>
                <a:off x="381000" y="1719263"/>
                <a:ext cx="8305800" cy="10004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dirty="0"/>
                  <a:t>Consider any cut where s </a:t>
                </a:r>
                <a:r>
                  <a:rPr lang="en-US" altLang="ja-JP" sz="2600" dirty="0">
                    <a:sym typeface="Symbol" charset="0"/>
                  </a:rPr>
                  <a:t> </a:t>
                </a:r>
                <a14:m>
                  <m:oMath xmlns:m="http://schemas.openxmlformats.org/officeDocument/2006/math">
                    <m:r>
                      <a:rPr lang="en-US" sz="2400" i="1" dirty="0" smtClean="0">
                        <a:latin typeface="Cambria Math" panose="02040503050406030204" pitchFamily="18" charset="0"/>
                      </a:rPr>
                      <m:t>𝑆</m:t>
                    </m:r>
                  </m:oMath>
                </a14:m>
                <a:r>
                  <a:rPr lang="en-US" altLang="ja-JP" sz="2600" dirty="0">
                    <a:sym typeface="Symbol" charset="0"/>
                  </a:rPr>
                  <a:t> and </a:t>
                </a:r>
                <a14:m>
                  <m:oMath xmlns:m="http://schemas.openxmlformats.org/officeDocument/2006/math">
                    <m:r>
                      <a:rPr lang="en-US" altLang="ja-JP" sz="2600" i="1" dirty="0" smtClean="0">
                        <a:latin typeface="Cambria Math" panose="02040503050406030204" pitchFamily="18" charset="0"/>
                        <a:sym typeface="Symbol" charset="0"/>
                      </a:rPr>
                      <m:t>𝑡</m:t>
                    </m:r>
                    <m:r>
                      <a:rPr lang="en-US" altLang="ja-JP" sz="2600" i="1" dirty="0" smtClean="0">
                        <a:latin typeface="Cambria Math" panose="02040503050406030204" pitchFamily="18" charset="0"/>
                        <a:sym typeface="Symbol" charset="0"/>
                      </a:rPr>
                      <m:t> </m:t>
                    </m:r>
                  </m:oMath>
                </a14:m>
                <a:r>
                  <a:rPr lang="en-US" altLang="ja-JP" sz="2600" dirty="0">
                    <a:sym typeface="Symbol" charset="0"/>
                  </a:rPr>
                  <a:t> </a:t>
                </a:r>
                <a14:m>
                  <m:oMath xmlns:m="http://schemas.openxmlformats.org/officeDocument/2006/math">
                    <m:r>
                      <a:rPr lang="en-US" altLang="ja-JP" sz="2400" i="1" dirty="0" smtClean="0">
                        <a:latin typeface="Cambria Math" panose="02040503050406030204" pitchFamily="18" charset="0"/>
                        <a:sym typeface="Symbol" charset="0"/>
                      </a:rPr>
                      <m:t>𝑇</m:t>
                    </m:r>
                  </m:oMath>
                </a14:m>
                <a:r>
                  <a:rPr lang="en-US" altLang="ja-JP" sz="2600" dirty="0">
                    <a:sym typeface="Symbol" charset="0"/>
                  </a:rPr>
                  <a:t>, i.e. the cut partitions the source from the sink</a:t>
                </a:r>
              </a:p>
              <a:p>
                <a:pPr marL="0" indent="0">
                  <a:buNone/>
                </a:pPr>
                <a:endParaRPr lang="en-US" sz="2600" dirty="0">
                  <a:sym typeface="Symbol" charset="0"/>
                </a:endParaRPr>
              </a:p>
              <a:p>
                <a:pPr marL="0" indent="0">
                  <a:buNone/>
                </a:pPr>
                <a:endParaRPr lang="en-US" sz="2600" dirty="0">
                  <a:sym typeface="Symbol" charset="0"/>
                </a:endParaRPr>
              </a:p>
            </p:txBody>
          </p:sp>
        </mc:Choice>
        <mc:Fallback xmlns="">
          <p:sp>
            <p:nvSpPr>
              <p:cNvPr id="5" name="Rectangle 3">
                <a:extLst>
                  <a:ext uri="{FF2B5EF4-FFF2-40B4-BE49-F238E27FC236}">
                    <a16:creationId xmlns:a16="http://schemas.microsoft.com/office/drawing/2014/main" id="{05E0ADD8-D5F9-D841-A94F-ED09AC90D889}"/>
                  </a:ext>
                </a:extLst>
              </p:cNvPr>
              <p:cNvSpPr txBox="1">
                <a:spLocks noRot="1" noChangeAspect="1" noMove="1" noResize="1" noEditPoints="1" noAdjustHandles="1" noChangeArrowheads="1" noChangeShapeType="1" noTextEdit="1"/>
              </p:cNvSpPr>
              <p:nvPr/>
            </p:nvSpPr>
            <p:spPr>
              <a:xfrm>
                <a:off x="381000" y="1719263"/>
                <a:ext cx="8305800" cy="1000467"/>
              </a:xfrm>
              <a:prstGeom prst="rect">
                <a:avLst/>
              </a:prstGeom>
              <a:blipFill>
                <a:blip r:embed="rId3"/>
                <a:stretch>
                  <a:fillRect l="-1322" t="-6098" r="-1762" b="-4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7536C6-132B-32AE-AF51-6FD4F9BD3BDA}"/>
                  </a:ext>
                </a:extLst>
              </p:cNvPr>
              <p:cNvSpPr txBox="1"/>
              <p:nvPr/>
            </p:nvSpPr>
            <p:spPr>
              <a:xfrm>
                <a:off x="381000" y="3013501"/>
                <a:ext cx="7794517" cy="830997"/>
              </a:xfrm>
              <a:prstGeom prst="rect">
                <a:avLst/>
              </a:prstGeom>
              <a:noFill/>
              <a:ln>
                <a:solidFill>
                  <a:schemeClr val="tx1"/>
                </a:solidFill>
              </a:ln>
            </p:spPr>
            <p:txBody>
              <a:bodyPr wrap="square" rtlCol="0">
                <a:spAutoFit/>
              </a:bodyPr>
              <a:lstStyle/>
              <a:p>
                <a:r>
                  <a:rPr lang="en-US" sz="2400" dirty="0">
                    <a:solidFill>
                      <a:srgbClr val="0000FF"/>
                    </a:solidFill>
                  </a:rPr>
                  <a:t>The net flow across ANY </a:t>
                </a:r>
                <a14:m>
                  <m:oMath xmlns:m="http://schemas.openxmlformats.org/officeDocument/2006/math">
                    <m:r>
                      <a:rPr lang="en-US" sz="2400" i="1" dirty="0" smtClean="0">
                        <a:solidFill>
                          <a:srgbClr val="0000FF"/>
                        </a:solidFill>
                        <a:latin typeface="Cambria Math" panose="02040503050406030204" pitchFamily="18" charset="0"/>
                      </a:rPr>
                      <m:t>𝑠</m:t>
                    </m:r>
                    <m:r>
                      <a:rPr lang="en-US" sz="2400" i="1" dirty="0" smtClean="0">
                        <a:solidFill>
                          <a:srgbClr val="0000FF"/>
                        </a:solidFill>
                        <a:latin typeface="Cambria Math" panose="02040503050406030204" pitchFamily="18" charset="0"/>
                      </a:rPr>
                      <m:t>,</m:t>
                    </m:r>
                    <m:r>
                      <a:rPr lang="en-US" sz="2400" i="1" dirty="0" smtClean="0">
                        <a:solidFill>
                          <a:srgbClr val="0000FF"/>
                        </a:solidFill>
                        <a:latin typeface="Cambria Math" panose="02040503050406030204" pitchFamily="18" charset="0"/>
                      </a:rPr>
                      <m:t>𝑡</m:t>
                    </m:r>
                  </m:oMath>
                </a14:m>
                <a:r>
                  <a:rPr lang="en-US" sz="2400" dirty="0">
                    <a:solidFill>
                      <a:srgbClr val="0000FF"/>
                    </a:solidFill>
                  </a:rPr>
                  <a:t>-cut is the same and is the current flow in the network.</a:t>
                </a:r>
              </a:p>
            </p:txBody>
          </p:sp>
        </mc:Choice>
        <mc:Fallback xmlns="">
          <p:sp>
            <p:nvSpPr>
              <p:cNvPr id="4" name="TextBox 3">
                <a:extLst>
                  <a:ext uri="{FF2B5EF4-FFF2-40B4-BE49-F238E27FC236}">
                    <a16:creationId xmlns:a16="http://schemas.microsoft.com/office/drawing/2014/main" id="{117536C6-132B-32AE-AF51-6FD4F9BD3BDA}"/>
                  </a:ext>
                </a:extLst>
              </p:cNvPr>
              <p:cNvSpPr txBox="1">
                <a:spLocks noRot="1" noChangeAspect="1" noMove="1" noResize="1" noEditPoints="1" noAdjustHandles="1" noChangeArrowheads="1" noChangeShapeType="1" noTextEdit="1"/>
              </p:cNvSpPr>
              <p:nvPr/>
            </p:nvSpPr>
            <p:spPr>
              <a:xfrm>
                <a:off x="381000" y="3013501"/>
                <a:ext cx="7794517" cy="830997"/>
              </a:xfrm>
              <a:prstGeom prst="rect">
                <a:avLst/>
              </a:prstGeom>
              <a:blipFill>
                <a:blip r:embed="rId4"/>
                <a:stretch>
                  <a:fillRect l="-1172" t="-5036" b="-1438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435635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5952-8089-2BA0-0A97-63E72002B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B6AC92-30AD-83D5-DB2D-AB1D22012777}"/>
              </a:ext>
            </a:extLst>
          </p:cNvPr>
          <p:cNvSpPr>
            <a:spLocks noGrp="1"/>
          </p:cNvSpPr>
          <p:nvPr>
            <p:ph type="title"/>
          </p:nvPr>
        </p:nvSpPr>
        <p:spPr/>
        <p:txBody>
          <a:bodyPr/>
          <a:lstStyle/>
          <a:p>
            <a:r>
              <a:rPr lang="en-US" dirty="0"/>
              <a:t>Capacity of a cut</a:t>
            </a:r>
          </a:p>
        </p:txBody>
      </p:sp>
      <p:grpSp>
        <p:nvGrpSpPr>
          <p:cNvPr id="4" name="Group 4">
            <a:extLst>
              <a:ext uri="{FF2B5EF4-FFF2-40B4-BE49-F238E27FC236}">
                <a16:creationId xmlns:a16="http://schemas.microsoft.com/office/drawing/2014/main" id="{0FF216D0-6F14-6E13-660F-351322A9FBE8}"/>
              </a:ext>
            </a:extLst>
          </p:cNvPr>
          <p:cNvGrpSpPr>
            <a:grpSpLocks/>
          </p:cNvGrpSpPr>
          <p:nvPr/>
        </p:nvGrpSpPr>
        <p:grpSpPr bwMode="auto">
          <a:xfrm>
            <a:off x="1109608" y="4941669"/>
            <a:ext cx="533400" cy="533400"/>
            <a:chOff x="1824" y="2736"/>
            <a:chExt cx="336" cy="336"/>
          </a:xfrm>
        </p:grpSpPr>
        <p:sp>
          <p:nvSpPr>
            <p:cNvPr id="5" name="Oval 5">
              <a:extLst>
                <a:ext uri="{FF2B5EF4-FFF2-40B4-BE49-F238E27FC236}">
                  <a16:creationId xmlns:a16="http://schemas.microsoft.com/office/drawing/2014/main" id="{9E801B89-9F8C-7BC2-12D2-B586EE6744DF}"/>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62B96666-567E-5EED-928D-C236D4080F8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0053C113-E681-5601-1A6C-89786344D336}"/>
              </a:ext>
            </a:extLst>
          </p:cNvPr>
          <p:cNvGrpSpPr>
            <a:grpSpLocks/>
          </p:cNvGrpSpPr>
          <p:nvPr/>
        </p:nvGrpSpPr>
        <p:grpSpPr bwMode="auto">
          <a:xfrm>
            <a:off x="2733998" y="3760569"/>
            <a:ext cx="533400" cy="533400"/>
            <a:chOff x="1824" y="2736"/>
            <a:chExt cx="336" cy="336"/>
          </a:xfrm>
        </p:grpSpPr>
        <p:sp>
          <p:nvSpPr>
            <p:cNvPr id="8" name="Oval 8">
              <a:extLst>
                <a:ext uri="{FF2B5EF4-FFF2-40B4-BE49-F238E27FC236}">
                  <a16:creationId xmlns:a16="http://schemas.microsoft.com/office/drawing/2014/main" id="{5D0F3476-2518-76D3-B81F-271A72165B8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49238972-7756-2BE3-E38F-F31F4641A32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BD06287E-AE79-EB35-739A-20B09857F24F}"/>
              </a:ext>
            </a:extLst>
          </p:cNvPr>
          <p:cNvGrpSpPr>
            <a:grpSpLocks/>
          </p:cNvGrpSpPr>
          <p:nvPr/>
        </p:nvGrpSpPr>
        <p:grpSpPr bwMode="auto">
          <a:xfrm>
            <a:off x="2733998" y="5339941"/>
            <a:ext cx="533400" cy="533400"/>
            <a:chOff x="1824" y="2736"/>
            <a:chExt cx="336" cy="336"/>
          </a:xfrm>
        </p:grpSpPr>
        <p:sp>
          <p:nvSpPr>
            <p:cNvPr id="11" name="Oval 8">
              <a:extLst>
                <a:ext uri="{FF2B5EF4-FFF2-40B4-BE49-F238E27FC236}">
                  <a16:creationId xmlns:a16="http://schemas.microsoft.com/office/drawing/2014/main" id="{8AD0FA99-E842-5152-DA78-01A0FB7646F8}"/>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271088E6-616D-6379-8DBC-DEEA05AFB18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5D450978-3E41-81E1-8024-9732FD7CA07E}"/>
              </a:ext>
            </a:extLst>
          </p:cNvPr>
          <p:cNvGrpSpPr>
            <a:grpSpLocks/>
          </p:cNvGrpSpPr>
          <p:nvPr/>
        </p:nvGrpSpPr>
        <p:grpSpPr bwMode="auto">
          <a:xfrm>
            <a:off x="7437212" y="4757654"/>
            <a:ext cx="533400" cy="533400"/>
            <a:chOff x="1824" y="2736"/>
            <a:chExt cx="336" cy="336"/>
          </a:xfrm>
        </p:grpSpPr>
        <p:sp>
          <p:nvSpPr>
            <p:cNvPr id="14" name="Oval 8">
              <a:extLst>
                <a:ext uri="{FF2B5EF4-FFF2-40B4-BE49-F238E27FC236}">
                  <a16:creationId xmlns:a16="http://schemas.microsoft.com/office/drawing/2014/main" id="{5BFCA8CC-429B-7568-58CB-0979F9419B95}"/>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D589D536-8F52-4D10-7670-3B25848AEB8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3C9D68A8-E5D5-A0E6-0F18-01AAAEB6F0A5}"/>
              </a:ext>
            </a:extLst>
          </p:cNvPr>
          <p:cNvCxnSpPr>
            <a:stCxn id="5" idx="7"/>
            <a:endCxn id="8" idx="3"/>
          </p:cNvCxnSpPr>
          <p:nvPr/>
        </p:nvCxnSpPr>
        <p:spPr>
          <a:xfrm flipV="1">
            <a:off x="1564893" y="42158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9EA7FF9-3528-4481-1A89-666453809EF7}"/>
              </a:ext>
            </a:extLst>
          </p:cNvPr>
          <p:cNvCxnSpPr>
            <a:stCxn id="5" idx="5"/>
            <a:endCxn id="11" idx="2"/>
          </p:cNvCxnSpPr>
          <p:nvPr/>
        </p:nvCxnSpPr>
        <p:spPr>
          <a:xfrm>
            <a:off x="1564893" y="53969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A05B84D-5D28-5696-B641-C391407CAEDF}"/>
              </a:ext>
            </a:extLst>
          </p:cNvPr>
          <p:cNvCxnSpPr>
            <a:stCxn id="11" idx="6"/>
            <a:endCxn id="30" idx="2"/>
          </p:cNvCxnSpPr>
          <p:nvPr/>
        </p:nvCxnSpPr>
        <p:spPr>
          <a:xfrm>
            <a:off x="3267398" y="56066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195352C-1279-F282-0050-18D44F855B82}"/>
              </a:ext>
            </a:extLst>
          </p:cNvPr>
          <p:cNvCxnSpPr>
            <a:stCxn id="8" idx="4"/>
            <a:endCxn id="11" idx="0"/>
          </p:cNvCxnSpPr>
          <p:nvPr/>
        </p:nvCxnSpPr>
        <p:spPr>
          <a:xfrm>
            <a:off x="3000698"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52B794E-B106-8FC1-D73D-B680D72AE67B}"/>
              </a:ext>
            </a:extLst>
          </p:cNvPr>
          <p:cNvCxnSpPr>
            <a:stCxn id="8" idx="6"/>
            <a:endCxn id="27" idx="2"/>
          </p:cNvCxnSpPr>
          <p:nvPr/>
        </p:nvCxnSpPr>
        <p:spPr>
          <a:xfrm>
            <a:off x="3267398" y="40272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AA1E47E9-F01D-27C7-4A4E-527F84634FE7}"/>
              </a:ext>
            </a:extLst>
          </p:cNvPr>
          <p:cNvSpPr txBox="1">
            <a:spLocks noChangeArrowheads="1"/>
          </p:cNvSpPr>
          <p:nvPr/>
        </p:nvSpPr>
        <p:spPr bwMode="auto">
          <a:xfrm>
            <a:off x="1871716" y="4215854"/>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a:extLst>
              <a:ext uri="{FF2B5EF4-FFF2-40B4-BE49-F238E27FC236}">
                <a16:creationId xmlns:a16="http://schemas.microsoft.com/office/drawing/2014/main" id="{0CE51148-1D3E-7484-003F-154B75957AF6}"/>
              </a:ext>
            </a:extLst>
          </p:cNvPr>
          <p:cNvSpPr txBox="1">
            <a:spLocks noChangeArrowheads="1"/>
          </p:cNvSpPr>
          <p:nvPr/>
        </p:nvSpPr>
        <p:spPr bwMode="auto">
          <a:xfrm>
            <a:off x="4030245" y="5599868"/>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a:extLst>
              <a:ext uri="{FF2B5EF4-FFF2-40B4-BE49-F238E27FC236}">
                <a16:creationId xmlns:a16="http://schemas.microsoft.com/office/drawing/2014/main" id="{28C44952-0FD9-790E-F481-06858FE28572}"/>
              </a:ext>
            </a:extLst>
          </p:cNvPr>
          <p:cNvSpPr txBox="1">
            <a:spLocks noChangeArrowheads="1"/>
          </p:cNvSpPr>
          <p:nvPr/>
        </p:nvSpPr>
        <p:spPr bwMode="auto">
          <a:xfrm>
            <a:off x="1739643" y="553518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a:extLst>
              <a:ext uri="{FF2B5EF4-FFF2-40B4-BE49-F238E27FC236}">
                <a16:creationId xmlns:a16="http://schemas.microsoft.com/office/drawing/2014/main" id="{E06A4448-7083-90DC-FC28-2769B73B46EC}"/>
              </a:ext>
            </a:extLst>
          </p:cNvPr>
          <p:cNvSpPr txBox="1">
            <a:spLocks noChangeArrowheads="1"/>
          </p:cNvSpPr>
          <p:nvPr/>
        </p:nvSpPr>
        <p:spPr bwMode="auto">
          <a:xfrm>
            <a:off x="3863972" y="3646750"/>
            <a:ext cx="85207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a:extLst>
              <a:ext uri="{FF2B5EF4-FFF2-40B4-BE49-F238E27FC236}">
                <a16:creationId xmlns:a16="http://schemas.microsoft.com/office/drawing/2014/main" id="{69EE98B3-1ACC-FFA6-0D3E-86BD101D0FDF}"/>
              </a:ext>
            </a:extLst>
          </p:cNvPr>
          <p:cNvSpPr txBox="1">
            <a:spLocks noChangeArrowheads="1"/>
          </p:cNvSpPr>
          <p:nvPr/>
        </p:nvSpPr>
        <p:spPr bwMode="auto">
          <a:xfrm>
            <a:off x="3028308" y="462223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34737F41-318C-373B-AE01-CD103FB5C9E3}"/>
              </a:ext>
            </a:extLst>
          </p:cNvPr>
          <p:cNvGrpSpPr>
            <a:grpSpLocks/>
          </p:cNvGrpSpPr>
          <p:nvPr/>
        </p:nvGrpSpPr>
        <p:grpSpPr bwMode="auto">
          <a:xfrm>
            <a:off x="5454103" y="3760569"/>
            <a:ext cx="533400" cy="533400"/>
            <a:chOff x="1824" y="2736"/>
            <a:chExt cx="336" cy="336"/>
          </a:xfrm>
        </p:grpSpPr>
        <p:sp>
          <p:nvSpPr>
            <p:cNvPr id="27" name="Oval 8">
              <a:extLst>
                <a:ext uri="{FF2B5EF4-FFF2-40B4-BE49-F238E27FC236}">
                  <a16:creationId xmlns:a16="http://schemas.microsoft.com/office/drawing/2014/main" id="{FFD47A11-1F20-7746-0FBA-F4B9DA94DC2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1F4E0E7E-90B3-E834-1574-D0E6A93DE5A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7EAE480B-A22D-231E-0A27-F872A1C531FD}"/>
              </a:ext>
            </a:extLst>
          </p:cNvPr>
          <p:cNvGrpSpPr>
            <a:grpSpLocks/>
          </p:cNvGrpSpPr>
          <p:nvPr/>
        </p:nvGrpSpPr>
        <p:grpSpPr bwMode="auto">
          <a:xfrm>
            <a:off x="5454103" y="5339941"/>
            <a:ext cx="533400" cy="533400"/>
            <a:chOff x="1824" y="2736"/>
            <a:chExt cx="336" cy="336"/>
          </a:xfrm>
        </p:grpSpPr>
        <p:sp>
          <p:nvSpPr>
            <p:cNvPr id="30" name="Oval 8">
              <a:extLst>
                <a:ext uri="{FF2B5EF4-FFF2-40B4-BE49-F238E27FC236}">
                  <a16:creationId xmlns:a16="http://schemas.microsoft.com/office/drawing/2014/main" id="{460ABB69-FA31-C3D2-C345-9D4E1DA019F9}"/>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7AE945EB-ED29-FAEB-9310-B40D69E3F4B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7ADD13D4-7221-887E-74EA-3B91E2805E3E}"/>
              </a:ext>
            </a:extLst>
          </p:cNvPr>
          <p:cNvCxnSpPr>
            <a:stCxn id="27" idx="4"/>
            <a:endCxn id="30" idx="0"/>
          </p:cNvCxnSpPr>
          <p:nvPr/>
        </p:nvCxnSpPr>
        <p:spPr>
          <a:xfrm>
            <a:off x="5720803"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4CDABAA-5B14-5CE0-7AEA-C41359013557}"/>
              </a:ext>
            </a:extLst>
          </p:cNvPr>
          <p:cNvCxnSpPr>
            <a:stCxn id="8" idx="5"/>
            <a:endCxn id="30" idx="1"/>
          </p:cNvCxnSpPr>
          <p:nvPr/>
        </p:nvCxnSpPr>
        <p:spPr>
          <a:xfrm>
            <a:off x="3189283" y="42158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6408122-E949-4509-3B90-8F76F5FE8E4D}"/>
              </a:ext>
            </a:extLst>
          </p:cNvPr>
          <p:cNvCxnSpPr>
            <a:stCxn id="27" idx="6"/>
            <a:endCxn id="14" idx="1"/>
          </p:cNvCxnSpPr>
          <p:nvPr/>
        </p:nvCxnSpPr>
        <p:spPr>
          <a:xfrm>
            <a:off x="5987503" y="40272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5E801173-9A0B-E686-C790-823159356E94}"/>
              </a:ext>
            </a:extLst>
          </p:cNvPr>
          <p:cNvCxnSpPr>
            <a:stCxn id="30" idx="6"/>
            <a:endCxn id="14" idx="2"/>
          </p:cNvCxnSpPr>
          <p:nvPr/>
        </p:nvCxnSpPr>
        <p:spPr>
          <a:xfrm flipV="1">
            <a:off x="5987503" y="50243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C41F7650-190F-AD31-6B10-83B8A313ACA7}"/>
              </a:ext>
            </a:extLst>
          </p:cNvPr>
          <p:cNvSpPr txBox="1">
            <a:spLocks noChangeArrowheads="1"/>
          </p:cNvSpPr>
          <p:nvPr/>
        </p:nvSpPr>
        <p:spPr bwMode="auto">
          <a:xfrm>
            <a:off x="5720803" y="453320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7A61D982-24E3-7399-B4DA-2FE9B5072913}"/>
              </a:ext>
            </a:extLst>
          </p:cNvPr>
          <p:cNvSpPr txBox="1">
            <a:spLocks noChangeArrowheads="1"/>
          </p:cNvSpPr>
          <p:nvPr/>
        </p:nvSpPr>
        <p:spPr bwMode="auto">
          <a:xfrm>
            <a:off x="6648195" y="4013463"/>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a:extLst>
              <a:ext uri="{FF2B5EF4-FFF2-40B4-BE49-F238E27FC236}">
                <a16:creationId xmlns:a16="http://schemas.microsoft.com/office/drawing/2014/main" id="{25CEE4E5-46B7-959E-6F8E-87F7504B8A8F}"/>
              </a:ext>
            </a:extLst>
          </p:cNvPr>
          <p:cNvSpPr txBox="1">
            <a:spLocks noChangeArrowheads="1"/>
          </p:cNvSpPr>
          <p:nvPr/>
        </p:nvSpPr>
        <p:spPr bwMode="auto">
          <a:xfrm>
            <a:off x="6640711" y="5339941"/>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a:extLst>
              <a:ext uri="{FF2B5EF4-FFF2-40B4-BE49-F238E27FC236}">
                <a16:creationId xmlns:a16="http://schemas.microsoft.com/office/drawing/2014/main" id="{91B16B90-A4C3-D1A5-0C50-2382100B2894}"/>
              </a:ext>
            </a:extLst>
          </p:cNvPr>
          <p:cNvSpPr txBox="1">
            <a:spLocks noChangeArrowheads="1"/>
          </p:cNvSpPr>
          <p:nvPr/>
        </p:nvSpPr>
        <p:spPr bwMode="auto">
          <a:xfrm>
            <a:off x="4030245" y="4349844"/>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sp>
        <p:nvSpPr>
          <p:cNvPr id="40" name="TextBox 39">
            <a:extLst>
              <a:ext uri="{FF2B5EF4-FFF2-40B4-BE49-F238E27FC236}">
                <a16:creationId xmlns:a16="http://schemas.microsoft.com/office/drawing/2014/main" id="{A554DFC9-45F6-BEC0-4163-CD8B151C7112}"/>
              </a:ext>
            </a:extLst>
          </p:cNvPr>
          <p:cNvSpPr txBox="1"/>
          <p:nvPr/>
        </p:nvSpPr>
        <p:spPr>
          <a:xfrm>
            <a:off x="1109608" y="2592750"/>
            <a:ext cx="7534180" cy="461665"/>
          </a:xfrm>
          <a:prstGeom prst="rect">
            <a:avLst/>
          </a:prstGeom>
          <a:noFill/>
        </p:spPr>
        <p:txBody>
          <a:bodyPr wrap="square" rtlCol="0">
            <a:spAutoFit/>
          </a:bodyPr>
          <a:lstStyle/>
          <a:p>
            <a:r>
              <a:rPr lang="en-US" sz="2400" dirty="0">
                <a:solidFill>
                  <a:srgbClr val="FF0000"/>
                </a:solidFill>
              </a:rPr>
              <a:t>How do we calculate the capacity?</a:t>
            </a:r>
          </a:p>
        </p:txBody>
      </p:sp>
      <p:cxnSp>
        <p:nvCxnSpPr>
          <p:cNvPr id="41" name="Straight Connector 40">
            <a:extLst>
              <a:ext uri="{FF2B5EF4-FFF2-40B4-BE49-F238E27FC236}">
                <a16:creationId xmlns:a16="http://schemas.microsoft.com/office/drawing/2014/main" id="{2EEC9D00-56BA-74DB-2ECE-DB90E847AD05}"/>
              </a:ext>
            </a:extLst>
          </p:cNvPr>
          <p:cNvCxnSpPr/>
          <p:nvPr/>
        </p:nvCxnSpPr>
        <p:spPr>
          <a:xfrm flipH="1" flipV="1">
            <a:off x="1739643" y="3760569"/>
            <a:ext cx="2608891" cy="2410596"/>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3F2B1A16-E27E-22C7-59B2-75CEA257FDE9}"/>
              </a:ext>
            </a:extLst>
          </p:cNvPr>
          <p:cNvSpPr/>
          <p:nvPr/>
        </p:nvSpPr>
        <p:spPr>
          <a:xfrm>
            <a:off x="715297" y="1614817"/>
            <a:ext cx="7651052" cy="830997"/>
          </a:xfrm>
          <a:prstGeom prst="rect">
            <a:avLst/>
          </a:prstGeom>
        </p:spPr>
        <p:txBody>
          <a:bodyPr wrap="square">
            <a:spAutoFit/>
          </a:bodyPr>
          <a:lstStyle/>
          <a:p>
            <a:r>
              <a:rPr lang="en-US" altLang="ja-JP" sz="2400" dirty="0">
                <a:sym typeface="Symbol" charset="0"/>
              </a:rPr>
              <a:t>The “</a:t>
            </a:r>
            <a:r>
              <a:rPr lang="en-US" altLang="ja-JP" sz="2400" b="1" dirty="0">
                <a:solidFill>
                  <a:srgbClr val="FF6600"/>
                </a:solidFill>
                <a:sym typeface="Symbol" charset="0"/>
              </a:rPr>
              <a:t>capacity of a cut</a:t>
            </a:r>
            <a:r>
              <a:rPr lang="en-US" altLang="ja-JP" sz="2400" dirty="0">
                <a:sym typeface="Symbol" charset="0"/>
              </a:rPr>
              <a:t>” is the maximum net flow that </a:t>
            </a:r>
            <a:r>
              <a:rPr lang="en-US" altLang="ja-JP" sz="2400" i="1" dirty="0">
                <a:solidFill>
                  <a:srgbClr val="008000"/>
                </a:solidFill>
                <a:sym typeface="Symbol" charset="0"/>
              </a:rPr>
              <a:t>could</a:t>
            </a:r>
            <a:r>
              <a:rPr lang="en-US" altLang="ja-JP" sz="2400" i="1" dirty="0">
                <a:sym typeface="Symbol" charset="0"/>
              </a:rPr>
              <a:t> </a:t>
            </a:r>
            <a:r>
              <a:rPr lang="en-US" altLang="ja-JP" sz="2400" dirty="0">
                <a:sym typeface="Symbol" charset="0"/>
              </a:rPr>
              <a:t>be sent across it.</a:t>
            </a:r>
          </a:p>
        </p:txBody>
      </p:sp>
    </p:spTree>
    <p:extLst>
      <p:ext uri="{BB962C8B-B14F-4D97-AF65-F5344CB8AC3E}">
        <p14:creationId xmlns:p14="http://schemas.microsoft.com/office/powerpoint/2010/main" val="39994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of a cut</a:t>
            </a:r>
          </a:p>
        </p:txBody>
      </p:sp>
      <p:grpSp>
        <p:nvGrpSpPr>
          <p:cNvPr id="4" name="Group 4"/>
          <p:cNvGrpSpPr>
            <a:grpSpLocks/>
          </p:cNvGrpSpPr>
          <p:nvPr/>
        </p:nvGrpSpPr>
        <p:grpSpPr bwMode="auto">
          <a:xfrm>
            <a:off x="1109608" y="49416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33998" y="37605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33998" y="53399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37212" y="47576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64893" y="42158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64893" y="53969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67398" y="56066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00698"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67398" y="40272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871716" y="421585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p:cNvSpPr txBox="1">
            <a:spLocks noChangeArrowheads="1"/>
          </p:cNvSpPr>
          <p:nvPr/>
        </p:nvSpPr>
        <p:spPr bwMode="auto">
          <a:xfrm>
            <a:off x="4030245" y="55998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p:cNvSpPr txBox="1">
            <a:spLocks noChangeArrowheads="1"/>
          </p:cNvSpPr>
          <p:nvPr/>
        </p:nvSpPr>
        <p:spPr bwMode="auto">
          <a:xfrm>
            <a:off x="1739643" y="55351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3863972" y="36467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p:cNvSpPr txBox="1">
            <a:spLocks noChangeArrowheads="1"/>
          </p:cNvSpPr>
          <p:nvPr/>
        </p:nvSpPr>
        <p:spPr bwMode="auto">
          <a:xfrm>
            <a:off x="3028308" y="46222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54103" y="37605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54103" y="53399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20803"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189283" y="42158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987503" y="40272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987503" y="50243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20803" y="45332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48195" y="40134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6640711" y="53399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p:cNvSpPr txBox="1">
            <a:spLocks noChangeArrowheads="1"/>
          </p:cNvSpPr>
          <p:nvPr/>
        </p:nvSpPr>
        <p:spPr bwMode="auto">
          <a:xfrm>
            <a:off x="4030245" y="43498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mc:AlternateContent xmlns:mc="http://schemas.openxmlformats.org/markup-compatibility/2006" xmlns:a14="http://schemas.microsoft.com/office/drawing/2010/main">
        <mc:Choice Requires="a14">
          <p:sp>
            <p:nvSpPr>
              <p:cNvPr id="40" name="TextBox 39"/>
              <p:cNvSpPr txBox="1"/>
              <p:nvPr/>
            </p:nvSpPr>
            <p:spPr>
              <a:xfrm>
                <a:off x="907540" y="2670266"/>
                <a:ext cx="7534180" cy="461665"/>
              </a:xfrm>
              <a:prstGeom prst="rect">
                <a:avLst/>
              </a:prstGeom>
              <a:noFill/>
            </p:spPr>
            <p:txBody>
              <a:bodyPr wrap="square" rtlCol="0">
                <a:spAutoFit/>
              </a:bodyPr>
              <a:lstStyle/>
              <a:p>
                <a:r>
                  <a:rPr lang="en-US" sz="2400" dirty="0">
                    <a:solidFill>
                      <a:srgbClr val="0000FF"/>
                    </a:solidFill>
                  </a:rPr>
                  <a:t>Capacity is the sum of capacities of edges from </a:t>
                </a:r>
                <a14:m>
                  <m:oMath xmlns:m="http://schemas.openxmlformats.org/officeDocument/2006/math">
                    <m:r>
                      <a:rPr lang="en-US" sz="2400" i="1" dirty="0" smtClean="0">
                        <a:solidFill>
                          <a:srgbClr val="0000FF"/>
                        </a:solidFill>
                        <a:latin typeface="Cambria Math" panose="02040503050406030204" pitchFamily="18" charset="0"/>
                      </a:rPr>
                      <m:t>𝑆</m:t>
                    </m:r>
                  </m:oMath>
                </a14:m>
                <a:r>
                  <a:rPr lang="en-US" sz="2400" dirty="0">
                    <a:solidFill>
                      <a:srgbClr val="0000FF"/>
                    </a:solidFill>
                  </a:rPr>
                  <a:t> to </a:t>
                </a:r>
                <a14:m>
                  <m:oMath xmlns:m="http://schemas.openxmlformats.org/officeDocument/2006/math">
                    <m:r>
                      <a:rPr lang="en-US" sz="2400" i="1" dirty="0" smtClean="0">
                        <a:solidFill>
                          <a:srgbClr val="0000FF"/>
                        </a:solidFill>
                        <a:latin typeface="Cambria Math" panose="02040503050406030204" pitchFamily="18" charset="0"/>
                      </a:rPr>
                      <m:t>𝑇</m:t>
                    </m:r>
                  </m:oMath>
                </a14:m>
                <a:endParaRPr lang="en-US" sz="2400" dirty="0">
                  <a:solidFill>
                    <a:srgbClr val="0000FF"/>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907540" y="2670266"/>
                <a:ext cx="7534180" cy="461665"/>
              </a:xfrm>
              <a:prstGeom prst="rect">
                <a:avLst/>
              </a:prstGeom>
              <a:blipFill>
                <a:blip r:embed="rId2"/>
                <a:stretch>
                  <a:fillRect l="-1294" t="-10526" b="-28947"/>
                </a:stretch>
              </a:blipFill>
            </p:spPr>
            <p:txBody>
              <a:bodyPr/>
              <a:lstStyle/>
              <a:p>
                <a:r>
                  <a:rPr lang="en-US">
                    <a:noFill/>
                  </a:rPr>
                  <a:t> </a:t>
                </a:r>
              </a:p>
            </p:txBody>
          </p:sp>
        </mc:Fallback>
      </mc:AlternateContent>
      <p:cxnSp>
        <p:nvCxnSpPr>
          <p:cNvPr id="41" name="Straight Connector 40"/>
          <p:cNvCxnSpPr/>
          <p:nvPr/>
        </p:nvCxnSpPr>
        <p:spPr>
          <a:xfrm flipH="1" flipV="1">
            <a:off x="1739643" y="3760569"/>
            <a:ext cx="2608891" cy="2410596"/>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5CD42C0-0E69-5F45-AA37-32FFD125C07B}"/>
              </a:ext>
            </a:extLst>
          </p:cNvPr>
          <p:cNvSpPr txBox="1"/>
          <p:nvPr/>
        </p:nvSpPr>
        <p:spPr>
          <a:xfrm>
            <a:off x="3513939" y="6284984"/>
            <a:ext cx="2053767" cy="523220"/>
          </a:xfrm>
          <a:prstGeom prst="rect">
            <a:avLst/>
          </a:prstGeom>
          <a:noFill/>
        </p:spPr>
        <p:txBody>
          <a:bodyPr wrap="none" rtlCol="0">
            <a:spAutoFit/>
          </a:bodyPr>
          <a:lstStyle/>
          <a:p>
            <a:r>
              <a:rPr lang="en-US" sz="2800" dirty="0">
                <a:solidFill>
                  <a:srgbClr val="1600FF"/>
                </a:solidFill>
              </a:rPr>
              <a:t>10 + 9 = 19</a:t>
            </a:r>
          </a:p>
        </p:txBody>
      </p:sp>
      <p:sp>
        <p:nvSpPr>
          <p:cNvPr id="3" name="Rectangle 2">
            <a:extLst>
              <a:ext uri="{FF2B5EF4-FFF2-40B4-BE49-F238E27FC236}">
                <a16:creationId xmlns:a16="http://schemas.microsoft.com/office/drawing/2014/main" id="{41A7D8D4-0F37-C34C-7B4D-3ED6867CD230}"/>
              </a:ext>
            </a:extLst>
          </p:cNvPr>
          <p:cNvSpPr/>
          <p:nvPr/>
        </p:nvSpPr>
        <p:spPr>
          <a:xfrm>
            <a:off x="715297" y="1614817"/>
            <a:ext cx="7651052" cy="830997"/>
          </a:xfrm>
          <a:prstGeom prst="rect">
            <a:avLst/>
          </a:prstGeom>
        </p:spPr>
        <p:txBody>
          <a:bodyPr wrap="square">
            <a:spAutoFit/>
          </a:bodyPr>
          <a:lstStyle/>
          <a:p>
            <a:r>
              <a:rPr lang="en-US" altLang="ja-JP" sz="2400" dirty="0">
                <a:sym typeface="Symbol" charset="0"/>
              </a:rPr>
              <a:t>The “</a:t>
            </a:r>
            <a:r>
              <a:rPr lang="en-US" altLang="ja-JP" sz="2400" b="1" dirty="0">
                <a:solidFill>
                  <a:srgbClr val="FF6600"/>
                </a:solidFill>
                <a:sym typeface="Symbol" charset="0"/>
              </a:rPr>
              <a:t>capacity of a cut</a:t>
            </a:r>
            <a:r>
              <a:rPr lang="en-US" altLang="ja-JP" sz="2400" dirty="0">
                <a:sym typeface="Symbol" charset="0"/>
              </a:rPr>
              <a:t>” is the maximum net flow that </a:t>
            </a:r>
            <a:r>
              <a:rPr lang="en-US" altLang="ja-JP" sz="2400" i="1" dirty="0">
                <a:solidFill>
                  <a:srgbClr val="008000"/>
                </a:solidFill>
                <a:sym typeface="Symbol" charset="0"/>
              </a:rPr>
              <a:t>could</a:t>
            </a:r>
            <a:r>
              <a:rPr lang="en-US" altLang="ja-JP" sz="2400" i="1" dirty="0">
                <a:sym typeface="Symbol" charset="0"/>
              </a:rPr>
              <a:t> </a:t>
            </a:r>
            <a:r>
              <a:rPr lang="en-US" altLang="ja-JP" sz="2400" dirty="0">
                <a:sym typeface="Symbol" charset="0"/>
              </a:rPr>
              <a:t>be sent across it.</a:t>
            </a:r>
          </a:p>
        </p:txBody>
      </p:sp>
    </p:spTree>
    <p:extLst>
      <p:ext uri="{BB962C8B-B14F-4D97-AF65-F5344CB8AC3E}">
        <p14:creationId xmlns:p14="http://schemas.microsoft.com/office/powerpoint/2010/main" val="1257527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C8329-06C7-01F8-6300-2BAFC28D3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598FA-33A3-E776-94C0-0C25A44A5C27}"/>
              </a:ext>
            </a:extLst>
          </p:cNvPr>
          <p:cNvSpPr>
            <a:spLocks noGrp="1"/>
          </p:cNvSpPr>
          <p:nvPr>
            <p:ph type="title"/>
          </p:nvPr>
        </p:nvSpPr>
        <p:spPr/>
        <p:txBody>
          <a:bodyPr/>
          <a:lstStyle/>
          <a:p>
            <a:r>
              <a:rPr lang="en-US" dirty="0"/>
              <a:t>Capacity of a cut</a:t>
            </a:r>
          </a:p>
        </p:txBody>
      </p:sp>
      <p:grpSp>
        <p:nvGrpSpPr>
          <p:cNvPr id="4" name="Group 4">
            <a:extLst>
              <a:ext uri="{FF2B5EF4-FFF2-40B4-BE49-F238E27FC236}">
                <a16:creationId xmlns:a16="http://schemas.microsoft.com/office/drawing/2014/main" id="{907CDE77-BB6F-B9DB-129C-F41931065DB4}"/>
              </a:ext>
            </a:extLst>
          </p:cNvPr>
          <p:cNvGrpSpPr>
            <a:grpSpLocks/>
          </p:cNvGrpSpPr>
          <p:nvPr/>
        </p:nvGrpSpPr>
        <p:grpSpPr bwMode="auto">
          <a:xfrm>
            <a:off x="1109608" y="4941669"/>
            <a:ext cx="533400" cy="533400"/>
            <a:chOff x="1824" y="2736"/>
            <a:chExt cx="336" cy="336"/>
          </a:xfrm>
        </p:grpSpPr>
        <p:sp>
          <p:nvSpPr>
            <p:cNvPr id="5" name="Oval 5">
              <a:extLst>
                <a:ext uri="{FF2B5EF4-FFF2-40B4-BE49-F238E27FC236}">
                  <a16:creationId xmlns:a16="http://schemas.microsoft.com/office/drawing/2014/main" id="{4FF3C19A-E310-617F-4E57-3A6FBE5113A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12BCB2E5-A328-BAA8-92CA-4612CF15A62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F6F1ABB4-11F6-BB41-BB84-FFB12AEE22A2}"/>
              </a:ext>
            </a:extLst>
          </p:cNvPr>
          <p:cNvGrpSpPr>
            <a:grpSpLocks/>
          </p:cNvGrpSpPr>
          <p:nvPr/>
        </p:nvGrpSpPr>
        <p:grpSpPr bwMode="auto">
          <a:xfrm>
            <a:off x="2733998" y="3760569"/>
            <a:ext cx="533400" cy="533400"/>
            <a:chOff x="1824" y="2736"/>
            <a:chExt cx="336" cy="336"/>
          </a:xfrm>
        </p:grpSpPr>
        <p:sp>
          <p:nvSpPr>
            <p:cNvPr id="8" name="Oval 8">
              <a:extLst>
                <a:ext uri="{FF2B5EF4-FFF2-40B4-BE49-F238E27FC236}">
                  <a16:creationId xmlns:a16="http://schemas.microsoft.com/office/drawing/2014/main" id="{155CBE74-4A07-3CDF-EFDA-FFDC5955695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D400AE25-6B6F-FE5D-4128-1435C718957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904C7DC2-1DB5-71F4-1C86-6080596DC668}"/>
              </a:ext>
            </a:extLst>
          </p:cNvPr>
          <p:cNvGrpSpPr>
            <a:grpSpLocks/>
          </p:cNvGrpSpPr>
          <p:nvPr/>
        </p:nvGrpSpPr>
        <p:grpSpPr bwMode="auto">
          <a:xfrm>
            <a:off x="2733998" y="5339941"/>
            <a:ext cx="533400" cy="533400"/>
            <a:chOff x="1824" y="2736"/>
            <a:chExt cx="336" cy="336"/>
          </a:xfrm>
        </p:grpSpPr>
        <p:sp>
          <p:nvSpPr>
            <p:cNvPr id="11" name="Oval 8">
              <a:extLst>
                <a:ext uri="{FF2B5EF4-FFF2-40B4-BE49-F238E27FC236}">
                  <a16:creationId xmlns:a16="http://schemas.microsoft.com/office/drawing/2014/main" id="{324FF591-1C3A-1437-B3A7-4C07219EB4C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0244F6D0-EA72-7F8F-7F95-AC02FD8A620B}"/>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93C2C577-5798-7597-873C-AB3154CFC935}"/>
              </a:ext>
            </a:extLst>
          </p:cNvPr>
          <p:cNvGrpSpPr>
            <a:grpSpLocks/>
          </p:cNvGrpSpPr>
          <p:nvPr/>
        </p:nvGrpSpPr>
        <p:grpSpPr bwMode="auto">
          <a:xfrm>
            <a:off x="7437212" y="4757654"/>
            <a:ext cx="533400" cy="533400"/>
            <a:chOff x="1824" y="2736"/>
            <a:chExt cx="336" cy="336"/>
          </a:xfrm>
        </p:grpSpPr>
        <p:sp>
          <p:nvSpPr>
            <p:cNvPr id="14" name="Oval 8">
              <a:extLst>
                <a:ext uri="{FF2B5EF4-FFF2-40B4-BE49-F238E27FC236}">
                  <a16:creationId xmlns:a16="http://schemas.microsoft.com/office/drawing/2014/main" id="{0299AD57-8348-46A2-544E-4266712EA380}"/>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6F503360-3BD7-78BC-002D-5B6B49CC0BB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ED666983-F374-4B8B-404B-C3E530E118A7}"/>
              </a:ext>
            </a:extLst>
          </p:cNvPr>
          <p:cNvCxnSpPr>
            <a:stCxn id="5" idx="7"/>
            <a:endCxn id="8" idx="3"/>
          </p:cNvCxnSpPr>
          <p:nvPr/>
        </p:nvCxnSpPr>
        <p:spPr>
          <a:xfrm flipV="1">
            <a:off x="1564893" y="42158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FFAAEA6-6A26-7938-A23C-9C01DE49A574}"/>
              </a:ext>
            </a:extLst>
          </p:cNvPr>
          <p:cNvCxnSpPr>
            <a:stCxn id="5" idx="5"/>
            <a:endCxn id="11" idx="2"/>
          </p:cNvCxnSpPr>
          <p:nvPr/>
        </p:nvCxnSpPr>
        <p:spPr>
          <a:xfrm>
            <a:off x="1564893" y="53969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A125B45-DA7A-AD4B-DD94-34847D1FE40B}"/>
              </a:ext>
            </a:extLst>
          </p:cNvPr>
          <p:cNvCxnSpPr>
            <a:stCxn id="11" idx="6"/>
            <a:endCxn id="30" idx="2"/>
          </p:cNvCxnSpPr>
          <p:nvPr/>
        </p:nvCxnSpPr>
        <p:spPr>
          <a:xfrm>
            <a:off x="3267398" y="56066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621AA8C-32BF-4671-9A79-DA30D250ED82}"/>
              </a:ext>
            </a:extLst>
          </p:cNvPr>
          <p:cNvCxnSpPr>
            <a:stCxn id="8" idx="4"/>
            <a:endCxn id="11" idx="0"/>
          </p:cNvCxnSpPr>
          <p:nvPr/>
        </p:nvCxnSpPr>
        <p:spPr>
          <a:xfrm>
            <a:off x="3000698"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E8660AA-EDE0-DE20-A8BE-3341E5694107}"/>
              </a:ext>
            </a:extLst>
          </p:cNvPr>
          <p:cNvCxnSpPr>
            <a:stCxn id="8" idx="6"/>
            <a:endCxn id="27" idx="2"/>
          </p:cNvCxnSpPr>
          <p:nvPr/>
        </p:nvCxnSpPr>
        <p:spPr>
          <a:xfrm>
            <a:off x="3267398" y="40272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3BA88ED7-A90A-F5CB-8313-4C3AAD575E35}"/>
              </a:ext>
            </a:extLst>
          </p:cNvPr>
          <p:cNvSpPr txBox="1">
            <a:spLocks noChangeArrowheads="1"/>
          </p:cNvSpPr>
          <p:nvPr/>
        </p:nvSpPr>
        <p:spPr bwMode="auto">
          <a:xfrm>
            <a:off x="1871716" y="4215854"/>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a:extLst>
              <a:ext uri="{FF2B5EF4-FFF2-40B4-BE49-F238E27FC236}">
                <a16:creationId xmlns:a16="http://schemas.microsoft.com/office/drawing/2014/main" id="{F15BF42C-CAD7-D930-8B55-F035D19767BF}"/>
              </a:ext>
            </a:extLst>
          </p:cNvPr>
          <p:cNvSpPr txBox="1">
            <a:spLocks noChangeArrowheads="1"/>
          </p:cNvSpPr>
          <p:nvPr/>
        </p:nvSpPr>
        <p:spPr bwMode="auto">
          <a:xfrm>
            <a:off x="4030245" y="5599868"/>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a:extLst>
              <a:ext uri="{FF2B5EF4-FFF2-40B4-BE49-F238E27FC236}">
                <a16:creationId xmlns:a16="http://schemas.microsoft.com/office/drawing/2014/main" id="{AE4B9944-9613-7996-0774-3397044C655B}"/>
              </a:ext>
            </a:extLst>
          </p:cNvPr>
          <p:cNvSpPr txBox="1">
            <a:spLocks noChangeArrowheads="1"/>
          </p:cNvSpPr>
          <p:nvPr/>
        </p:nvSpPr>
        <p:spPr bwMode="auto">
          <a:xfrm>
            <a:off x="1739643" y="553518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a:extLst>
              <a:ext uri="{FF2B5EF4-FFF2-40B4-BE49-F238E27FC236}">
                <a16:creationId xmlns:a16="http://schemas.microsoft.com/office/drawing/2014/main" id="{A2C7506C-8935-A8F4-D1A4-BC1BB1C882A1}"/>
              </a:ext>
            </a:extLst>
          </p:cNvPr>
          <p:cNvSpPr txBox="1">
            <a:spLocks noChangeArrowheads="1"/>
          </p:cNvSpPr>
          <p:nvPr/>
        </p:nvSpPr>
        <p:spPr bwMode="auto">
          <a:xfrm>
            <a:off x="3863972" y="3646750"/>
            <a:ext cx="85207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a:extLst>
              <a:ext uri="{FF2B5EF4-FFF2-40B4-BE49-F238E27FC236}">
                <a16:creationId xmlns:a16="http://schemas.microsoft.com/office/drawing/2014/main" id="{7C7A9356-551A-8F19-AF53-37353B2FA9B1}"/>
              </a:ext>
            </a:extLst>
          </p:cNvPr>
          <p:cNvSpPr txBox="1">
            <a:spLocks noChangeArrowheads="1"/>
          </p:cNvSpPr>
          <p:nvPr/>
        </p:nvSpPr>
        <p:spPr bwMode="auto">
          <a:xfrm>
            <a:off x="3028308" y="462223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E576626B-E784-C79D-6457-D01272E14269}"/>
              </a:ext>
            </a:extLst>
          </p:cNvPr>
          <p:cNvGrpSpPr>
            <a:grpSpLocks/>
          </p:cNvGrpSpPr>
          <p:nvPr/>
        </p:nvGrpSpPr>
        <p:grpSpPr bwMode="auto">
          <a:xfrm>
            <a:off x="5454103" y="3760569"/>
            <a:ext cx="533400" cy="533400"/>
            <a:chOff x="1824" y="2736"/>
            <a:chExt cx="336" cy="336"/>
          </a:xfrm>
        </p:grpSpPr>
        <p:sp>
          <p:nvSpPr>
            <p:cNvPr id="27" name="Oval 8">
              <a:extLst>
                <a:ext uri="{FF2B5EF4-FFF2-40B4-BE49-F238E27FC236}">
                  <a16:creationId xmlns:a16="http://schemas.microsoft.com/office/drawing/2014/main" id="{A8F09C51-D7AC-AAF1-B126-1298048D49B0}"/>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3DB98CBB-6C77-2F10-9669-26C8C80638F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57D0246D-478D-F76E-BAD0-9C00A99B1C96}"/>
              </a:ext>
            </a:extLst>
          </p:cNvPr>
          <p:cNvGrpSpPr>
            <a:grpSpLocks/>
          </p:cNvGrpSpPr>
          <p:nvPr/>
        </p:nvGrpSpPr>
        <p:grpSpPr bwMode="auto">
          <a:xfrm>
            <a:off x="5454103" y="5339941"/>
            <a:ext cx="533400" cy="533400"/>
            <a:chOff x="1824" y="2736"/>
            <a:chExt cx="336" cy="336"/>
          </a:xfrm>
        </p:grpSpPr>
        <p:sp>
          <p:nvSpPr>
            <p:cNvPr id="30" name="Oval 8">
              <a:extLst>
                <a:ext uri="{FF2B5EF4-FFF2-40B4-BE49-F238E27FC236}">
                  <a16:creationId xmlns:a16="http://schemas.microsoft.com/office/drawing/2014/main" id="{2D2A9320-684C-6596-147C-5423B2816C4E}"/>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CB14B78F-805D-7EBB-7985-275464C6175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8B93301B-6A84-D5CD-024E-8CEA5CA7B51B}"/>
              </a:ext>
            </a:extLst>
          </p:cNvPr>
          <p:cNvCxnSpPr>
            <a:stCxn id="27" idx="4"/>
            <a:endCxn id="30" idx="0"/>
          </p:cNvCxnSpPr>
          <p:nvPr/>
        </p:nvCxnSpPr>
        <p:spPr>
          <a:xfrm>
            <a:off x="5720803"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B81160F-01C8-CC3A-0E65-C352072927F9}"/>
              </a:ext>
            </a:extLst>
          </p:cNvPr>
          <p:cNvCxnSpPr>
            <a:stCxn id="8" idx="5"/>
            <a:endCxn id="30" idx="1"/>
          </p:cNvCxnSpPr>
          <p:nvPr/>
        </p:nvCxnSpPr>
        <p:spPr>
          <a:xfrm>
            <a:off x="3189283" y="42158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FB0409C-DB4A-DC17-A6A4-577D9BB48DE3}"/>
              </a:ext>
            </a:extLst>
          </p:cNvPr>
          <p:cNvCxnSpPr>
            <a:stCxn id="27" idx="6"/>
            <a:endCxn id="14" idx="1"/>
          </p:cNvCxnSpPr>
          <p:nvPr/>
        </p:nvCxnSpPr>
        <p:spPr>
          <a:xfrm>
            <a:off x="5987503" y="40272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55E30689-9533-C7EB-85A5-59D62B75C552}"/>
              </a:ext>
            </a:extLst>
          </p:cNvPr>
          <p:cNvCxnSpPr>
            <a:stCxn id="30" idx="6"/>
            <a:endCxn id="14" idx="2"/>
          </p:cNvCxnSpPr>
          <p:nvPr/>
        </p:nvCxnSpPr>
        <p:spPr>
          <a:xfrm flipV="1">
            <a:off x="5987503" y="50243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DA85CBC6-5A6F-B466-0B12-BCCAAD3F90AF}"/>
              </a:ext>
            </a:extLst>
          </p:cNvPr>
          <p:cNvSpPr txBox="1">
            <a:spLocks noChangeArrowheads="1"/>
          </p:cNvSpPr>
          <p:nvPr/>
        </p:nvSpPr>
        <p:spPr bwMode="auto">
          <a:xfrm>
            <a:off x="5720803" y="453320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087E33DD-A7A9-7C6D-C11B-A248B7894BDE}"/>
              </a:ext>
            </a:extLst>
          </p:cNvPr>
          <p:cNvSpPr txBox="1">
            <a:spLocks noChangeArrowheads="1"/>
          </p:cNvSpPr>
          <p:nvPr/>
        </p:nvSpPr>
        <p:spPr bwMode="auto">
          <a:xfrm>
            <a:off x="6648195" y="4013463"/>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a:extLst>
              <a:ext uri="{FF2B5EF4-FFF2-40B4-BE49-F238E27FC236}">
                <a16:creationId xmlns:a16="http://schemas.microsoft.com/office/drawing/2014/main" id="{3D9AF3C4-247C-1940-FE44-2416BC1703DD}"/>
              </a:ext>
            </a:extLst>
          </p:cNvPr>
          <p:cNvSpPr txBox="1">
            <a:spLocks noChangeArrowheads="1"/>
          </p:cNvSpPr>
          <p:nvPr/>
        </p:nvSpPr>
        <p:spPr bwMode="auto">
          <a:xfrm>
            <a:off x="6640711" y="5339941"/>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a:extLst>
              <a:ext uri="{FF2B5EF4-FFF2-40B4-BE49-F238E27FC236}">
                <a16:creationId xmlns:a16="http://schemas.microsoft.com/office/drawing/2014/main" id="{28A5D879-B0FB-392B-556B-EB8A4207CF28}"/>
              </a:ext>
            </a:extLst>
          </p:cNvPr>
          <p:cNvSpPr txBox="1">
            <a:spLocks noChangeArrowheads="1"/>
          </p:cNvSpPr>
          <p:nvPr/>
        </p:nvSpPr>
        <p:spPr bwMode="auto">
          <a:xfrm>
            <a:off x="4030245" y="4349844"/>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77F078-BD15-F562-0212-05ACBD8E45AA}"/>
                  </a:ext>
                </a:extLst>
              </p:cNvPr>
              <p:cNvSpPr txBox="1"/>
              <p:nvPr/>
            </p:nvSpPr>
            <p:spPr>
              <a:xfrm>
                <a:off x="907540" y="2670266"/>
                <a:ext cx="7534180" cy="461665"/>
              </a:xfrm>
              <a:prstGeom prst="rect">
                <a:avLst/>
              </a:prstGeom>
              <a:noFill/>
            </p:spPr>
            <p:txBody>
              <a:bodyPr wrap="square" rtlCol="0">
                <a:spAutoFit/>
              </a:bodyPr>
              <a:lstStyle/>
              <a:p>
                <a:r>
                  <a:rPr lang="en-US" sz="2400" dirty="0">
                    <a:solidFill>
                      <a:srgbClr val="0000FF"/>
                    </a:solidFill>
                  </a:rPr>
                  <a:t>Capacity is the sum of capacities of edges from </a:t>
                </a:r>
                <a14:m>
                  <m:oMath xmlns:m="http://schemas.openxmlformats.org/officeDocument/2006/math">
                    <m:r>
                      <a:rPr lang="en-US" sz="2400" i="1" dirty="0" smtClean="0">
                        <a:solidFill>
                          <a:srgbClr val="0000FF"/>
                        </a:solidFill>
                        <a:latin typeface="Cambria Math" panose="02040503050406030204" pitchFamily="18" charset="0"/>
                      </a:rPr>
                      <m:t>𝑆</m:t>
                    </m:r>
                  </m:oMath>
                </a14:m>
                <a:r>
                  <a:rPr lang="en-US" sz="2400" dirty="0">
                    <a:solidFill>
                      <a:srgbClr val="0000FF"/>
                    </a:solidFill>
                  </a:rPr>
                  <a:t> to </a:t>
                </a:r>
                <a14:m>
                  <m:oMath xmlns:m="http://schemas.openxmlformats.org/officeDocument/2006/math">
                    <m:r>
                      <a:rPr lang="en-US" sz="2400" i="1" dirty="0" smtClean="0">
                        <a:solidFill>
                          <a:srgbClr val="0000FF"/>
                        </a:solidFill>
                        <a:latin typeface="Cambria Math" panose="02040503050406030204" pitchFamily="18" charset="0"/>
                      </a:rPr>
                      <m:t>𝑇</m:t>
                    </m:r>
                  </m:oMath>
                </a14:m>
                <a:endParaRPr lang="en-US" sz="2400" dirty="0">
                  <a:solidFill>
                    <a:srgbClr val="0000FF"/>
                  </a:solidFill>
                </a:endParaRPr>
              </a:p>
            </p:txBody>
          </p:sp>
        </mc:Choice>
        <mc:Fallback xmlns="">
          <p:sp>
            <p:nvSpPr>
              <p:cNvPr id="40" name="TextBox 39">
                <a:extLst>
                  <a:ext uri="{FF2B5EF4-FFF2-40B4-BE49-F238E27FC236}">
                    <a16:creationId xmlns:a16="http://schemas.microsoft.com/office/drawing/2014/main" id="{B977F078-BD15-F562-0212-05ACBD8E45AA}"/>
                  </a:ext>
                </a:extLst>
              </p:cNvPr>
              <p:cNvSpPr txBox="1">
                <a:spLocks noRot="1" noChangeAspect="1" noMove="1" noResize="1" noEditPoints="1" noAdjustHandles="1" noChangeArrowheads="1" noChangeShapeType="1" noTextEdit="1"/>
              </p:cNvSpPr>
              <p:nvPr/>
            </p:nvSpPr>
            <p:spPr>
              <a:xfrm>
                <a:off x="907540" y="2670266"/>
                <a:ext cx="7534180" cy="461665"/>
              </a:xfrm>
              <a:prstGeom prst="rect">
                <a:avLst/>
              </a:prstGeom>
              <a:blipFill>
                <a:blip r:embed="rId2"/>
                <a:stretch>
                  <a:fillRect l="-1294" t="-10526" b="-2894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0C768A4-B12D-CDDA-7823-690458470A8B}"/>
              </a:ext>
            </a:extLst>
          </p:cNvPr>
          <p:cNvSpPr/>
          <p:nvPr/>
        </p:nvSpPr>
        <p:spPr>
          <a:xfrm>
            <a:off x="715297" y="1614817"/>
            <a:ext cx="7651052" cy="830997"/>
          </a:xfrm>
          <a:prstGeom prst="rect">
            <a:avLst/>
          </a:prstGeom>
        </p:spPr>
        <p:txBody>
          <a:bodyPr wrap="square">
            <a:spAutoFit/>
          </a:bodyPr>
          <a:lstStyle/>
          <a:p>
            <a:r>
              <a:rPr lang="en-US" altLang="ja-JP" sz="2400" dirty="0">
                <a:sym typeface="Symbol" charset="0"/>
              </a:rPr>
              <a:t>The “</a:t>
            </a:r>
            <a:r>
              <a:rPr lang="en-US" altLang="ja-JP" sz="2400" b="1" dirty="0">
                <a:solidFill>
                  <a:srgbClr val="FF6600"/>
                </a:solidFill>
                <a:sym typeface="Symbol" charset="0"/>
              </a:rPr>
              <a:t>capacity of a cut</a:t>
            </a:r>
            <a:r>
              <a:rPr lang="en-US" altLang="ja-JP" sz="2400" dirty="0">
                <a:sym typeface="Symbol" charset="0"/>
              </a:rPr>
              <a:t>” is the maximum net flow that </a:t>
            </a:r>
            <a:r>
              <a:rPr lang="en-US" altLang="ja-JP" sz="2400" i="1" dirty="0">
                <a:solidFill>
                  <a:srgbClr val="008000"/>
                </a:solidFill>
                <a:sym typeface="Symbol" charset="0"/>
              </a:rPr>
              <a:t>could</a:t>
            </a:r>
            <a:r>
              <a:rPr lang="en-US" altLang="ja-JP" sz="2400" i="1" dirty="0">
                <a:sym typeface="Symbol" charset="0"/>
              </a:rPr>
              <a:t> </a:t>
            </a:r>
            <a:r>
              <a:rPr lang="en-US" altLang="ja-JP" sz="2400" dirty="0">
                <a:sym typeface="Symbol" charset="0"/>
              </a:rPr>
              <a:t>be sent across it.</a:t>
            </a:r>
          </a:p>
        </p:txBody>
      </p:sp>
    </p:spTree>
    <p:extLst>
      <p:ext uri="{BB962C8B-B14F-4D97-AF65-F5344CB8AC3E}">
        <p14:creationId xmlns:p14="http://schemas.microsoft.com/office/powerpoint/2010/main" val="1928425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Bounding the flow</a:t>
            </a:r>
          </a:p>
        </p:txBody>
      </p:sp>
      <p:grpSp>
        <p:nvGrpSpPr>
          <p:cNvPr id="4" name="Group 4"/>
          <p:cNvGrpSpPr>
            <a:grpSpLocks/>
          </p:cNvGrpSpPr>
          <p:nvPr/>
        </p:nvGrpSpPr>
        <p:grpSpPr bwMode="auto">
          <a:xfrm>
            <a:off x="1109608" y="4941669"/>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733998" y="3760569"/>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733998" y="5339941"/>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437212" y="475765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564893" y="42158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564893" y="53969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267398" y="56066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3000698"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267398" y="40272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871716" y="421585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p:cNvSpPr txBox="1">
            <a:spLocks noChangeArrowheads="1"/>
          </p:cNvSpPr>
          <p:nvPr/>
        </p:nvSpPr>
        <p:spPr bwMode="auto">
          <a:xfrm>
            <a:off x="4030245" y="559986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p:cNvSpPr txBox="1">
            <a:spLocks noChangeArrowheads="1"/>
          </p:cNvSpPr>
          <p:nvPr/>
        </p:nvSpPr>
        <p:spPr bwMode="auto">
          <a:xfrm>
            <a:off x="1739643" y="55351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3863972" y="364675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p:cNvSpPr txBox="1">
            <a:spLocks noChangeArrowheads="1"/>
          </p:cNvSpPr>
          <p:nvPr/>
        </p:nvSpPr>
        <p:spPr bwMode="auto">
          <a:xfrm>
            <a:off x="3028308" y="46222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454103" y="3760569"/>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454103" y="5339941"/>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720803"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189283" y="42158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987503" y="40272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987503" y="50243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720803" y="45332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648195" y="401346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p:cNvSpPr txBox="1">
            <a:spLocks noChangeArrowheads="1"/>
          </p:cNvSpPr>
          <p:nvPr/>
        </p:nvSpPr>
        <p:spPr bwMode="auto">
          <a:xfrm>
            <a:off x="6640711" y="533994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p:cNvSpPr txBox="1">
            <a:spLocks noChangeArrowheads="1"/>
          </p:cNvSpPr>
          <p:nvPr/>
        </p:nvSpPr>
        <p:spPr bwMode="auto">
          <a:xfrm>
            <a:off x="4030245" y="434984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sp>
        <p:nvSpPr>
          <p:cNvPr id="33" name="Rectangle 32">
            <a:extLst>
              <a:ext uri="{FF2B5EF4-FFF2-40B4-BE49-F238E27FC236}">
                <a16:creationId xmlns:a16="http://schemas.microsoft.com/office/drawing/2014/main" id="{4095169F-31D2-D20B-60CE-98B91A68C8C5}"/>
              </a:ext>
            </a:extLst>
          </p:cNvPr>
          <p:cNvSpPr/>
          <p:nvPr/>
        </p:nvSpPr>
        <p:spPr>
          <a:xfrm>
            <a:off x="715297" y="1750536"/>
            <a:ext cx="7651052" cy="1569660"/>
          </a:xfrm>
          <a:prstGeom prst="rect">
            <a:avLst/>
          </a:prstGeom>
        </p:spPr>
        <p:txBody>
          <a:bodyPr wrap="square">
            <a:spAutoFit/>
          </a:bodyPr>
          <a:lstStyle/>
          <a:p>
            <a:r>
              <a:rPr lang="en-US" altLang="ja-JP" sz="2400" dirty="0">
                <a:sym typeface="Symbol" charset="0"/>
              </a:rPr>
              <a:t>What if someone told you:</a:t>
            </a:r>
          </a:p>
          <a:p>
            <a:r>
              <a:rPr lang="en-US" altLang="ja-JP" sz="2400" dirty="0">
                <a:sym typeface="Symbol" charset="0"/>
              </a:rPr>
              <a:t>	“The max flow in this network is 21”</a:t>
            </a:r>
          </a:p>
          <a:p>
            <a:endParaRPr lang="en-US" altLang="ja-JP" sz="2400" dirty="0">
              <a:sym typeface="Symbol" charset="0"/>
            </a:endParaRPr>
          </a:p>
          <a:p>
            <a:r>
              <a:rPr lang="en-US" altLang="ja-JP" sz="2400" dirty="0">
                <a:sym typeface="Symbol" charset="0"/>
              </a:rPr>
              <a:t>	“The max flow in this network is 20”</a:t>
            </a:r>
          </a:p>
        </p:txBody>
      </p:sp>
      <p:pic>
        <p:nvPicPr>
          <p:cNvPr id="3" name="Picture 2" descr="A red stamp with text&#10;&#10;Description automatically generated">
            <a:extLst>
              <a:ext uri="{FF2B5EF4-FFF2-40B4-BE49-F238E27FC236}">
                <a16:creationId xmlns:a16="http://schemas.microsoft.com/office/drawing/2014/main" id="{63AAAAB6-7159-216D-84DF-0BA037DC1BCB}"/>
              </a:ext>
            </a:extLst>
          </p:cNvPr>
          <p:cNvPicPr>
            <a:picLocks noChangeAspect="1"/>
          </p:cNvPicPr>
          <p:nvPr/>
        </p:nvPicPr>
        <p:blipFill>
          <a:blip r:embed="rId3"/>
          <a:stretch>
            <a:fillRect/>
          </a:stretch>
        </p:blipFill>
        <p:spPr>
          <a:xfrm>
            <a:off x="6640711" y="1556824"/>
            <a:ext cx="1542904" cy="1243967"/>
          </a:xfrm>
          <a:prstGeom prst="rect">
            <a:avLst/>
          </a:prstGeom>
        </p:spPr>
      </p:pic>
    </p:spTree>
    <p:extLst>
      <p:ext uri="{BB962C8B-B14F-4D97-AF65-F5344CB8AC3E}">
        <p14:creationId xmlns:p14="http://schemas.microsoft.com/office/powerpoint/2010/main" val="343351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1D5DE-3688-04AB-0F6A-078DD7D7B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D2DA3-A27A-BE05-8925-745ACA8031D5}"/>
              </a:ext>
            </a:extLst>
          </p:cNvPr>
          <p:cNvSpPr>
            <a:spLocks noGrp="1"/>
          </p:cNvSpPr>
          <p:nvPr>
            <p:ph type="title"/>
          </p:nvPr>
        </p:nvSpPr>
        <p:spPr/>
        <p:txBody>
          <a:bodyPr/>
          <a:lstStyle/>
          <a:p>
            <a:r>
              <a:rPr lang="en-US" dirty="0"/>
              <a:t>Bounding the flow</a:t>
            </a:r>
          </a:p>
        </p:txBody>
      </p:sp>
      <p:grpSp>
        <p:nvGrpSpPr>
          <p:cNvPr id="4" name="Group 4">
            <a:extLst>
              <a:ext uri="{FF2B5EF4-FFF2-40B4-BE49-F238E27FC236}">
                <a16:creationId xmlns:a16="http://schemas.microsoft.com/office/drawing/2014/main" id="{C1D7290F-1165-B448-8C93-9E0836BB74C5}"/>
              </a:ext>
            </a:extLst>
          </p:cNvPr>
          <p:cNvGrpSpPr>
            <a:grpSpLocks/>
          </p:cNvGrpSpPr>
          <p:nvPr/>
        </p:nvGrpSpPr>
        <p:grpSpPr bwMode="auto">
          <a:xfrm>
            <a:off x="1109608" y="4941669"/>
            <a:ext cx="533400" cy="533400"/>
            <a:chOff x="1824" y="2736"/>
            <a:chExt cx="336" cy="336"/>
          </a:xfrm>
        </p:grpSpPr>
        <p:sp>
          <p:nvSpPr>
            <p:cNvPr id="5" name="Oval 5">
              <a:extLst>
                <a:ext uri="{FF2B5EF4-FFF2-40B4-BE49-F238E27FC236}">
                  <a16:creationId xmlns:a16="http://schemas.microsoft.com/office/drawing/2014/main" id="{E5C5B91E-91D2-9279-4C1A-0D8C2800B555}"/>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AB61DF32-8A56-8DF6-E49B-508A8C44A25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11B49AA5-06C6-F511-A859-0F01473AF4FA}"/>
              </a:ext>
            </a:extLst>
          </p:cNvPr>
          <p:cNvGrpSpPr>
            <a:grpSpLocks/>
          </p:cNvGrpSpPr>
          <p:nvPr/>
        </p:nvGrpSpPr>
        <p:grpSpPr bwMode="auto">
          <a:xfrm>
            <a:off x="2733998" y="3760569"/>
            <a:ext cx="533400" cy="533400"/>
            <a:chOff x="1824" y="2736"/>
            <a:chExt cx="336" cy="336"/>
          </a:xfrm>
        </p:grpSpPr>
        <p:sp>
          <p:nvSpPr>
            <p:cNvPr id="8" name="Oval 8">
              <a:extLst>
                <a:ext uri="{FF2B5EF4-FFF2-40B4-BE49-F238E27FC236}">
                  <a16:creationId xmlns:a16="http://schemas.microsoft.com/office/drawing/2014/main" id="{3B58F43F-871A-F20C-394F-814741FF9FA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261BEB6B-9743-A8E7-B83C-90E17378311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817A6BF9-5E1C-BD39-6159-B1B0347625A8}"/>
              </a:ext>
            </a:extLst>
          </p:cNvPr>
          <p:cNvGrpSpPr>
            <a:grpSpLocks/>
          </p:cNvGrpSpPr>
          <p:nvPr/>
        </p:nvGrpSpPr>
        <p:grpSpPr bwMode="auto">
          <a:xfrm>
            <a:off x="2733998" y="5339941"/>
            <a:ext cx="533400" cy="533400"/>
            <a:chOff x="1824" y="2736"/>
            <a:chExt cx="336" cy="336"/>
          </a:xfrm>
        </p:grpSpPr>
        <p:sp>
          <p:nvSpPr>
            <p:cNvPr id="11" name="Oval 8">
              <a:extLst>
                <a:ext uri="{FF2B5EF4-FFF2-40B4-BE49-F238E27FC236}">
                  <a16:creationId xmlns:a16="http://schemas.microsoft.com/office/drawing/2014/main" id="{B35D8C93-2AF4-D7C1-396B-9C24F13F890A}"/>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3675E28B-0205-3E17-21D4-D74B3792791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DE920FD9-A4CD-E663-160E-89FF3A625673}"/>
              </a:ext>
            </a:extLst>
          </p:cNvPr>
          <p:cNvGrpSpPr>
            <a:grpSpLocks/>
          </p:cNvGrpSpPr>
          <p:nvPr/>
        </p:nvGrpSpPr>
        <p:grpSpPr bwMode="auto">
          <a:xfrm>
            <a:off x="7437212" y="4757654"/>
            <a:ext cx="533400" cy="533400"/>
            <a:chOff x="1824" y="2736"/>
            <a:chExt cx="336" cy="336"/>
          </a:xfrm>
        </p:grpSpPr>
        <p:sp>
          <p:nvSpPr>
            <p:cNvPr id="14" name="Oval 8">
              <a:extLst>
                <a:ext uri="{FF2B5EF4-FFF2-40B4-BE49-F238E27FC236}">
                  <a16:creationId xmlns:a16="http://schemas.microsoft.com/office/drawing/2014/main" id="{C685C0A3-0927-4AB7-B48D-70FEBD0CB240}"/>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F1904111-EF86-44AC-2931-CB5951BB3E2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42760F10-9954-BBAF-8EA6-E0FD6FC7D9EC}"/>
              </a:ext>
            </a:extLst>
          </p:cNvPr>
          <p:cNvCxnSpPr>
            <a:stCxn id="5" idx="7"/>
            <a:endCxn id="8" idx="3"/>
          </p:cNvCxnSpPr>
          <p:nvPr/>
        </p:nvCxnSpPr>
        <p:spPr>
          <a:xfrm flipV="1">
            <a:off x="1564893" y="4215854"/>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3A94F4A-3577-8D4F-F016-509190509F4A}"/>
              </a:ext>
            </a:extLst>
          </p:cNvPr>
          <p:cNvCxnSpPr>
            <a:stCxn id="5" idx="5"/>
            <a:endCxn id="11" idx="2"/>
          </p:cNvCxnSpPr>
          <p:nvPr/>
        </p:nvCxnSpPr>
        <p:spPr>
          <a:xfrm>
            <a:off x="1564893" y="539695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01DA41-56FE-446E-D62B-901F78B8BCD1}"/>
              </a:ext>
            </a:extLst>
          </p:cNvPr>
          <p:cNvCxnSpPr>
            <a:stCxn id="11" idx="6"/>
            <a:endCxn id="30" idx="2"/>
          </p:cNvCxnSpPr>
          <p:nvPr/>
        </p:nvCxnSpPr>
        <p:spPr>
          <a:xfrm>
            <a:off x="3267398" y="560664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2577D60-062B-B083-64F6-33FD94D6EDD3}"/>
              </a:ext>
            </a:extLst>
          </p:cNvPr>
          <p:cNvCxnSpPr>
            <a:stCxn id="8" idx="4"/>
            <a:endCxn id="11" idx="0"/>
          </p:cNvCxnSpPr>
          <p:nvPr/>
        </p:nvCxnSpPr>
        <p:spPr>
          <a:xfrm>
            <a:off x="3000698"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1A38CD7-A75F-C6B6-D4F0-FCC8BA863476}"/>
              </a:ext>
            </a:extLst>
          </p:cNvPr>
          <p:cNvCxnSpPr>
            <a:stCxn id="8" idx="6"/>
            <a:endCxn id="27" idx="2"/>
          </p:cNvCxnSpPr>
          <p:nvPr/>
        </p:nvCxnSpPr>
        <p:spPr>
          <a:xfrm>
            <a:off x="3267398" y="402726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9CD94A32-01F5-1CB1-CB98-EB13F36530C9}"/>
              </a:ext>
            </a:extLst>
          </p:cNvPr>
          <p:cNvSpPr txBox="1">
            <a:spLocks noChangeArrowheads="1"/>
          </p:cNvSpPr>
          <p:nvPr/>
        </p:nvSpPr>
        <p:spPr bwMode="auto">
          <a:xfrm>
            <a:off x="1871716" y="4215854"/>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2" name="Text Box 31">
            <a:extLst>
              <a:ext uri="{FF2B5EF4-FFF2-40B4-BE49-F238E27FC236}">
                <a16:creationId xmlns:a16="http://schemas.microsoft.com/office/drawing/2014/main" id="{DE7E35C6-3BBB-8C27-48A7-71653E3C9A2D}"/>
              </a:ext>
            </a:extLst>
          </p:cNvPr>
          <p:cNvSpPr txBox="1">
            <a:spLocks noChangeArrowheads="1"/>
          </p:cNvSpPr>
          <p:nvPr/>
        </p:nvSpPr>
        <p:spPr bwMode="auto">
          <a:xfrm>
            <a:off x="4030245" y="5599868"/>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23" name="Text Box 31">
            <a:extLst>
              <a:ext uri="{FF2B5EF4-FFF2-40B4-BE49-F238E27FC236}">
                <a16:creationId xmlns:a16="http://schemas.microsoft.com/office/drawing/2014/main" id="{93BB84D4-420D-A574-2786-7AD978AF2678}"/>
              </a:ext>
            </a:extLst>
          </p:cNvPr>
          <p:cNvSpPr txBox="1">
            <a:spLocks noChangeArrowheads="1"/>
          </p:cNvSpPr>
          <p:nvPr/>
        </p:nvSpPr>
        <p:spPr bwMode="auto">
          <a:xfrm>
            <a:off x="1739643" y="553518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a:extLst>
              <a:ext uri="{FF2B5EF4-FFF2-40B4-BE49-F238E27FC236}">
                <a16:creationId xmlns:a16="http://schemas.microsoft.com/office/drawing/2014/main" id="{081CB6DB-0A29-8D6C-40EF-997942340453}"/>
              </a:ext>
            </a:extLst>
          </p:cNvPr>
          <p:cNvSpPr txBox="1">
            <a:spLocks noChangeArrowheads="1"/>
          </p:cNvSpPr>
          <p:nvPr/>
        </p:nvSpPr>
        <p:spPr bwMode="auto">
          <a:xfrm>
            <a:off x="3863972" y="3646750"/>
            <a:ext cx="85207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5" name="Text Box 31">
            <a:extLst>
              <a:ext uri="{FF2B5EF4-FFF2-40B4-BE49-F238E27FC236}">
                <a16:creationId xmlns:a16="http://schemas.microsoft.com/office/drawing/2014/main" id="{761A4855-5DEB-DBC6-7623-73E3436B2F22}"/>
              </a:ext>
            </a:extLst>
          </p:cNvPr>
          <p:cNvSpPr txBox="1">
            <a:spLocks noChangeArrowheads="1"/>
          </p:cNvSpPr>
          <p:nvPr/>
        </p:nvSpPr>
        <p:spPr bwMode="auto">
          <a:xfrm>
            <a:off x="3028308" y="4622232"/>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a:extLst>
              <a:ext uri="{FF2B5EF4-FFF2-40B4-BE49-F238E27FC236}">
                <a16:creationId xmlns:a16="http://schemas.microsoft.com/office/drawing/2014/main" id="{5C87440C-D7E3-3A79-3A79-A7F809A19027}"/>
              </a:ext>
            </a:extLst>
          </p:cNvPr>
          <p:cNvGrpSpPr>
            <a:grpSpLocks/>
          </p:cNvGrpSpPr>
          <p:nvPr/>
        </p:nvGrpSpPr>
        <p:grpSpPr bwMode="auto">
          <a:xfrm>
            <a:off x="5454103" y="3760569"/>
            <a:ext cx="533400" cy="533400"/>
            <a:chOff x="1824" y="2736"/>
            <a:chExt cx="336" cy="336"/>
          </a:xfrm>
        </p:grpSpPr>
        <p:sp>
          <p:nvSpPr>
            <p:cNvPr id="27" name="Oval 8">
              <a:extLst>
                <a:ext uri="{FF2B5EF4-FFF2-40B4-BE49-F238E27FC236}">
                  <a16:creationId xmlns:a16="http://schemas.microsoft.com/office/drawing/2014/main" id="{B7C51D6E-775A-364E-D2C9-7F509EA16684}"/>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a:extLst>
                <a:ext uri="{FF2B5EF4-FFF2-40B4-BE49-F238E27FC236}">
                  <a16:creationId xmlns:a16="http://schemas.microsoft.com/office/drawing/2014/main" id="{889571A5-16C6-A4A3-A86A-53CC1B797AB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a:extLst>
              <a:ext uri="{FF2B5EF4-FFF2-40B4-BE49-F238E27FC236}">
                <a16:creationId xmlns:a16="http://schemas.microsoft.com/office/drawing/2014/main" id="{DCAD3C2C-38AE-21CF-C8BE-7599F8B0D180}"/>
              </a:ext>
            </a:extLst>
          </p:cNvPr>
          <p:cNvGrpSpPr>
            <a:grpSpLocks/>
          </p:cNvGrpSpPr>
          <p:nvPr/>
        </p:nvGrpSpPr>
        <p:grpSpPr bwMode="auto">
          <a:xfrm>
            <a:off x="5454103" y="5339941"/>
            <a:ext cx="533400" cy="533400"/>
            <a:chOff x="1824" y="2736"/>
            <a:chExt cx="336" cy="336"/>
          </a:xfrm>
        </p:grpSpPr>
        <p:sp>
          <p:nvSpPr>
            <p:cNvPr id="30" name="Oval 8">
              <a:extLst>
                <a:ext uri="{FF2B5EF4-FFF2-40B4-BE49-F238E27FC236}">
                  <a16:creationId xmlns:a16="http://schemas.microsoft.com/office/drawing/2014/main" id="{1C0E9C76-26EC-9BA2-E6F7-DFECB3E6EA2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a:extLst>
                <a:ext uri="{FF2B5EF4-FFF2-40B4-BE49-F238E27FC236}">
                  <a16:creationId xmlns:a16="http://schemas.microsoft.com/office/drawing/2014/main" id="{AC9ADE23-4823-520B-3614-1A752B99B4D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a:extLst>
              <a:ext uri="{FF2B5EF4-FFF2-40B4-BE49-F238E27FC236}">
                <a16:creationId xmlns:a16="http://schemas.microsoft.com/office/drawing/2014/main" id="{A2F50CB7-3ECA-81AA-389D-0FC60B3F8FF1}"/>
              </a:ext>
            </a:extLst>
          </p:cNvPr>
          <p:cNvCxnSpPr>
            <a:stCxn id="27" idx="4"/>
            <a:endCxn id="30" idx="0"/>
          </p:cNvCxnSpPr>
          <p:nvPr/>
        </p:nvCxnSpPr>
        <p:spPr>
          <a:xfrm>
            <a:off x="5720803" y="429396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BD34F0C-DB56-3935-BC6C-C29B31574F4D}"/>
              </a:ext>
            </a:extLst>
          </p:cNvPr>
          <p:cNvCxnSpPr>
            <a:stCxn id="8" idx="5"/>
            <a:endCxn id="30" idx="1"/>
          </p:cNvCxnSpPr>
          <p:nvPr/>
        </p:nvCxnSpPr>
        <p:spPr>
          <a:xfrm>
            <a:off x="3189283" y="4215854"/>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897A518-BBA2-CAEA-0815-E39191EAB299}"/>
              </a:ext>
            </a:extLst>
          </p:cNvPr>
          <p:cNvCxnSpPr>
            <a:stCxn id="27" idx="6"/>
            <a:endCxn id="14" idx="1"/>
          </p:cNvCxnSpPr>
          <p:nvPr/>
        </p:nvCxnSpPr>
        <p:spPr>
          <a:xfrm>
            <a:off x="5987503" y="402726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B99358A-9BEC-A119-E64F-32C1DC0F2C0C}"/>
              </a:ext>
            </a:extLst>
          </p:cNvPr>
          <p:cNvCxnSpPr>
            <a:stCxn id="30" idx="6"/>
            <a:endCxn id="14" idx="2"/>
          </p:cNvCxnSpPr>
          <p:nvPr/>
        </p:nvCxnSpPr>
        <p:spPr>
          <a:xfrm flipV="1">
            <a:off x="5987503" y="5024354"/>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a:extLst>
              <a:ext uri="{FF2B5EF4-FFF2-40B4-BE49-F238E27FC236}">
                <a16:creationId xmlns:a16="http://schemas.microsoft.com/office/drawing/2014/main" id="{6F512BF1-25C2-FE51-2C02-EF5C17261B9C}"/>
              </a:ext>
            </a:extLst>
          </p:cNvPr>
          <p:cNvSpPr txBox="1">
            <a:spLocks noChangeArrowheads="1"/>
          </p:cNvSpPr>
          <p:nvPr/>
        </p:nvSpPr>
        <p:spPr bwMode="auto">
          <a:xfrm>
            <a:off x="5720803" y="453320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a:extLst>
              <a:ext uri="{FF2B5EF4-FFF2-40B4-BE49-F238E27FC236}">
                <a16:creationId xmlns:a16="http://schemas.microsoft.com/office/drawing/2014/main" id="{5A6B69E8-1BA5-49AA-E5C7-267E8310A403}"/>
              </a:ext>
            </a:extLst>
          </p:cNvPr>
          <p:cNvSpPr txBox="1">
            <a:spLocks noChangeArrowheads="1"/>
          </p:cNvSpPr>
          <p:nvPr/>
        </p:nvSpPr>
        <p:spPr bwMode="auto">
          <a:xfrm>
            <a:off x="6648195" y="4013463"/>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7" name="Text Box 31">
            <a:extLst>
              <a:ext uri="{FF2B5EF4-FFF2-40B4-BE49-F238E27FC236}">
                <a16:creationId xmlns:a16="http://schemas.microsoft.com/office/drawing/2014/main" id="{E9A262CF-4326-B283-0E1B-66E791E09EA7}"/>
              </a:ext>
            </a:extLst>
          </p:cNvPr>
          <p:cNvSpPr txBox="1">
            <a:spLocks noChangeArrowheads="1"/>
          </p:cNvSpPr>
          <p:nvPr/>
        </p:nvSpPr>
        <p:spPr bwMode="auto">
          <a:xfrm>
            <a:off x="6640711" y="5339941"/>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49" name="Text Box 31">
            <a:extLst>
              <a:ext uri="{FF2B5EF4-FFF2-40B4-BE49-F238E27FC236}">
                <a16:creationId xmlns:a16="http://schemas.microsoft.com/office/drawing/2014/main" id="{A946B2A1-C81C-EFCA-D82A-EE3AFCECF3C2}"/>
              </a:ext>
            </a:extLst>
          </p:cNvPr>
          <p:cNvSpPr txBox="1">
            <a:spLocks noChangeArrowheads="1"/>
          </p:cNvSpPr>
          <p:nvPr/>
        </p:nvSpPr>
        <p:spPr bwMode="auto">
          <a:xfrm>
            <a:off x="4030245" y="4349844"/>
            <a:ext cx="86713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8</a:t>
            </a:r>
            <a:endParaRPr lang="en-US" kern="1200" dirty="0"/>
          </a:p>
        </p:txBody>
      </p:sp>
      <p:sp>
        <p:nvSpPr>
          <p:cNvPr id="33" name="Rectangle 32">
            <a:extLst>
              <a:ext uri="{FF2B5EF4-FFF2-40B4-BE49-F238E27FC236}">
                <a16:creationId xmlns:a16="http://schemas.microsoft.com/office/drawing/2014/main" id="{B699F474-7DFA-B8A5-A58F-D5DF13E82C79}"/>
              </a:ext>
            </a:extLst>
          </p:cNvPr>
          <p:cNvSpPr/>
          <p:nvPr/>
        </p:nvSpPr>
        <p:spPr>
          <a:xfrm>
            <a:off x="715297" y="1750536"/>
            <a:ext cx="7651052" cy="1569660"/>
          </a:xfrm>
          <a:prstGeom prst="rect">
            <a:avLst/>
          </a:prstGeom>
        </p:spPr>
        <p:txBody>
          <a:bodyPr wrap="square">
            <a:spAutoFit/>
          </a:bodyPr>
          <a:lstStyle/>
          <a:p>
            <a:r>
              <a:rPr lang="en-US" altLang="ja-JP" sz="2400" dirty="0">
                <a:sym typeface="Symbol" charset="0"/>
              </a:rPr>
              <a:t>What if someone told you:</a:t>
            </a:r>
          </a:p>
          <a:p>
            <a:r>
              <a:rPr lang="en-US" altLang="ja-JP" sz="2400" dirty="0">
                <a:sym typeface="Symbol" charset="0"/>
              </a:rPr>
              <a:t>	“The max flow in this network is 21”</a:t>
            </a:r>
          </a:p>
          <a:p>
            <a:endParaRPr lang="en-US" altLang="ja-JP" sz="2400" dirty="0">
              <a:sym typeface="Symbol" charset="0"/>
            </a:endParaRPr>
          </a:p>
          <a:p>
            <a:r>
              <a:rPr lang="en-US" altLang="ja-JP" sz="2400" dirty="0">
                <a:sym typeface="Symbol" charset="0"/>
              </a:rPr>
              <a:t>	“The max flow in this network is 20”</a:t>
            </a:r>
          </a:p>
        </p:txBody>
      </p:sp>
      <p:cxnSp>
        <p:nvCxnSpPr>
          <p:cNvPr id="3" name="Straight Connector 2">
            <a:extLst>
              <a:ext uri="{FF2B5EF4-FFF2-40B4-BE49-F238E27FC236}">
                <a16:creationId xmlns:a16="http://schemas.microsoft.com/office/drawing/2014/main" id="{38465248-B99F-981B-1676-646539CF2CF0}"/>
              </a:ext>
            </a:extLst>
          </p:cNvPr>
          <p:cNvCxnSpPr/>
          <p:nvPr/>
        </p:nvCxnSpPr>
        <p:spPr>
          <a:xfrm flipH="1" flipV="1">
            <a:off x="1739643" y="3760569"/>
            <a:ext cx="2608891" cy="2410596"/>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AF7467A-6A34-2B45-299D-3E2C40294C9A}"/>
              </a:ext>
            </a:extLst>
          </p:cNvPr>
          <p:cNvSpPr txBox="1"/>
          <p:nvPr/>
        </p:nvSpPr>
        <p:spPr>
          <a:xfrm>
            <a:off x="3513939" y="6284984"/>
            <a:ext cx="2053767" cy="523220"/>
          </a:xfrm>
          <a:prstGeom prst="rect">
            <a:avLst/>
          </a:prstGeom>
          <a:noFill/>
        </p:spPr>
        <p:txBody>
          <a:bodyPr wrap="none" rtlCol="0">
            <a:spAutoFit/>
          </a:bodyPr>
          <a:lstStyle/>
          <a:p>
            <a:r>
              <a:rPr lang="en-US" sz="2800" dirty="0">
                <a:solidFill>
                  <a:srgbClr val="1600FF"/>
                </a:solidFill>
              </a:rPr>
              <a:t>10 + 9 = 19</a:t>
            </a:r>
          </a:p>
        </p:txBody>
      </p:sp>
      <p:pic>
        <p:nvPicPr>
          <p:cNvPr id="40" name="Picture 39" descr="A red stamp with text&#10;&#10;Description automatically generated">
            <a:extLst>
              <a:ext uri="{FF2B5EF4-FFF2-40B4-BE49-F238E27FC236}">
                <a16:creationId xmlns:a16="http://schemas.microsoft.com/office/drawing/2014/main" id="{9015BE61-09B2-52B4-7BFF-41CCD5428436}"/>
              </a:ext>
            </a:extLst>
          </p:cNvPr>
          <p:cNvPicPr>
            <a:picLocks noChangeAspect="1"/>
          </p:cNvPicPr>
          <p:nvPr/>
        </p:nvPicPr>
        <p:blipFill>
          <a:blip r:embed="rId3"/>
          <a:stretch>
            <a:fillRect/>
          </a:stretch>
        </p:blipFill>
        <p:spPr>
          <a:xfrm>
            <a:off x="6640711" y="1556824"/>
            <a:ext cx="1542904" cy="1243967"/>
          </a:xfrm>
          <a:prstGeom prst="rect">
            <a:avLst/>
          </a:prstGeom>
        </p:spPr>
      </p:pic>
      <p:pic>
        <p:nvPicPr>
          <p:cNvPr id="41" name="Picture 40" descr="A red stamp with text&#10;&#10;Description automatically generated">
            <a:extLst>
              <a:ext uri="{FF2B5EF4-FFF2-40B4-BE49-F238E27FC236}">
                <a16:creationId xmlns:a16="http://schemas.microsoft.com/office/drawing/2014/main" id="{436050A6-2AB2-25AF-982A-183A24DCF20D}"/>
              </a:ext>
            </a:extLst>
          </p:cNvPr>
          <p:cNvPicPr>
            <a:picLocks noChangeAspect="1"/>
          </p:cNvPicPr>
          <p:nvPr/>
        </p:nvPicPr>
        <p:blipFill>
          <a:blip r:embed="rId3"/>
          <a:stretch>
            <a:fillRect/>
          </a:stretch>
        </p:blipFill>
        <p:spPr>
          <a:xfrm>
            <a:off x="7192474" y="2461526"/>
            <a:ext cx="1542904" cy="1243967"/>
          </a:xfrm>
          <a:prstGeom prst="rect">
            <a:avLst/>
          </a:prstGeom>
        </p:spPr>
      </p:pic>
    </p:spTree>
    <p:extLst>
      <p:ext uri="{BB962C8B-B14F-4D97-AF65-F5344CB8AC3E}">
        <p14:creationId xmlns:p14="http://schemas.microsoft.com/office/powerpoint/2010/main" val="175679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flow</a:t>
            </a:r>
          </a:p>
        </p:txBody>
      </p:sp>
      <p:grpSp>
        <p:nvGrpSpPr>
          <p:cNvPr id="4" name="Group 4"/>
          <p:cNvGrpSpPr>
            <a:grpSpLocks/>
          </p:cNvGrpSpPr>
          <p:nvPr/>
        </p:nvGrpSpPr>
        <p:grpSpPr bwMode="auto">
          <a:xfrm>
            <a:off x="976779" y="4895530"/>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3714430"/>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5293802"/>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4711515"/>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4169715"/>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5350815"/>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556050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398113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4169715"/>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97416" y="55537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606814" y="548904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731143" y="360061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2895479" y="457609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3714430"/>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5293802"/>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4169715"/>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3981130"/>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4978215"/>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448706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396732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507882" y="529380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3897416" y="430370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40" name="TextBox 39"/>
          <p:cNvSpPr txBox="1"/>
          <p:nvPr/>
        </p:nvSpPr>
        <p:spPr>
          <a:xfrm>
            <a:off x="2677369" y="6142789"/>
            <a:ext cx="3536238" cy="461665"/>
          </a:xfrm>
          <a:prstGeom prst="rect">
            <a:avLst/>
          </a:prstGeom>
          <a:noFill/>
        </p:spPr>
        <p:txBody>
          <a:bodyPr wrap="square" rtlCol="0">
            <a:spAutoFit/>
          </a:bodyPr>
          <a:lstStyle/>
          <a:p>
            <a:r>
              <a:rPr lang="en-US" sz="2400" dirty="0">
                <a:solidFill>
                  <a:srgbClr val="FF0000"/>
                </a:solidFill>
              </a:rPr>
              <a:t>Is this the best we can do?</a:t>
            </a:r>
          </a:p>
        </p:txBody>
      </p:sp>
      <mc:AlternateContent xmlns:mc="http://schemas.openxmlformats.org/markup-compatibility/2006">
        <mc:Choice xmlns:a14="http://schemas.microsoft.com/office/drawing/2010/main" Requires="a14">
          <p:sp>
            <p:nvSpPr>
              <p:cNvPr id="41" name="Content Placeholder 2"/>
              <p:cNvSpPr>
                <a:spLocks noGrp="1"/>
              </p:cNvSpPr>
              <p:nvPr>
                <p:ph sz="quarter" idx="1"/>
              </p:nvPr>
            </p:nvSpPr>
            <p:spPr>
              <a:xfrm>
                <a:off x="612648" y="1600200"/>
                <a:ext cx="7822127" cy="1796011"/>
              </a:xfrm>
            </p:spPr>
            <p:txBody>
              <a:bodyPr>
                <a:normAutofit/>
              </a:bodyPr>
              <a:lstStyle/>
              <a:p>
                <a:pPr marL="0" indent="0">
                  <a:buNone/>
                </a:pPr>
                <a:r>
                  <a:rPr lang="en-US" sz="2400" dirty="0"/>
                  <a:t>For any cut where </a:t>
                </a:r>
                <a14:m>
                  <m:oMath xmlns:m="http://schemas.openxmlformats.org/officeDocument/2006/math">
                    <m:r>
                      <a:rPr lang="en-US" sz="2400" i="1" dirty="0" smtClean="0">
                        <a:latin typeface="Cambria Math" panose="02040503050406030204" pitchFamily="18" charset="0"/>
                      </a:rPr>
                      <m:t>𝑠</m:t>
                    </m:r>
                    <m:r>
                      <a:rPr lang="en-US" sz="2400" b="0" i="1" dirty="0" smtClean="0">
                        <a:latin typeface="Cambria Math" panose="02040503050406030204" pitchFamily="18" charset="0"/>
                      </a:rPr>
                      <m:t>∈</m:t>
                    </m:r>
                    <m:r>
                      <a:rPr lang="en-US" sz="2400" i="1" dirty="0" smtClean="0">
                        <a:latin typeface="Cambria Math" panose="02040503050406030204" pitchFamily="18" charset="0"/>
                      </a:rPr>
                      <m:t> </m:t>
                    </m:r>
                    <m:r>
                      <a:rPr lang="en-US" sz="2400" i="1" dirty="0" smtClean="0">
                        <a:latin typeface="Cambria Math" panose="02040503050406030204" pitchFamily="18" charset="0"/>
                      </a:rPr>
                      <m:t>𝑆</m:t>
                    </m:r>
                  </m:oMath>
                </a14:m>
                <a:r>
                  <a:rPr lang="en-US" altLang="ja-JP" sz="2400" dirty="0">
                    <a:sym typeface="Symbol" charset="0"/>
                  </a:rPr>
                  <a:t> and </a:t>
                </a:r>
                <a14:m>
                  <m:oMath xmlns:m="http://schemas.openxmlformats.org/officeDocument/2006/math">
                    <m:r>
                      <a:rPr lang="en-US" altLang="ja-JP" sz="2400" i="1" dirty="0" smtClean="0">
                        <a:latin typeface="Cambria Math" panose="02040503050406030204" pitchFamily="18" charset="0"/>
                        <a:sym typeface="Symbol" charset="0"/>
                      </a:rPr>
                      <m:t>𝑡</m:t>
                    </m:r>
                    <m:r>
                      <a:rPr lang="en-US" altLang="ja-JP" sz="2400" i="1" dirty="0" smtClean="0">
                        <a:latin typeface="Cambria Math" panose="02040503050406030204" pitchFamily="18" charset="0"/>
                        <a:sym typeface="Symbol" charset="0"/>
                      </a:rPr>
                      <m:t>  </m:t>
                    </m:r>
                    <m:r>
                      <a:rPr lang="en-US" altLang="ja-JP" sz="2400" i="1" dirty="0">
                        <a:latin typeface="Cambria Math" panose="02040503050406030204" pitchFamily="18" charset="0"/>
                        <a:sym typeface="Symbol" charset="0"/>
                      </a:rPr>
                      <m:t>𝑇</m:t>
                    </m:r>
                  </m:oMath>
                </a14:m>
                <a:endParaRPr lang="en-US" altLang="ja-JP" sz="2400" dirty="0">
                  <a:sym typeface="Symbol" charset="0"/>
                </a:endParaRPr>
              </a:p>
              <a:p>
                <a:pPr lvl="1"/>
                <a:r>
                  <a:rPr lang="en-US" sz="2400" dirty="0"/>
                  <a:t>the net flow is at most the capacity</a:t>
                </a:r>
              </a:p>
              <a:p>
                <a:pPr lvl="1"/>
                <a:r>
                  <a:rPr lang="en-US" sz="2400" dirty="0"/>
                  <a:t>the net flow across all cuts is the same</a:t>
                </a:r>
              </a:p>
              <a:p>
                <a:pPr lvl="1"/>
                <a:endParaRPr lang="en-US" sz="2400" dirty="0"/>
              </a:p>
            </p:txBody>
          </p:sp>
        </mc:Choice>
        <mc:Fallback>
          <p:sp>
            <p:nvSpPr>
              <p:cNvPr id="41" name="Content Placeholder 2"/>
              <p:cNvSpPr>
                <a:spLocks noGrp="1" noRot="1" noChangeAspect="1" noMove="1" noResize="1" noEditPoints="1" noAdjustHandles="1" noChangeArrowheads="1" noChangeShapeType="1" noTextEdit="1"/>
              </p:cNvSpPr>
              <p:nvPr>
                <p:ph sz="quarter" idx="1"/>
              </p:nvPr>
            </p:nvSpPr>
            <p:spPr>
              <a:xfrm>
                <a:off x="612648" y="1600200"/>
                <a:ext cx="7822127" cy="1796011"/>
              </a:xfrm>
              <a:blipFill>
                <a:blip r:embed="rId3"/>
                <a:stretch>
                  <a:fillRect l="-1247" t="-2721"/>
                </a:stretch>
              </a:blipFill>
            </p:spPr>
            <p:txBody>
              <a:bodyPr/>
              <a:lstStyle/>
              <a:p>
                <a:r>
                  <a:rPr lang="en-US">
                    <a:noFill/>
                  </a:rPr>
                  <a:t> </a:t>
                </a:r>
              </a:p>
            </p:txBody>
          </p:sp>
        </mc:Fallback>
      </mc:AlternateContent>
    </p:spTree>
    <p:extLst>
      <p:ext uri="{BB962C8B-B14F-4D97-AF65-F5344CB8AC3E}">
        <p14:creationId xmlns:p14="http://schemas.microsoft.com/office/powerpoint/2010/main" val="22997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flow</a:t>
            </a:r>
          </a:p>
        </p:txBody>
      </p:sp>
      <p:grpSp>
        <p:nvGrpSpPr>
          <p:cNvPr id="4" name="Group 4"/>
          <p:cNvGrpSpPr>
            <a:grpSpLocks/>
          </p:cNvGrpSpPr>
          <p:nvPr/>
        </p:nvGrpSpPr>
        <p:grpSpPr bwMode="auto">
          <a:xfrm>
            <a:off x="976779" y="4895530"/>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3714430"/>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5293802"/>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4711515"/>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4169715"/>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5350815"/>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556050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398113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4169715"/>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97416" y="55537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606814" y="548904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731143" y="360061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2895479" y="457609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3714430"/>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5293802"/>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4169715"/>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3981130"/>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4978215"/>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448706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396732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507882" y="529380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3897416" y="430370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40" name="TextBox 39"/>
          <p:cNvSpPr txBox="1"/>
          <p:nvPr/>
        </p:nvSpPr>
        <p:spPr>
          <a:xfrm>
            <a:off x="1297658" y="6182003"/>
            <a:ext cx="7068325" cy="461665"/>
          </a:xfrm>
          <a:prstGeom prst="rect">
            <a:avLst/>
          </a:prstGeom>
          <a:noFill/>
        </p:spPr>
        <p:txBody>
          <a:bodyPr wrap="square" rtlCol="0">
            <a:spAutoFit/>
          </a:bodyPr>
          <a:lstStyle/>
          <a:p>
            <a:r>
              <a:rPr lang="en-US" sz="2400" dirty="0">
                <a:solidFill>
                  <a:srgbClr val="0000FF"/>
                </a:solidFill>
              </a:rPr>
              <a:t>We can do no better than the minimum capacity cut! </a:t>
            </a:r>
          </a:p>
        </p:txBody>
      </p:sp>
      <mc:AlternateContent xmlns:mc="http://schemas.openxmlformats.org/markup-compatibility/2006">
        <mc:Choice xmlns:a14="http://schemas.microsoft.com/office/drawing/2010/main" Requires="a14">
          <p:sp>
            <p:nvSpPr>
              <p:cNvPr id="44" name="Content Placeholder 2">
                <a:extLst>
                  <a:ext uri="{FF2B5EF4-FFF2-40B4-BE49-F238E27FC236}">
                    <a16:creationId xmlns:a16="http://schemas.microsoft.com/office/drawing/2014/main" id="{1D0E44DB-19C7-2F47-93C8-6D33DFE1C03A}"/>
                  </a:ext>
                </a:extLst>
              </p:cNvPr>
              <p:cNvSpPr>
                <a:spLocks noGrp="1"/>
              </p:cNvSpPr>
              <p:nvPr>
                <p:ph sz="quarter" idx="1"/>
              </p:nvPr>
            </p:nvSpPr>
            <p:spPr>
              <a:xfrm>
                <a:off x="612648" y="1600200"/>
                <a:ext cx="7822127" cy="1796011"/>
              </a:xfrm>
            </p:spPr>
            <p:txBody>
              <a:bodyPr>
                <a:normAutofit/>
              </a:bodyPr>
              <a:lstStyle/>
              <a:p>
                <a:pPr marL="0" indent="0">
                  <a:buNone/>
                </a:pPr>
                <a:r>
                  <a:rPr lang="en-US" sz="2400" dirty="0"/>
                  <a:t>For any cut where </a:t>
                </a:r>
                <a14:m>
                  <m:oMath xmlns:m="http://schemas.openxmlformats.org/officeDocument/2006/math">
                    <m:r>
                      <a:rPr lang="en-US" sz="2400" i="1" dirty="0" smtClean="0">
                        <a:latin typeface="Cambria Math" panose="02040503050406030204" pitchFamily="18" charset="0"/>
                      </a:rPr>
                      <m:t>𝑠</m:t>
                    </m:r>
                    <m:r>
                      <a:rPr lang="en-US" sz="2400" b="0" i="1" dirty="0" smtClean="0">
                        <a:latin typeface="Cambria Math" panose="02040503050406030204" pitchFamily="18" charset="0"/>
                      </a:rPr>
                      <m:t>∈</m:t>
                    </m:r>
                    <m:r>
                      <a:rPr lang="en-US" sz="2400" i="1" dirty="0" smtClean="0">
                        <a:latin typeface="Cambria Math" panose="02040503050406030204" pitchFamily="18" charset="0"/>
                      </a:rPr>
                      <m:t>𝑆</m:t>
                    </m:r>
                  </m:oMath>
                </a14:m>
                <a:r>
                  <a:rPr lang="en-US" altLang="ja-JP" sz="2400" dirty="0">
                    <a:sym typeface="Symbol" charset="0"/>
                  </a:rPr>
                  <a:t> and </a:t>
                </a:r>
                <a14:m>
                  <m:oMath xmlns:m="http://schemas.openxmlformats.org/officeDocument/2006/math">
                    <m:r>
                      <a:rPr lang="en-US" altLang="ja-JP" sz="2400" i="1" dirty="0" smtClean="0">
                        <a:latin typeface="Cambria Math" panose="02040503050406030204" pitchFamily="18" charset="0"/>
                        <a:sym typeface="Symbol" charset="0"/>
                      </a:rPr>
                      <m:t>𝑡</m:t>
                    </m:r>
                    <m:r>
                      <a:rPr lang="en-US" altLang="ja-JP" sz="2400" i="1" dirty="0" smtClean="0">
                        <a:latin typeface="Cambria Math" panose="02040503050406030204" pitchFamily="18" charset="0"/>
                        <a:sym typeface="Symbol" charset="0"/>
                      </a:rPr>
                      <m:t>  </m:t>
                    </m:r>
                    <m:r>
                      <a:rPr lang="en-US" altLang="ja-JP" sz="2400" i="1" dirty="0">
                        <a:latin typeface="Cambria Math" panose="02040503050406030204" pitchFamily="18" charset="0"/>
                        <a:sym typeface="Symbol" charset="0"/>
                      </a:rPr>
                      <m:t>𝑇</m:t>
                    </m:r>
                  </m:oMath>
                </a14:m>
                <a:endParaRPr lang="en-US" altLang="ja-JP" sz="2400" dirty="0">
                  <a:sym typeface="Symbol" charset="0"/>
                </a:endParaRPr>
              </a:p>
              <a:p>
                <a:pPr lvl="1"/>
                <a:r>
                  <a:rPr lang="en-US" sz="2400" dirty="0"/>
                  <a:t>the net flow is at most the capacity</a:t>
                </a:r>
              </a:p>
              <a:p>
                <a:pPr lvl="1"/>
                <a:r>
                  <a:rPr lang="en-US" sz="2400" dirty="0"/>
                  <a:t>the net flow across all cuts is the same</a:t>
                </a:r>
              </a:p>
              <a:p>
                <a:endParaRPr lang="en-US" sz="2400" dirty="0"/>
              </a:p>
            </p:txBody>
          </p:sp>
        </mc:Choice>
        <mc:Fallback>
          <p:sp>
            <p:nvSpPr>
              <p:cNvPr id="44" name="Content Placeholder 2">
                <a:extLst>
                  <a:ext uri="{FF2B5EF4-FFF2-40B4-BE49-F238E27FC236}">
                    <a16:creationId xmlns:a16="http://schemas.microsoft.com/office/drawing/2014/main" id="{1D0E44DB-19C7-2F47-93C8-6D33DFE1C03A}"/>
                  </a:ext>
                </a:extLst>
              </p:cNvPr>
              <p:cNvSpPr>
                <a:spLocks noGrp="1" noRot="1" noChangeAspect="1" noMove="1" noResize="1" noEditPoints="1" noAdjustHandles="1" noChangeArrowheads="1" noChangeShapeType="1" noTextEdit="1"/>
              </p:cNvSpPr>
              <p:nvPr>
                <p:ph sz="quarter" idx="1"/>
              </p:nvPr>
            </p:nvSpPr>
            <p:spPr>
              <a:xfrm>
                <a:off x="612648" y="1600200"/>
                <a:ext cx="7822127" cy="1796011"/>
              </a:xfrm>
              <a:blipFill>
                <a:blip r:embed="rId2"/>
                <a:stretch>
                  <a:fillRect l="-1247" t="-2721"/>
                </a:stretch>
              </a:blipFill>
            </p:spPr>
            <p:txBody>
              <a:bodyPr/>
              <a:lstStyle/>
              <a:p>
                <a:r>
                  <a:rPr lang="en-US">
                    <a:noFill/>
                  </a:rPr>
                  <a:t> </a:t>
                </a:r>
              </a:p>
            </p:txBody>
          </p:sp>
        </mc:Fallback>
      </mc:AlternateContent>
    </p:spTree>
    <p:extLst>
      <p:ext uri="{BB962C8B-B14F-4D97-AF65-F5344CB8AC3E}">
        <p14:creationId xmlns:p14="http://schemas.microsoft.com/office/powerpoint/2010/main" val="769356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flow</a:t>
            </a:r>
          </a:p>
        </p:txBody>
      </p:sp>
      <p:grpSp>
        <p:nvGrpSpPr>
          <p:cNvPr id="4" name="Group 4"/>
          <p:cNvGrpSpPr>
            <a:grpSpLocks/>
          </p:cNvGrpSpPr>
          <p:nvPr/>
        </p:nvGrpSpPr>
        <p:grpSpPr bwMode="auto">
          <a:xfrm>
            <a:off x="976779" y="4895530"/>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3714430"/>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5293802"/>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4711515"/>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4169715"/>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5350815"/>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556050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398113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4169715"/>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97416" y="55537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606814" y="548904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731143" y="360061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2895479" y="457609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3714430"/>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5293802"/>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4169715"/>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3981130"/>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4978215"/>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448706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396732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507882" y="529380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3897416" y="430370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3" name="Content Placeholder 2"/>
          <p:cNvSpPr>
            <a:spLocks noGrp="1"/>
          </p:cNvSpPr>
          <p:nvPr>
            <p:ph sz="quarter" idx="1"/>
          </p:nvPr>
        </p:nvSpPr>
        <p:spPr>
          <a:xfrm>
            <a:off x="612648" y="1600200"/>
            <a:ext cx="8153400" cy="636329"/>
          </a:xfrm>
        </p:spPr>
        <p:txBody>
          <a:bodyPr/>
          <a:lstStyle/>
          <a:p>
            <a:pPr marL="0" indent="0">
              <a:buNone/>
            </a:pPr>
            <a:r>
              <a:rPr lang="en-US" dirty="0">
                <a:solidFill>
                  <a:srgbClr val="FF0000"/>
                </a:solidFill>
              </a:rPr>
              <a:t>What is the minimum capacity cut for this graph?</a:t>
            </a:r>
          </a:p>
        </p:txBody>
      </p:sp>
      <p:cxnSp>
        <p:nvCxnSpPr>
          <p:cNvPr id="44" name="Straight Connector 43"/>
          <p:cNvCxnSpPr/>
          <p:nvPr/>
        </p:nvCxnSpPr>
        <p:spPr>
          <a:xfrm flipH="1" flipV="1">
            <a:off x="4294454" y="3416606"/>
            <a:ext cx="2608891" cy="2410596"/>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427866" y="2613590"/>
            <a:ext cx="4310700" cy="523220"/>
          </a:xfrm>
          <a:prstGeom prst="rect">
            <a:avLst/>
          </a:prstGeom>
          <a:noFill/>
        </p:spPr>
        <p:txBody>
          <a:bodyPr wrap="square" rtlCol="0">
            <a:spAutoFit/>
          </a:bodyPr>
          <a:lstStyle/>
          <a:p>
            <a:r>
              <a:rPr lang="en-US" sz="2800" dirty="0">
                <a:solidFill>
                  <a:srgbClr val="0000FF"/>
                </a:solidFill>
              </a:rPr>
              <a:t>Capacity = 10 + 4</a:t>
            </a:r>
          </a:p>
        </p:txBody>
      </p:sp>
      <p:sp>
        <p:nvSpPr>
          <p:cNvPr id="50" name="TextBox 49"/>
          <p:cNvSpPr txBox="1"/>
          <p:nvPr/>
        </p:nvSpPr>
        <p:spPr>
          <a:xfrm>
            <a:off x="2610213" y="6127532"/>
            <a:ext cx="3536238" cy="461665"/>
          </a:xfrm>
          <a:prstGeom prst="rect">
            <a:avLst/>
          </a:prstGeom>
          <a:noFill/>
        </p:spPr>
        <p:txBody>
          <a:bodyPr wrap="square" rtlCol="0">
            <a:spAutoFit/>
          </a:bodyPr>
          <a:lstStyle/>
          <a:p>
            <a:r>
              <a:rPr lang="en-US" sz="2400" dirty="0">
                <a:solidFill>
                  <a:srgbClr val="FF0000"/>
                </a:solidFill>
              </a:rPr>
              <a:t>Is this the best we can do?</a:t>
            </a:r>
          </a:p>
        </p:txBody>
      </p:sp>
    </p:spTree>
    <p:extLst>
      <p:ext uri="{BB962C8B-B14F-4D97-AF65-F5344CB8AC3E}">
        <p14:creationId xmlns:p14="http://schemas.microsoft.com/office/powerpoint/2010/main" val="28341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graph/networks</a:t>
            </a:r>
          </a:p>
        </p:txBody>
      </p:sp>
      <mc:AlternateContent xmlns:mc="http://schemas.openxmlformats.org/markup-compatibility/2006" xmlns:a14="http://schemas.microsoft.com/office/drawing/2010/main">
        <mc:Choice Requires="a14">
          <p:sp>
            <p:nvSpPr>
              <p:cNvPr id="40" name="Content Placeholder 2"/>
              <p:cNvSpPr>
                <a:spLocks noGrp="1"/>
              </p:cNvSpPr>
              <p:nvPr>
                <p:ph sz="quarter" idx="1"/>
              </p:nvPr>
            </p:nvSpPr>
            <p:spPr>
              <a:xfrm>
                <a:off x="405573" y="1614006"/>
                <a:ext cx="8641792" cy="5015394"/>
              </a:xfrm>
            </p:spPr>
            <p:txBody>
              <a:bodyPr>
                <a:noAutofit/>
              </a:bodyPr>
              <a:lstStyle/>
              <a:p>
                <a:pPr marL="0" indent="0">
                  <a:buNone/>
                </a:pPr>
                <a:r>
                  <a:rPr lang="en-US" sz="2400" dirty="0"/>
                  <a:t>Flow network</a:t>
                </a:r>
              </a:p>
              <a:p>
                <a:pPr lvl="1">
                  <a:lnSpc>
                    <a:spcPct val="150000"/>
                  </a:lnSpc>
                </a:pPr>
                <a:r>
                  <a:rPr lang="en-US" sz="2400" dirty="0"/>
                  <a:t>Directed graph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 </m:t>
                    </m:r>
                    <m:r>
                      <a:rPr lang="en-US" sz="2400" i="1" dirty="0" smtClean="0">
                        <a:latin typeface="Cambria Math" panose="02040503050406030204" pitchFamily="18" charset="0"/>
                      </a:rPr>
                      <m:t>𝐸</m:t>
                    </m:r>
                    <m:r>
                      <a:rPr lang="en-US" sz="2400" i="1" dirty="0" smtClean="0">
                        <a:latin typeface="Cambria Math" panose="02040503050406030204" pitchFamily="18" charset="0"/>
                      </a:rPr>
                      <m:t>)</m:t>
                    </m:r>
                  </m:oMath>
                </a14:m>
                <a:endParaRPr lang="en-US" sz="2400" dirty="0"/>
              </a:p>
              <a:p>
                <a:pPr lvl="1">
                  <a:lnSpc>
                    <a:spcPct val="150000"/>
                  </a:lnSpc>
                </a:pPr>
                <a:r>
                  <a:rPr lang="en-US" sz="2400" dirty="0"/>
                  <a:t>Two distinguished vertices:</a:t>
                </a:r>
              </a:p>
              <a:p>
                <a:pPr lvl="2">
                  <a:lnSpc>
                    <a:spcPct val="150000"/>
                  </a:lnSpc>
                </a:pPr>
                <a:r>
                  <a:rPr lang="en-US" sz="2100" dirty="0"/>
                  <a:t>a source </a:t>
                </a:r>
                <a14:m>
                  <m:oMath xmlns:m="http://schemas.openxmlformats.org/officeDocument/2006/math">
                    <m:r>
                      <a:rPr lang="en-US" sz="2100" i="1" dirty="0" smtClean="0">
                        <a:latin typeface="Cambria Math" panose="02040503050406030204" pitchFamily="18" charset="0"/>
                      </a:rPr>
                      <m:t>𝑠</m:t>
                    </m:r>
                  </m:oMath>
                </a14:m>
                <a:r>
                  <a:rPr lang="en-US" sz="2100" dirty="0"/>
                  <a:t> </a:t>
                </a:r>
                <a:r>
                  <a:rPr lang="en-US" altLang="ja-JP" sz="2100" dirty="0">
                    <a:sym typeface="Symbol" charset="0"/>
                  </a:rPr>
                  <a:t> </a:t>
                </a:r>
                <a14:m>
                  <m:oMath xmlns:m="http://schemas.openxmlformats.org/officeDocument/2006/math">
                    <m:r>
                      <a:rPr lang="en-US" altLang="ja-JP" sz="2100" i="1" dirty="0" smtClean="0">
                        <a:latin typeface="Cambria Math" panose="02040503050406030204" pitchFamily="18" charset="0"/>
                        <a:sym typeface="Symbol" charset="0"/>
                      </a:rPr>
                      <m:t>𝑉</m:t>
                    </m:r>
                  </m:oMath>
                </a14:m>
                <a:r>
                  <a:rPr lang="en-US" altLang="ja-JP" sz="2100" dirty="0">
                    <a:sym typeface="Symbol" charset="0"/>
                  </a:rPr>
                  <a:t> with no incoming edges</a:t>
                </a:r>
              </a:p>
              <a:p>
                <a:pPr lvl="2">
                  <a:lnSpc>
                    <a:spcPct val="150000"/>
                  </a:lnSpc>
                </a:pPr>
                <a:r>
                  <a:rPr lang="en-US" altLang="ja-JP" sz="2100" dirty="0">
                    <a:sym typeface="Symbol" charset="0"/>
                  </a:rPr>
                  <a:t>a sink/target </a:t>
                </a:r>
                <a14:m>
                  <m:oMath xmlns:m="http://schemas.openxmlformats.org/officeDocument/2006/math">
                    <m:r>
                      <a:rPr lang="en-US" altLang="ja-JP" sz="2100" i="1" dirty="0" smtClean="0">
                        <a:latin typeface="Cambria Math" panose="02040503050406030204" pitchFamily="18" charset="0"/>
                        <a:sym typeface="Symbol" charset="0"/>
                      </a:rPr>
                      <m:t>𝑡</m:t>
                    </m:r>
                  </m:oMath>
                </a14:m>
                <a:r>
                  <a:rPr lang="en-US" altLang="ja-JP" sz="2100" i="1" dirty="0">
                    <a:sym typeface="Symbol" charset="0"/>
                  </a:rPr>
                  <a:t> </a:t>
                </a:r>
                <a:r>
                  <a:rPr lang="en-US" altLang="ja-JP" sz="2100" dirty="0">
                    <a:sym typeface="Symbol" charset="0"/>
                  </a:rPr>
                  <a:t> </a:t>
                </a:r>
                <a14:m>
                  <m:oMath xmlns:m="http://schemas.openxmlformats.org/officeDocument/2006/math">
                    <m:r>
                      <a:rPr lang="en-US" altLang="ja-JP" sz="2100" i="1" dirty="0" smtClean="0">
                        <a:latin typeface="Cambria Math" panose="02040503050406030204" pitchFamily="18" charset="0"/>
                        <a:sym typeface="Symbol" charset="0"/>
                      </a:rPr>
                      <m:t>𝑉</m:t>
                    </m:r>
                  </m:oMath>
                </a14:m>
                <a:r>
                  <a:rPr lang="en-US" altLang="ja-JP" sz="2100" dirty="0">
                    <a:sym typeface="Symbol" charset="0"/>
                  </a:rPr>
                  <a:t> with no outgoing edges</a:t>
                </a:r>
              </a:p>
              <a:p>
                <a:pPr lvl="1">
                  <a:lnSpc>
                    <a:spcPct val="150000"/>
                  </a:lnSpc>
                </a:pPr>
                <a:r>
                  <a:rPr lang="en-US" altLang="ja-JP" sz="2400" dirty="0">
                    <a:sym typeface="Symbol" charset="0"/>
                  </a:rPr>
                  <a:t>Each edge has a positive “capacity” (generally, assume integers)</a:t>
                </a:r>
              </a:p>
            </p:txBody>
          </p:sp>
        </mc:Choice>
        <mc:Fallback xmlns="">
          <p:sp>
            <p:nvSpPr>
              <p:cNvPr id="40" name="Content Placeholder 2"/>
              <p:cNvSpPr>
                <a:spLocks noGrp="1" noRot="1" noChangeAspect="1" noMove="1" noResize="1" noEditPoints="1" noAdjustHandles="1" noChangeArrowheads="1" noChangeShapeType="1" noTextEdit="1"/>
              </p:cNvSpPr>
              <p:nvPr>
                <p:ph sz="quarter" idx="1"/>
              </p:nvPr>
            </p:nvSpPr>
            <p:spPr>
              <a:xfrm>
                <a:off x="405573" y="1614006"/>
                <a:ext cx="8641792" cy="5015394"/>
              </a:xfrm>
              <a:blipFill>
                <a:blip r:embed="rId3"/>
                <a:stretch>
                  <a:fillRect l="-1129" t="-972" r="-1129"/>
                </a:stretch>
              </a:blipFill>
            </p:spPr>
            <p:txBody>
              <a:bodyPr/>
              <a:lstStyle/>
              <a:p>
                <a:r>
                  <a:rPr lang="en-US">
                    <a:noFill/>
                  </a:rPr>
                  <a:t> </a:t>
                </a:r>
              </a:p>
            </p:txBody>
          </p:sp>
        </mc:Fallback>
      </mc:AlternateContent>
      <p:grpSp>
        <p:nvGrpSpPr>
          <p:cNvPr id="48" name="Group 4">
            <a:extLst>
              <a:ext uri="{FF2B5EF4-FFF2-40B4-BE49-F238E27FC236}">
                <a16:creationId xmlns:a16="http://schemas.microsoft.com/office/drawing/2014/main" id="{95D83257-9172-6BA4-5102-DEEACDC2614E}"/>
              </a:ext>
            </a:extLst>
          </p:cNvPr>
          <p:cNvGrpSpPr>
            <a:grpSpLocks/>
          </p:cNvGrpSpPr>
          <p:nvPr/>
        </p:nvGrpSpPr>
        <p:grpSpPr bwMode="auto">
          <a:xfrm>
            <a:off x="2631885" y="5725745"/>
            <a:ext cx="533400" cy="533400"/>
            <a:chOff x="1824" y="2736"/>
            <a:chExt cx="336" cy="336"/>
          </a:xfrm>
        </p:grpSpPr>
        <p:sp>
          <p:nvSpPr>
            <p:cNvPr id="49" name="Oval 5">
              <a:extLst>
                <a:ext uri="{FF2B5EF4-FFF2-40B4-BE49-F238E27FC236}">
                  <a16:creationId xmlns:a16="http://schemas.microsoft.com/office/drawing/2014/main" id="{D3060F0A-483A-2BCB-19F9-F01FD3F10BB9}"/>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6">
              <a:extLst>
                <a:ext uri="{FF2B5EF4-FFF2-40B4-BE49-F238E27FC236}">
                  <a16:creationId xmlns:a16="http://schemas.microsoft.com/office/drawing/2014/main" id="{955BBC60-34F3-62F9-E652-7051A6CA9FE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51" name="Group 7">
            <a:extLst>
              <a:ext uri="{FF2B5EF4-FFF2-40B4-BE49-F238E27FC236}">
                <a16:creationId xmlns:a16="http://schemas.microsoft.com/office/drawing/2014/main" id="{E149A534-F0FB-7CCE-E756-16C61411436B}"/>
              </a:ext>
            </a:extLst>
          </p:cNvPr>
          <p:cNvGrpSpPr>
            <a:grpSpLocks/>
          </p:cNvGrpSpPr>
          <p:nvPr/>
        </p:nvGrpSpPr>
        <p:grpSpPr bwMode="auto">
          <a:xfrm>
            <a:off x="4207139" y="5037919"/>
            <a:ext cx="533400" cy="533400"/>
            <a:chOff x="1824" y="2736"/>
            <a:chExt cx="336" cy="336"/>
          </a:xfrm>
        </p:grpSpPr>
        <p:sp>
          <p:nvSpPr>
            <p:cNvPr id="52" name="Oval 8">
              <a:extLst>
                <a:ext uri="{FF2B5EF4-FFF2-40B4-BE49-F238E27FC236}">
                  <a16:creationId xmlns:a16="http://schemas.microsoft.com/office/drawing/2014/main" id="{508571BF-A8D4-BA82-11AA-7D495897512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a:extLst>
                <a:ext uri="{FF2B5EF4-FFF2-40B4-BE49-F238E27FC236}">
                  <a16:creationId xmlns:a16="http://schemas.microsoft.com/office/drawing/2014/main" id="{8C6EB4D9-898E-9D67-B3F6-1034E28A853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54" name="Group 7">
            <a:extLst>
              <a:ext uri="{FF2B5EF4-FFF2-40B4-BE49-F238E27FC236}">
                <a16:creationId xmlns:a16="http://schemas.microsoft.com/office/drawing/2014/main" id="{B68360C2-BE62-E187-A6C6-1DC7004836C0}"/>
              </a:ext>
            </a:extLst>
          </p:cNvPr>
          <p:cNvGrpSpPr>
            <a:grpSpLocks/>
          </p:cNvGrpSpPr>
          <p:nvPr/>
        </p:nvGrpSpPr>
        <p:grpSpPr bwMode="auto">
          <a:xfrm>
            <a:off x="4182949" y="6282948"/>
            <a:ext cx="533400" cy="533400"/>
            <a:chOff x="1824" y="2736"/>
            <a:chExt cx="336" cy="336"/>
          </a:xfrm>
        </p:grpSpPr>
        <p:sp>
          <p:nvSpPr>
            <p:cNvPr id="55" name="Oval 8">
              <a:extLst>
                <a:ext uri="{FF2B5EF4-FFF2-40B4-BE49-F238E27FC236}">
                  <a16:creationId xmlns:a16="http://schemas.microsoft.com/office/drawing/2014/main" id="{9D88C197-9170-856B-CCA2-F5ABD259D9D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a:extLst>
                <a:ext uri="{FF2B5EF4-FFF2-40B4-BE49-F238E27FC236}">
                  <a16:creationId xmlns:a16="http://schemas.microsoft.com/office/drawing/2014/main" id="{429C47D4-18F4-D41B-2D3C-7DC5FE3593C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57" name="Group 7">
            <a:extLst>
              <a:ext uri="{FF2B5EF4-FFF2-40B4-BE49-F238E27FC236}">
                <a16:creationId xmlns:a16="http://schemas.microsoft.com/office/drawing/2014/main" id="{46F44F14-074A-1C6A-EE53-DABFCCB387BA}"/>
              </a:ext>
            </a:extLst>
          </p:cNvPr>
          <p:cNvGrpSpPr>
            <a:grpSpLocks/>
          </p:cNvGrpSpPr>
          <p:nvPr/>
        </p:nvGrpSpPr>
        <p:grpSpPr bwMode="auto">
          <a:xfrm>
            <a:off x="5875377" y="5725745"/>
            <a:ext cx="549275" cy="533400"/>
            <a:chOff x="1824" y="2736"/>
            <a:chExt cx="346" cy="336"/>
          </a:xfrm>
        </p:grpSpPr>
        <p:sp>
          <p:nvSpPr>
            <p:cNvPr id="58" name="Oval 8">
              <a:extLst>
                <a:ext uri="{FF2B5EF4-FFF2-40B4-BE49-F238E27FC236}">
                  <a16:creationId xmlns:a16="http://schemas.microsoft.com/office/drawing/2014/main" id="{B55A908B-AB62-C539-8F1E-6FE11985AF30}"/>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9" name="Text Box 9">
              <a:extLst>
                <a:ext uri="{FF2B5EF4-FFF2-40B4-BE49-F238E27FC236}">
                  <a16:creationId xmlns:a16="http://schemas.microsoft.com/office/drawing/2014/main" id="{4F1C24E2-286D-BC17-440E-76BCB29CCE13}"/>
                </a:ext>
              </a:extLst>
            </p:cNvPr>
            <p:cNvSpPr txBox="1">
              <a:spLocks noChangeArrowheads="1"/>
            </p:cNvSpPr>
            <p:nvPr/>
          </p:nvSpPr>
          <p:spPr bwMode="auto">
            <a:xfrm>
              <a:off x="1882" y="2740"/>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60" name="Straight Arrow Connector 59">
            <a:extLst>
              <a:ext uri="{FF2B5EF4-FFF2-40B4-BE49-F238E27FC236}">
                <a16:creationId xmlns:a16="http://schemas.microsoft.com/office/drawing/2014/main" id="{9F8E1484-5B31-A21A-B45B-EA9653D80ED6}"/>
              </a:ext>
            </a:extLst>
          </p:cNvPr>
          <p:cNvCxnSpPr>
            <a:stCxn id="49" idx="7"/>
            <a:endCxn id="52" idx="3"/>
          </p:cNvCxnSpPr>
          <p:nvPr/>
        </p:nvCxnSpPr>
        <p:spPr>
          <a:xfrm flipV="1">
            <a:off x="3087170" y="5493204"/>
            <a:ext cx="1198084" cy="31065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3C727D35-1868-B6E3-8E58-C4585E9FBE9D}"/>
              </a:ext>
            </a:extLst>
          </p:cNvPr>
          <p:cNvCxnSpPr>
            <a:stCxn id="49" idx="5"/>
            <a:endCxn id="55" idx="2"/>
          </p:cNvCxnSpPr>
          <p:nvPr/>
        </p:nvCxnSpPr>
        <p:spPr>
          <a:xfrm>
            <a:off x="3087170" y="6181030"/>
            <a:ext cx="1095779" cy="3686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2F232525-0E0A-8EC2-92DB-578E7C04C240}"/>
              </a:ext>
            </a:extLst>
          </p:cNvPr>
          <p:cNvCxnSpPr>
            <a:stCxn id="55" idx="6"/>
            <a:endCxn id="58" idx="3"/>
          </p:cNvCxnSpPr>
          <p:nvPr/>
        </p:nvCxnSpPr>
        <p:spPr>
          <a:xfrm flipV="1">
            <a:off x="4716349" y="6181030"/>
            <a:ext cx="1237143" cy="3686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5723003C-742F-9222-183A-BB603D957D9B}"/>
              </a:ext>
            </a:extLst>
          </p:cNvPr>
          <p:cNvCxnSpPr>
            <a:stCxn id="52" idx="4"/>
            <a:endCxn id="55" idx="0"/>
          </p:cNvCxnSpPr>
          <p:nvPr/>
        </p:nvCxnSpPr>
        <p:spPr>
          <a:xfrm flipH="1">
            <a:off x="4449649" y="5571319"/>
            <a:ext cx="24190" cy="71162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3F848170-EF70-586F-CFF2-F06BC38BC03B}"/>
              </a:ext>
            </a:extLst>
          </p:cNvPr>
          <p:cNvCxnSpPr>
            <a:stCxn id="52" idx="5"/>
            <a:endCxn id="58" idx="1"/>
          </p:cNvCxnSpPr>
          <p:nvPr/>
        </p:nvCxnSpPr>
        <p:spPr>
          <a:xfrm>
            <a:off x="4662424" y="5493204"/>
            <a:ext cx="1291068" cy="31065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Text Box 31">
            <a:extLst>
              <a:ext uri="{FF2B5EF4-FFF2-40B4-BE49-F238E27FC236}">
                <a16:creationId xmlns:a16="http://schemas.microsoft.com/office/drawing/2014/main" id="{E3347F42-E95E-00C9-EC2A-EEEF4322BF58}"/>
              </a:ext>
            </a:extLst>
          </p:cNvPr>
          <p:cNvSpPr txBox="1">
            <a:spLocks noChangeArrowheads="1"/>
          </p:cNvSpPr>
          <p:nvPr/>
        </p:nvSpPr>
        <p:spPr bwMode="auto">
          <a:xfrm>
            <a:off x="3371555" y="527437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20</a:t>
            </a:r>
            <a:endParaRPr lang="en-US" kern="1200" dirty="0"/>
          </a:p>
        </p:txBody>
      </p:sp>
      <p:sp>
        <p:nvSpPr>
          <p:cNvPr id="66" name="Text Box 31">
            <a:extLst>
              <a:ext uri="{FF2B5EF4-FFF2-40B4-BE49-F238E27FC236}">
                <a16:creationId xmlns:a16="http://schemas.microsoft.com/office/drawing/2014/main" id="{0DFEAA47-3D41-27C2-B227-E4E7F33B25E9}"/>
              </a:ext>
            </a:extLst>
          </p:cNvPr>
          <p:cNvSpPr txBox="1">
            <a:spLocks noChangeArrowheads="1"/>
          </p:cNvSpPr>
          <p:nvPr/>
        </p:nvSpPr>
        <p:spPr bwMode="auto">
          <a:xfrm>
            <a:off x="5152435" y="635616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20</a:t>
            </a:r>
            <a:endParaRPr lang="en-US" kern="1200" dirty="0"/>
          </a:p>
        </p:txBody>
      </p:sp>
      <p:sp>
        <p:nvSpPr>
          <p:cNvPr id="67" name="Text Box 31">
            <a:extLst>
              <a:ext uri="{FF2B5EF4-FFF2-40B4-BE49-F238E27FC236}">
                <a16:creationId xmlns:a16="http://schemas.microsoft.com/office/drawing/2014/main" id="{05DEB183-E0ED-04D3-308D-BEE2F1B7E679}"/>
              </a:ext>
            </a:extLst>
          </p:cNvPr>
          <p:cNvSpPr txBox="1">
            <a:spLocks noChangeArrowheads="1"/>
          </p:cNvSpPr>
          <p:nvPr/>
        </p:nvSpPr>
        <p:spPr bwMode="auto">
          <a:xfrm>
            <a:off x="3230449" y="628294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68" name="Text Box 31">
            <a:extLst>
              <a:ext uri="{FF2B5EF4-FFF2-40B4-BE49-F238E27FC236}">
                <a16:creationId xmlns:a16="http://schemas.microsoft.com/office/drawing/2014/main" id="{59260A42-827C-D240-0809-C0B1F996AF2A}"/>
              </a:ext>
            </a:extLst>
          </p:cNvPr>
          <p:cNvSpPr txBox="1">
            <a:spLocks noChangeArrowheads="1"/>
          </p:cNvSpPr>
          <p:nvPr/>
        </p:nvSpPr>
        <p:spPr bwMode="auto">
          <a:xfrm>
            <a:off x="4980353" y="5242318"/>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69" name="Text Box 31">
            <a:extLst>
              <a:ext uri="{FF2B5EF4-FFF2-40B4-BE49-F238E27FC236}">
                <a16:creationId xmlns:a16="http://schemas.microsoft.com/office/drawing/2014/main" id="{7C06DD75-80D4-77B5-83E1-73646F58F763}"/>
              </a:ext>
            </a:extLst>
          </p:cNvPr>
          <p:cNvSpPr txBox="1">
            <a:spLocks noChangeArrowheads="1"/>
          </p:cNvSpPr>
          <p:nvPr/>
        </p:nvSpPr>
        <p:spPr bwMode="auto">
          <a:xfrm>
            <a:off x="4473839" y="582058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30</a:t>
            </a:r>
            <a:endParaRPr lang="en-US" kern="1200" dirty="0"/>
          </a:p>
        </p:txBody>
      </p:sp>
    </p:spTree>
    <p:extLst>
      <p:ext uri="{BB962C8B-B14F-4D97-AF65-F5344CB8AC3E}">
        <p14:creationId xmlns:p14="http://schemas.microsoft.com/office/powerpoint/2010/main" val="9824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flow</a:t>
            </a:r>
          </a:p>
        </p:txBody>
      </p:sp>
      <p:grpSp>
        <p:nvGrpSpPr>
          <p:cNvPr id="4" name="Group 4"/>
          <p:cNvGrpSpPr>
            <a:grpSpLocks/>
          </p:cNvGrpSpPr>
          <p:nvPr/>
        </p:nvGrpSpPr>
        <p:grpSpPr bwMode="auto">
          <a:xfrm>
            <a:off x="976779" y="4895530"/>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2601169" y="3714430"/>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2601169" y="5293802"/>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7304383" y="4711515"/>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1432064" y="4169715"/>
            <a:ext cx="1247220" cy="8039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1432064" y="5350815"/>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30" idx="2"/>
          </p:cNvCxnSpPr>
          <p:nvPr/>
        </p:nvCxnSpPr>
        <p:spPr>
          <a:xfrm>
            <a:off x="3134569" y="556050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a:off x="2867869"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6"/>
            <a:endCxn id="27" idx="2"/>
          </p:cNvCxnSpPr>
          <p:nvPr/>
        </p:nvCxnSpPr>
        <p:spPr>
          <a:xfrm>
            <a:off x="3134569" y="398113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1297658" y="4169715"/>
            <a:ext cx="8647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22" name="Text Box 31"/>
          <p:cNvSpPr txBox="1">
            <a:spLocks noChangeArrowheads="1"/>
          </p:cNvSpPr>
          <p:nvPr/>
        </p:nvSpPr>
        <p:spPr bwMode="auto">
          <a:xfrm>
            <a:off x="3897416" y="55537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/9</a:t>
            </a:r>
            <a:endParaRPr lang="en-US" kern="1200" dirty="0"/>
          </a:p>
        </p:txBody>
      </p:sp>
      <p:sp>
        <p:nvSpPr>
          <p:cNvPr id="23" name="Text Box 31"/>
          <p:cNvSpPr txBox="1">
            <a:spLocks noChangeArrowheads="1"/>
          </p:cNvSpPr>
          <p:nvPr/>
        </p:nvSpPr>
        <p:spPr bwMode="auto">
          <a:xfrm>
            <a:off x="1606814" y="548904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4</a:t>
            </a:r>
            <a:r>
              <a:rPr lang="en-US" dirty="0"/>
              <a:t>/10</a:t>
            </a:r>
            <a:endParaRPr lang="en-US" kern="1200" dirty="0"/>
          </a:p>
        </p:txBody>
      </p:sp>
      <p:sp>
        <p:nvSpPr>
          <p:cNvPr id="24" name="Text Box 31"/>
          <p:cNvSpPr txBox="1">
            <a:spLocks noChangeArrowheads="1"/>
          </p:cNvSpPr>
          <p:nvPr/>
        </p:nvSpPr>
        <p:spPr bwMode="auto">
          <a:xfrm>
            <a:off x="3731143" y="360061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/4</a:t>
            </a:r>
            <a:endParaRPr lang="en-US" kern="1200" dirty="0"/>
          </a:p>
        </p:txBody>
      </p:sp>
      <p:sp>
        <p:nvSpPr>
          <p:cNvPr id="25" name="Text Box 31"/>
          <p:cNvSpPr txBox="1">
            <a:spLocks noChangeArrowheads="1"/>
          </p:cNvSpPr>
          <p:nvPr/>
        </p:nvSpPr>
        <p:spPr bwMode="auto">
          <a:xfrm>
            <a:off x="2895479" y="457609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6" name="Group 7"/>
          <p:cNvGrpSpPr>
            <a:grpSpLocks/>
          </p:cNvGrpSpPr>
          <p:nvPr/>
        </p:nvGrpSpPr>
        <p:grpSpPr bwMode="auto">
          <a:xfrm>
            <a:off x="5321274" y="3714430"/>
            <a:ext cx="533400" cy="533400"/>
            <a:chOff x="1824" y="2736"/>
            <a:chExt cx="336" cy="336"/>
          </a:xfrm>
        </p:grpSpPr>
        <p:sp>
          <p:nvSpPr>
            <p:cNvPr id="27"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9" name="Group 7"/>
          <p:cNvGrpSpPr>
            <a:grpSpLocks/>
          </p:cNvGrpSpPr>
          <p:nvPr/>
        </p:nvGrpSpPr>
        <p:grpSpPr bwMode="auto">
          <a:xfrm>
            <a:off x="5321274" y="5293802"/>
            <a:ext cx="533400" cy="533400"/>
            <a:chOff x="1824" y="2736"/>
            <a:chExt cx="336" cy="336"/>
          </a:xfrm>
        </p:grpSpPr>
        <p:sp>
          <p:nvSpPr>
            <p:cNvPr id="30"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2" name="Straight Arrow Connector 31"/>
          <p:cNvCxnSpPr>
            <a:stCxn id="27" idx="4"/>
            <a:endCxn id="30" idx="0"/>
          </p:cNvCxnSpPr>
          <p:nvPr/>
        </p:nvCxnSpPr>
        <p:spPr>
          <a:xfrm>
            <a:off x="5587974" y="424783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8" idx="5"/>
            <a:endCxn id="30" idx="1"/>
          </p:cNvCxnSpPr>
          <p:nvPr/>
        </p:nvCxnSpPr>
        <p:spPr>
          <a:xfrm>
            <a:off x="3056454" y="4169715"/>
            <a:ext cx="2342935" cy="12022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6"/>
            <a:endCxn id="14" idx="1"/>
          </p:cNvCxnSpPr>
          <p:nvPr/>
        </p:nvCxnSpPr>
        <p:spPr>
          <a:xfrm>
            <a:off x="5854674" y="3981130"/>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6"/>
            <a:endCxn id="14" idx="2"/>
          </p:cNvCxnSpPr>
          <p:nvPr/>
        </p:nvCxnSpPr>
        <p:spPr>
          <a:xfrm flipV="1">
            <a:off x="5854674" y="4978215"/>
            <a:ext cx="1449709" cy="5822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 Box 31"/>
          <p:cNvSpPr txBox="1">
            <a:spLocks noChangeArrowheads="1"/>
          </p:cNvSpPr>
          <p:nvPr/>
        </p:nvSpPr>
        <p:spPr bwMode="auto">
          <a:xfrm>
            <a:off x="5587974" y="448706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46" name="Text Box 31"/>
          <p:cNvSpPr txBox="1">
            <a:spLocks noChangeArrowheads="1"/>
          </p:cNvSpPr>
          <p:nvPr/>
        </p:nvSpPr>
        <p:spPr bwMode="auto">
          <a:xfrm>
            <a:off x="6515366" y="396732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4</a:t>
            </a:r>
            <a:r>
              <a:rPr lang="en-US" dirty="0"/>
              <a:t>/10</a:t>
            </a:r>
            <a:endParaRPr lang="en-US" kern="1200" dirty="0"/>
          </a:p>
        </p:txBody>
      </p:sp>
      <p:sp>
        <p:nvSpPr>
          <p:cNvPr id="47" name="Text Box 31"/>
          <p:cNvSpPr txBox="1">
            <a:spLocks noChangeArrowheads="1"/>
          </p:cNvSpPr>
          <p:nvPr/>
        </p:nvSpPr>
        <p:spPr bwMode="auto">
          <a:xfrm>
            <a:off x="6507882" y="529380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10</a:t>
            </a:r>
            <a:r>
              <a:rPr lang="en-US" dirty="0"/>
              <a:t>/10</a:t>
            </a:r>
            <a:endParaRPr lang="en-US" kern="1200" dirty="0"/>
          </a:p>
        </p:txBody>
      </p:sp>
      <p:sp>
        <p:nvSpPr>
          <p:cNvPr id="49" name="Text Box 31"/>
          <p:cNvSpPr txBox="1">
            <a:spLocks noChangeArrowheads="1"/>
          </p:cNvSpPr>
          <p:nvPr/>
        </p:nvSpPr>
        <p:spPr bwMode="auto">
          <a:xfrm>
            <a:off x="3897416" y="430370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6</a:t>
            </a:r>
            <a:r>
              <a:rPr lang="en-US" dirty="0"/>
              <a:t>/8</a:t>
            </a:r>
            <a:endParaRPr lang="en-US" kern="1200" dirty="0"/>
          </a:p>
        </p:txBody>
      </p:sp>
      <p:sp>
        <p:nvSpPr>
          <p:cNvPr id="3" name="Content Placeholder 2"/>
          <p:cNvSpPr>
            <a:spLocks noGrp="1"/>
          </p:cNvSpPr>
          <p:nvPr>
            <p:ph sz="quarter" idx="1"/>
          </p:nvPr>
        </p:nvSpPr>
        <p:spPr>
          <a:xfrm>
            <a:off x="612648" y="1600200"/>
            <a:ext cx="8153400" cy="636329"/>
          </a:xfrm>
        </p:spPr>
        <p:txBody>
          <a:bodyPr/>
          <a:lstStyle/>
          <a:p>
            <a:pPr marL="0" indent="0">
              <a:buNone/>
            </a:pPr>
            <a:r>
              <a:rPr lang="en-US" dirty="0">
                <a:solidFill>
                  <a:srgbClr val="FF0000"/>
                </a:solidFill>
              </a:rPr>
              <a:t>What is the minimum capacity cut for this graph?</a:t>
            </a:r>
          </a:p>
        </p:txBody>
      </p:sp>
      <p:cxnSp>
        <p:nvCxnSpPr>
          <p:cNvPr id="44" name="Straight Connector 43"/>
          <p:cNvCxnSpPr/>
          <p:nvPr/>
        </p:nvCxnSpPr>
        <p:spPr>
          <a:xfrm flipH="1" flipV="1">
            <a:off x="4294454" y="3416606"/>
            <a:ext cx="2608891" cy="2410596"/>
          </a:xfrm>
          <a:prstGeom prst="line">
            <a:avLst/>
          </a:prstGeom>
          <a:ln w="381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427866" y="2613590"/>
            <a:ext cx="4310700" cy="523220"/>
          </a:xfrm>
          <a:prstGeom prst="rect">
            <a:avLst/>
          </a:prstGeom>
          <a:noFill/>
        </p:spPr>
        <p:txBody>
          <a:bodyPr wrap="square" rtlCol="0">
            <a:spAutoFit/>
          </a:bodyPr>
          <a:lstStyle/>
          <a:p>
            <a:r>
              <a:rPr lang="en-US" sz="2800" dirty="0">
                <a:solidFill>
                  <a:srgbClr val="0000FF"/>
                </a:solidFill>
              </a:rPr>
              <a:t>Capacity = 10 + 4</a:t>
            </a:r>
          </a:p>
        </p:txBody>
      </p:sp>
      <p:sp>
        <p:nvSpPr>
          <p:cNvPr id="50" name="TextBox 49"/>
          <p:cNvSpPr txBox="1"/>
          <p:nvPr/>
        </p:nvSpPr>
        <p:spPr>
          <a:xfrm>
            <a:off x="1510179" y="6155144"/>
            <a:ext cx="6912430" cy="461665"/>
          </a:xfrm>
          <a:prstGeom prst="rect">
            <a:avLst/>
          </a:prstGeom>
          <a:noFill/>
        </p:spPr>
        <p:txBody>
          <a:bodyPr wrap="square" rtlCol="0">
            <a:spAutoFit/>
          </a:bodyPr>
          <a:lstStyle/>
          <a:p>
            <a:r>
              <a:rPr lang="en-US" sz="2400" dirty="0">
                <a:solidFill>
                  <a:srgbClr val="0000FF"/>
                </a:solidFill>
              </a:rPr>
              <a:t>flow = minimum capacity, so we can do no better</a:t>
            </a:r>
          </a:p>
        </p:txBody>
      </p:sp>
    </p:spTree>
    <p:extLst>
      <p:ext uri="{BB962C8B-B14F-4D97-AF65-F5344CB8AC3E}">
        <p14:creationId xmlns:p14="http://schemas.microsoft.com/office/powerpoint/2010/main" val="38914715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CCB00-EB70-730F-4225-0038ADD2C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08EBA-247D-69BD-C86A-8A7F7E41D944}"/>
              </a:ext>
            </a:extLst>
          </p:cNvPr>
          <p:cNvSpPr>
            <a:spLocks noGrp="1"/>
          </p:cNvSpPr>
          <p:nvPr>
            <p:ph type="title"/>
          </p:nvPr>
        </p:nvSpPr>
        <p:spPr/>
        <p:txBody>
          <a:bodyPr/>
          <a:lstStyle/>
          <a:p>
            <a:r>
              <a:rPr lang="en-US" dirty="0"/>
              <a:t>Check in</a:t>
            </a:r>
          </a:p>
        </p:txBody>
      </p:sp>
      <p:grpSp>
        <p:nvGrpSpPr>
          <p:cNvPr id="40" name="Group 4">
            <a:extLst>
              <a:ext uri="{FF2B5EF4-FFF2-40B4-BE49-F238E27FC236}">
                <a16:creationId xmlns:a16="http://schemas.microsoft.com/office/drawing/2014/main" id="{13B61B6E-4CF1-BAAE-A2EB-C08620FF6D01}"/>
              </a:ext>
            </a:extLst>
          </p:cNvPr>
          <p:cNvGrpSpPr>
            <a:grpSpLocks/>
          </p:cNvGrpSpPr>
          <p:nvPr/>
        </p:nvGrpSpPr>
        <p:grpSpPr bwMode="auto">
          <a:xfrm>
            <a:off x="1445602" y="5527370"/>
            <a:ext cx="533400" cy="533400"/>
            <a:chOff x="1824" y="2736"/>
            <a:chExt cx="336" cy="336"/>
          </a:xfrm>
        </p:grpSpPr>
        <p:sp>
          <p:nvSpPr>
            <p:cNvPr id="41" name="Oval 5">
              <a:extLst>
                <a:ext uri="{FF2B5EF4-FFF2-40B4-BE49-F238E27FC236}">
                  <a16:creationId xmlns:a16="http://schemas.microsoft.com/office/drawing/2014/main" id="{731EE4CF-D78B-1614-745C-8AFA9D5DF9B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2" name="Text Box 6">
              <a:extLst>
                <a:ext uri="{FF2B5EF4-FFF2-40B4-BE49-F238E27FC236}">
                  <a16:creationId xmlns:a16="http://schemas.microsoft.com/office/drawing/2014/main" id="{AC624306-ED06-8A99-BBFD-3CABCE24BC0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3" name="Group 7">
            <a:extLst>
              <a:ext uri="{FF2B5EF4-FFF2-40B4-BE49-F238E27FC236}">
                <a16:creationId xmlns:a16="http://schemas.microsoft.com/office/drawing/2014/main" id="{8EFBFFE6-082B-839F-28E3-5959F99E7714}"/>
              </a:ext>
            </a:extLst>
          </p:cNvPr>
          <p:cNvGrpSpPr>
            <a:grpSpLocks/>
          </p:cNvGrpSpPr>
          <p:nvPr/>
        </p:nvGrpSpPr>
        <p:grpSpPr bwMode="auto">
          <a:xfrm>
            <a:off x="3069992" y="4612970"/>
            <a:ext cx="533400" cy="533400"/>
            <a:chOff x="1824" y="2736"/>
            <a:chExt cx="336" cy="336"/>
          </a:xfrm>
        </p:grpSpPr>
        <p:sp>
          <p:nvSpPr>
            <p:cNvPr id="44" name="Oval 8">
              <a:extLst>
                <a:ext uri="{FF2B5EF4-FFF2-40B4-BE49-F238E27FC236}">
                  <a16:creationId xmlns:a16="http://schemas.microsoft.com/office/drawing/2014/main" id="{220D2D07-2587-3783-0163-6CA55416E879}"/>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5" name="Text Box 9">
              <a:extLst>
                <a:ext uri="{FF2B5EF4-FFF2-40B4-BE49-F238E27FC236}">
                  <a16:creationId xmlns:a16="http://schemas.microsoft.com/office/drawing/2014/main" id="{F7993197-4160-1198-C8B4-7480DC1E166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46" name="Group 45">
            <a:extLst>
              <a:ext uri="{FF2B5EF4-FFF2-40B4-BE49-F238E27FC236}">
                <a16:creationId xmlns:a16="http://schemas.microsoft.com/office/drawing/2014/main" id="{DB6DDA22-2E9E-C5E9-16F3-4A2D206EC06E}"/>
              </a:ext>
            </a:extLst>
          </p:cNvPr>
          <p:cNvGrpSpPr>
            <a:grpSpLocks/>
          </p:cNvGrpSpPr>
          <p:nvPr/>
        </p:nvGrpSpPr>
        <p:grpSpPr bwMode="auto">
          <a:xfrm>
            <a:off x="3069992" y="6192342"/>
            <a:ext cx="533400" cy="533400"/>
            <a:chOff x="1824" y="2736"/>
            <a:chExt cx="336" cy="336"/>
          </a:xfrm>
        </p:grpSpPr>
        <p:sp>
          <p:nvSpPr>
            <p:cNvPr id="47" name="Oval 46">
              <a:extLst>
                <a:ext uri="{FF2B5EF4-FFF2-40B4-BE49-F238E27FC236}">
                  <a16:creationId xmlns:a16="http://schemas.microsoft.com/office/drawing/2014/main" id="{8148B935-52A4-D711-5FF0-B7E36FE251C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 name="Text Box 9">
              <a:extLst>
                <a:ext uri="{FF2B5EF4-FFF2-40B4-BE49-F238E27FC236}">
                  <a16:creationId xmlns:a16="http://schemas.microsoft.com/office/drawing/2014/main" id="{450266AE-4321-F2DD-506D-B637713BBE0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49" name="Group 7">
            <a:extLst>
              <a:ext uri="{FF2B5EF4-FFF2-40B4-BE49-F238E27FC236}">
                <a16:creationId xmlns:a16="http://schemas.microsoft.com/office/drawing/2014/main" id="{8961B3DD-CD47-A9F5-7A09-607F7E1CCED3}"/>
              </a:ext>
            </a:extLst>
          </p:cNvPr>
          <p:cNvGrpSpPr>
            <a:grpSpLocks/>
          </p:cNvGrpSpPr>
          <p:nvPr/>
        </p:nvGrpSpPr>
        <p:grpSpPr bwMode="auto">
          <a:xfrm>
            <a:off x="7724686" y="5434968"/>
            <a:ext cx="533400" cy="533400"/>
            <a:chOff x="1824" y="2736"/>
            <a:chExt cx="336" cy="336"/>
          </a:xfrm>
        </p:grpSpPr>
        <p:sp>
          <p:nvSpPr>
            <p:cNvPr id="50" name="Oval 8">
              <a:extLst>
                <a:ext uri="{FF2B5EF4-FFF2-40B4-BE49-F238E27FC236}">
                  <a16:creationId xmlns:a16="http://schemas.microsoft.com/office/drawing/2014/main" id="{00309B9E-EC25-BC72-3BE5-415C596B0EA3}"/>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 name="Text Box 9">
              <a:extLst>
                <a:ext uri="{FF2B5EF4-FFF2-40B4-BE49-F238E27FC236}">
                  <a16:creationId xmlns:a16="http://schemas.microsoft.com/office/drawing/2014/main" id="{0C921958-B43F-471B-AB15-0B4B4062E34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2" name="Straight Arrow Connector 51">
            <a:extLst>
              <a:ext uri="{FF2B5EF4-FFF2-40B4-BE49-F238E27FC236}">
                <a16:creationId xmlns:a16="http://schemas.microsoft.com/office/drawing/2014/main" id="{6594C4A4-9B3A-A2DD-F7FA-93802B5EEA18}"/>
              </a:ext>
            </a:extLst>
          </p:cNvPr>
          <p:cNvCxnSpPr>
            <a:cxnSpLocks/>
            <a:stCxn id="41" idx="7"/>
            <a:endCxn id="44" idx="2"/>
          </p:cNvCxnSpPr>
          <p:nvPr/>
        </p:nvCxnSpPr>
        <p:spPr>
          <a:xfrm flipV="1">
            <a:off x="1900887" y="4879670"/>
            <a:ext cx="1169105" cy="72581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D2A2BDB8-46A0-A968-B7A3-AFA4F7541F43}"/>
              </a:ext>
            </a:extLst>
          </p:cNvPr>
          <p:cNvCxnSpPr>
            <a:stCxn id="41" idx="5"/>
            <a:endCxn id="47" idx="2"/>
          </p:cNvCxnSpPr>
          <p:nvPr/>
        </p:nvCxnSpPr>
        <p:spPr>
          <a:xfrm>
            <a:off x="1900887" y="5982655"/>
            <a:ext cx="1169105" cy="4763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9442C4BD-A891-02FB-2DD5-9BA66763C83D}"/>
              </a:ext>
            </a:extLst>
          </p:cNvPr>
          <p:cNvCxnSpPr>
            <a:stCxn id="47" idx="6"/>
            <a:endCxn id="66" idx="2"/>
          </p:cNvCxnSpPr>
          <p:nvPr/>
        </p:nvCxnSpPr>
        <p:spPr>
          <a:xfrm>
            <a:off x="3603392" y="6459042"/>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75FE8F29-49A3-BC27-E0E2-C1F4459E2B68}"/>
              </a:ext>
            </a:extLst>
          </p:cNvPr>
          <p:cNvCxnSpPr>
            <a:cxnSpLocks/>
          </p:cNvCxnSpPr>
          <p:nvPr/>
        </p:nvCxnSpPr>
        <p:spPr>
          <a:xfrm flipH="1" flipV="1">
            <a:off x="3314706" y="5184550"/>
            <a:ext cx="38100" cy="99009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8D6979E-35C0-5B58-CE0B-EC777EC04F93}"/>
              </a:ext>
            </a:extLst>
          </p:cNvPr>
          <p:cNvCxnSpPr>
            <a:stCxn id="44" idx="6"/>
            <a:endCxn id="63" idx="2"/>
          </p:cNvCxnSpPr>
          <p:nvPr/>
        </p:nvCxnSpPr>
        <p:spPr>
          <a:xfrm>
            <a:off x="3603392" y="487967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Text Box 31">
            <a:extLst>
              <a:ext uri="{FF2B5EF4-FFF2-40B4-BE49-F238E27FC236}">
                <a16:creationId xmlns:a16="http://schemas.microsoft.com/office/drawing/2014/main" id="{712422C8-AFB1-7B1F-6716-B39A3E66E5FA}"/>
              </a:ext>
            </a:extLst>
          </p:cNvPr>
          <p:cNvSpPr txBox="1">
            <a:spLocks noChangeArrowheads="1"/>
          </p:cNvSpPr>
          <p:nvPr/>
        </p:nvSpPr>
        <p:spPr bwMode="auto">
          <a:xfrm>
            <a:off x="1911861" y="4841570"/>
            <a:ext cx="8544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3</a:t>
            </a:r>
            <a:endParaRPr lang="en-US" kern="1200" dirty="0"/>
          </a:p>
        </p:txBody>
      </p:sp>
      <p:sp>
        <p:nvSpPr>
          <p:cNvPr id="58" name="Text Box 31">
            <a:extLst>
              <a:ext uri="{FF2B5EF4-FFF2-40B4-BE49-F238E27FC236}">
                <a16:creationId xmlns:a16="http://schemas.microsoft.com/office/drawing/2014/main" id="{308A57CF-0991-32C9-8B3B-16F67D7F64E0}"/>
              </a:ext>
            </a:extLst>
          </p:cNvPr>
          <p:cNvSpPr txBox="1">
            <a:spLocks noChangeArrowheads="1"/>
          </p:cNvSpPr>
          <p:nvPr/>
        </p:nvSpPr>
        <p:spPr bwMode="auto">
          <a:xfrm>
            <a:off x="4366239" y="6452269"/>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2/</a:t>
            </a:r>
            <a:r>
              <a:rPr lang="en-US" dirty="0"/>
              <a:t>3</a:t>
            </a:r>
            <a:endParaRPr lang="en-US" kern="1200" dirty="0"/>
          </a:p>
        </p:txBody>
      </p:sp>
      <p:sp>
        <p:nvSpPr>
          <p:cNvPr id="59" name="Text Box 31">
            <a:extLst>
              <a:ext uri="{FF2B5EF4-FFF2-40B4-BE49-F238E27FC236}">
                <a16:creationId xmlns:a16="http://schemas.microsoft.com/office/drawing/2014/main" id="{37E59D68-25F5-1E0E-21F9-19DA14B429B6}"/>
              </a:ext>
            </a:extLst>
          </p:cNvPr>
          <p:cNvSpPr txBox="1">
            <a:spLocks noChangeArrowheads="1"/>
          </p:cNvSpPr>
          <p:nvPr/>
        </p:nvSpPr>
        <p:spPr bwMode="auto">
          <a:xfrm>
            <a:off x="2182213" y="6260063"/>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2/</a:t>
            </a:r>
            <a:r>
              <a:rPr lang="en-US" dirty="0"/>
              <a:t>2</a:t>
            </a:r>
            <a:endParaRPr lang="en-US" kern="1200" dirty="0"/>
          </a:p>
        </p:txBody>
      </p:sp>
      <p:sp>
        <p:nvSpPr>
          <p:cNvPr id="60" name="Text Box 31">
            <a:extLst>
              <a:ext uri="{FF2B5EF4-FFF2-40B4-BE49-F238E27FC236}">
                <a16:creationId xmlns:a16="http://schemas.microsoft.com/office/drawing/2014/main" id="{E49E64FD-0F98-1620-5EAC-085E4CC5A119}"/>
              </a:ext>
            </a:extLst>
          </p:cNvPr>
          <p:cNvSpPr txBox="1">
            <a:spLocks noChangeArrowheads="1"/>
          </p:cNvSpPr>
          <p:nvPr/>
        </p:nvSpPr>
        <p:spPr bwMode="auto">
          <a:xfrm>
            <a:off x="4199966" y="4499151"/>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61" name="Text Box 31">
            <a:extLst>
              <a:ext uri="{FF2B5EF4-FFF2-40B4-BE49-F238E27FC236}">
                <a16:creationId xmlns:a16="http://schemas.microsoft.com/office/drawing/2014/main" id="{7BA2F00A-1E60-2E62-EA9F-948B5A766232}"/>
              </a:ext>
            </a:extLst>
          </p:cNvPr>
          <p:cNvSpPr txBox="1">
            <a:spLocks noChangeArrowheads="1"/>
          </p:cNvSpPr>
          <p:nvPr/>
        </p:nvSpPr>
        <p:spPr bwMode="auto">
          <a:xfrm>
            <a:off x="3355742" y="5450926"/>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3</a:t>
            </a:r>
            <a:endParaRPr lang="en-US" kern="1200" dirty="0"/>
          </a:p>
        </p:txBody>
      </p:sp>
      <p:grpSp>
        <p:nvGrpSpPr>
          <p:cNvPr id="62" name="Group 7">
            <a:extLst>
              <a:ext uri="{FF2B5EF4-FFF2-40B4-BE49-F238E27FC236}">
                <a16:creationId xmlns:a16="http://schemas.microsoft.com/office/drawing/2014/main" id="{38974FCA-BC1D-14E1-7698-72E9AE44CF7A}"/>
              </a:ext>
            </a:extLst>
          </p:cNvPr>
          <p:cNvGrpSpPr>
            <a:grpSpLocks/>
          </p:cNvGrpSpPr>
          <p:nvPr/>
        </p:nvGrpSpPr>
        <p:grpSpPr bwMode="auto">
          <a:xfrm>
            <a:off x="5790097" y="4612970"/>
            <a:ext cx="533400" cy="533400"/>
            <a:chOff x="1824" y="2736"/>
            <a:chExt cx="336" cy="336"/>
          </a:xfrm>
        </p:grpSpPr>
        <p:sp>
          <p:nvSpPr>
            <p:cNvPr id="63" name="Oval 8">
              <a:extLst>
                <a:ext uri="{FF2B5EF4-FFF2-40B4-BE49-F238E27FC236}">
                  <a16:creationId xmlns:a16="http://schemas.microsoft.com/office/drawing/2014/main" id="{6EA91EF0-FC43-E8FC-8272-CD373E205645}"/>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 name="Text Box 9">
              <a:extLst>
                <a:ext uri="{FF2B5EF4-FFF2-40B4-BE49-F238E27FC236}">
                  <a16:creationId xmlns:a16="http://schemas.microsoft.com/office/drawing/2014/main" id="{908FC2B7-BA22-8BDB-C176-4298876AB09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65" name="Group 7">
            <a:extLst>
              <a:ext uri="{FF2B5EF4-FFF2-40B4-BE49-F238E27FC236}">
                <a16:creationId xmlns:a16="http://schemas.microsoft.com/office/drawing/2014/main" id="{32518FAB-4DC5-19C9-5583-173A7D913342}"/>
              </a:ext>
            </a:extLst>
          </p:cNvPr>
          <p:cNvGrpSpPr>
            <a:grpSpLocks/>
          </p:cNvGrpSpPr>
          <p:nvPr/>
        </p:nvGrpSpPr>
        <p:grpSpPr bwMode="auto">
          <a:xfrm>
            <a:off x="5790097" y="6192342"/>
            <a:ext cx="533400" cy="533400"/>
            <a:chOff x="1824" y="2736"/>
            <a:chExt cx="336" cy="336"/>
          </a:xfrm>
        </p:grpSpPr>
        <p:sp>
          <p:nvSpPr>
            <p:cNvPr id="66" name="Oval 8">
              <a:extLst>
                <a:ext uri="{FF2B5EF4-FFF2-40B4-BE49-F238E27FC236}">
                  <a16:creationId xmlns:a16="http://schemas.microsoft.com/office/drawing/2014/main" id="{8384ECB1-0E43-8A14-3CD7-3FE3067AD0DA}"/>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 name="Text Box 9">
              <a:extLst>
                <a:ext uri="{FF2B5EF4-FFF2-40B4-BE49-F238E27FC236}">
                  <a16:creationId xmlns:a16="http://schemas.microsoft.com/office/drawing/2014/main" id="{516480D5-262E-E740-A0A2-B2E34297D57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68" name="Straight Arrow Connector 67">
            <a:extLst>
              <a:ext uri="{FF2B5EF4-FFF2-40B4-BE49-F238E27FC236}">
                <a16:creationId xmlns:a16="http://schemas.microsoft.com/office/drawing/2014/main" id="{7D54ADDE-40FF-4BD4-394E-34B52533CD7F}"/>
              </a:ext>
            </a:extLst>
          </p:cNvPr>
          <p:cNvCxnSpPr>
            <a:stCxn id="63" idx="4"/>
            <a:endCxn id="66" idx="0"/>
          </p:cNvCxnSpPr>
          <p:nvPr/>
        </p:nvCxnSpPr>
        <p:spPr>
          <a:xfrm>
            <a:off x="6056797" y="5146370"/>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A6C558BA-8054-568C-292F-7FA4C3975657}"/>
              </a:ext>
            </a:extLst>
          </p:cNvPr>
          <p:cNvCxnSpPr>
            <a:cxnSpLocks/>
            <a:stCxn id="63" idx="3"/>
          </p:cNvCxnSpPr>
          <p:nvPr/>
        </p:nvCxnSpPr>
        <p:spPr>
          <a:xfrm flipH="1">
            <a:off x="3603392" y="5068255"/>
            <a:ext cx="2264820" cy="127854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EFF41FFB-8BF8-4F87-16C5-A9852C1C05E8}"/>
              </a:ext>
            </a:extLst>
          </p:cNvPr>
          <p:cNvCxnSpPr>
            <a:stCxn id="63" idx="6"/>
            <a:endCxn id="50" idx="1"/>
          </p:cNvCxnSpPr>
          <p:nvPr/>
        </p:nvCxnSpPr>
        <p:spPr>
          <a:xfrm>
            <a:off x="6323497" y="4879670"/>
            <a:ext cx="1479304" cy="63341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BB50FE3B-8660-4C2B-D316-05560D14713B}"/>
              </a:ext>
            </a:extLst>
          </p:cNvPr>
          <p:cNvCxnSpPr>
            <a:cxnSpLocks/>
            <a:stCxn id="66" idx="6"/>
            <a:endCxn id="50" idx="3"/>
          </p:cNvCxnSpPr>
          <p:nvPr/>
        </p:nvCxnSpPr>
        <p:spPr>
          <a:xfrm flipV="1">
            <a:off x="6323497" y="5890253"/>
            <a:ext cx="1479304" cy="56878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 Box 31">
            <a:extLst>
              <a:ext uri="{FF2B5EF4-FFF2-40B4-BE49-F238E27FC236}">
                <a16:creationId xmlns:a16="http://schemas.microsoft.com/office/drawing/2014/main" id="{E8C70830-773C-17ED-E996-906E0300BA10}"/>
              </a:ext>
            </a:extLst>
          </p:cNvPr>
          <p:cNvSpPr txBox="1">
            <a:spLocks noChangeArrowheads="1"/>
          </p:cNvSpPr>
          <p:nvPr/>
        </p:nvSpPr>
        <p:spPr bwMode="auto">
          <a:xfrm>
            <a:off x="6056797" y="538560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3</a:t>
            </a:r>
            <a:endParaRPr lang="en-US" kern="1200" dirty="0"/>
          </a:p>
        </p:txBody>
      </p:sp>
      <p:sp>
        <p:nvSpPr>
          <p:cNvPr id="73" name="Text Box 31">
            <a:extLst>
              <a:ext uri="{FF2B5EF4-FFF2-40B4-BE49-F238E27FC236}">
                <a16:creationId xmlns:a16="http://schemas.microsoft.com/office/drawing/2014/main" id="{BEB82CF7-A68F-111B-1140-D933B16F84AB}"/>
              </a:ext>
            </a:extLst>
          </p:cNvPr>
          <p:cNvSpPr txBox="1">
            <a:spLocks noChangeArrowheads="1"/>
          </p:cNvSpPr>
          <p:nvPr/>
        </p:nvSpPr>
        <p:spPr bwMode="auto">
          <a:xfrm>
            <a:off x="6984189" y="486586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3</a:t>
            </a:r>
            <a:endParaRPr lang="en-US" kern="1200" dirty="0"/>
          </a:p>
        </p:txBody>
      </p:sp>
      <p:sp>
        <p:nvSpPr>
          <p:cNvPr id="74" name="Text Box 31">
            <a:extLst>
              <a:ext uri="{FF2B5EF4-FFF2-40B4-BE49-F238E27FC236}">
                <a16:creationId xmlns:a16="http://schemas.microsoft.com/office/drawing/2014/main" id="{F5BF3BFE-2FD9-3DDD-8104-2DAE7C21D27F}"/>
              </a:ext>
            </a:extLst>
          </p:cNvPr>
          <p:cNvSpPr txBox="1">
            <a:spLocks noChangeArrowheads="1"/>
          </p:cNvSpPr>
          <p:nvPr/>
        </p:nvSpPr>
        <p:spPr bwMode="auto">
          <a:xfrm>
            <a:off x="6976705" y="6192342"/>
            <a:ext cx="8671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75" name="Text Box 31">
            <a:extLst>
              <a:ext uri="{FF2B5EF4-FFF2-40B4-BE49-F238E27FC236}">
                <a16:creationId xmlns:a16="http://schemas.microsoft.com/office/drawing/2014/main" id="{B28174CD-7DE8-86BF-3850-AFA15EACA665}"/>
              </a:ext>
            </a:extLst>
          </p:cNvPr>
          <p:cNvSpPr txBox="1">
            <a:spLocks noChangeArrowheads="1"/>
          </p:cNvSpPr>
          <p:nvPr/>
        </p:nvSpPr>
        <p:spPr bwMode="auto">
          <a:xfrm>
            <a:off x="4366239" y="5202245"/>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0/</a:t>
            </a:r>
            <a:r>
              <a:rPr lang="en-US" dirty="0"/>
              <a:t>1</a:t>
            </a:r>
            <a:endParaRPr lang="en-US" kern="1200" dirty="0"/>
          </a:p>
        </p:txBody>
      </p:sp>
      <p:sp>
        <p:nvSpPr>
          <p:cNvPr id="90" name="Rectangle 3">
            <a:extLst>
              <a:ext uri="{FF2B5EF4-FFF2-40B4-BE49-F238E27FC236}">
                <a16:creationId xmlns:a16="http://schemas.microsoft.com/office/drawing/2014/main" id="{2AE84BC9-7739-87EF-8890-F8B1711F7F73}"/>
              </a:ext>
            </a:extLst>
          </p:cNvPr>
          <p:cNvSpPr txBox="1">
            <a:spLocks noChangeArrowheads="1"/>
          </p:cNvSpPr>
          <p:nvPr/>
        </p:nvSpPr>
        <p:spPr>
          <a:xfrm>
            <a:off x="372731" y="1600200"/>
            <a:ext cx="8393317"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Font typeface="Wingdings"/>
              <a:buNone/>
            </a:pPr>
            <a:r>
              <a:rPr lang="en-US" sz="2800" dirty="0"/>
              <a:t>The </a:t>
            </a:r>
            <a:r>
              <a:rPr lang="en-US" sz="2800" dirty="0">
                <a:solidFill>
                  <a:srgbClr val="00B050"/>
                </a:solidFill>
              </a:rPr>
              <a:t>current flow </a:t>
            </a:r>
            <a:r>
              <a:rPr lang="en-US" sz="2800" dirty="0"/>
              <a:t>in this network is 4.</a:t>
            </a:r>
          </a:p>
          <a:p>
            <a:pPr marL="0" indent="0" defTabSz="914400">
              <a:buFont typeface="Wingdings"/>
              <a:buNone/>
            </a:pPr>
            <a:endParaRPr lang="en-US" sz="2400" dirty="0"/>
          </a:p>
          <a:p>
            <a:pPr defTabSz="914400">
              <a:buFontTx/>
              <a:buChar char="-"/>
            </a:pPr>
            <a:r>
              <a:rPr lang="en-US" sz="2800" dirty="0"/>
              <a:t>Can you find a cut with </a:t>
            </a:r>
            <a:r>
              <a:rPr lang="en-US" sz="2800" dirty="0">
                <a:solidFill>
                  <a:srgbClr val="1600FF"/>
                </a:solidFill>
              </a:rPr>
              <a:t>net flow </a:t>
            </a:r>
            <a:r>
              <a:rPr lang="en-US" sz="2800" dirty="0"/>
              <a:t>equal to 4?</a:t>
            </a:r>
          </a:p>
          <a:p>
            <a:pPr defTabSz="914400">
              <a:buFontTx/>
              <a:buChar char="-"/>
            </a:pPr>
            <a:endParaRPr lang="en-US" sz="2800" dirty="0"/>
          </a:p>
          <a:p>
            <a:pPr defTabSz="914400">
              <a:buFontTx/>
              <a:buChar char="-"/>
            </a:pPr>
            <a:r>
              <a:rPr lang="en-US" sz="2800" dirty="0"/>
              <a:t>Can you find a cut with </a:t>
            </a:r>
            <a:r>
              <a:rPr lang="en-US" sz="2800" dirty="0">
                <a:solidFill>
                  <a:srgbClr val="FF0000"/>
                </a:solidFill>
              </a:rPr>
              <a:t>capacity</a:t>
            </a:r>
            <a:r>
              <a:rPr lang="en-US" sz="2800" dirty="0"/>
              <a:t> equal to 4?</a:t>
            </a:r>
          </a:p>
        </p:txBody>
      </p:sp>
      <p:sp>
        <p:nvSpPr>
          <p:cNvPr id="3" name="Oval 2">
            <a:extLst>
              <a:ext uri="{FF2B5EF4-FFF2-40B4-BE49-F238E27FC236}">
                <a16:creationId xmlns:a16="http://schemas.microsoft.com/office/drawing/2014/main" id="{ACADD938-15DD-B928-6A8C-1FE3002266B4}"/>
              </a:ext>
            </a:extLst>
          </p:cNvPr>
          <p:cNvSpPr/>
          <p:nvPr/>
        </p:nvSpPr>
        <p:spPr>
          <a:xfrm rot="3967335">
            <a:off x="1527986" y="3807611"/>
            <a:ext cx="1890006" cy="31125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31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D2B32-E1BD-03E9-6B2C-DE551ECD7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AE280-660E-7211-EE3A-078B80992484}"/>
              </a:ext>
            </a:extLst>
          </p:cNvPr>
          <p:cNvSpPr>
            <a:spLocks noGrp="1"/>
          </p:cNvSpPr>
          <p:nvPr>
            <p:ph type="title"/>
          </p:nvPr>
        </p:nvSpPr>
        <p:spPr/>
        <p:txBody>
          <a:bodyPr/>
          <a:lstStyle/>
          <a:p>
            <a:r>
              <a:rPr lang="en-US" dirty="0"/>
              <a:t>Ford-Fulkerson: is it correct?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739A680A-7E3D-175B-1DA6-B2819C3A3E65}"/>
                  </a:ext>
                </a:extLst>
              </p:cNvPr>
              <p:cNvSpPr>
                <a:spLocks noGrp="1"/>
              </p:cNvSpPr>
              <p:nvPr>
                <p:ph sz="quarter" idx="1"/>
              </p:nvPr>
            </p:nvSpPr>
            <p:spPr>
              <a:xfrm>
                <a:off x="612648" y="1600200"/>
                <a:ext cx="8153400" cy="5108608"/>
              </a:xfrm>
            </p:spPr>
            <p:txBody>
              <a:bodyPr>
                <a:normAutofit fontScale="92500" lnSpcReduction="20000"/>
              </a:bodyPr>
              <a:lstStyle/>
              <a:p>
                <a:pPr marL="0" indent="0">
                  <a:buNone/>
                </a:pPr>
                <a:r>
                  <a:rPr lang="en-US" dirty="0"/>
                  <a:t>When the algorithm terminates, is it a </a:t>
                </a:r>
                <a:r>
                  <a:rPr lang="en-US" dirty="0">
                    <a:solidFill>
                      <a:srgbClr val="00B050"/>
                    </a:solidFill>
                  </a:rPr>
                  <a:t>maximum flow</a:t>
                </a:r>
                <a:r>
                  <a:rPr lang="en-US" dirty="0"/>
                  <a:t>?</a:t>
                </a:r>
              </a:p>
              <a:p>
                <a:pPr marL="0" indent="0">
                  <a:buNone/>
                </a:pPr>
                <a:endParaRPr lang="en-US" dirty="0">
                  <a:solidFill>
                    <a:srgbClr val="FF0000"/>
                  </a:solidFill>
                </a:endParaRPr>
              </a:p>
              <a:p>
                <a:pPr marL="0" indent="0">
                  <a:buNone/>
                </a:pP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Termination condition: </a:t>
                </a:r>
              </a:p>
              <a:p>
                <a:pPr marL="0" indent="0">
                  <a:buNone/>
                </a:pPr>
                <a:r>
                  <a:rPr lang="en-US" dirty="0"/>
                  <a:t>	- N</a:t>
                </a:r>
                <a:r>
                  <a:rPr lang="en-US" dirty="0">
                    <a:solidFill>
                      <a:schemeClr val="tx1"/>
                    </a:solidFill>
                  </a:rPr>
                  <a:t>o </a:t>
                </a:r>
                <a:r>
                  <a:rPr lang="en-US" dirty="0" err="1">
                    <a:solidFill>
                      <a:schemeClr val="tx1"/>
                    </a:solidFill>
                  </a:rPr>
                  <a:t>s,t</a:t>
                </a:r>
                <a:r>
                  <a:rPr lang="en-US" dirty="0"/>
                  <a:t>-</a:t>
                </a:r>
                <a:r>
                  <a:rPr lang="en-US" dirty="0">
                    <a:solidFill>
                      <a:schemeClr val="tx1"/>
                    </a:solidFill>
                  </a:rPr>
                  <a:t>path in the residual graph </a:t>
                </a:r>
                <a:r>
                  <a:rPr lang="en-US" sz="3000" dirty="0"/>
                  <a:t>G</a:t>
                </a:r>
                <a:r>
                  <a:rPr lang="en-US" sz="3000" baseline="-25000" dirty="0"/>
                  <a:t>f</a:t>
                </a:r>
                <a:endParaRPr lang="en-US" dirty="0">
                  <a:solidFill>
                    <a:schemeClr val="tx1"/>
                  </a:solidFill>
                </a:endParaRPr>
              </a:p>
              <a:p>
                <a:pPr marL="0" indent="0">
                  <a:buNone/>
                </a:pPr>
                <a:endParaRPr lang="en-US" dirty="0"/>
              </a:p>
              <a:p>
                <a:pPr marL="0" indent="0">
                  <a:buNone/>
                </a:pPr>
                <a14:m>
                  <m:oMath xmlns:m="http://schemas.openxmlformats.org/officeDocument/2006/math">
                    <m:r>
                      <a:rPr lang="en-US" b="0" i="1" smtClean="0">
                        <a:solidFill>
                          <a:schemeClr val="tx1"/>
                        </a:solidFill>
                        <a:latin typeface="Cambria Math" panose="02040503050406030204" pitchFamily="18" charset="0"/>
                      </a:rPr>
                      <m:t>→</m:t>
                    </m:r>
                  </m:oMath>
                </a14:m>
                <a:r>
                  <a:rPr lang="en-US" b="0" i="0" dirty="0">
                    <a:solidFill>
                      <a:schemeClr val="tx1"/>
                    </a:solidFill>
                    <a:latin typeface="+mj-lt"/>
                  </a:rPr>
                  <a:t> Look at the nodes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 </m:t>
                    </m:r>
                  </m:oMath>
                </a14:m>
                <a:r>
                  <a:rPr lang="en-US" b="0" i="0" dirty="0">
                    <a:solidFill>
                      <a:schemeClr val="tx1"/>
                    </a:solidFill>
                    <a:latin typeface="+mj-lt"/>
                  </a:rPr>
                  <a:t>reachable from </a:t>
                </a:r>
                <a14:m>
                  <m:oMath xmlns:m="http://schemas.openxmlformats.org/officeDocument/2006/math">
                    <m:r>
                      <a:rPr lang="en-US" b="0" i="1" smtClean="0">
                        <a:solidFill>
                          <a:schemeClr val="tx1"/>
                        </a:solidFill>
                        <a:latin typeface="Cambria Math" panose="02040503050406030204" pitchFamily="18" charset="0"/>
                      </a:rPr>
                      <m:t>𝑠</m:t>
                    </m:r>
                  </m:oMath>
                </a14:m>
                <a:r>
                  <a:rPr lang="en-US" dirty="0">
                    <a:solidFill>
                      <a:schemeClr val="tx1"/>
                    </a:solidFill>
                  </a:rPr>
                  <a:t> in </a:t>
                </a:r>
                <a:r>
                  <a:rPr lang="en-US" sz="3000" dirty="0"/>
                  <a:t>G</a:t>
                </a:r>
                <a:r>
                  <a:rPr lang="en-US" sz="3000" baseline="-25000" dirty="0"/>
                  <a:t>f</a:t>
                </a:r>
                <a:r>
                  <a:rPr lang="en-US" sz="3200" dirty="0"/>
                  <a:t> </a:t>
                </a:r>
                <a:r>
                  <a:rPr lang="en-US" dirty="0">
                    <a:solidFill>
                      <a:schemeClr val="tx1"/>
                    </a:solidFill>
                  </a:rPr>
                  <a:t>by a path</a:t>
                </a:r>
              </a:p>
              <a:p>
                <a:pPr marL="0" indent="0">
                  <a:buNone/>
                </a:pPr>
                <a:r>
                  <a:rPr lang="en-US" dirty="0">
                    <a:solidFill>
                      <a:schemeClr val="tx1"/>
                    </a:solidFill>
                  </a:rPr>
                  <a:t>	- This is an </a:t>
                </a:r>
                <a14:m>
                  <m:oMath xmlns:m="http://schemas.openxmlformats.org/officeDocument/2006/math">
                    <m:r>
                      <a:rPr lang="en-US" b="0" i="1" dirty="0" smtClean="0">
                        <a:solidFill>
                          <a:schemeClr val="tx1"/>
                        </a:solidFill>
                        <a:latin typeface="Cambria Math" panose="02040503050406030204" pitchFamily="18" charset="0"/>
                      </a:rPr>
                      <m:t>𝑠</m:t>
                    </m:r>
                    <m:r>
                      <a:rPr lang="en-US" b="0"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𝑡</m:t>
                    </m:r>
                    <m:r>
                      <a:rPr lang="en-US" i="1" dirty="0" smtClean="0">
                        <a:solidFill>
                          <a:schemeClr val="tx1"/>
                        </a:solidFill>
                        <a:latin typeface="Cambria Math" panose="02040503050406030204" pitchFamily="18" charset="0"/>
                      </a:rPr>
                      <m:t> </m:t>
                    </m:r>
                  </m:oMath>
                </a14:m>
                <a:r>
                  <a:rPr lang="en-US" dirty="0">
                    <a:solidFill>
                      <a:schemeClr val="tx1"/>
                    </a:solidFill>
                  </a:rPr>
                  <a:t>- cut! </a:t>
                </a:r>
              </a:p>
              <a:p>
                <a:pPr marL="0" indent="0">
                  <a:buNone/>
                </a:pPr>
                <a:endParaRPr lang="en-US" dirty="0"/>
              </a:p>
              <a:p>
                <a:pPr marL="0" indent="0">
                  <a:buNone/>
                </a:pP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This cut has </a:t>
                </a:r>
                <a:r>
                  <a:rPr lang="en-US" dirty="0">
                    <a:solidFill>
                      <a:srgbClr val="1600FF"/>
                    </a:solidFill>
                  </a:rPr>
                  <a:t>net flow </a:t>
                </a:r>
                <a:r>
                  <a:rPr lang="en-US" dirty="0">
                    <a:solidFill>
                      <a:schemeClr val="tx1"/>
                    </a:solidFill>
                  </a:rPr>
                  <a:t>equal to its capacity</a:t>
                </a:r>
              </a:p>
              <a:p>
                <a:pPr marL="0" indent="0">
                  <a:buNone/>
                </a:pPr>
                <a:r>
                  <a:rPr lang="en-US" dirty="0">
                    <a:solidFill>
                      <a:schemeClr val="tx1"/>
                    </a:solidFill>
                  </a:rPr>
                  <a:t>	</a:t>
                </a:r>
              </a:p>
              <a:p>
                <a:pPr marL="0" indent="0">
                  <a:buNone/>
                </a:pP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This is the </a:t>
                </a:r>
                <a:r>
                  <a:rPr lang="en-US" dirty="0">
                    <a:solidFill>
                      <a:srgbClr val="00B050"/>
                    </a:solidFill>
                  </a:rPr>
                  <a:t>maximum flow </a:t>
                </a:r>
                <a:r>
                  <a:rPr lang="en-US" dirty="0">
                    <a:solidFill>
                      <a:schemeClr val="tx1"/>
                    </a:solidFill>
                  </a:rPr>
                  <a:t>possible.</a:t>
                </a:r>
              </a:p>
              <a:p>
                <a:pPr marL="0" indent="0">
                  <a:buNone/>
                </a:pPr>
                <a:endParaRPr lang="en-US" dirty="0">
                  <a:solidFill>
                    <a:srgbClr val="FF0000"/>
                  </a:solidFill>
                </a:endParaRPr>
              </a:p>
              <a:p>
                <a:pPr lvl="2"/>
                <a:endParaRPr lang="en-US" dirty="0">
                  <a:solidFill>
                    <a:srgbClr val="000000"/>
                  </a:solidFill>
                </a:endParaRPr>
              </a:p>
            </p:txBody>
          </p:sp>
        </mc:Choice>
        <mc:Fallback xmlns="">
          <p:sp>
            <p:nvSpPr>
              <p:cNvPr id="6" name="Content Placeholder 2">
                <a:extLst>
                  <a:ext uri="{FF2B5EF4-FFF2-40B4-BE49-F238E27FC236}">
                    <a16:creationId xmlns:a16="http://schemas.microsoft.com/office/drawing/2014/main" id="{739A680A-7E3D-175B-1DA6-B2819C3A3E65}"/>
                  </a:ext>
                </a:extLst>
              </p:cNvPr>
              <p:cNvSpPr>
                <a:spLocks noGrp="1" noRot="1" noChangeAspect="1" noMove="1" noResize="1" noEditPoints="1" noAdjustHandles="1" noChangeArrowheads="1" noChangeShapeType="1" noTextEdit="1"/>
              </p:cNvSpPr>
              <p:nvPr>
                <p:ph sz="quarter" idx="1"/>
              </p:nvPr>
            </p:nvSpPr>
            <p:spPr>
              <a:xfrm>
                <a:off x="612648" y="1600200"/>
                <a:ext cx="8153400" cy="5108608"/>
              </a:xfrm>
              <a:blipFill>
                <a:blip r:embed="rId3"/>
                <a:stretch>
                  <a:fillRect l="-1421" t="-262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655C906-B6A6-8364-523C-F74A272AB0C5}"/>
              </a:ext>
            </a:extLst>
          </p:cNvPr>
          <p:cNvSpPr/>
          <p:nvPr/>
        </p:nvSpPr>
        <p:spPr>
          <a:xfrm>
            <a:off x="8096250" y="6324650"/>
            <a:ext cx="182880" cy="1828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9718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84738-489A-5CA4-2765-90D58F672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36252-7708-57E8-5BC5-81A5BBC43644}"/>
              </a:ext>
            </a:extLst>
          </p:cNvPr>
          <p:cNvSpPr>
            <a:spLocks noGrp="1"/>
          </p:cNvSpPr>
          <p:nvPr>
            <p:ph type="title"/>
          </p:nvPr>
        </p:nvSpPr>
        <p:spPr/>
        <p:txBody>
          <a:bodyPr/>
          <a:lstStyle/>
          <a:p>
            <a:r>
              <a:rPr lang="en-US" dirty="0"/>
              <a:t>Learning Goals</a:t>
            </a:r>
          </a:p>
        </p:txBody>
      </p:sp>
      <p:graphicFrame>
        <p:nvGraphicFramePr>
          <p:cNvPr id="7" name="Content Placeholder 2">
            <a:extLst>
              <a:ext uri="{FF2B5EF4-FFF2-40B4-BE49-F238E27FC236}">
                <a16:creationId xmlns:a16="http://schemas.microsoft.com/office/drawing/2014/main" id="{F36407D0-6ABD-3CAB-B4B7-89795E898A3A}"/>
              </a:ext>
            </a:extLst>
          </p:cNvPr>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green check mark on a black background&#10;&#10;Description automatically generated">
            <a:extLst>
              <a:ext uri="{FF2B5EF4-FFF2-40B4-BE49-F238E27FC236}">
                <a16:creationId xmlns:a16="http://schemas.microsoft.com/office/drawing/2014/main" id="{A3D4DC7E-48B4-C969-5421-21AEB398A49D}"/>
              </a:ext>
            </a:extLst>
          </p:cNvPr>
          <p:cNvPicPr>
            <a:picLocks noChangeAspect="1"/>
          </p:cNvPicPr>
          <p:nvPr/>
        </p:nvPicPr>
        <p:blipFill>
          <a:blip r:embed="rId8"/>
          <a:stretch>
            <a:fillRect/>
          </a:stretch>
        </p:blipFill>
        <p:spPr>
          <a:xfrm>
            <a:off x="859910" y="2354316"/>
            <a:ext cx="934882" cy="867103"/>
          </a:xfrm>
          <a:prstGeom prst="rect">
            <a:avLst/>
          </a:prstGeom>
        </p:spPr>
      </p:pic>
      <p:pic>
        <p:nvPicPr>
          <p:cNvPr id="12" name="Picture 11" descr="A green check mark on a black background&#10;&#10;Description automatically generated">
            <a:extLst>
              <a:ext uri="{FF2B5EF4-FFF2-40B4-BE49-F238E27FC236}">
                <a16:creationId xmlns:a16="http://schemas.microsoft.com/office/drawing/2014/main" id="{A24E8B58-8BE2-8C4F-65EB-4D4C2FD69635}"/>
              </a:ext>
            </a:extLst>
          </p:cNvPr>
          <p:cNvPicPr>
            <a:picLocks noChangeAspect="1"/>
          </p:cNvPicPr>
          <p:nvPr/>
        </p:nvPicPr>
        <p:blipFill>
          <a:blip r:embed="rId8"/>
          <a:stretch>
            <a:fillRect/>
          </a:stretch>
        </p:blipFill>
        <p:spPr>
          <a:xfrm>
            <a:off x="5153386" y="2354315"/>
            <a:ext cx="934882" cy="867103"/>
          </a:xfrm>
          <a:prstGeom prst="rect">
            <a:avLst/>
          </a:prstGeom>
        </p:spPr>
      </p:pic>
      <p:pic>
        <p:nvPicPr>
          <p:cNvPr id="3" name="Picture 2" descr="A green check mark on a black background&#10;&#10;Description automatically generated">
            <a:extLst>
              <a:ext uri="{FF2B5EF4-FFF2-40B4-BE49-F238E27FC236}">
                <a16:creationId xmlns:a16="http://schemas.microsoft.com/office/drawing/2014/main" id="{376A664E-30CE-F9B4-CAD9-1E3DA087A2F1}"/>
              </a:ext>
            </a:extLst>
          </p:cNvPr>
          <p:cNvPicPr>
            <a:picLocks noChangeAspect="1"/>
          </p:cNvPicPr>
          <p:nvPr/>
        </p:nvPicPr>
        <p:blipFill>
          <a:blip r:embed="rId8"/>
          <a:stretch>
            <a:fillRect/>
          </a:stretch>
        </p:blipFill>
        <p:spPr>
          <a:xfrm>
            <a:off x="852130" y="4186488"/>
            <a:ext cx="934882" cy="867103"/>
          </a:xfrm>
          <a:prstGeom prst="rect">
            <a:avLst/>
          </a:prstGeom>
        </p:spPr>
      </p:pic>
      <p:sp>
        <p:nvSpPr>
          <p:cNvPr id="4" name="TextBox 3">
            <a:extLst>
              <a:ext uri="{FF2B5EF4-FFF2-40B4-BE49-F238E27FC236}">
                <a16:creationId xmlns:a16="http://schemas.microsoft.com/office/drawing/2014/main" id="{C091D89C-1110-2C2F-1228-F3DE64A323CA}"/>
              </a:ext>
            </a:extLst>
          </p:cNvPr>
          <p:cNvSpPr txBox="1"/>
          <p:nvPr/>
        </p:nvSpPr>
        <p:spPr>
          <a:xfrm>
            <a:off x="1896716" y="5388114"/>
            <a:ext cx="2999026" cy="707886"/>
          </a:xfrm>
          <a:prstGeom prst="rect">
            <a:avLst/>
          </a:prstGeom>
          <a:noFill/>
        </p:spPr>
        <p:txBody>
          <a:bodyPr wrap="none" rtlCol="0">
            <a:spAutoFit/>
          </a:bodyPr>
          <a:lstStyle/>
          <a:p>
            <a:r>
              <a:rPr lang="en-US" sz="2000" dirty="0">
                <a:solidFill>
                  <a:srgbClr val="C00000"/>
                </a:solidFill>
              </a:rPr>
              <a:t>Ford-Fulkerson algorithm</a:t>
            </a:r>
          </a:p>
          <a:p>
            <a:r>
              <a:rPr lang="en-US" sz="2000" dirty="0">
                <a:solidFill>
                  <a:srgbClr val="C00000"/>
                </a:solidFill>
              </a:rPr>
              <a:t>Runs in O(max-flow*E) time.</a:t>
            </a:r>
          </a:p>
        </p:txBody>
      </p:sp>
      <p:sp>
        <p:nvSpPr>
          <p:cNvPr id="6" name="TextBox 5">
            <a:extLst>
              <a:ext uri="{FF2B5EF4-FFF2-40B4-BE49-F238E27FC236}">
                <a16:creationId xmlns:a16="http://schemas.microsoft.com/office/drawing/2014/main" id="{A804549F-A062-B11D-393F-266D2B46E460}"/>
              </a:ext>
            </a:extLst>
          </p:cNvPr>
          <p:cNvSpPr txBox="1"/>
          <p:nvPr/>
        </p:nvSpPr>
        <p:spPr>
          <a:xfrm>
            <a:off x="6034664" y="5388114"/>
            <a:ext cx="2999026" cy="1015663"/>
          </a:xfrm>
          <a:prstGeom prst="rect">
            <a:avLst/>
          </a:prstGeom>
          <a:noFill/>
        </p:spPr>
        <p:txBody>
          <a:bodyPr wrap="square">
            <a:spAutoFit/>
          </a:bodyPr>
          <a:lstStyle/>
          <a:p>
            <a:r>
              <a:rPr lang="en-US" sz="2000" dirty="0">
                <a:solidFill>
                  <a:srgbClr val="C00000"/>
                </a:solidFill>
              </a:rPr>
              <a:t>In any flow network, the maximum </a:t>
            </a:r>
            <a:r>
              <a:rPr lang="en-US" sz="2000" dirty="0" err="1">
                <a:solidFill>
                  <a:srgbClr val="C00000"/>
                </a:solidFill>
              </a:rPr>
              <a:t>st</a:t>
            </a:r>
            <a:r>
              <a:rPr lang="en-US" sz="2000" dirty="0">
                <a:solidFill>
                  <a:srgbClr val="C00000"/>
                </a:solidFill>
              </a:rPr>
              <a:t>-flow is equal to the minimum capacity </a:t>
            </a:r>
            <a:r>
              <a:rPr lang="en-US" sz="2000" dirty="0" err="1">
                <a:solidFill>
                  <a:srgbClr val="C00000"/>
                </a:solidFill>
              </a:rPr>
              <a:t>st</a:t>
            </a:r>
            <a:r>
              <a:rPr lang="en-US" sz="2000" dirty="0">
                <a:solidFill>
                  <a:srgbClr val="C00000"/>
                </a:solidFill>
              </a:rPr>
              <a:t>-cut.</a:t>
            </a:r>
          </a:p>
        </p:txBody>
      </p:sp>
      <p:pic>
        <p:nvPicPr>
          <p:cNvPr id="5" name="Picture 4" descr="A green check mark on a black background&#10;&#10;Description automatically generated">
            <a:extLst>
              <a:ext uri="{FF2B5EF4-FFF2-40B4-BE49-F238E27FC236}">
                <a16:creationId xmlns:a16="http://schemas.microsoft.com/office/drawing/2014/main" id="{3D40745C-3494-BA8D-E172-2E21B5D0FE72}"/>
              </a:ext>
            </a:extLst>
          </p:cNvPr>
          <p:cNvPicPr>
            <a:picLocks noChangeAspect="1"/>
          </p:cNvPicPr>
          <p:nvPr/>
        </p:nvPicPr>
        <p:blipFill>
          <a:blip r:embed="rId8"/>
          <a:stretch>
            <a:fillRect/>
          </a:stretch>
        </p:blipFill>
        <p:spPr>
          <a:xfrm>
            <a:off x="5153386" y="4213234"/>
            <a:ext cx="934882" cy="867103"/>
          </a:xfrm>
          <a:prstGeom prst="rect">
            <a:avLst/>
          </a:prstGeom>
        </p:spPr>
      </p:pic>
    </p:spTree>
    <p:extLst>
      <p:ext uri="{BB962C8B-B14F-4D97-AF65-F5344CB8AC3E}">
        <p14:creationId xmlns:p14="http://schemas.microsoft.com/office/powerpoint/2010/main" val="12308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considerations</a:t>
            </a:r>
          </a:p>
        </p:txBody>
      </p:sp>
      <p:sp>
        <p:nvSpPr>
          <p:cNvPr id="3" name="Content Placeholder 2"/>
          <p:cNvSpPr>
            <a:spLocks noGrp="1"/>
          </p:cNvSpPr>
          <p:nvPr>
            <p:ph sz="quarter" idx="1"/>
          </p:nvPr>
        </p:nvSpPr>
        <p:spPr>
          <a:xfrm>
            <a:off x="612648" y="1600200"/>
            <a:ext cx="8153400" cy="753218"/>
          </a:xfrm>
        </p:spPr>
        <p:txBody>
          <a:bodyPr>
            <a:normAutofit fontScale="77500" lnSpcReduction="20000"/>
          </a:bodyPr>
          <a:lstStyle/>
          <a:p>
            <a:pPr marL="0" indent="0">
              <a:buNone/>
            </a:pPr>
            <a:r>
              <a:rPr lang="en-US" dirty="0"/>
              <a:t>Ford –Fulkerson runs in time O(max-flow * E)</a:t>
            </a:r>
          </a:p>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4021828"/>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3264558"/>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885219"/>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4116664"/>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cxnSpLocks/>
            <a:stCxn id="5" idx="7"/>
            <a:endCxn id="8" idx="3"/>
          </p:cNvCxnSpPr>
          <p:nvPr/>
        </p:nvCxnSpPr>
        <p:spPr>
          <a:xfrm flipV="1">
            <a:off x="2590166" y="3719843"/>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a:stCxn id="5" idx="5"/>
            <a:endCxn id="11" idx="2"/>
          </p:cNvCxnSpPr>
          <p:nvPr/>
        </p:nvCxnSpPr>
        <p:spPr>
          <a:xfrm>
            <a:off x="2590166" y="4477113"/>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a:stCxn id="11" idx="6"/>
            <a:endCxn id="14" idx="3"/>
          </p:cNvCxnSpPr>
          <p:nvPr/>
        </p:nvCxnSpPr>
        <p:spPr>
          <a:xfrm flipV="1">
            <a:off x="3993619" y="4571949"/>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8" idx="5"/>
            <a:endCxn id="14" idx="1"/>
          </p:cNvCxnSpPr>
          <p:nvPr/>
        </p:nvCxnSpPr>
        <p:spPr>
          <a:xfrm>
            <a:off x="3939694" y="3719843"/>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631514" y="349867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2" name="Text Box 31"/>
          <p:cNvSpPr txBox="1">
            <a:spLocks noChangeArrowheads="1"/>
          </p:cNvSpPr>
          <p:nvPr/>
        </p:nvSpPr>
        <p:spPr bwMode="auto">
          <a:xfrm>
            <a:off x="4357081" y="480894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3" name="Text Box 31"/>
          <p:cNvSpPr txBox="1">
            <a:spLocks noChangeArrowheads="1"/>
          </p:cNvSpPr>
          <p:nvPr/>
        </p:nvSpPr>
        <p:spPr bwMode="auto">
          <a:xfrm>
            <a:off x="2393419" y="473858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4" name="Text Box 31"/>
          <p:cNvSpPr txBox="1">
            <a:spLocks noChangeArrowheads="1"/>
          </p:cNvSpPr>
          <p:nvPr/>
        </p:nvSpPr>
        <p:spPr bwMode="auto">
          <a:xfrm>
            <a:off x="4257623" y="353840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6" name="Content Placeholder 2"/>
          <p:cNvSpPr txBox="1">
            <a:spLocks/>
          </p:cNvSpPr>
          <p:nvPr/>
        </p:nvSpPr>
        <p:spPr>
          <a:xfrm>
            <a:off x="902551" y="2429618"/>
            <a:ext cx="1071546" cy="636329"/>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dirty="0">
                <a:solidFill>
                  <a:srgbClr val="0000FF"/>
                </a:solidFill>
              </a:rPr>
              <a:t>Hint:</a:t>
            </a:r>
          </a:p>
        </p:txBody>
      </p:sp>
    </p:spTree>
    <p:extLst>
      <p:ext uri="{BB962C8B-B14F-4D97-AF65-F5344CB8AC3E}">
        <p14:creationId xmlns:p14="http://schemas.microsoft.com/office/powerpoint/2010/main" val="1823976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04525-8044-8888-29B7-9F8EEA840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2C31A-67BB-A0BD-15C5-52A94BABA576}"/>
              </a:ext>
            </a:extLst>
          </p:cNvPr>
          <p:cNvSpPr>
            <a:spLocks noGrp="1"/>
          </p:cNvSpPr>
          <p:nvPr>
            <p:ph type="title"/>
          </p:nvPr>
        </p:nvSpPr>
        <p:spPr/>
        <p:txBody>
          <a:bodyPr/>
          <a:lstStyle/>
          <a:p>
            <a:r>
              <a:rPr lang="en-US" dirty="0"/>
              <a:t>O(max-flow * E)</a:t>
            </a:r>
          </a:p>
        </p:txBody>
      </p:sp>
      <p:sp>
        <p:nvSpPr>
          <p:cNvPr id="3" name="Content Placeholder 2">
            <a:extLst>
              <a:ext uri="{FF2B5EF4-FFF2-40B4-BE49-F238E27FC236}">
                <a16:creationId xmlns:a16="http://schemas.microsoft.com/office/drawing/2014/main" id="{3BE091C0-439F-615B-0523-13D54548619D}"/>
              </a:ext>
            </a:extLst>
          </p:cNvPr>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a:extLst>
              <a:ext uri="{FF2B5EF4-FFF2-40B4-BE49-F238E27FC236}">
                <a16:creationId xmlns:a16="http://schemas.microsoft.com/office/drawing/2014/main" id="{46F2BF44-0D0C-4570-6D92-BF47F388DA06}"/>
              </a:ext>
            </a:extLst>
          </p:cNvPr>
          <p:cNvGrpSpPr>
            <a:grpSpLocks/>
          </p:cNvGrpSpPr>
          <p:nvPr/>
        </p:nvGrpSpPr>
        <p:grpSpPr bwMode="auto">
          <a:xfrm>
            <a:off x="2134881" y="4021828"/>
            <a:ext cx="533400" cy="533400"/>
            <a:chOff x="1824" y="2736"/>
            <a:chExt cx="336" cy="336"/>
          </a:xfrm>
        </p:grpSpPr>
        <p:sp>
          <p:nvSpPr>
            <p:cNvPr id="5" name="Oval 5">
              <a:extLst>
                <a:ext uri="{FF2B5EF4-FFF2-40B4-BE49-F238E27FC236}">
                  <a16:creationId xmlns:a16="http://schemas.microsoft.com/office/drawing/2014/main" id="{476FC324-E101-B038-43F2-2EDB3256EEEF}"/>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2D7A0FE3-F6DB-7545-3624-65F0A71F543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558703E2-BAAC-C582-B1C6-26324CB28147}"/>
              </a:ext>
            </a:extLst>
          </p:cNvPr>
          <p:cNvGrpSpPr>
            <a:grpSpLocks/>
          </p:cNvGrpSpPr>
          <p:nvPr/>
        </p:nvGrpSpPr>
        <p:grpSpPr bwMode="auto">
          <a:xfrm>
            <a:off x="3484409" y="3264558"/>
            <a:ext cx="533400" cy="533400"/>
            <a:chOff x="1824" y="2736"/>
            <a:chExt cx="336" cy="336"/>
          </a:xfrm>
        </p:grpSpPr>
        <p:sp>
          <p:nvSpPr>
            <p:cNvPr id="8" name="Oval 8">
              <a:extLst>
                <a:ext uri="{FF2B5EF4-FFF2-40B4-BE49-F238E27FC236}">
                  <a16:creationId xmlns:a16="http://schemas.microsoft.com/office/drawing/2014/main" id="{CCB42278-DB0A-5589-6D2C-2082C6CF2941}"/>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54892594-0802-1646-5511-349171033BB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2359C427-7766-61CE-6282-661F638EE49F}"/>
              </a:ext>
            </a:extLst>
          </p:cNvPr>
          <p:cNvGrpSpPr>
            <a:grpSpLocks/>
          </p:cNvGrpSpPr>
          <p:nvPr/>
        </p:nvGrpSpPr>
        <p:grpSpPr bwMode="auto">
          <a:xfrm>
            <a:off x="3460219" y="4885219"/>
            <a:ext cx="533400" cy="533400"/>
            <a:chOff x="1824" y="2736"/>
            <a:chExt cx="336" cy="336"/>
          </a:xfrm>
        </p:grpSpPr>
        <p:sp>
          <p:nvSpPr>
            <p:cNvPr id="11" name="Oval 8">
              <a:extLst>
                <a:ext uri="{FF2B5EF4-FFF2-40B4-BE49-F238E27FC236}">
                  <a16:creationId xmlns:a16="http://schemas.microsoft.com/office/drawing/2014/main" id="{0AD6D25F-BD67-2BF2-C485-5E27A41C34F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1B5770D3-9252-08BC-44A2-EE8FE66D654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7737A662-43FF-CDC9-82F6-FCE83BB1731C}"/>
              </a:ext>
            </a:extLst>
          </p:cNvPr>
          <p:cNvGrpSpPr>
            <a:grpSpLocks/>
          </p:cNvGrpSpPr>
          <p:nvPr/>
        </p:nvGrpSpPr>
        <p:grpSpPr bwMode="auto">
          <a:xfrm>
            <a:off x="4699981" y="4116664"/>
            <a:ext cx="533400" cy="533400"/>
            <a:chOff x="1824" y="2736"/>
            <a:chExt cx="336" cy="336"/>
          </a:xfrm>
        </p:grpSpPr>
        <p:sp>
          <p:nvSpPr>
            <p:cNvPr id="14" name="Oval 8">
              <a:extLst>
                <a:ext uri="{FF2B5EF4-FFF2-40B4-BE49-F238E27FC236}">
                  <a16:creationId xmlns:a16="http://schemas.microsoft.com/office/drawing/2014/main" id="{73E97FFC-5ED3-178D-1F05-38A01C64F77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D4EB9F25-7BD7-A1F1-65A5-9F352E09265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9F7834DE-9B18-EF83-6EA8-1C2000192EED}"/>
              </a:ext>
            </a:extLst>
          </p:cNvPr>
          <p:cNvCxnSpPr>
            <a:cxnSpLocks/>
            <a:stCxn id="5" idx="7"/>
            <a:endCxn id="8" idx="3"/>
          </p:cNvCxnSpPr>
          <p:nvPr/>
        </p:nvCxnSpPr>
        <p:spPr>
          <a:xfrm flipV="1">
            <a:off x="2590166" y="3719843"/>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C6DEECC-0F1B-F3C6-6613-6902A58316D5}"/>
              </a:ext>
            </a:extLst>
          </p:cNvPr>
          <p:cNvCxnSpPr>
            <a:cxnSpLocks/>
            <a:stCxn id="5" idx="5"/>
            <a:endCxn id="11" idx="2"/>
          </p:cNvCxnSpPr>
          <p:nvPr/>
        </p:nvCxnSpPr>
        <p:spPr>
          <a:xfrm>
            <a:off x="2590166" y="4477113"/>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B863C87-9622-C5E2-1C85-C15CD0553F19}"/>
              </a:ext>
            </a:extLst>
          </p:cNvPr>
          <p:cNvCxnSpPr>
            <a:cxnSpLocks/>
            <a:stCxn id="11" idx="6"/>
            <a:endCxn id="14" idx="3"/>
          </p:cNvCxnSpPr>
          <p:nvPr/>
        </p:nvCxnSpPr>
        <p:spPr>
          <a:xfrm flipV="1">
            <a:off x="3993619" y="4571949"/>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51C08E5-68A0-3CBF-7BB9-64F0ADD510EC}"/>
              </a:ext>
            </a:extLst>
          </p:cNvPr>
          <p:cNvCxnSpPr>
            <a:cxnSpLocks/>
            <a:stCxn id="8" idx="5"/>
            <a:endCxn id="14" idx="1"/>
          </p:cNvCxnSpPr>
          <p:nvPr/>
        </p:nvCxnSpPr>
        <p:spPr>
          <a:xfrm>
            <a:off x="3939694" y="3719843"/>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C2B1740D-CAC7-46F4-854D-3CEA1A6E5079}"/>
              </a:ext>
            </a:extLst>
          </p:cNvPr>
          <p:cNvSpPr txBox="1">
            <a:spLocks noChangeArrowheads="1"/>
          </p:cNvSpPr>
          <p:nvPr/>
        </p:nvSpPr>
        <p:spPr bwMode="auto">
          <a:xfrm>
            <a:off x="2631514" y="349867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2" name="Text Box 31">
            <a:extLst>
              <a:ext uri="{FF2B5EF4-FFF2-40B4-BE49-F238E27FC236}">
                <a16:creationId xmlns:a16="http://schemas.microsoft.com/office/drawing/2014/main" id="{E6354B22-5DD3-267F-2CDE-335FAFABF4E3}"/>
              </a:ext>
            </a:extLst>
          </p:cNvPr>
          <p:cNvSpPr txBox="1">
            <a:spLocks noChangeArrowheads="1"/>
          </p:cNvSpPr>
          <p:nvPr/>
        </p:nvSpPr>
        <p:spPr bwMode="auto">
          <a:xfrm>
            <a:off x="4357081" y="4808944"/>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3" name="Text Box 31">
            <a:extLst>
              <a:ext uri="{FF2B5EF4-FFF2-40B4-BE49-F238E27FC236}">
                <a16:creationId xmlns:a16="http://schemas.microsoft.com/office/drawing/2014/main" id="{D5D2C5C5-97D5-7685-74EB-96D6F23EC942}"/>
              </a:ext>
            </a:extLst>
          </p:cNvPr>
          <p:cNvSpPr txBox="1">
            <a:spLocks noChangeArrowheads="1"/>
          </p:cNvSpPr>
          <p:nvPr/>
        </p:nvSpPr>
        <p:spPr bwMode="auto">
          <a:xfrm>
            <a:off x="2393419" y="4738584"/>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4" name="Text Box 31">
            <a:extLst>
              <a:ext uri="{FF2B5EF4-FFF2-40B4-BE49-F238E27FC236}">
                <a16:creationId xmlns:a16="http://schemas.microsoft.com/office/drawing/2014/main" id="{3DE0AF2E-5565-81BD-0C79-C917230EBBFA}"/>
              </a:ext>
            </a:extLst>
          </p:cNvPr>
          <p:cNvSpPr txBox="1">
            <a:spLocks noChangeArrowheads="1"/>
          </p:cNvSpPr>
          <p:nvPr/>
        </p:nvSpPr>
        <p:spPr bwMode="auto">
          <a:xfrm>
            <a:off x="4257623" y="3538401"/>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6" name="Content Placeholder 2">
            <a:extLst>
              <a:ext uri="{FF2B5EF4-FFF2-40B4-BE49-F238E27FC236}">
                <a16:creationId xmlns:a16="http://schemas.microsoft.com/office/drawing/2014/main" id="{18C1514C-A840-DC55-839B-39C8F4F944A2}"/>
              </a:ext>
            </a:extLst>
          </p:cNvPr>
          <p:cNvSpPr txBox="1">
            <a:spLocks/>
          </p:cNvSpPr>
          <p:nvPr/>
        </p:nvSpPr>
        <p:spPr>
          <a:xfrm>
            <a:off x="902551" y="2429618"/>
            <a:ext cx="1071546" cy="636329"/>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dirty="0">
                <a:solidFill>
                  <a:srgbClr val="0000FF"/>
                </a:solidFill>
              </a:rPr>
              <a:t>Hint:</a:t>
            </a:r>
          </a:p>
        </p:txBody>
      </p:sp>
    </p:spTree>
    <p:extLst>
      <p:ext uri="{BB962C8B-B14F-4D97-AF65-F5344CB8AC3E}">
        <p14:creationId xmlns:p14="http://schemas.microsoft.com/office/powerpoint/2010/main" val="129798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O(max-flow * E)</a:t>
            </a:r>
          </a:p>
        </p:txBody>
      </p:sp>
      <p:sp>
        <p:nvSpPr>
          <p:cNvPr id="3" name="Content Placeholder 2"/>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3425803"/>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2668533"/>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289194"/>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3520639"/>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2590166" y="3123818"/>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2590166" y="3881088"/>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3993619" y="3975924"/>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3726919" y="3201933"/>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3939694" y="3123818"/>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631514" y="290264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2" name="Text Box 31"/>
          <p:cNvSpPr txBox="1">
            <a:spLocks noChangeArrowheads="1"/>
          </p:cNvSpPr>
          <p:nvPr/>
        </p:nvSpPr>
        <p:spPr bwMode="auto">
          <a:xfrm>
            <a:off x="4357081" y="421291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3" name="Text Box 31"/>
          <p:cNvSpPr txBox="1">
            <a:spLocks noChangeArrowheads="1"/>
          </p:cNvSpPr>
          <p:nvPr/>
        </p:nvSpPr>
        <p:spPr bwMode="auto">
          <a:xfrm>
            <a:off x="2393419" y="41425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4" name="Text Box 31"/>
          <p:cNvSpPr txBox="1">
            <a:spLocks noChangeArrowheads="1"/>
          </p:cNvSpPr>
          <p:nvPr/>
        </p:nvSpPr>
        <p:spPr bwMode="auto">
          <a:xfrm>
            <a:off x="4257623" y="294237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5" name="Text Box 31"/>
          <p:cNvSpPr txBox="1">
            <a:spLocks noChangeArrowheads="1"/>
          </p:cNvSpPr>
          <p:nvPr/>
        </p:nvSpPr>
        <p:spPr bwMode="auto">
          <a:xfrm>
            <a:off x="3751109" y="352063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a:t>
            </a:r>
            <a:endParaRPr lang="en-US" kern="1200" dirty="0"/>
          </a:p>
        </p:txBody>
      </p:sp>
    </p:spTree>
    <p:extLst>
      <p:ext uri="{BB962C8B-B14F-4D97-AF65-F5344CB8AC3E}">
        <p14:creationId xmlns:p14="http://schemas.microsoft.com/office/powerpoint/2010/main" val="4025465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O(max-flow * E)</a:t>
            </a:r>
          </a:p>
        </p:txBody>
      </p:sp>
      <p:sp>
        <p:nvSpPr>
          <p:cNvPr id="3" name="Content Placeholder 2"/>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3425803"/>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2668533"/>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289194"/>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3520639"/>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2590166" y="3123818"/>
            <a:ext cx="972358" cy="3801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2590166" y="3881088"/>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3993619" y="3975924"/>
            <a:ext cx="784477" cy="5799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3726919" y="3201933"/>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3939694" y="3123818"/>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393419" y="2902646"/>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a:t>
            </a:r>
            <a:r>
              <a:rPr lang="en-US" dirty="0"/>
              <a:t>/100</a:t>
            </a:r>
            <a:endParaRPr lang="en-US" kern="1200" dirty="0"/>
          </a:p>
        </p:txBody>
      </p:sp>
      <p:sp>
        <p:nvSpPr>
          <p:cNvPr id="22" name="Text Box 31"/>
          <p:cNvSpPr txBox="1">
            <a:spLocks noChangeArrowheads="1"/>
          </p:cNvSpPr>
          <p:nvPr/>
        </p:nvSpPr>
        <p:spPr bwMode="auto">
          <a:xfrm>
            <a:off x="4357081" y="4212919"/>
            <a:ext cx="9992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a:t>
            </a:r>
            <a:r>
              <a:rPr lang="en-US" dirty="0"/>
              <a:t>/100</a:t>
            </a:r>
            <a:endParaRPr lang="en-US" kern="1200" dirty="0"/>
          </a:p>
        </p:txBody>
      </p:sp>
      <p:sp>
        <p:nvSpPr>
          <p:cNvPr id="23" name="Text Box 31"/>
          <p:cNvSpPr txBox="1">
            <a:spLocks noChangeArrowheads="1"/>
          </p:cNvSpPr>
          <p:nvPr/>
        </p:nvSpPr>
        <p:spPr bwMode="auto">
          <a:xfrm>
            <a:off x="2393419" y="41425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4" name="Text Box 31"/>
          <p:cNvSpPr txBox="1">
            <a:spLocks noChangeArrowheads="1"/>
          </p:cNvSpPr>
          <p:nvPr/>
        </p:nvSpPr>
        <p:spPr bwMode="auto">
          <a:xfrm>
            <a:off x="4257623" y="294237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100</a:t>
            </a:r>
            <a:endParaRPr lang="en-US" kern="1200" dirty="0"/>
          </a:p>
        </p:txBody>
      </p:sp>
      <p:sp>
        <p:nvSpPr>
          <p:cNvPr id="25" name="Text Box 31"/>
          <p:cNvSpPr txBox="1">
            <a:spLocks noChangeArrowheads="1"/>
          </p:cNvSpPr>
          <p:nvPr/>
        </p:nvSpPr>
        <p:spPr bwMode="auto">
          <a:xfrm>
            <a:off x="3751109" y="352063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1</a:t>
            </a:r>
            <a:r>
              <a:rPr lang="en-US" dirty="0"/>
              <a:t>/1</a:t>
            </a:r>
            <a:endParaRPr lang="en-US" kern="1200" dirty="0"/>
          </a:p>
        </p:txBody>
      </p:sp>
    </p:spTree>
    <p:extLst>
      <p:ext uri="{BB962C8B-B14F-4D97-AF65-F5344CB8AC3E}">
        <p14:creationId xmlns:p14="http://schemas.microsoft.com/office/powerpoint/2010/main" val="3201500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O(max-flow * E)</a:t>
            </a:r>
          </a:p>
        </p:txBody>
      </p:sp>
      <p:sp>
        <p:nvSpPr>
          <p:cNvPr id="3" name="Content Placeholder 2"/>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3425803"/>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2668533"/>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289194"/>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3520639"/>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2590166" y="3123818"/>
            <a:ext cx="972358" cy="38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2590166" y="3881088"/>
            <a:ext cx="870053" cy="67480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3993619" y="3975924"/>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3726919" y="3201933"/>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3939694" y="3123818"/>
            <a:ext cx="838402" cy="4749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393419" y="2902646"/>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/100</a:t>
            </a:r>
            <a:endParaRPr lang="en-US" kern="1200" dirty="0"/>
          </a:p>
        </p:txBody>
      </p:sp>
      <p:sp>
        <p:nvSpPr>
          <p:cNvPr id="22" name="Text Box 31"/>
          <p:cNvSpPr txBox="1">
            <a:spLocks noChangeArrowheads="1"/>
          </p:cNvSpPr>
          <p:nvPr/>
        </p:nvSpPr>
        <p:spPr bwMode="auto">
          <a:xfrm>
            <a:off x="4357081" y="4212919"/>
            <a:ext cx="9992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/100</a:t>
            </a:r>
            <a:endParaRPr lang="en-US" kern="1200" dirty="0"/>
          </a:p>
        </p:txBody>
      </p:sp>
      <p:sp>
        <p:nvSpPr>
          <p:cNvPr id="23" name="Text Box 31"/>
          <p:cNvSpPr txBox="1">
            <a:spLocks noChangeArrowheads="1"/>
          </p:cNvSpPr>
          <p:nvPr/>
        </p:nvSpPr>
        <p:spPr bwMode="auto">
          <a:xfrm>
            <a:off x="2167366" y="4142559"/>
            <a:ext cx="10637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a:t>
            </a:r>
            <a:r>
              <a:rPr lang="en-US" dirty="0"/>
              <a:t>/100</a:t>
            </a:r>
            <a:endParaRPr lang="en-US" kern="1200" dirty="0"/>
          </a:p>
        </p:txBody>
      </p:sp>
      <p:sp>
        <p:nvSpPr>
          <p:cNvPr id="24" name="Text Box 31"/>
          <p:cNvSpPr txBox="1">
            <a:spLocks noChangeArrowheads="1"/>
          </p:cNvSpPr>
          <p:nvPr/>
        </p:nvSpPr>
        <p:spPr bwMode="auto">
          <a:xfrm>
            <a:off x="4257623" y="2942376"/>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1</a:t>
            </a:r>
            <a:r>
              <a:rPr lang="en-US" dirty="0"/>
              <a:t>/100</a:t>
            </a:r>
            <a:endParaRPr lang="en-US" kern="1200" dirty="0"/>
          </a:p>
        </p:txBody>
      </p:sp>
      <p:sp>
        <p:nvSpPr>
          <p:cNvPr id="25" name="Text Box 31"/>
          <p:cNvSpPr txBox="1">
            <a:spLocks noChangeArrowheads="1"/>
          </p:cNvSpPr>
          <p:nvPr/>
        </p:nvSpPr>
        <p:spPr bwMode="auto">
          <a:xfrm>
            <a:off x="3751109" y="352063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0</a:t>
            </a:r>
            <a:r>
              <a:rPr lang="en-US" dirty="0"/>
              <a:t>/1</a:t>
            </a:r>
            <a:endParaRPr lang="en-US" kern="1200" dirty="0"/>
          </a:p>
        </p:txBody>
      </p:sp>
    </p:spTree>
    <p:extLst>
      <p:ext uri="{BB962C8B-B14F-4D97-AF65-F5344CB8AC3E}">
        <p14:creationId xmlns:p14="http://schemas.microsoft.com/office/powerpoint/2010/main" val="11363674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O(max-flow * E)</a:t>
            </a:r>
          </a:p>
        </p:txBody>
      </p:sp>
      <p:sp>
        <p:nvSpPr>
          <p:cNvPr id="3" name="Content Placeholder 2"/>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3425803"/>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2668533"/>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289194"/>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3520639"/>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2590166" y="3123818"/>
            <a:ext cx="972358" cy="3801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2590166" y="3881088"/>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3993619" y="3975924"/>
            <a:ext cx="784477" cy="5799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3726919" y="3201933"/>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3939694" y="3123818"/>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393419" y="2902646"/>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/100</a:t>
            </a:r>
            <a:endParaRPr lang="en-US" kern="1200" dirty="0"/>
          </a:p>
        </p:txBody>
      </p:sp>
      <p:sp>
        <p:nvSpPr>
          <p:cNvPr id="22" name="Text Box 31"/>
          <p:cNvSpPr txBox="1">
            <a:spLocks noChangeArrowheads="1"/>
          </p:cNvSpPr>
          <p:nvPr/>
        </p:nvSpPr>
        <p:spPr bwMode="auto">
          <a:xfrm>
            <a:off x="4357081" y="4212919"/>
            <a:ext cx="9992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/100</a:t>
            </a:r>
            <a:endParaRPr lang="en-US" kern="1200" dirty="0"/>
          </a:p>
        </p:txBody>
      </p:sp>
      <p:sp>
        <p:nvSpPr>
          <p:cNvPr id="23" name="Text Box 31"/>
          <p:cNvSpPr txBox="1">
            <a:spLocks noChangeArrowheads="1"/>
          </p:cNvSpPr>
          <p:nvPr/>
        </p:nvSpPr>
        <p:spPr bwMode="auto">
          <a:xfrm>
            <a:off x="2167366" y="4142559"/>
            <a:ext cx="10637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/100</a:t>
            </a:r>
            <a:endParaRPr lang="en-US" kern="1200" dirty="0"/>
          </a:p>
        </p:txBody>
      </p:sp>
      <p:sp>
        <p:nvSpPr>
          <p:cNvPr id="24" name="Text Box 31"/>
          <p:cNvSpPr txBox="1">
            <a:spLocks noChangeArrowheads="1"/>
          </p:cNvSpPr>
          <p:nvPr/>
        </p:nvSpPr>
        <p:spPr bwMode="auto">
          <a:xfrm>
            <a:off x="4257623" y="2942376"/>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/100</a:t>
            </a:r>
            <a:endParaRPr lang="en-US" kern="1200" dirty="0"/>
          </a:p>
        </p:txBody>
      </p:sp>
      <p:sp>
        <p:nvSpPr>
          <p:cNvPr id="25" name="Text Box 31"/>
          <p:cNvSpPr txBox="1">
            <a:spLocks noChangeArrowheads="1"/>
          </p:cNvSpPr>
          <p:nvPr/>
        </p:nvSpPr>
        <p:spPr bwMode="auto">
          <a:xfrm>
            <a:off x="3751109" y="352063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1</a:t>
            </a:r>
            <a:r>
              <a:rPr lang="en-US" dirty="0"/>
              <a:t>/1</a:t>
            </a:r>
            <a:endParaRPr lang="en-US" kern="1200" dirty="0"/>
          </a:p>
        </p:txBody>
      </p:sp>
    </p:spTree>
    <p:extLst>
      <p:ext uri="{BB962C8B-B14F-4D97-AF65-F5344CB8AC3E}">
        <p14:creationId xmlns:p14="http://schemas.microsoft.com/office/powerpoint/2010/main" val="311737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a:t>
            </a:r>
          </a:p>
        </p:txBody>
      </p:sp>
      <p:sp>
        <p:nvSpPr>
          <p:cNvPr id="3" name="Content Placeholder 2"/>
          <p:cNvSpPr>
            <a:spLocks noGrp="1"/>
          </p:cNvSpPr>
          <p:nvPr>
            <p:ph sz="quarter" idx="1"/>
          </p:nvPr>
        </p:nvSpPr>
        <p:spPr>
          <a:xfrm>
            <a:off x="612648" y="1600200"/>
            <a:ext cx="8153400" cy="2223989"/>
          </a:xfrm>
        </p:spPr>
        <p:txBody>
          <a:bodyPr/>
          <a:lstStyle/>
          <a:p>
            <a:pPr marL="0" indent="0">
              <a:buNone/>
            </a:pPr>
            <a:r>
              <a:rPr lang="en-US" dirty="0">
                <a:solidFill>
                  <a:srgbClr val="FF0000"/>
                </a:solidFill>
              </a:rPr>
              <a:t>What are the constraints on flow in a network?</a:t>
            </a:r>
          </a:p>
        </p:txBody>
      </p:sp>
      <p:grpSp>
        <p:nvGrpSpPr>
          <p:cNvPr id="4" name="Group 4"/>
          <p:cNvGrpSpPr>
            <a:grpSpLocks/>
          </p:cNvGrpSpPr>
          <p:nvPr/>
        </p:nvGrpSpPr>
        <p:grpSpPr bwMode="auto">
          <a:xfrm>
            <a:off x="2806168" y="5366886"/>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4155696" y="4609616"/>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4131506" y="6230277"/>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5371268" y="5461722"/>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3261453" y="5064901"/>
            <a:ext cx="972358" cy="3801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3261453" y="5822171"/>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4664906" y="5917007"/>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4398206" y="5143016"/>
            <a:ext cx="24190" cy="108726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4610981" y="5064901"/>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3302801" y="484372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2" name="Text Box 31"/>
          <p:cNvSpPr txBox="1">
            <a:spLocks noChangeArrowheads="1"/>
          </p:cNvSpPr>
          <p:nvPr/>
        </p:nvSpPr>
        <p:spPr bwMode="auto">
          <a:xfrm>
            <a:off x="5028368" y="615400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20</a:t>
            </a:r>
            <a:endParaRPr lang="en-US" kern="1200" dirty="0"/>
          </a:p>
        </p:txBody>
      </p:sp>
      <p:sp>
        <p:nvSpPr>
          <p:cNvPr id="23" name="Text Box 31"/>
          <p:cNvSpPr txBox="1">
            <a:spLocks noChangeArrowheads="1"/>
          </p:cNvSpPr>
          <p:nvPr/>
        </p:nvSpPr>
        <p:spPr bwMode="auto">
          <a:xfrm>
            <a:off x="3064706" y="5900286"/>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4" name="Text Box 31"/>
          <p:cNvSpPr txBox="1">
            <a:spLocks noChangeArrowheads="1"/>
          </p:cNvSpPr>
          <p:nvPr/>
        </p:nvSpPr>
        <p:spPr bwMode="auto">
          <a:xfrm>
            <a:off x="4928910" y="488345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5" name="Text Box 31"/>
          <p:cNvSpPr txBox="1">
            <a:spLocks noChangeArrowheads="1"/>
          </p:cNvSpPr>
          <p:nvPr/>
        </p:nvSpPr>
        <p:spPr bwMode="auto">
          <a:xfrm>
            <a:off x="4422396" y="546172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30</a:t>
            </a:r>
            <a:endParaRPr lang="en-US" kern="1200" dirty="0"/>
          </a:p>
        </p:txBody>
      </p:sp>
    </p:spTree>
    <p:extLst>
      <p:ext uri="{BB962C8B-B14F-4D97-AF65-F5344CB8AC3E}">
        <p14:creationId xmlns:p14="http://schemas.microsoft.com/office/powerpoint/2010/main" val="11563157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O(max-flow * E)</a:t>
            </a:r>
          </a:p>
        </p:txBody>
      </p:sp>
      <p:sp>
        <p:nvSpPr>
          <p:cNvPr id="3" name="Content Placeholder 2"/>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3425803"/>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2668533"/>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289194"/>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3520639"/>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2590166" y="3123818"/>
            <a:ext cx="972358" cy="38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2590166" y="3881088"/>
            <a:ext cx="870053" cy="67480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3993619" y="3975924"/>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3726919" y="3201933"/>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3939694" y="3123818"/>
            <a:ext cx="838402" cy="4749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393419" y="2902646"/>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/100</a:t>
            </a:r>
            <a:endParaRPr lang="en-US" kern="1200" dirty="0"/>
          </a:p>
        </p:txBody>
      </p:sp>
      <p:sp>
        <p:nvSpPr>
          <p:cNvPr id="22" name="Text Box 31"/>
          <p:cNvSpPr txBox="1">
            <a:spLocks noChangeArrowheads="1"/>
          </p:cNvSpPr>
          <p:nvPr/>
        </p:nvSpPr>
        <p:spPr bwMode="auto">
          <a:xfrm>
            <a:off x="4357081" y="4212919"/>
            <a:ext cx="9992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/100</a:t>
            </a:r>
            <a:endParaRPr lang="en-US" kern="1200" dirty="0"/>
          </a:p>
        </p:txBody>
      </p:sp>
      <p:sp>
        <p:nvSpPr>
          <p:cNvPr id="23" name="Text Box 31"/>
          <p:cNvSpPr txBox="1">
            <a:spLocks noChangeArrowheads="1"/>
          </p:cNvSpPr>
          <p:nvPr/>
        </p:nvSpPr>
        <p:spPr bwMode="auto">
          <a:xfrm>
            <a:off x="2167366" y="4142559"/>
            <a:ext cx="10637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/100</a:t>
            </a:r>
            <a:endParaRPr lang="en-US" kern="1200" dirty="0"/>
          </a:p>
        </p:txBody>
      </p:sp>
      <p:sp>
        <p:nvSpPr>
          <p:cNvPr id="24" name="Text Box 31"/>
          <p:cNvSpPr txBox="1">
            <a:spLocks noChangeArrowheads="1"/>
          </p:cNvSpPr>
          <p:nvPr/>
        </p:nvSpPr>
        <p:spPr bwMode="auto">
          <a:xfrm>
            <a:off x="4257623" y="2942376"/>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2</a:t>
            </a:r>
            <a:r>
              <a:rPr lang="en-US" dirty="0"/>
              <a:t>/100</a:t>
            </a:r>
            <a:endParaRPr lang="en-US" kern="1200" dirty="0"/>
          </a:p>
        </p:txBody>
      </p:sp>
      <p:sp>
        <p:nvSpPr>
          <p:cNvPr id="25" name="Text Box 31"/>
          <p:cNvSpPr txBox="1">
            <a:spLocks noChangeArrowheads="1"/>
          </p:cNvSpPr>
          <p:nvPr/>
        </p:nvSpPr>
        <p:spPr bwMode="auto">
          <a:xfrm>
            <a:off x="3751109" y="352063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0</a:t>
            </a:r>
            <a:r>
              <a:rPr lang="en-US" dirty="0"/>
              <a:t>/1</a:t>
            </a:r>
            <a:endParaRPr lang="en-US" kern="1200" dirty="0"/>
          </a:p>
        </p:txBody>
      </p:sp>
    </p:spTree>
    <p:extLst>
      <p:ext uri="{BB962C8B-B14F-4D97-AF65-F5344CB8AC3E}">
        <p14:creationId xmlns:p14="http://schemas.microsoft.com/office/powerpoint/2010/main" val="1049606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O(max-flow * E)</a:t>
            </a:r>
          </a:p>
        </p:txBody>
      </p:sp>
      <p:sp>
        <p:nvSpPr>
          <p:cNvPr id="3" name="Content Placeholder 2"/>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3425803"/>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2668533"/>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289194"/>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3520639"/>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2590166" y="3123818"/>
            <a:ext cx="972358" cy="3801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2590166" y="3881088"/>
            <a:ext cx="870053" cy="67480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3993619" y="3975924"/>
            <a:ext cx="784477" cy="5799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3726919" y="3201933"/>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3939694" y="3123818"/>
            <a:ext cx="838402" cy="47493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393419" y="2902646"/>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3</a:t>
            </a:r>
            <a:r>
              <a:rPr lang="en-US" dirty="0"/>
              <a:t>/100</a:t>
            </a:r>
            <a:endParaRPr lang="en-US" kern="1200" dirty="0"/>
          </a:p>
        </p:txBody>
      </p:sp>
      <p:sp>
        <p:nvSpPr>
          <p:cNvPr id="22" name="Text Box 31"/>
          <p:cNvSpPr txBox="1">
            <a:spLocks noChangeArrowheads="1"/>
          </p:cNvSpPr>
          <p:nvPr/>
        </p:nvSpPr>
        <p:spPr bwMode="auto">
          <a:xfrm>
            <a:off x="4357081" y="4212919"/>
            <a:ext cx="9992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3</a:t>
            </a:r>
            <a:r>
              <a:rPr lang="en-US" dirty="0"/>
              <a:t>/100</a:t>
            </a:r>
            <a:endParaRPr lang="en-US" kern="1200" dirty="0"/>
          </a:p>
        </p:txBody>
      </p:sp>
      <p:sp>
        <p:nvSpPr>
          <p:cNvPr id="23" name="Text Box 31"/>
          <p:cNvSpPr txBox="1">
            <a:spLocks noChangeArrowheads="1"/>
          </p:cNvSpPr>
          <p:nvPr/>
        </p:nvSpPr>
        <p:spPr bwMode="auto">
          <a:xfrm>
            <a:off x="2167366" y="4142559"/>
            <a:ext cx="10637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/100</a:t>
            </a:r>
            <a:endParaRPr lang="en-US" kern="1200" dirty="0"/>
          </a:p>
        </p:txBody>
      </p:sp>
      <p:sp>
        <p:nvSpPr>
          <p:cNvPr id="24" name="Text Box 31"/>
          <p:cNvSpPr txBox="1">
            <a:spLocks noChangeArrowheads="1"/>
          </p:cNvSpPr>
          <p:nvPr/>
        </p:nvSpPr>
        <p:spPr bwMode="auto">
          <a:xfrm>
            <a:off x="4257623" y="2942376"/>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/100</a:t>
            </a:r>
            <a:endParaRPr lang="en-US" kern="1200" dirty="0"/>
          </a:p>
        </p:txBody>
      </p:sp>
      <p:sp>
        <p:nvSpPr>
          <p:cNvPr id="25" name="Text Box 31"/>
          <p:cNvSpPr txBox="1">
            <a:spLocks noChangeArrowheads="1"/>
          </p:cNvSpPr>
          <p:nvPr/>
        </p:nvSpPr>
        <p:spPr bwMode="auto">
          <a:xfrm>
            <a:off x="3751109" y="352063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1</a:t>
            </a:r>
            <a:r>
              <a:rPr lang="en-US" dirty="0"/>
              <a:t>/1</a:t>
            </a:r>
            <a:endParaRPr lang="en-US" kern="1200" dirty="0"/>
          </a:p>
        </p:txBody>
      </p:sp>
    </p:spTree>
    <p:extLst>
      <p:ext uri="{BB962C8B-B14F-4D97-AF65-F5344CB8AC3E}">
        <p14:creationId xmlns:p14="http://schemas.microsoft.com/office/powerpoint/2010/main" val="27453434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O(max-flow * E)</a:t>
            </a:r>
          </a:p>
        </p:txBody>
      </p:sp>
      <p:sp>
        <p:nvSpPr>
          <p:cNvPr id="3" name="Content Placeholder 2"/>
          <p:cNvSpPr>
            <a:spLocks noGrp="1"/>
          </p:cNvSpPr>
          <p:nvPr>
            <p:ph sz="quarter" idx="1"/>
          </p:nvPr>
        </p:nvSpPr>
        <p:spPr>
          <a:xfrm>
            <a:off x="612648" y="1600200"/>
            <a:ext cx="8153400" cy="636329"/>
          </a:xfrm>
        </p:spPr>
        <p:txBody>
          <a:bodyPr>
            <a:normAutofit fontScale="92500"/>
          </a:bodyPr>
          <a:lstStyle/>
          <a:p>
            <a:pPr marL="0" indent="0">
              <a:buNone/>
            </a:pPr>
            <a:r>
              <a:rPr lang="en-US" dirty="0">
                <a:solidFill>
                  <a:srgbClr val="FF0000"/>
                </a:solidFill>
              </a:rPr>
              <a:t>Can you construct a graph that </a:t>
            </a:r>
            <a:r>
              <a:rPr lang="en-US" i="1" dirty="0">
                <a:solidFill>
                  <a:srgbClr val="FF0000"/>
                </a:solidFill>
              </a:rPr>
              <a:t>could get</a:t>
            </a:r>
            <a:r>
              <a:rPr lang="en-US" dirty="0">
                <a:solidFill>
                  <a:srgbClr val="FF0000"/>
                </a:solidFill>
              </a:rPr>
              <a:t> this running time?</a:t>
            </a:r>
          </a:p>
        </p:txBody>
      </p:sp>
      <p:grpSp>
        <p:nvGrpSpPr>
          <p:cNvPr id="4" name="Group 4"/>
          <p:cNvGrpSpPr>
            <a:grpSpLocks/>
          </p:cNvGrpSpPr>
          <p:nvPr/>
        </p:nvGrpSpPr>
        <p:grpSpPr bwMode="auto">
          <a:xfrm>
            <a:off x="2134881" y="3425803"/>
            <a:ext cx="533400" cy="533400"/>
            <a:chOff x="1824" y="2736"/>
            <a:chExt cx="336" cy="336"/>
          </a:xfrm>
        </p:grpSpPr>
        <p:sp>
          <p:nvSpPr>
            <p:cNvPr id="5" name="Oval 5"/>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p:cNvGrpSpPr>
            <a:grpSpLocks/>
          </p:cNvGrpSpPr>
          <p:nvPr/>
        </p:nvGrpSpPr>
        <p:grpSpPr bwMode="auto">
          <a:xfrm>
            <a:off x="3484409" y="2668533"/>
            <a:ext cx="533400" cy="533400"/>
            <a:chOff x="1824" y="2736"/>
            <a:chExt cx="336" cy="336"/>
          </a:xfrm>
        </p:grpSpPr>
        <p:sp>
          <p:nvSpPr>
            <p:cNvPr id="8"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p:cNvGrpSpPr>
            <a:grpSpLocks/>
          </p:cNvGrpSpPr>
          <p:nvPr/>
        </p:nvGrpSpPr>
        <p:grpSpPr bwMode="auto">
          <a:xfrm>
            <a:off x="3460219" y="4289194"/>
            <a:ext cx="533400" cy="533400"/>
            <a:chOff x="1824" y="2736"/>
            <a:chExt cx="336" cy="336"/>
          </a:xfrm>
        </p:grpSpPr>
        <p:sp>
          <p:nvSpPr>
            <p:cNvPr id="11"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p:cNvGrpSpPr>
            <a:grpSpLocks/>
          </p:cNvGrpSpPr>
          <p:nvPr/>
        </p:nvGrpSpPr>
        <p:grpSpPr bwMode="auto">
          <a:xfrm>
            <a:off x="4699981" y="3520639"/>
            <a:ext cx="533400" cy="533400"/>
            <a:chOff x="1824" y="2736"/>
            <a:chExt cx="336" cy="336"/>
          </a:xfrm>
        </p:grpSpPr>
        <p:sp>
          <p:nvSpPr>
            <p:cNvPr id="14" name="Oval 8"/>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p:cNvCxnSpPr>
            <a:stCxn id="5" idx="7"/>
            <a:endCxn id="8" idx="3"/>
          </p:cNvCxnSpPr>
          <p:nvPr/>
        </p:nvCxnSpPr>
        <p:spPr>
          <a:xfrm flipV="1">
            <a:off x="2590166" y="3123818"/>
            <a:ext cx="972358" cy="38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5"/>
            <a:endCxn id="11" idx="2"/>
          </p:cNvCxnSpPr>
          <p:nvPr/>
        </p:nvCxnSpPr>
        <p:spPr>
          <a:xfrm>
            <a:off x="2590166" y="3881088"/>
            <a:ext cx="870053" cy="67480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6"/>
            <a:endCxn id="14" idx="3"/>
          </p:cNvCxnSpPr>
          <p:nvPr/>
        </p:nvCxnSpPr>
        <p:spPr>
          <a:xfrm flipV="1">
            <a:off x="3993619" y="3975924"/>
            <a:ext cx="784477" cy="5799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4"/>
            <a:endCxn id="11" idx="0"/>
          </p:cNvCxnSpPr>
          <p:nvPr/>
        </p:nvCxnSpPr>
        <p:spPr>
          <a:xfrm flipH="1">
            <a:off x="3726919" y="3201933"/>
            <a:ext cx="24190" cy="10872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5"/>
            <a:endCxn id="14" idx="1"/>
          </p:cNvCxnSpPr>
          <p:nvPr/>
        </p:nvCxnSpPr>
        <p:spPr>
          <a:xfrm>
            <a:off x="3939694" y="3123818"/>
            <a:ext cx="838402" cy="4749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p:cNvSpPr txBox="1">
            <a:spLocks noChangeArrowheads="1"/>
          </p:cNvSpPr>
          <p:nvPr/>
        </p:nvSpPr>
        <p:spPr bwMode="auto">
          <a:xfrm>
            <a:off x="2393419" y="2902646"/>
            <a:ext cx="92389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3</a:t>
            </a:r>
            <a:r>
              <a:rPr lang="en-US" dirty="0"/>
              <a:t>/100</a:t>
            </a:r>
            <a:endParaRPr lang="en-US" kern="1200" dirty="0"/>
          </a:p>
        </p:txBody>
      </p:sp>
      <p:sp>
        <p:nvSpPr>
          <p:cNvPr id="22" name="Text Box 31"/>
          <p:cNvSpPr txBox="1">
            <a:spLocks noChangeArrowheads="1"/>
          </p:cNvSpPr>
          <p:nvPr/>
        </p:nvSpPr>
        <p:spPr bwMode="auto">
          <a:xfrm>
            <a:off x="4357081" y="4212919"/>
            <a:ext cx="9992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3</a:t>
            </a:r>
            <a:r>
              <a:rPr lang="en-US" dirty="0"/>
              <a:t>/100</a:t>
            </a:r>
            <a:endParaRPr lang="en-US" kern="1200" dirty="0"/>
          </a:p>
        </p:txBody>
      </p:sp>
      <p:sp>
        <p:nvSpPr>
          <p:cNvPr id="23" name="Text Box 31"/>
          <p:cNvSpPr txBox="1">
            <a:spLocks noChangeArrowheads="1"/>
          </p:cNvSpPr>
          <p:nvPr/>
        </p:nvSpPr>
        <p:spPr bwMode="auto">
          <a:xfrm>
            <a:off x="2167366" y="4142559"/>
            <a:ext cx="10637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3</a:t>
            </a:r>
            <a:r>
              <a:rPr lang="en-US" dirty="0"/>
              <a:t>/100</a:t>
            </a:r>
            <a:endParaRPr lang="en-US" kern="1200" dirty="0"/>
          </a:p>
        </p:txBody>
      </p:sp>
      <p:sp>
        <p:nvSpPr>
          <p:cNvPr id="24" name="Text Box 31"/>
          <p:cNvSpPr txBox="1">
            <a:spLocks noChangeArrowheads="1"/>
          </p:cNvSpPr>
          <p:nvPr/>
        </p:nvSpPr>
        <p:spPr bwMode="auto">
          <a:xfrm>
            <a:off x="4257623" y="2942376"/>
            <a:ext cx="9757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3</a:t>
            </a:r>
            <a:r>
              <a:rPr lang="en-US" dirty="0"/>
              <a:t>/100</a:t>
            </a:r>
            <a:endParaRPr lang="en-US" kern="1200" dirty="0"/>
          </a:p>
        </p:txBody>
      </p:sp>
      <p:sp>
        <p:nvSpPr>
          <p:cNvPr id="25" name="Text Box 31"/>
          <p:cNvSpPr txBox="1">
            <a:spLocks noChangeArrowheads="1"/>
          </p:cNvSpPr>
          <p:nvPr/>
        </p:nvSpPr>
        <p:spPr bwMode="auto">
          <a:xfrm>
            <a:off x="3751109" y="3520639"/>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0</a:t>
            </a:r>
            <a:r>
              <a:rPr lang="en-US" dirty="0"/>
              <a:t>/1</a:t>
            </a:r>
            <a:endParaRPr lang="en-US" kern="1200" dirty="0"/>
          </a:p>
        </p:txBody>
      </p:sp>
      <p:sp>
        <p:nvSpPr>
          <p:cNvPr id="26" name="TextBox 25"/>
          <p:cNvSpPr txBox="1"/>
          <p:nvPr/>
        </p:nvSpPr>
        <p:spPr>
          <a:xfrm>
            <a:off x="2015511" y="5384239"/>
            <a:ext cx="4610826" cy="954107"/>
          </a:xfrm>
          <a:prstGeom prst="rect">
            <a:avLst/>
          </a:prstGeom>
          <a:noFill/>
        </p:spPr>
        <p:txBody>
          <a:bodyPr wrap="square" rtlCol="0">
            <a:spAutoFit/>
          </a:bodyPr>
          <a:lstStyle/>
          <a:p>
            <a:r>
              <a:rPr lang="en-US" sz="2800" dirty="0">
                <a:solidFill>
                  <a:srgbClr val="FF0000"/>
                </a:solidFill>
              </a:rPr>
              <a:t>What is the problem here?  Could we do better?</a:t>
            </a:r>
          </a:p>
        </p:txBody>
      </p:sp>
    </p:spTree>
    <p:extLst>
      <p:ext uri="{BB962C8B-B14F-4D97-AF65-F5344CB8AC3E}">
        <p14:creationId xmlns:p14="http://schemas.microsoft.com/office/powerpoint/2010/main" val="3910621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variants</a:t>
            </a:r>
          </a:p>
        </p:txBody>
      </p:sp>
      <p:sp>
        <p:nvSpPr>
          <p:cNvPr id="3" name="Content Placeholder 2"/>
          <p:cNvSpPr>
            <a:spLocks noGrp="1"/>
          </p:cNvSpPr>
          <p:nvPr>
            <p:ph sz="quarter" idx="1"/>
          </p:nvPr>
        </p:nvSpPr>
        <p:spPr>
          <a:xfrm>
            <a:off x="612648" y="1600200"/>
            <a:ext cx="8153400" cy="5026554"/>
          </a:xfrm>
        </p:spPr>
        <p:txBody>
          <a:bodyPr>
            <a:normAutofit fontScale="92500"/>
          </a:bodyPr>
          <a:lstStyle/>
          <a:p>
            <a:pPr marL="0" indent="0">
              <a:buNone/>
            </a:pPr>
            <a:r>
              <a:rPr lang="en-US"/>
              <a:t>Edmonds-Karp</a:t>
            </a:r>
            <a:endParaRPr lang="en-US" dirty="0"/>
          </a:p>
          <a:p>
            <a:pPr lvl="1"/>
            <a:r>
              <a:rPr lang="en-US" dirty="0"/>
              <a:t>Select the </a:t>
            </a:r>
            <a:r>
              <a:rPr lang="en-US" i="1" dirty="0"/>
              <a:t>shortest path</a:t>
            </a:r>
            <a:r>
              <a:rPr lang="en-US" dirty="0"/>
              <a:t> (in number of edges) from s to t in </a:t>
            </a:r>
            <a:r>
              <a:rPr lang="en-US" dirty="0" err="1"/>
              <a:t>G</a:t>
            </a:r>
            <a:r>
              <a:rPr lang="en-US" baseline="-25000" dirty="0" err="1"/>
              <a:t>f</a:t>
            </a:r>
            <a:endParaRPr lang="en-US" baseline="-25000" dirty="0"/>
          </a:p>
          <a:p>
            <a:pPr lvl="2"/>
            <a:r>
              <a:rPr lang="en-US" dirty="0">
                <a:solidFill>
                  <a:srgbClr val="FF0000"/>
                </a:solidFill>
              </a:rPr>
              <a:t>How can we do this?</a:t>
            </a:r>
          </a:p>
          <a:p>
            <a:pPr lvl="3"/>
            <a:r>
              <a:rPr lang="en-US" dirty="0">
                <a:solidFill>
                  <a:srgbClr val="0000FF"/>
                </a:solidFill>
              </a:rPr>
              <a:t>use BFS for search</a:t>
            </a:r>
          </a:p>
          <a:p>
            <a:pPr lvl="1"/>
            <a:r>
              <a:rPr lang="en-US" dirty="0">
                <a:solidFill>
                  <a:srgbClr val="0000FF"/>
                </a:solidFill>
              </a:rPr>
              <a:t>Running time: O(V E</a:t>
            </a:r>
            <a:r>
              <a:rPr lang="en-US" baseline="30000" dirty="0">
                <a:solidFill>
                  <a:srgbClr val="0000FF"/>
                </a:solidFill>
              </a:rPr>
              <a:t>2</a:t>
            </a:r>
            <a:r>
              <a:rPr lang="en-US" dirty="0">
                <a:solidFill>
                  <a:srgbClr val="0000FF"/>
                </a:solidFill>
              </a:rPr>
              <a:t>)</a:t>
            </a:r>
          </a:p>
          <a:p>
            <a:pPr lvl="2"/>
            <a:r>
              <a:rPr lang="en-US" dirty="0"/>
              <a:t>avoids issues like the one we just saw</a:t>
            </a:r>
          </a:p>
          <a:p>
            <a:pPr lvl="2"/>
            <a:r>
              <a:rPr lang="en-US" dirty="0"/>
              <a:t>see the book for the proof</a:t>
            </a:r>
          </a:p>
          <a:p>
            <a:pPr lvl="2"/>
            <a:r>
              <a:rPr lang="en-US" dirty="0"/>
              <a:t>or http://</a:t>
            </a:r>
            <a:r>
              <a:rPr lang="en-US" dirty="0" err="1"/>
              <a:t>www.cs.cornell.edu</a:t>
            </a:r>
            <a:r>
              <a:rPr lang="en-US" dirty="0"/>
              <a:t>/courses/CS4820/2011sp/handouts/</a:t>
            </a:r>
            <a:r>
              <a:rPr lang="en-US" dirty="0" err="1"/>
              <a:t>edmondskarp.pdf</a:t>
            </a:r>
            <a:endParaRPr lang="en-US" dirty="0"/>
          </a:p>
          <a:p>
            <a:pPr marL="0" indent="0">
              <a:buNone/>
            </a:pPr>
            <a:r>
              <a:rPr lang="en-US" dirty="0" err="1"/>
              <a:t>preflow</a:t>
            </a:r>
            <a:r>
              <a:rPr lang="en-US" dirty="0"/>
              <a:t>-push (aka push-</a:t>
            </a:r>
            <a:r>
              <a:rPr lang="en-US" dirty="0" err="1"/>
              <a:t>relabel</a:t>
            </a:r>
            <a:r>
              <a:rPr lang="en-US" dirty="0"/>
              <a:t>) algorithms</a:t>
            </a:r>
          </a:p>
          <a:p>
            <a:pPr lvl="1"/>
            <a:r>
              <a:rPr lang="en-US" dirty="0">
                <a:solidFill>
                  <a:srgbClr val="0000FF"/>
                </a:solidFill>
              </a:rPr>
              <a:t>O(V</a:t>
            </a:r>
            <a:r>
              <a:rPr lang="en-US" baseline="30000" dirty="0">
                <a:solidFill>
                  <a:srgbClr val="0000FF"/>
                </a:solidFill>
              </a:rPr>
              <a:t>3</a:t>
            </a:r>
            <a:r>
              <a:rPr lang="en-US" dirty="0">
                <a:solidFill>
                  <a:srgbClr val="0000FF"/>
                </a:solidFill>
              </a:rPr>
              <a:t>)</a:t>
            </a:r>
          </a:p>
        </p:txBody>
      </p:sp>
    </p:spTree>
    <p:extLst>
      <p:ext uri="{BB962C8B-B14F-4D97-AF65-F5344CB8AC3E}">
        <p14:creationId xmlns:p14="http://schemas.microsoft.com/office/powerpoint/2010/main" val="416219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variations…</a:t>
            </a:r>
          </a:p>
        </p:txBody>
      </p:sp>
      <p:sp>
        <p:nvSpPr>
          <p:cNvPr id="4" name="Rectangle 3"/>
          <p:cNvSpPr/>
          <p:nvPr/>
        </p:nvSpPr>
        <p:spPr>
          <a:xfrm>
            <a:off x="0" y="6465368"/>
            <a:ext cx="4338973" cy="369332"/>
          </a:xfrm>
          <a:prstGeom prst="rect">
            <a:avLst/>
          </a:prstGeom>
        </p:spPr>
        <p:txBody>
          <a:bodyPr wrap="none">
            <a:spAutoFit/>
          </a:bodyPr>
          <a:lstStyle/>
          <a:p>
            <a:r>
              <a:rPr lang="en-US" dirty="0"/>
              <a:t>http://</a:t>
            </a:r>
            <a:r>
              <a:rPr lang="en-US" dirty="0" err="1"/>
              <a:t>en.wikipedia.org</a:t>
            </a:r>
            <a:r>
              <a:rPr lang="en-US" dirty="0"/>
              <a:t>/wiki/</a:t>
            </a:r>
            <a:r>
              <a:rPr lang="en-US" dirty="0" err="1"/>
              <a:t>Maximum_flow</a:t>
            </a:r>
            <a:endParaRPr lang="en-US" dirty="0"/>
          </a:p>
        </p:txBody>
      </p:sp>
      <p:pic>
        <p:nvPicPr>
          <p:cNvPr id="5" name="Picture 4"/>
          <p:cNvPicPr>
            <a:picLocks noChangeAspect="1"/>
          </p:cNvPicPr>
          <p:nvPr/>
        </p:nvPicPr>
        <p:blipFill>
          <a:blip r:embed="rId2"/>
          <a:stretch>
            <a:fillRect/>
          </a:stretch>
        </p:blipFill>
        <p:spPr>
          <a:xfrm>
            <a:off x="616892" y="1601465"/>
            <a:ext cx="2463065" cy="4956260"/>
          </a:xfrm>
          <a:prstGeom prst="rect">
            <a:avLst/>
          </a:prstGeom>
        </p:spPr>
      </p:pic>
      <p:pic>
        <p:nvPicPr>
          <p:cNvPr id="6" name="Picture 5"/>
          <p:cNvPicPr>
            <a:picLocks noChangeAspect="1"/>
          </p:cNvPicPr>
          <p:nvPr/>
        </p:nvPicPr>
        <p:blipFill>
          <a:blip r:embed="rId3"/>
          <a:stretch>
            <a:fillRect/>
          </a:stretch>
        </p:blipFill>
        <p:spPr>
          <a:xfrm>
            <a:off x="3682525" y="1951409"/>
            <a:ext cx="5287497" cy="3129102"/>
          </a:xfrm>
          <a:prstGeom prst="rect">
            <a:avLst/>
          </a:prstGeom>
        </p:spPr>
      </p:pic>
      <p:sp>
        <p:nvSpPr>
          <p:cNvPr id="7" name="Rectangle 6"/>
          <p:cNvSpPr/>
          <p:nvPr/>
        </p:nvSpPr>
        <p:spPr>
          <a:xfrm>
            <a:off x="3672964" y="5410951"/>
            <a:ext cx="5189762" cy="646331"/>
          </a:xfrm>
          <a:prstGeom prst="rect">
            <a:avLst/>
          </a:prstGeom>
        </p:spPr>
        <p:txBody>
          <a:bodyPr wrap="square">
            <a:spAutoFit/>
          </a:bodyPr>
          <a:lstStyle/>
          <a:p>
            <a:r>
              <a:rPr lang="en-US" dirty="0"/>
              <a:t>http://</a:t>
            </a:r>
            <a:r>
              <a:rPr lang="en-US" dirty="0" err="1"/>
              <a:t>akira.ruc.dk</a:t>
            </a:r>
            <a:r>
              <a:rPr lang="en-US" dirty="0"/>
              <a:t>/~</a:t>
            </a:r>
            <a:r>
              <a:rPr lang="en-US" dirty="0" err="1"/>
              <a:t>keld</a:t>
            </a:r>
            <a:r>
              <a:rPr lang="en-US" dirty="0"/>
              <a:t>/teaching/algoritmedesign_f03/</a:t>
            </a:r>
            <a:r>
              <a:rPr lang="en-US" dirty="0" err="1"/>
              <a:t>Artikler</a:t>
            </a:r>
            <a:r>
              <a:rPr lang="en-US" dirty="0"/>
              <a:t>/08/Goldberg88.pdf</a:t>
            </a:r>
          </a:p>
        </p:txBody>
      </p:sp>
    </p:spTree>
    <p:extLst>
      <p:ext uri="{BB962C8B-B14F-4D97-AF65-F5344CB8AC3E}">
        <p14:creationId xmlns:p14="http://schemas.microsoft.com/office/powerpoint/2010/main" val="9627471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flow properties</a:t>
            </a:r>
          </a:p>
        </p:txBody>
      </p:sp>
      <p:sp>
        <p:nvSpPr>
          <p:cNvPr id="3" name="Content Placeholder 2"/>
          <p:cNvSpPr>
            <a:spLocks noGrp="1"/>
          </p:cNvSpPr>
          <p:nvPr>
            <p:ph sz="quarter" idx="1"/>
          </p:nvPr>
        </p:nvSpPr>
        <p:spPr/>
        <p:txBody>
          <a:bodyPr/>
          <a:lstStyle/>
          <a:p>
            <a:pPr marL="0" indent="0">
              <a:buNone/>
            </a:pPr>
            <a:r>
              <a:rPr lang="en-US" dirty="0"/>
              <a:t>If one of these is true then all are true (i.e. each implies the the others):</a:t>
            </a:r>
          </a:p>
          <a:p>
            <a:endParaRPr lang="en-US" dirty="0"/>
          </a:p>
          <a:p>
            <a:pPr marL="0" indent="0">
              <a:buNone/>
            </a:pPr>
            <a:r>
              <a:rPr lang="en-US" dirty="0"/>
              <a:t>f is a maximum flow</a:t>
            </a:r>
          </a:p>
          <a:p>
            <a:pPr marL="0" indent="0">
              <a:buNone/>
            </a:pPr>
            <a:endParaRPr lang="en-US" dirty="0"/>
          </a:p>
          <a:p>
            <a:pPr marL="0" indent="0">
              <a:buNone/>
            </a:pPr>
            <a:r>
              <a:rPr lang="en-US" dirty="0"/>
              <a:t>G</a:t>
            </a:r>
            <a:r>
              <a:rPr lang="en-US" baseline="-25000" dirty="0"/>
              <a:t>f</a:t>
            </a:r>
            <a:r>
              <a:rPr lang="en-US" dirty="0"/>
              <a:t> (residual graph) has no paths from s to t</a:t>
            </a:r>
          </a:p>
          <a:p>
            <a:pPr marL="0" indent="0">
              <a:buNone/>
            </a:pPr>
            <a:endParaRPr lang="en-US" dirty="0"/>
          </a:p>
          <a:p>
            <a:pPr marL="0" indent="0">
              <a:buNone/>
            </a:pPr>
            <a:r>
              <a:rPr lang="en-US" dirty="0"/>
              <a:t>|f| = minimum capacity cut</a:t>
            </a:r>
          </a:p>
        </p:txBody>
      </p:sp>
    </p:spTree>
    <p:extLst>
      <p:ext uri="{BB962C8B-B14F-4D97-AF65-F5344CB8AC3E}">
        <p14:creationId xmlns:p14="http://schemas.microsoft.com/office/powerpoint/2010/main" val="17950758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90BA0A-C47F-0799-5086-CD79040D9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8D255-439A-6346-946F-21235CA1937C}"/>
              </a:ext>
            </a:extLst>
          </p:cNvPr>
          <p:cNvSpPr>
            <a:spLocks noGrp="1"/>
          </p:cNvSpPr>
          <p:nvPr>
            <p:ph type="title"/>
          </p:nvPr>
        </p:nvSpPr>
        <p:spPr/>
        <p:txBody>
          <a:bodyPr/>
          <a:lstStyle/>
          <a:p>
            <a:r>
              <a:rPr lang="en-US" dirty="0"/>
              <a:t>Learning Goals</a:t>
            </a:r>
          </a:p>
        </p:txBody>
      </p:sp>
      <p:graphicFrame>
        <p:nvGraphicFramePr>
          <p:cNvPr id="7" name="Content Placeholder 2">
            <a:extLst>
              <a:ext uri="{FF2B5EF4-FFF2-40B4-BE49-F238E27FC236}">
                <a16:creationId xmlns:a16="http://schemas.microsoft.com/office/drawing/2014/main" id="{A987B5EF-25AE-BED9-A624-FACEED00A9DD}"/>
              </a:ext>
            </a:extLst>
          </p:cNvPr>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green check mark on a black background&#10;&#10;Description automatically generated">
            <a:extLst>
              <a:ext uri="{FF2B5EF4-FFF2-40B4-BE49-F238E27FC236}">
                <a16:creationId xmlns:a16="http://schemas.microsoft.com/office/drawing/2014/main" id="{C9D27360-FF15-920F-1CE9-F61423600563}"/>
              </a:ext>
            </a:extLst>
          </p:cNvPr>
          <p:cNvPicPr>
            <a:picLocks noChangeAspect="1"/>
          </p:cNvPicPr>
          <p:nvPr/>
        </p:nvPicPr>
        <p:blipFill>
          <a:blip r:embed="rId7"/>
          <a:stretch>
            <a:fillRect/>
          </a:stretch>
        </p:blipFill>
        <p:spPr>
          <a:xfrm>
            <a:off x="859910" y="2354316"/>
            <a:ext cx="934882" cy="867103"/>
          </a:xfrm>
          <a:prstGeom prst="rect">
            <a:avLst/>
          </a:prstGeom>
        </p:spPr>
      </p:pic>
      <p:pic>
        <p:nvPicPr>
          <p:cNvPr id="12" name="Picture 11" descr="A green check mark on a black background&#10;&#10;Description automatically generated">
            <a:extLst>
              <a:ext uri="{FF2B5EF4-FFF2-40B4-BE49-F238E27FC236}">
                <a16:creationId xmlns:a16="http://schemas.microsoft.com/office/drawing/2014/main" id="{FF3FE9B8-52D1-682D-DD84-135EA3A592AA}"/>
              </a:ext>
            </a:extLst>
          </p:cNvPr>
          <p:cNvPicPr>
            <a:picLocks noChangeAspect="1"/>
          </p:cNvPicPr>
          <p:nvPr/>
        </p:nvPicPr>
        <p:blipFill>
          <a:blip r:embed="rId7"/>
          <a:stretch>
            <a:fillRect/>
          </a:stretch>
        </p:blipFill>
        <p:spPr>
          <a:xfrm>
            <a:off x="5153386" y="2354315"/>
            <a:ext cx="934882" cy="867103"/>
          </a:xfrm>
          <a:prstGeom prst="rect">
            <a:avLst/>
          </a:prstGeom>
        </p:spPr>
      </p:pic>
      <p:pic>
        <p:nvPicPr>
          <p:cNvPr id="3" name="Picture 2" descr="A green check mark on a black background&#10;&#10;Description automatically generated">
            <a:extLst>
              <a:ext uri="{FF2B5EF4-FFF2-40B4-BE49-F238E27FC236}">
                <a16:creationId xmlns:a16="http://schemas.microsoft.com/office/drawing/2014/main" id="{BE932AB2-87D0-B895-4838-1B4CEA740BBB}"/>
              </a:ext>
            </a:extLst>
          </p:cNvPr>
          <p:cNvPicPr>
            <a:picLocks noChangeAspect="1"/>
          </p:cNvPicPr>
          <p:nvPr/>
        </p:nvPicPr>
        <p:blipFill>
          <a:blip r:embed="rId7"/>
          <a:stretch>
            <a:fillRect/>
          </a:stretch>
        </p:blipFill>
        <p:spPr>
          <a:xfrm>
            <a:off x="859910" y="4235667"/>
            <a:ext cx="934882" cy="867103"/>
          </a:xfrm>
          <a:prstGeom prst="rect">
            <a:avLst/>
          </a:prstGeom>
        </p:spPr>
      </p:pic>
      <p:pic>
        <p:nvPicPr>
          <p:cNvPr id="4" name="Picture 3" descr="A green check mark on a black background&#10;&#10;Description automatically generated">
            <a:extLst>
              <a:ext uri="{FF2B5EF4-FFF2-40B4-BE49-F238E27FC236}">
                <a16:creationId xmlns:a16="http://schemas.microsoft.com/office/drawing/2014/main" id="{C4EC8762-54A8-12BC-F194-42A0BBA0AE30}"/>
              </a:ext>
            </a:extLst>
          </p:cNvPr>
          <p:cNvPicPr>
            <a:picLocks noChangeAspect="1"/>
          </p:cNvPicPr>
          <p:nvPr/>
        </p:nvPicPr>
        <p:blipFill>
          <a:blip r:embed="rId7"/>
          <a:stretch>
            <a:fillRect/>
          </a:stretch>
        </p:blipFill>
        <p:spPr>
          <a:xfrm>
            <a:off x="5153386" y="4225157"/>
            <a:ext cx="934882" cy="867103"/>
          </a:xfrm>
          <a:prstGeom prst="rect">
            <a:avLst/>
          </a:prstGeom>
        </p:spPr>
      </p:pic>
    </p:spTree>
    <p:extLst>
      <p:ext uri="{BB962C8B-B14F-4D97-AF65-F5344CB8AC3E}">
        <p14:creationId xmlns:p14="http://schemas.microsoft.com/office/powerpoint/2010/main" val="7134673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A6BA0-7455-D81A-BD51-D7CD9DB8ABA3}"/>
              </a:ext>
            </a:extLst>
          </p:cNvPr>
          <p:cNvSpPr txBox="1"/>
          <p:nvPr/>
        </p:nvSpPr>
        <p:spPr>
          <a:xfrm>
            <a:off x="3114957" y="2967335"/>
            <a:ext cx="3021981" cy="1107996"/>
          </a:xfrm>
          <a:prstGeom prst="rect">
            <a:avLst/>
          </a:prstGeom>
          <a:noFill/>
        </p:spPr>
        <p:txBody>
          <a:bodyPr wrap="none" rtlCol="0">
            <a:spAutoFit/>
          </a:bodyPr>
          <a:lstStyle/>
          <a:p>
            <a:r>
              <a:rPr lang="en-US" sz="6600" dirty="0"/>
              <a:t>Handout</a:t>
            </a:r>
          </a:p>
        </p:txBody>
      </p:sp>
    </p:spTree>
    <p:extLst>
      <p:ext uri="{BB962C8B-B14F-4D97-AF65-F5344CB8AC3E}">
        <p14:creationId xmlns:p14="http://schemas.microsoft.com/office/powerpoint/2010/main" val="40166392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84097-8F16-FEE5-7064-76CD7C676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3CE7F-0AC6-A5FC-5A71-EB1AC93211FA}"/>
              </a:ext>
            </a:extLst>
          </p:cNvPr>
          <p:cNvSpPr>
            <a:spLocks noGrp="1"/>
          </p:cNvSpPr>
          <p:nvPr>
            <p:ph type="title"/>
          </p:nvPr>
        </p:nvSpPr>
        <p:spPr/>
        <p:txBody>
          <a:bodyPr/>
          <a:lstStyle/>
          <a:p>
            <a:r>
              <a:rPr lang="en-US" dirty="0"/>
              <a:t>Check in</a:t>
            </a:r>
          </a:p>
        </p:txBody>
      </p:sp>
      <p:grpSp>
        <p:nvGrpSpPr>
          <p:cNvPr id="40" name="Group 4">
            <a:extLst>
              <a:ext uri="{FF2B5EF4-FFF2-40B4-BE49-F238E27FC236}">
                <a16:creationId xmlns:a16="http://schemas.microsoft.com/office/drawing/2014/main" id="{CB282427-DCBA-EB42-F5F5-6DFDA21C493D}"/>
              </a:ext>
            </a:extLst>
          </p:cNvPr>
          <p:cNvGrpSpPr>
            <a:grpSpLocks/>
          </p:cNvGrpSpPr>
          <p:nvPr/>
        </p:nvGrpSpPr>
        <p:grpSpPr bwMode="auto">
          <a:xfrm>
            <a:off x="1369402" y="5395798"/>
            <a:ext cx="533400" cy="533400"/>
            <a:chOff x="1824" y="2736"/>
            <a:chExt cx="336" cy="336"/>
          </a:xfrm>
        </p:grpSpPr>
        <p:sp>
          <p:nvSpPr>
            <p:cNvPr id="41" name="Oval 5">
              <a:extLst>
                <a:ext uri="{FF2B5EF4-FFF2-40B4-BE49-F238E27FC236}">
                  <a16:creationId xmlns:a16="http://schemas.microsoft.com/office/drawing/2014/main" id="{3D41DABB-F974-25C9-4622-98D5F6D224E9}"/>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2" name="Text Box 6">
              <a:extLst>
                <a:ext uri="{FF2B5EF4-FFF2-40B4-BE49-F238E27FC236}">
                  <a16:creationId xmlns:a16="http://schemas.microsoft.com/office/drawing/2014/main" id="{CB297F1C-C5BD-6637-6E5C-9BB4817C0AC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3" name="Group 7">
            <a:extLst>
              <a:ext uri="{FF2B5EF4-FFF2-40B4-BE49-F238E27FC236}">
                <a16:creationId xmlns:a16="http://schemas.microsoft.com/office/drawing/2014/main" id="{619AA424-86F5-44F6-48B6-C8D66549FC36}"/>
              </a:ext>
            </a:extLst>
          </p:cNvPr>
          <p:cNvGrpSpPr>
            <a:grpSpLocks/>
          </p:cNvGrpSpPr>
          <p:nvPr/>
        </p:nvGrpSpPr>
        <p:grpSpPr bwMode="auto">
          <a:xfrm>
            <a:off x="2993792" y="4481398"/>
            <a:ext cx="533400" cy="533400"/>
            <a:chOff x="1824" y="2736"/>
            <a:chExt cx="336" cy="336"/>
          </a:xfrm>
        </p:grpSpPr>
        <p:sp>
          <p:nvSpPr>
            <p:cNvPr id="44" name="Oval 8">
              <a:extLst>
                <a:ext uri="{FF2B5EF4-FFF2-40B4-BE49-F238E27FC236}">
                  <a16:creationId xmlns:a16="http://schemas.microsoft.com/office/drawing/2014/main" id="{7BE78EF5-04F9-7A5E-02E0-9314D4AF493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5" name="Text Box 9">
              <a:extLst>
                <a:ext uri="{FF2B5EF4-FFF2-40B4-BE49-F238E27FC236}">
                  <a16:creationId xmlns:a16="http://schemas.microsoft.com/office/drawing/2014/main" id="{27374365-85A3-2F15-5A52-9F0F4C976EA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46" name="Group 45">
            <a:extLst>
              <a:ext uri="{FF2B5EF4-FFF2-40B4-BE49-F238E27FC236}">
                <a16:creationId xmlns:a16="http://schemas.microsoft.com/office/drawing/2014/main" id="{823F2972-4F1D-4D32-AC01-16B1441289E0}"/>
              </a:ext>
            </a:extLst>
          </p:cNvPr>
          <p:cNvGrpSpPr>
            <a:grpSpLocks/>
          </p:cNvGrpSpPr>
          <p:nvPr/>
        </p:nvGrpSpPr>
        <p:grpSpPr bwMode="auto">
          <a:xfrm>
            <a:off x="2993792" y="6060770"/>
            <a:ext cx="533400" cy="533400"/>
            <a:chOff x="1824" y="2736"/>
            <a:chExt cx="336" cy="336"/>
          </a:xfrm>
        </p:grpSpPr>
        <p:sp>
          <p:nvSpPr>
            <p:cNvPr id="47" name="Oval 46">
              <a:extLst>
                <a:ext uri="{FF2B5EF4-FFF2-40B4-BE49-F238E27FC236}">
                  <a16:creationId xmlns:a16="http://schemas.microsoft.com/office/drawing/2014/main" id="{B03F5F63-53FD-2132-0F3F-4DF056A9864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8" name="Text Box 9">
              <a:extLst>
                <a:ext uri="{FF2B5EF4-FFF2-40B4-BE49-F238E27FC236}">
                  <a16:creationId xmlns:a16="http://schemas.microsoft.com/office/drawing/2014/main" id="{A06AD99F-3BC2-21B2-4274-87B7BA04832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49" name="Group 7">
            <a:extLst>
              <a:ext uri="{FF2B5EF4-FFF2-40B4-BE49-F238E27FC236}">
                <a16:creationId xmlns:a16="http://schemas.microsoft.com/office/drawing/2014/main" id="{911295C5-08CC-296E-1318-708CFF3432F0}"/>
              </a:ext>
            </a:extLst>
          </p:cNvPr>
          <p:cNvGrpSpPr>
            <a:grpSpLocks/>
          </p:cNvGrpSpPr>
          <p:nvPr/>
        </p:nvGrpSpPr>
        <p:grpSpPr bwMode="auto">
          <a:xfrm>
            <a:off x="7648486" y="5303396"/>
            <a:ext cx="533400" cy="533400"/>
            <a:chOff x="1824" y="2736"/>
            <a:chExt cx="336" cy="336"/>
          </a:xfrm>
        </p:grpSpPr>
        <p:sp>
          <p:nvSpPr>
            <p:cNvPr id="50" name="Oval 8">
              <a:extLst>
                <a:ext uri="{FF2B5EF4-FFF2-40B4-BE49-F238E27FC236}">
                  <a16:creationId xmlns:a16="http://schemas.microsoft.com/office/drawing/2014/main" id="{CA2B0DAA-565D-F296-EBA7-8B537D2C6E55}"/>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 name="Text Box 9">
              <a:extLst>
                <a:ext uri="{FF2B5EF4-FFF2-40B4-BE49-F238E27FC236}">
                  <a16:creationId xmlns:a16="http://schemas.microsoft.com/office/drawing/2014/main" id="{4F91E4DB-3E1A-F066-C4BE-1BDE59B50EF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52" name="Straight Arrow Connector 51">
            <a:extLst>
              <a:ext uri="{FF2B5EF4-FFF2-40B4-BE49-F238E27FC236}">
                <a16:creationId xmlns:a16="http://schemas.microsoft.com/office/drawing/2014/main" id="{00D10EB9-3A9D-D55B-CDBD-3194DD84A1A7}"/>
              </a:ext>
            </a:extLst>
          </p:cNvPr>
          <p:cNvCxnSpPr>
            <a:cxnSpLocks/>
            <a:stCxn id="41" idx="7"/>
            <a:endCxn id="44" idx="2"/>
          </p:cNvCxnSpPr>
          <p:nvPr/>
        </p:nvCxnSpPr>
        <p:spPr>
          <a:xfrm flipV="1">
            <a:off x="1824687" y="4748098"/>
            <a:ext cx="1169105" cy="72581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80147BB-20D9-0606-42E3-69C2FF373ECF}"/>
              </a:ext>
            </a:extLst>
          </p:cNvPr>
          <p:cNvCxnSpPr>
            <a:stCxn id="41" idx="5"/>
            <a:endCxn id="47" idx="2"/>
          </p:cNvCxnSpPr>
          <p:nvPr/>
        </p:nvCxnSpPr>
        <p:spPr>
          <a:xfrm>
            <a:off x="1824687" y="5851083"/>
            <a:ext cx="1169105" cy="4763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9999A92-E1C4-857A-876A-D94F0B4FCBF7}"/>
              </a:ext>
            </a:extLst>
          </p:cNvPr>
          <p:cNvCxnSpPr>
            <a:stCxn id="47" idx="6"/>
            <a:endCxn id="66" idx="2"/>
          </p:cNvCxnSpPr>
          <p:nvPr/>
        </p:nvCxnSpPr>
        <p:spPr>
          <a:xfrm>
            <a:off x="3527192" y="6327470"/>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ED41E9CE-20D4-EC1B-2D04-3B147E19DBE7}"/>
              </a:ext>
            </a:extLst>
          </p:cNvPr>
          <p:cNvCxnSpPr>
            <a:cxnSpLocks/>
          </p:cNvCxnSpPr>
          <p:nvPr/>
        </p:nvCxnSpPr>
        <p:spPr>
          <a:xfrm flipH="1" flipV="1">
            <a:off x="3238506" y="5052978"/>
            <a:ext cx="38100" cy="99009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F2D8DF14-2A39-28D9-0164-2EF132F75268}"/>
              </a:ext>
            </a:extLst>
          </p:cNvPr>
          <p:cNvCxnSpPr>
            <a:stCxn id="44" idx="6"/>
            <a:endCxn id="63" idx="2"/>
          </p:cNvCxnSpPr>
          <p:nvPr/>
        </p:nvCxnSpPr>
        <p:spPr>
          <a:xfrm>
            <a:off x="3527192" y="4748098"/>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Text Box 31">
            <a:extLst>
              <a:ext uri="{FF2B5EF4-FFF2-40B4-BE49-F238E27FC236}">
                <a16:creationId xmlns:a16="http://schemas.microsoft.com/office/drawing/2014/main" id="{30074B68-06DD-BE28-495C-588477B32182}"/>
              </a:ext>
            </a:extLst>
          </p:cNvPr>
          <p:cNvSpPr txBox="1">
            <a:spLocks noChangeArrowheads="1"/>
          </p:cNvSpPr>
          <p:nvPr/>
        </p:nvSpPr>
        <p:spPr bwMode="auto">
          <a:xfrm>
            <a:off x="1835661" y="4709998"/>
            <a:ext cx="85444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3</a:t>
            </a:r>
            <a:endParaRPr lang="en-US" kern="1200" dirty="0"/>
          </a:p>
        </p:txBody>
      </p:sp>
      <p:sp>
        <p:nvSpPr>
          <p:cNvPr id="58" name="Text Box 31">
            <a:extLst>
              <a:ext uri="{FF2B5EF4-FFF2-40B4-BE49-F238E27FC236}">
                <a16:creationId xmlns:a16="http://schemas.microsoft.com/office/drawing/2014/main" id="{052DDC3B-0707-8E84-8849-17C244AFDC4D}"/>
              </a:ext>
            </a:extLst>
          </p:cNvPr>
          <p:cNvSpPr txBox="1">
            <a:spLocks noChangeArrowheads="1"/>
          </p:cNvSpPr>
          <p:nvPr/>
        </p:nvSpPr>
        <p:spPr bwMode="auto">
          <a:xfrm>
            <a:off x="4290039" y="6320697"/>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1/</a:t>
            </a:r>
            <a:r>
              <a:rPr lang="en-US" dirty="0"/>
              <a:t>3</a:t>
            </a:r>
            <a:endParaRPr lang="en-US" kern="1200" dirty="0"/>
          </a:p>
        </p:txBody>
      </p:sp>
      <p:sp>
        <p:nvSpPr>
          <p:cNvPr id="59" name="Text Box 31">
            <a:extLst>
              <a:ext uri="{FF2B5EF4-FFF2-40B4-BE49-F238E27FC236}">
                <a16:creationId xmlns:a16="http://schemas.microsoft.com/office/drawing/2014/main" id="{D4B179CF-F9B1-6CE0-7C0F-4AED6A4E2DC4}"/>
              </a:ext>
            </a:extLst>
          </p:cNvPr>
          <p:cNvSpPr txBox="1">
            <a:spLocks noChangeArrowheads="1"/>
          </p:cNvSpPr>
          <p:nvPr/>
        </p:nvSpPr>
        <p:spPr bwMode="auto">
          <a:xfrm>
            <a:off x="2106013" y="6128491"/>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2/</a:t>
            </a:r>
            <a:r>
              <a:rPr lang="en-US" dirty="0"/>
              <a:t>2</a:t>
            </a:r>
            <a:endParaRPr lang="en-US" kern="1200" dirty="0"/>
          </a:p>
        </p:txBody>
      </p:sp>
      <p:sp>
        <p:nvSpPr>
          <p:cNvPr id="60" name="Text Box 31">
            <a:extLst>
              <a:ext uri="{FF2B5EF4-FFF2-40B4-BE49-F238E27FC236}">
                <a16:creationId xmlns:a16="http://schemas.microsoft.com/office/drawing/2014/main" id="{35F44D9D-D102-4354-68EE-359FFD7961CA}"/>
              </a:ext>
            </a:extLst>
          </p:cNvPr>
          <p:cNvSpPr txBox="1">
            <a:spLocks noChangeArrowheads="1"/>
          </p:cNvSpPr>
          <p:nvPr/>
        </p:nvSpPr>
        <p:spPr bwMode="auto">
          <a:xfrm>
            <a:off x="4123766" y="4367579"/>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61" name="Text Box 31">
            <a:extLst>
              <a:ext uri="{FF2B5EF4-FFF2-40B4-BE49-F238E27FC236}">
                <a16:creationId xmlns:a16="http://schemas.microsoft.com/office/drawing/2014/main" id="{DDFFB125-041D-9E5A-989C-C13029A75AE5}"/>
              </a:ext>
            </a:extLst>
          </p:cNvPr>
          <p:cNvSpPr txBox="1">
            <a:spLocks noChangeArrowheads="1"/>
          </p:cNvSpPr>
          <p:nvPr/>
        </p:nvSpPr>
        <p:spPr bwMode="auto">
          <a:xfrm>
            <a:off x="3279542" y="5319354"/>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1/</a:t>
            </a:r>
            <a:r>
              <a:rPr lang="en-US" dirty="0"/>
              <a:t>3</a:t>
            </a:r>
            <a:endParaRPr lang="en-US" kern="1200" dirty="0"/>
          </a:p>
        </p:txBody>
      </p:sp>
      <p:grpSp>
        <p:nvGrpSpPr>
          <p:cNvPr id="62" name="Group 7">
            <a:extLst>
              <a:ext uri="{FF2B5EF4-FFF2-40B4-BE49-F238E27FC236}">
                <a16:creationId xmlns:a16="http://schemas.microsoft.com/office/drawing/2014/main" id="{91E7AE3F-7384-A5BB-F16B-E259621EAB6A}"/>
              </a:ext>
            </a:extLst>
          </p:cNvPr>
          <p:cNvGrpSpPr>
            <a:grpSpLocks/>
          </p:cNvGrpSpPr>
          <p:nvPr/>
        </p:nvGrpSpPr>
        <p:grpSpPr bwMode="auto">
          <a:xfrm>
            <a:off x="5713897" y="4481398"/>
            <a:ext cx="533400" cy="533400"/>
            <a:chOff x="1824" y="2736"/>
            <a:chExt cx="336" cy="336"/>
          </a:xfrm>
        </p:grpSpPr>
        <p:sp>
          <p:nvSpPr>
            <p:cNvPr id="63" name="Oval 8">
              <a:extLst>
                <a:ext uri="{FF2B5EF4-FFF2-40B4-BE49-F238E27FC236}">
                  <a16:creationId xmlns:a16="http://schemas.microsoft.com/office/drawing/2014/main" id="{4AE1EEFB-B138-DA46-EE84-620E04C722A0}"/>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4" name="Text Box 9">
              <a:extLst>
                <a:ext uri="{FF2B5EF4-FFF2-40B4-BE49-F238E27FC236}">
                  <a16:creationId xmlns:a16="http://schemas.microsoft.com/office/drawing/2014/main" id="{96ACB1BE-30E9-8CCE-D627-141F1C460A8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65" name="Group 7">
            <a:extLst>
              <a:ext uri="{FF2B5EF4-FFF2-40B4-BE49-F238E27FC236}">
                <a16:creationId xmlns:a16="http://schemas.microsoft.com/office/drawing/2014/main" id="{44382217-069F-DE6D-F847-5BFC714BFE77}"/>
              </a:ext>
            </a:extLst>
          </p:cNvPr>
          <p:cNvGrpSpPr>
            <a:grpSpLocks/>
          </p:cNvGrpSpPr>
          <p:nvPr/>
        </p:nvGrpSpPr>
        <p:grpSpPr bwMode="auto">
          <a:xfrm>
            <a:off x="5713897" y="6060770"/>
            <a:ext cx="533400" cy="533400"/>
            <a:chOff x="1824" y="2736"/>
            <a:chExt cx="336" cy="336"/>
          </a:xfrm>
        </p:grpSpPr>
        <p:sp>
          <p:nvSpPr>
            <p:cNvPr id="66" name="Oval 8">
              <a:extLst>
                <a:ext uri="{FF2B5EF4-FFF2-40B4-BE49-F238E27FC236}">
                  <a16:creationId xmlns:a16="http://schemas.microsoft.com/office/drawing/2014/main" id="{1D47852C-C5AB-1252-A608-CF63F4829826}"/>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7" name="Text Box 9">
              <a:extLst>
                <a:ext uri="{FF2B5EF4-FFF2-40B4-BE49-F238E27FC236}">
                  <a16:creationId xmlns:a16="http://schemas.microsoft.com/office/drawing/2014/main" id="{7653EBC1-FFA2-1225-5449-D6FC3523348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68" name="Straight Arrow Connector 67">
            <a:extLst>
              <a:ext uri="{FF2B5EF4-FFF2-40B4-BE49-F238E27FC236}">
                <a16:creationId xmlns:a16="http://schemas.microsoft.com/office/drawing/2014/main" id="{2C73F1A1-23B9-0903-EC18-662199307923}"/>
              </a:ext>
            </a:extLst>
          </p:cNvPr>
          <p:cNvCxnSpPr>
            <a:stCxn id="63" idx="4"/>
            <a:endCxn id="66" idx="0"/>
          </p:cNvCxnSpPr>
          <p:nvPr/>
        </p:nvCxnSpPr>
        <p:spPr>
          <a:xfrm>
            <a:off x="5980597" y="5014798"/>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2A8D0BF1-59F9-296C-7D06-1B11353D47D1}"/>
              </a:ext>
            </a:extLst>
          </p:cNvPr>
          <p:cNvCxnSpPr>
            <a:cxnSpLocks/>
            <a:stCxn id="63" idx="3"/>
          </p:cNvCxnSpPr>
          <p:nvPr/>
        </p:nvCxnSpPr>
        <p:spPr>
          <a:xfrm flipH="1">
            <a:off x="3527192" y="4936683"/>
            <a:ext cx="2264820" cy="127854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E4CF5888-F933-2B88-9CE8-4D1FD3170CCA}"/>
              </a:ext>
            </a:extLst>
          </p:cNvPr>
          <p:cNvCxnSpPr>
            <a:stCxn id="63" idx="6"/>
            <a:endCxn id="50" idx="1"/>
          </p:cNvCxnSpPr>
          <p:nvPr/>
        </p:nvCxnSpPr>
        <p:spPr>
          <a:xfrm>
            <a:off x="6247297" y="4748098"/>
            <a:ext cx="1479304" cy="63341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3A25F260-AA56-4ED6-C67A-D1AA3FF30682}"/>
              </a:ext>
            </a:extLst>
          </p:cNvPr>
          <p:cNvCxnSpPr>
            <a:cxnSpLocks/>
            <a:stCxn id="66" idx="6"/>
            <a:endCxn id="50" idx="3"/>
          </p:cNvCxnSpPr>
          <p:nvPr/>
        </p:nvCxnSpPr>
        <p:spPr>
          <a:xfrm flipV="1">
            <a:off x="6247297" y="5758681"/>
            <a:ext cx="1479304" cy="56878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 Box 31">
            <a:extLst>
              <a:ext uri="{FF2B5EF4-FFF2-40B4-BE49-F238E27FC236}">
                <a16:creationId xmlns:a16="http://schemas.microsoft.com/office/drawing/2014/main" id="{0413DBB2-03CE-5E95-B2F3-85D2CEF54F8B}"/>
              </a:ext>
            </a:extLst>
          </p:cNvPr>
          <p:cNvSpPr txBox="1">
            <a:spLocks noChangeArrowheads="1"/>
          </p:cNvSpPr>
          <p:nvPr/>
        </p:nvSpPr>
        <p:spPr bwMode="auto">
          <a:xfrm>
            <a:off x="5980597" y="5254030"/>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0000FF"/>
                </a:solidFill>
              </a:rPr>
              <a:t>0/</a:t>
            </a:r>
            <a:r>
              <a:rPr lang="en-US" dirty="0"/>
              <a:t>3</a:t>
            </a:r>
            <a:endParaRPr lang="en-US" kern="1200" dirty="0"/>
          </a:p>
        </p:txBody>
      </p:sp>
      <p:sp>
        <p:nvSpPr>
          <p:cNvPr id="73" name="Text Box 31">
            <a:extLst>
              <a:ext uri="{FF2B5EF4-FFF2-40B4-BE49-F238E27FC236}">
                <a16:creationId xmlns:a16="http://schemas.microsoft.com/office/drawing/2014/main" id="{0F83ADEE-32B4-3B79-0E9B-83F093F40833}"/>
              </a:ext>
            </a:extLst>
          </p:cNvPr>
          <p:cNvSpPr txBox="1">
            <a:spLocks noChangeArrowheads="1"/>
          </p:cNvSpPr>
          <p:nvPr/>
        </p:nvSpPr>
        <p:spPr bwMode="auto">
          <a:xfrm>
            <a:off x="6907989" y="4734292"/>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2/</a:t>
            </a:r>
            <a:r>
              <a:rPr lang="en-US" dirty="0"/>
              <a:t>2</a:t>
            </a:r>
            <a:endParaRPr lang="en-US" kern="1200" dirty="0"/>
          </a:p>
        </p:txBody>
      </p:sp>
      <p:sp>
        <p:nvSpPr>
          <p:cNvPr id="74" name="Text Box 31">
            <a:extLst>
              <a:ext uri="{FF2B5EF4-FFF2-40B4-BE49-F238E27FC236}">
                <a16:creationId xmlns:a16="http://schemas.microsoft.com/office/drawing/2014/main" id="{8DE8A90D-37FF-66DA-D3C5-2FDAF8EAB93D}"/>
              </a:ext>
            </a:extLst>
          </p:cNvPr>
          <p:cNvSpPr txBox="1">
            <a:spLocks noChangeArrowheads="1"/>
          </p:cNvSpPr>
          <p:nvPr/>
        </p:nvSpPr>
        <p:spPr bwMode="auto">
          <a:xfrm>
            <a:off x="6900505" y="6060770"/>
            <a:ext cx="8671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1/</a:t>
            </a:r>
            <a:r>
              <a:rPr lang="en-US" dirty="0"/>
              <a:t>2</a:t>
            </a:r>
            <a:endParaRPr lang="en-US" kern="1200" dirty="0"/>
          </a:p>
        </p:txBody>
      </p:sp>
      <p:sp>
        <p:nvSpPr>
          <p:cNvPr id="75" name="Text Box 31">
            <a:extLst>
              <a:ext uri="{FF2B5EF4-FFF2-40B4-BE49-F238E27FC236}">
                <a16:creationId xmlns:a16="http://schemas.microsoft.com/office/drawing/2014/main" id="{C9E58C85-C7A2-4021-C10D-60D91F7D314A}"/>
              </a:ext>
            </a:extLst>
          </p:cNvPr>
          <p:cNvSpPr txBox="1">
            <a:spLocks noChangeArrowheads="1"/>
          </p:cNvSpPr>
          <p:nvPr/>
        </p:nvSpPr>
        <p:spPr bwMode="auto">
          <a:xfrm>
            <a:off x="4290039" y="507067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0000FF"/>
                </a:solidFill>
              </a:rPr>
              <a:t>0/</a:t>
            </a:r>
            <a:r>
              <a:rPr lang="en-US" dirty="0"/>
              <a:t>1</a:t>
            </a:r>
            <a:endParaRPr lang="en-US" kern="1200" dirty="0"/>
          </a:p>
        </p:txBody>
      </p:sp>
      <p:sp>
        <p:nvSpPr>
          <p:cNvPr id="90" name="Rectangle 3">
            <a:extLst>
              <a:ext uri="{FF2B5EF4-FFF2-40B4-BE49-F238E27FC236}">
                <a16:creationId xmlns:a16="http://schemas.microsoft.com/office/drawing/2014/main" id="{9B5CD3A9-A023-2207-71DF-E0E77483301D}"/>
              </a:ext>
            </a:extLst>
          </p:cNvPr>
          <p:cNvSpPr txBox="1">
            <a:spLocks noChangeArrowheads="1"/>
          </p:cNvSpPr>
          <p:nvPr/>
        </p:nvSpPr>
        <p:spPr>
          <a:xfrm>
            <a:off x="372731" y="1600200"/>
            <a:ext cx="8393317"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Font typeface="Wingdings"/>
              <a:buNone/>
            </a:pPr>
            <a:r>
              <a:rPr lang="en-US" sz="2800" dirty="0"/>
              <a:t>Pair up with a partner and think about:</a:t>
            </a:r>
          </a:p>
          <a:p>
            <a:pPr marL="0" indent="0" defTabSz="914400">
              <a:buFont typeface="Wingdings"/>
              <a:buNone/>
            </a:pPr>
            <a:endParaRPr lang="en-US" sz="2400" dirty="0"/>
          </a:p>
          <a:p>
            <a:pPr defTabSz="914400">
              <a:buFontTx/>
              <a:buChar char="-"/>
            </a:pPr>
            <a:r>
              <a:rPr lang="en-US" sz="2800" dirty="0"/>
              <a:t>Is this a </a:t>
            </a:r>
            <a:r>
              <a:rPr lang="en-US" sz="2800" dirty="0">
                <a:solidFill>
                  <a:srgbClr val="00B050"/>
                </a:solidFill>
              </a:rPr>
              <a:t>feasible</a:t>
            </a:r>
            <a:r>
              <a:rPr lang="en-US" sz="2800" dirty="0"/>
              <a:t> flow? </a:t>
            </a:r>
          </a:p>
          <a:p>
            <a:pPr defTabSz="914400">
              <a:buFontTx/>
              <a:buChar char="-"/>
            </a:pPr>
            <a:endParaRPr lang="en-US" sz="2800" dirty="0"/>
          </a:p>
          <a:p>
            <a:pPr defTabSz="914400">
              <a:buFontTx/>
              <a:buChar char="-"/>
            </a:pPr>
            <a:r>
              <a:rPr lang="en-US" sz="2800" dirty="0"/>
              <a:t>Is it </a:t>
            </a:r>
            <a:r>
              <a:rPr lang="en-US" sz="2800" dirty="0">
                <a:solidFill>
                  <a:srgbClr val="0070C0"/>
                </a:solidFill>
              </a:rPr>
              <a:t>maximum</a:t>
            </a:r>
            <a:r>
              <a:rPr lang="en-US" sz="2800" dirty="0"/>
              <a:t>?</a:t>
            </a:r>
          </a:p>
        </p:txBody>
      </p:sp>
    </p:spTree>
    <p:extLst>
      <p:ext uri="{BB962C8B-B14F-4D97-AF65-F5344CB8AC3E}">
        <p14:creationId xmlns:p14="http://schemas.microsoft.com/office/powerpoint/2010/main" val="36492764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a:extLst>
              <a:ext uri="{FF2B5EF4-FFF2-40B4-BE49-F238E27FC236}">
                <a16:creationId xmlns:a16="http://schemas.microsoft.com/office/drawing/2014/main" id="{856F7876-A9E7-C487-E766-35D2E5218BF4}"/>
              </a:ext>
            </a:extLst>
          </p:cNvPr>
          <p:cNvSpPr txBox="1">
            <a:spLocks noChangeArrowheads="1"/>
          </p:cNvSpPr>
          <p:nvPr/>
        </p:nvSpPr>
        <p:spPr bwMode="auto">
          <a:xfrm>
            <a:off x="3962098" y="2319287"/>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9</a:t>
            </a:r>
            <a:endParaRPr lang="en-US" kern="1200" dirty="0"/>
          </a:p>
        </p:txBody>
      </p:sp>
      <p:sp>
        <p:nvSpPr>
          <p:cNvPr id="3" name="TextBox 2">
            <a:extLst>
              <a:ext uri="{FF2B5EF4-FFF2-40B4-BE49-F238E27FC236}">
                <a16:creationId xmlns:a16="http://schemas.microsoft.com/office/drawing/2014/main" id="{049B9DEE-47A6-9F0B-FAD8-B4831A9F5A8C}"/>
              </a:ext>
            </a:extLst>
          </p:cNvPr>
          <p:cNvSpPr txBox="1"/>
          <p:nvPr/>
        </p:nvSpPr>
        <p:spPr>
          <a:xfrm>
            <a:off x="316979" y="398574"/>
            <a:ext cx="800682" cy="523220"/>
          </a:xfrm>
          <a:prstGeom prst="rect">
            <a:avLst/>
          </a:prstGeom>
          <a:noFill/>
        </p:spPr>
        <p:txBody>
          <a:bodyPr wrap="square" rtlCol="0">
            <a:spAutoFit/>
          </a:bodyPr>
          <a:lstStyle/>
          <a:p>
            <a:r>
              <a:rPr lang="en-US" sz="2800" dirty="0"/>
              <a:t>G</a:t>
            </a:r>
          </a:p>
        </p:txBody>
      </p:sp>
      <p:grpSp>
        <p:nvGrpSpPr>
          <p:cNvPr id="4" name="Group 4">
            <a:extLst>
              <a:ext uri="{FF2B5EF4-FFF2-40B4-BE49-F238E27FC236}">
                <a16:creationId xmlns:a16="http://schemas.microsoft.com/office/drawing/2014/main" id="{F65DD9D7-3F5E-3370-87DE-30E9323F6B5D}"/>
              </a:ext>
            </a:extLst>
          </p:cNvPr>
          <p:cNvGrpSpPr>
            <a:grpSpLocks/>
          </p:cNvGrpSpPr>
          <p:nvPr/>
        </p:nvGrpSpPr>
        <p:grpSpPr bwMode="auto">
          <a:xfrm>
            <a:off x="1037299" y="1648919"/>
            <a:ext cx="533400" cy="533400"/>
            <a:chOff x="1824" y="2736"/>
            <a:chExt cx="336" cy="336"/>
          </a:xfrm>
        </p:grpSpPr>
        <p:sp>
          <p:nvSpPr>
            <p:cNvPr id="5" name="Oval 5">
              <a:extLst>
                <a:ext uri="{FF2B5EF4-FFF2-40B4-BE49-F238E27FC236}">
                  <a16:creationId xmlns:a16="http://schemas.microsoft.com/office/drawing/2014/main" id="{C4086ADE-BDC2-2C17-E0B9-41FF6CD68E0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6">
              <a:extLst>
                <a:ext uri="{FF2B5EF4-FFF2-40B4-BE49-F238E27FC236}">
                  <a16:creationId xmlns:a16="http://schemas.microsoft.com/office/drawing/2014/main" id="{8E8D1C96-9F29-FD2C-94F5-20490D26C80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7" name="Group 7">
            <a:extLst>
              <a:ext uri="{FF2B5EF4-FFF2-40B4-BE49-F238E27FC236}">
                <a16:creationId xmlns:a16="http://schemas.microsoft.com/office/drawing/2014/main" id="{1BFE1A15-88BD-2635-775E-CA76448F3147}"/>
              </a:ext>
            </a:extLst>
          </p:cNvPr>
          <p:cNvGrpSpPr>
            <a:grpSpLocks/>
          </p:cNvGrpSpPr>
          <p:nvPr/>
        </p:nvGrpSpPr>
        <p:grpSpPr bwMode="auto">
          <a:xfrm>
            <a:off x="2661689" y="467819"/>
            <a:ext cx="533400" cy="533400"/>
            <a:chOff x="1824" y="2736"/>
            <a:chExt cx="336" cy="336"/>
          </a:xfrm>
        </p:grpSpPr>
        <p:sp>
          <p:nvSpPr>
            <p:cNvPr id="8" name="Oval 8">
              <a:extLst>
                <a:ext uri="{FF2B5EF4-FFF2-40B4-BE49-F238E27FC236}">
                  <a16:creationId xmlns:a16="http://schemas.microsoft.com/office/drawing/2014/main" id="{7D32D2C7-B998-8657-9C0C-EF939572C91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Text Box 9">
              <a:extLst>
                <a:ext uri="{FF2B5EF4-FFF2-40B4-BE49-F238E27FC236}">
                  <a16:creationId xmlns:a16="http://schemas.microsoft.com/office/drawing/2014/main" id="{9EB9D813-0744-1978-E4F9-4E08C31224B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10" name="Group 7">
            <a:extLst>
              <a:ext uri="{FF2B5EF4-FFF2-40B4-BE49-F238E27FC236}">
                <a16:creationId xmlns:a16="http://schemas.microsoft.com/office/drawing/2014/main" id="{40B0B0A9-D091-47E7-BBA7-B9BEF77C8F49}"/>
              </a:ext>
            </a:extLst>
          </p:cNvPr>
          <p:cNvGrpSpPr>
            <a:grpSpLocks/>
          </p:cNvGrpSpPr>
          <p:nvPr/>
        </p:nvGrpSpPr>
        <p:grpSpPr bwMode="auto">
          <a:xfrm>
            <a:off x="2661689" y="2047191"/>
            <a:ext cx="533400" cy="533400"/>
            <a:chOff x="1824" y="2736"/>
            <a:chExt cx="336" cy="336"/>
          </a:xfrm>
        </p:grpSpPr>
        <p:sp>
          <p:nvSpPr>
            <p:cNvPr id="11" name="Oval 8">
              <a:extLst>
                <a:ext uri="{FF2B5EF4-FFF2-40B4-BE49-F238E27FC236}">
                  <a16:creationId xmlns:a16="http://schemas.microsoft.com/office/drawing/2014/main" id="{CE75A1F7-1D70-491B-718B-320367FD689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Text Box 9">
              <a:extLst>
                <a:ext uri="{FF2B5EF4-FFF2-40B4-BE49-F238E27FC236}">
                  <a16:creationId xmlns:a16="http://schemas.microsoft.com/office/drawing/2014/main" id="{1D6005E0-860E-5656-485A-43C1ADF6AE24}"/>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13" name="Group 7">
            <a:extLst>
              <a:ext uri="{FF2B5EF4-FFF2-40B4-BE49-F238E27FC236}">
                <a16:creationId xmlns:a16="http://schemas.microsoft.com/office/drawing/2014/main" id="{F0796A26-D9BF-CE7A-7796-0D0FAD0DE7B4}"/>
              </a:ext>
            </a:extLst>
          </p:cNvPr>
          <p:cNvGrpSpPr>
            <a:grpSpLocks/>
          </p:cNvGrpSpPr>
          <p:nvPr/>
        </p:nvGrpSpPr>
        <p:grpSpPr bwMode="auto">
          <a:xfrm>
            <a:off x="7364903" y="1464904"/>
            <a:ext cx="533400" cy="533400"/>
            <a:chOff x="1824" y="2736"/>
            <a:chExt cx="336" cy="336"/>
          </a:xfrm>
        </p:grpSpPr>
        <p:sp>
          <p:nvSpPr>
            <p:cNvPr id="14" name="Oval 8">
              <a:extLst>
                <a:ext uri="{FF2B5EF4-FFF2-40B4-BE49-F238E27FC236}">
                  <a16:creationId xmlns:a16="http://schemas.microsoft.com/office/drawing/2014/main" id="{DD66C7D2-72C4-BCE9-3626-AB2C190E424F}"/>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Text Box 9">
              <a:extLst>
                <a:ext uri="{FF2B5EF4-FFF2-40B4-BE49-F238E27FC236}">
                  <a16:creationId xmlns:a16="http://schemas.microsoft.com/office/drawing/2014/main" id="{1B54C28C-4A7C-2386-806F-CABCFDA7273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cxnSp>
        <p:nvCxnSpPr>
          <p:cNvPr id="16" name="Straight Arrow Connector 15">
            <a:extLst>
              <a:ext uri="{FF2B5EF4-FFF2-40B4-BE49-F238E27FC236}">
                <a16:creationId xmlns:a16="http://schemas.microsoft.com/office/drawing/2014/main" id="{76AA51C3-B2EF-AF76-6F0E-586B0158A87D}"/>
              </a:ext>
            </a:extLst>
          </p:cNvPr>
          <p:cNvCxnSpPr>
            <a:stCxn id="5" idx="7"/>
            <a:endCxn id="8" idx="3"/>
          </p:cNvCxnSpPr>
          <p:nvPr/>
        </p:nvCxnSpPr>
        <p:spPr>
          <a:xfrm flipV="1">
            <a:off x="1492584" y="923104"/>
            <a:ext cx="1247220" cy="8039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BB8D2C9-BBE4-6187-2842-4F8198B3EC91}"/>
              </a:ext>
            </a:extLst>
          </p:cNvPr>
          <p:cNvCxnSpPr>
            <a:stCxn id="5" idx="5"/>
            <a:endCxn id="11" idx="2"/>
          </p:cNvCxnSpPr>
          <p:nvPr/>
        </p:nvCxnSpPr>
        <p:spPr>
          <a:xfrm>
            <a:off x="1492584" y="2104204"/>
            <a:ext cx="1169105" cy="2096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69CFE48-861D-02E3-B03C-FBB9841935E3}"/>
              </a:ext>
            </a:extLst>
          </p:cNvPr>
          <p:cNvCxnSpPr>
            <a:stCxn id="11" idx="6"/>
            <a:endCxn id="29" idx="2"/>
          </p:cNvCxnSpPr>
          <p:nvPr/>
        </p:nvCxnSpPr>
        <p:spPr>
          <a:xfrm>
            <a:off x="3195089" y="2313891"/>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2E3B4E0-66D6-A013-F1E0-6C7A567455F1}"/>
              </a:ext>
            </a:extLst>
          </p:cNvPr>
          <p:cNvCxnSpPr>
            <a:stCxn id="8" idx="4"/>
            <a:endCxn id="11" idx="0"/>
          </p:cNvCxnSpPr>
          <p:nvPr/>
        </p:nvCxnSpPr>
        <p:spPr>
          <a:xfrm>
            <a:off x="2928389" y="100121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FF6F77E-27CA-95F9-A853-12B88E789A98}"/>
              </a:ext>
            </a:extLst>
          </p:cNvPr>
          <p:cNvCxnSpPr>
            <a:stCxn id="8" idx="6"/>
            <a:endCxn id="26" idx="2"/>
          </p:cNvCxnSpPr>
          <p:nvPr/>
        </p:nvCxnSpPr>
        <p:spPr>
          <a:xfrm>
            <a:off x="3195089" y="734519"/>
            <a:ext cx="218670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 Box 31">
            <a:extLst>
              <a:ext uri="{FF2B5EF4-FFF2-40B4-BE49-F238E27FC236}">
                <a16:creationId xmlns:a16="http://schemas.microsoft.com/office/drawing/2014/main" id="{8637C1BE-DF4D-3291-5778-7F7656ACDE5C}"/>
              </a:ext>
            </a:extLst>
          </p:cNvPr>
          <p:cNvSpPr txBox="1">
            <a:spLocks noChangeArrowheads="1"/>
          </p:cNvSpPr>
          <p:nvPr/>
        </p:nvSpPr>
        <p:spPr bwMode="auto">
          <a:xfrm>
            <a:off x="1537112" y="923104"/>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solidFill>
                  <a:srgbClr val="FF0000"/>
                </a:solidFill>
              </a:rPr>
              <a:t>8</a:t>
            </a:r>
            <a:r>
              <a:rPr lang="en-US" dirty="0"/>
              <a:t>/10</a:t>
            </a:r>
            <a:endParaRPr lang="en-US" kern="1200" dirty="0"/>
          </a:p>
        </p:txBody>
      </p:sp>
      <p:sp>
        <p:nvSpPr>
          <p:cNvPr id="22" name="Text Box 31">
            <a:extLst>
              <a:ext uri="{FF2B5EF4-FFF2-40B4-BE49-F238E27FC236}">
                <a16:creationId xmlns:a16="http://schemas.microsoft.com/office/drawing/2014/main" id="{0ECBB5C0-8C63-D643-4E0D-CB47A68138C8}"/>
              </a:ext>
            </a:extLst>
          </p:cNvPr>
          <p:cNvSpPr txBox="1">
            <a:spLocks noChangeArrowheads="1"/>
          </p:cNvSpPr>
          <p:nvPr/>
        </p:nvSpPr>
        <p:spPr bwMode="auto">
          <a:xfrm>
            <a:off x="1667334" y="224243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10</a:t>
            </a:r>
            <a:endParaRPr lang="en-US" kern="1200" dirty="0"/>
          </a:p>
        </p:txBody>
      </p:sp>
      <p:sp>
        <p:nvSpPr>
          <p:cNvPr id="23" name="Text Box 31">
            <a:extLst>
              <a:ext uri="{FF2B5EF4-FFF2-40B4-BE49-F238E27FC236}">
                <a16:creationId xmlns:a16="http://schemas.microsoft.com/office/drawing/2014/main" id="{11444752-7466-B77A-5C95-B7717B366063}"/>
              </a:ext>
            </a:extLst>
          </p:cNvPr>
          <p:cNvSpPr txBox="1">
            <a:spLocks noChangeArrowheads="1"/>
          </p:cNvSpPr>
          <p:nvPr/>
        </p:nvSpPr>
        <p:spPr bwMode="auto">
          <a:xfrm>
            <a:off x="3791663" y="354000"/>
            <a:ext cx="85207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4</a:t>
            </a:r>
            <a:endParaRPr lang="en-US" kern="1200" dirty="0"/>
          </a:p>
        </p:txBody>
      </p:sp>
      <p:sp>
        <p:nvSpPr>
          <p:cNvPr id="24" name="Text Box 31">
            <a:extLst>
              <a:ext uri="{FF2B5EF4-FFF2-40B4-BE49-F238E27FC236}">
                <a16:creationId xmlns:a16="http://schemas.microsoft.com/office/drawing/2014/main" id="{D8FBA479-A4D4-52D2-8D27-E097987CD2D2}"/>
              </a:ext>
            </a:extLst>
          </p:cNvPr>
          <p:cNvSpPr txBox="1">
            <a:spLocks noChangeArrowheads="1"/>
          </p:cNvSpPr>
          <p:nvPr/>
        </p:nvSpPr>
        <p:spPr bwMode="auto">
          <a:xfrm>
            <a:off x="2955999" y="1329482"/>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2</a:t>
            </a:r>
            <a:endParaRPr lang="en-US" kern="1200" dirty="0"/>
          </a:p>
        </p:txBody>
      </p:sp>
      <p:grpSp>
        <p:nvGrpSpPr>
          <p:cNvPr id="25" name="Group 7">
            <a:extLst>
              <a:ext uri="{FF2B5EF4-FFF2-40B4-BE49-F238E27FC236}">
                <a16:creationId xmlns:a16="http://schemas.microsoft.com/office/drawing/2014/main" id="{2B3D0E79-C0B7-2290-2AC3-CA79E3AE1612}"/>
              </a:ext>
            </a:extLst>
          </p:cNvPr>
          <p:cNvGrpSpPr>
            <a:grpSpLocks/>
          </p:cNvGrpSpPr>
          <p:nvPr/>
        </p:nvGrpSpPr>
        <p:grpSpPr bwMode="auto">
          <a:xfrm>
            <a:off x="5381794" y="467819"/>
            <a:ext cx="533400" cy="533400"/>
            <a:chOff x="1824" y="2736"/>
            <a:chExt cx="336" cy="336"/>
          </a:xfrm>
        </p:grpSpPr>
        <p:sp>
          <p:nvSpPr>
            <p:cNvPr id="26" name="Oval 8">
              <a:extLst>
                <a:ext uri="{FF2B5EF4-FFF2-40B4-BE49-F238E27FC236}">
                  <a16:creationId xmlns:a16="http://schemas.microsoft.com/office/drawing/2014/main" id="{F8459929-9C0C-02C9-15BD-FE9B086E4CBB}"/>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7" name="Text Box 9">
              <a:extLst>
                <a:ext uri="{FF2B5EF4-FFF2-40B4-BE49-F238E27FC236}">
                  <a16:creationId xmlns:a16="http://schemas.microsoft.com/office/drawing/2014/main" id="{130C118B-220A-6998-4C3A-4706785B76C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28" name="Group 7">
            <a:extLst>
              <a:ext uri="{FF2B5EF4-FFF2-40B4-BE49-F238E27FC236}">
                <a16:creationId xmlns:a16="http://schemas.microsoft.com/office/drawing/2014/main" id="{6CB49044-5FE6-C0F6-CD6B-0B577685E5B0}"/>
              </a:ext>
            </a:extLst>
          </p:cNvPr>
          <p:cNvGrpSpPr>
            <a:grpSpLocks/>
          </p:cNvGrpSpPr>
          <p:nvPr/>
        </p:nvGrpSpPr>
        <p:grpSpPr bwMode="auto">
          <a:xfrm>
            <a:off x="5381794" y="2047191"/>
            <a:ext cx="533400" cy="533400"/>
            <a:chOff x="1824" y="2736"/>
            <a:chExt cx="336" cy="336"/>
          </a:xfrm>
        </p:grpSpPr>
        <p:sp>
          <p:nvSpPr>
            <p:cNvPr id="29" name="Oval 8">
              <a:extLst>
                <a:ext uri="{FF2B5EF4-FFF2-40B4-BE49-F238E27FC236}">
                  <a16:creationId xmlns:a16="http://schemas.microsoft.com/office/drawing/2014/main" id="{E5E1A63F-DD4E-1F65-7487-316665159EB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 name="Text Box 9">
              <a:extLst>
                <a:ext uri="{FF2B5EF4-FFF2-40B4-BE49-F238E27FC236}">
                  <a16:creationId xmlns:a16="http://schemas.microsoft.com/office/drawing/2014/main" id="{3527A43E-EA6F-8C1F-C6AC-912754FABBF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cxnSp>
        <p:nvCxnSpPr>
          <p:cNvPr id="31" name="Straight Arrow Connector 30">
            <a:extLst>
              <a:ext uri="{FF2B5EF4-FFF2-40B4-BE49-F238E27FC236}">
                <a16:creationId xmlns:a16="http://schemas.microsoft.com/office/drawing/2014/main" id="{D3EAD3CE-34AA-3693-838A-0A1471942A33}"/>
              </a:ext>
            </a:extLst>
          </p:cNvPr>
          <p:cNvCxnSpPr>
            <a:stCxn id="26" idx="4"/>
            <a:endCxn id="29" idx="0"/>
          </p:cNvCxnSpPr>
          <p:nvPr/>
        </p:nvCxnSpPr>
        <p:spPr>
          <a:xfrm>
            <a:off x="5648494" y="1001219"/>
            <a:ext cx="0" cy="104597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28C4D0E-9DA2-672D-29D5-0F62F2EC7D88}"/>
              </a:ext>
            </a:extLst>
          </p:cNvPr>
          <p:cNvCxnSpPr>
            <a:stCxn id="8" idx="5"/>
            <a:endCxn id="29" idx="1"/>
          </p:cNvCxnSpPr>
          <p:nvPr/>
        </p:nvCxnSpPr>
        <p:spPr>
          <a:xfrm>
            <a:off x="3116974" y="923104"/>
            <a:ext cx="2342935" cy="120220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2C27E1B-7BEF-B03B-31D7-8D34426C70F4}"/>
              </a:ext>
            </a:extLst>
          </p:cNvPr>
          <p:cNvCxnSpPr>
            <a:stCxn id="26" idx="6"/>
            <a:endCxn id="14" idx="1"/>
          </p:cNvCxnSpPr>
          <p:nvPr/>
        </p:nvCxnSpPr>
        <p:spPr>
          <a:xfrm>
            <a:off x="5915194" y="734519"/>
            <a:ext cx="1527824" cy="8085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5DFF1D4-B22F-F306-7DAB-FCFF95A8ACE2}"/>
              </a:ext>
            </a:extLst>
          </p:cNvPr>
          <p:cNvCxnSpPr>
            <a:stCxn id="29" idx="6"/>
            <a:endCxn id="14" idx="2"/>
          </p:cNvCxnSpPr>
          <p:nvPr/>
        </p:nvCxnSpPr>
        <p:spPr>
          <a:xfrm flipV="1">
            <a:off x="5915194" y="1731604"/>
            <a:ext cx="1449709" cy="5822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 Box 31">
            <a:extLst>
              <a:ext uri="{FF2B5EF4-FFF2-40B4-BE49-F238E27FC236}">
                <a16:creationId xmlns:a16="http://schemas.microsoft.com/office/drawing/2014/main" id="{EFD2249C-8BEA-93B5-9B06-E511445652CA}"/>
              </a:ext>
            </a:extLst>
          </p:cNvPr>
          <p:cNvSpPr txBox="1">
            <a:spLocks noChangeArrowheads="1"/>
          </p:cNvSpPr>
          <p:nvPr/>
        </p:nvSpPr>
        <p:spPr bwMode="auto">
          <a:xfrm>
            <a:off x="5648494" y="1240451"/>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6</a:t>
            </a:r>
            <a:endParaRPr lang="en-US" kern="1200" dirty="0"/>
          </a:p>
        </p:txBody>
      </p:sp>
      <p:sp>
        <p:nvSpPr>
          <p:cNvPr id="36" name="Text Box 31">
            <a:extLst>
              <a:ext uri="{FF2B5EF4-FFF2-40B4-BE49-F238E27FC236}">
                <a16:creationId xmlns:a16="http://schemas.microsoft.com/office/drawing/2014/main" id="{FF6243ED-39F7-5A56-83AC-04A58E08C167}"/>
              </a:ext>
            </a:extLst>
          </p:cNvPr>
          <p:cNvSpPr txBox="1">
            <a:spLocks noChangeArrowheads="1"/>
          </p:cNvSpPr>
          <p:nvPr/>
        </p:nvSpPr>
        <p:spPr bwMode="auto">
          <a:xfrm>
            <a:off x="6575886" y="720713"/>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t>10</a:t>
            </a:r>
            <a:endParaRPr lang="en-US" kern="1200" dirty="0"/>
          </a:p>
        </p:txBody>
      </p:sp>
      <p:sp>
        <p:nvSpPr>
          <p:cNvPr id="37" name="Text Box 31">
            <a:extLst>
              <a:ext uri="{FF2B5EF4-FFF2-40B4-BE49-F238E27FC236}">
                <a16:creationId xmlns:a16="http://schemas.microsoft.com/office/drawing/2014/main" id="{E32BF0DD-BA1F-1F2C-BB14-868C15E14D5A}"/>
              </a:ext>
            </a:extLst>
          </p:cNvPr>
          <p:cNvSpPr txBox="1">
            <a:spLocks noChangeArrowheads="1"/>
          </p:cNvSpPr>
          <p:nvPr/>
        </p:nvSpPr>
        <p:spPr bwMode="auto">
          <a:xfrm>
            <a:off x="6568402" y="2047191"/>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8</a:t>
            </a:r>
            <a:r>
              <a:rPr lang="en-US" dirty="0"/>
              <a:t>/10</a:t>
            </a:r>
            <a:endParaRPr lang="en-US" kern="1200" dirty="0"/>
          </a:p>
        </p:txBody>
      </p:sp>
      <p:sp>
        <p:nvSpPr>
          <p:cNvPr id="38" name="Text Box 31">
            <a:extLst>
              <a:ext uri="{FF2B5EF4-FFF2-40B4-BE49-F238E27FC236}">
                <a16:creationId xmlns:a16="http://schemas.microsoft.com/office/drawing/2014/main" id="{71C49A7D-1214-931F-6423-583C78171BB0}"/>
              </a:ext>
            </a:extLst>
          </p:cNvPr>
          <p:cNvSpPr txBox="1">
            <a:spLocks noChangeArrowheads="1"/>
          </p:cNvSpPr>
          <p:nvPr/>
        </p:nvSpPr>
        <p:spPr bwMode="auto">
          <a:xfrm>
            <a:off x="3957936" y="1057094"/>
            <a:ext cx="86713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FF0000"/>
                </a:solidFill>
              </a:rPr>
              <a:t>8</a:t>
            </a:r>
            <a:r>
              <a:rPr lang="en-US" dirty="0"/>
              <a:t>/8</a:t>
            </a:r>
            <a:endParaRPr lang="en-US" kern="1200" dirty="0"/>
          </a:p>
        </p:txBody>
      </p:sp>
      <p:grpSp>
        <p:nvGrpSpPr>
          <p:cNvPr id="39" name="Group 4">
            <a:extLst>
              <a:ext uri="{FF2B5EF4-FFF2-40B4-BE49-F238E27FC236}">
                <a16:creationId xmlns:a16="http://schemas.microsoft.com/office/drawing/2014/main" id="{965D9208-B714-FBA6-772D-7799C1E37438}"/>
              </a:ext>
            </a:extLst>
          </p:cNvPr>
          <p:cNvGrpSpPr>
            <a:grpSpLocks/>
          </p:cNvGrpSpPr>
          <p:nvPr/>
        </p:nvGrpSpPr>
        <p:grpSpPr bwMode="auto">
          <a:xfrm>
            <a:off x="1106648" y="5394520"/>
            <a:ext cx="533400" cy="533400"/>
            <a:chOff x="1824" y="2736"/>
            <a:chExt cx="336" cy="336"/>
          </a:xfrm>
        </p:grpSpPr>
        <p:sp>
          <p:nvSpPr>
            <p:cNvPr id="40" name="Oval 5">
              <a:extLst>
                <a:ext uri="{FF2B5EF4-FFF2-40B4-BE49-F238E27FC236}">
                  <a16:creationId xmlns:a16="http://schemas.microsoft.com/office/drawing/2014/main" id="{7D67DDEE-44F8-4DA2-9C1C-43F8A8278A82}"/>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1" name="Text Box 6">
              <a:extLst>
                <a:ext uri="{FF2B5EF4-FFF2-40B4-BE49-F238E27FC236}">
                  <a16:creationId xmlns:a16="http://schemas.microsoft.com/office/drawing/2014/main" id="{A07C4FDB-EB40-4980-3D71-D6CF30D86B3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S</a:t>
              </a:r>
            </a:p>
          </p:txBody>
        </p:sp>
      </p:grpSp>
      <p:grpSp>
        <p:nvGrpSpPr>
          <p:cNvPr id="42" name="Group 7">
            <a:extLst>
              <a:ext uri="{FF2B5EF4-FFF2-40B4-BE49-F238E27FC236}">
                <a16:creationId xmlns:a16="http://schemas.microsoft.com/office/drawing/2014/main" id="{DEEC90E0-182D-783C-21E1-95D7E978C5AC}"/>
              </a:ext>
            </a:extLst>
          </p:cNvPr>
          <p:cNvGrpSpPr>
            <a:grpSpLocks/>
          </p:cNvGrpSpPr>
          <p:nvPr/>
        </p:nvGrpSpPr>
        <p:grpSpPr bwMode="auto">
          <a:xfrm>
            <a:off x="2731038" y="4213420"/>
            <a:ext cx="533400" cy="533400"/>
            <a:chOff x="1824" y="2736"/>
            <a:chExt cx="336" cy="336"/>
          </a:xfrm>
        </p:grpSpPr>
        <p:sp>
          <p:nvSpPr>
            <p:cNvPr id="43" name="Oval 8">
              <a:extLst>
                <a:ext uri="{FF2B5EF4-FFF2-40B4-BE49-F238E27FC236}">
                  <a16:creationId xmlns:a16="http://schemas.microsoft.com/office/drawing/2014/main" id="{55C51898-A013-3BFE-6F82-B430B90EC687}"/>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4" name="Text Box 9">
              <a:extLst>
                <a:ext uri="{FF2B5EF4-FFF2-40B4-BE49-F238E27FC236}">
                  <a16:creationId xmlns:a16="http://schemas.microsoft.com/office/drawing/2014/main" id="{F805B22D-785D-9FF4-3CC0-5FB968E5E77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A</a:t>
              </a:r>
            </a:p>
          </p:txBody>
        </p:sp>
      </p:grpSp>
      <p:grpSp>
        <p:nvGrpSpPr>
          <p:cNvPr id="45" name="Group 7">
            <a:extLst>
              <a:ext uri="{FF2B5EF4-FFF2-40B4-BE49-F238E27FC236}">
                <a16:creationId xmlns:a16="http://schemas.microsoft.com/office/drawing/2014/main" id="{E39DFC93-EC01-7C81-B5AA-FAAC75600091}"/>
              </a:ext>
            </a:extLst>
          </p:cNvPr>
          <p:cNvGrpSpPr>
            <a:grpSpLocks/>
          </p:cNvGrpSpPr>
          <p:nvPr/>
        </p:nvGrpSpPr>
        <p:grpSpPr bwMode="auto">
          <a:xfrm>
            <a:off x="2731038" y="5792792"/>
            <a:ext cx="533400" cy="533400"/>
            <a:chOff x="1824" y="2736"/>
            <a:chExt cx="336" cy="336"/>
          </a:xfrm>
        </p:grpSpPr>
        <p:sp>
          <p:nvSpPr>
            <p:cNvPr id="46" name="Oval 8">
              <a:extLst>
                <a:ext uri="{FF2B5EF4-FFF2-40B4-BE49-F238E27FC236}">
                  <a16:creationId xmlns:a16="http://schemas.microsoft.com/office/drawing/2014/main" id="{677695B6-2431-86E5-3C90-C5659DA43CBC}"/>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7" name="Text Box 9">
              <a:extLst>
                <a:ext uri="{FF2B5EF4-FFF2-40B4-BE49-F238E27FC236}">
                  <a16:creationId xmlns:a16="http://schemas.microsoft.com/office/drawing/2014/main" id="{2F4E8448-6EBD-151D-5FFD-5D908718898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B</a:t>
              </a:r>
            </a:p>
          </p:txBody>
        </p:sp>
      </p:grpSp>
      <p:grpSp>
        <p:nvGrpSpPr>
          <p:cNvPr id="48" name="Group 7">
            <a:extLst>
              <a:ext uri="{FF2B5EF4-FFF2-40B4-BE49-F238E27FC236}">
                <a16:creationId xmlns:a16="http://schemas.microsoft.com/office/drawing/2014/main" id="{1E9BD125-83A6-394A-E8FE-E3A236938F67}"/>
              </a:ext>
            </a:extLst>
          </p:cNvPr>
          <p:cNvGrpSpPr>
            <a:grpSpLocks/>
          </p:cNvGrpSpPr>
          <p:nvPr/>
        </p:nvGrpSpPr>
        <p:grpSpPr bwMode="auto">
          <a:xfrm>
            <a:off x="7434252" y="5210505"/>
            <a:ext cx="533400" cy="533400"/>
            <a:chOff x="1824" y="2736"/>
            <a:chExt cx="336" cy="336"/>
          </a:xfrm>
        </p:grpSpPr>
        <p:sp>
          <p:nvSpPr>
            <p:cNvPr id="49" name="Oval 8">
              <a:extLst>
                <a:ext uri="{FF2B5EF4-FFF2-40B4-BE49-F238E27FC236}">
                  <a16:creationId xmlns:a16="http://schemas.microsoft.com/office/drawing/2014/main" id="{5E414D21-8761-AD45-5AEC-5034CB9D47DE}"/>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0" name="Text Box 9">
              <a:extLst>
                <a:ext uri="{FF2B5EF4-FFF2-40B4-BE49-F238E27FC236}">
                  <a16:creationId xmlns:a16="http://schemas.microsoft.com/office/drawing/2014/main" id="{35E94AA3-E117-FE26-F111-BD5AF472009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T</a:t>
              </a:r>
            </a:p>
          </p:txBody>
        </p:sp>
      </p:grpSp>
      <p:grpSp>
        <p:nvGrpSpPr>
          <p:cNvPr id="51" name="Group 7">
            <a:extLst>
              <a:ext uri="{FF2B5EF4-FFF2-40B4-BE49-F238E27FC236}">
                <a16:creationId xmlns:a16="http://schemas.microsoft.com/office/drawing/2014/main" id="{5A81F47D-09D5-CDC1-A84D-01C807070B7A}"/>
              </a:ext>
            </a:extLst>
          </p:cNvPr>
          <p:cNvGrpSpPr>
            <a:grpSpLocks/>
          </p:cNvGrpSpPr>
          <p:nvPr/>
        </p:nvGrpSpPr>
        <p:grpSpPr bwMode="auto">
          <a:xfrm>
            <a:off x="5451143" y="4213420"/>
            <a:ext cx="533400" cy="533400"/>
            <a:chOff x="1824" y="2736"/>
            <a:chExt cx="336" cy="336"/>
          </a:xfrm>
        </p:grpSpPr>
        <p:sp>
          <p:nvSpPr>
            <p:cNvPr id="52" name="Oval 8">
              <a:extLst>
                <a:ext uri="{FF2B5EF4-FFF2-40B4-BE49-F238E27FC236}">
                  <a16:creationId xmlns:a16="http://schemas.microsoft.com/office/drawing/2014/main" id="{DC4E21CD-FEB3-0019-12EE-143E45CB6141}"/>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 name="Text Box 9">
              <a:extLst>
                <a:ext uri="{FF2B5EF4-FFF2-40B4-BE49-F238E27FC236}">
                  <a16:creationId xmlns:a16="http://schemas.microsoft.com/office/drawing/2014/main" id="{FA8705E0-B603-FECB-CAD1-2AE0E62F0F0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C</a:t>
              </a:r>
            </a:p>
          </p:txBody>
        </p:sp>
      </p:grpSp>
      <p:grpSp>
        <p:nvGrpSpPr>
          <p:cNvPr id="54" name="Group 7">
            <a:extLst>
              <a:ext uri="{FF2B5EF4-FFF2-40B4-BE49-F238E27FC236}">
                <a16:creationId xmlns:a16="http://schemas.microsoft.com/office/drawing/2014/main" id="{C70B9C7A-453C-60DD-DEEF-7999BFFC1B64}"/>
              </a:ext>
            </a:extLst>
          </p:cNvPr>
          <p:cNvGrpSpPr>
            <a:grpSpLocks/>
          </p:cNvGrpSpPr>
          <p:nvPr/>
        </p:nvGrpSpPr>
        <p:grpSpPr bwMode="auto">
          <a:xfrm>
            <a:off x="5451143" y="5792792"/>
            <a:ext cx="533400" cy="533400"/>
            <a:chOff x="1824" y="2736"/>
            <a:chExt cx="336" cy="336"/>
          </a:xfrm>
        </p:grpSpPr>
        <p:sp>
          <p:nvSpPr>
            <p:cNvPr id="55" name="Oval 8">
              <a:extLst>
                <a:ext uri="{FF2B5EF4-FFF2-40B4-BE49-F238E27FC236}">
                  <a16:creationId xmlns:a16="http://schemas.microsoft.com/office/drawing/2014/main" id="{C5AD46F2-9484-ADA5-F0F2-070E471DA52D}"/>
                </a:ext>
              </a:extLst>
            </p:cNvPr>
            <p:cNvSpPr>
              <a:spLocks noChangeArrowheads="1"/>
            </p:cNvSpPr>
            <p:nvPr/>
          </p:nvSpPr>
          <p:spPr bwMode="auto">
            <a:xfrm>
              <a:off x="1824" y="2736"/>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6" name="Text Box 9">
              <a:extLst>
                <a:ext uri="{FF2B5EF4-FFF2-40B4-BE49-F238E27FC236}">
                  <a16:creationId xmlns:a16="http://schemas.microsoft.com/office/drawing/2014/main" id="{99F5D1DA-D536-A69E-E5D0-B9ABCD3105B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t>D</a:t>
              </a:r>
            </a:p>
          </p:txBody>
        </p:sp>
      </p:grpSp>
      <p:sp>
        <p:nvSpPr>
          <p:cNvPr id="57" name="TextBox 56">
            <a:extLst>
              <a:ext uri="{FF2B5EF4-FFF2-40B4-BE49-F238E27FC236}">
                <a16:creationId xmlns:a16="http://schemas.microsoft.com/office/drawing/2014/main" id="{0C5EF91B-C98C-29EA-0D33-79AB07753DB5}"/>
              </a:ext>
            </a:extLst>
          </p:cNvPr>
          <p:cNvSpPr txBox="1"/>
          <p:nvPr/>
        </p:nvSpPr>
        <p:spPr>
          <a:xfrm>
            <a:off x="436663" y="4147400"/>
            <a:ext cx="800682" cy="523220"/>
          </a:xfrm>
          <a:prstGeom prst="rect">
            <a:avLst/>
          </a:prstGeom>
          <a:noFill/>
        </p:spPr>
        <p:txBody>
          <a:bodyPr wrap="square" rtlCol="0">
            <a:spAutoFit/>
          </a:bodyPr>
          <a:lstStyle/>
          <a:p>
            <a:r>
              <a:rPr lang="en-US" sz="2800" dirty="0" err="1"/>
              <a:t>G</a:t>
            </a:r>
            <a:r>
              <a:rPr lang="en-US" sz="2800" baseline="-25000" dirty="0" err="1"/>
              <a:t>f</a:t>
            </a:r>
            <a:endParaRPr lang="en-US" sz="2800" baseline="-25000" dirty="0"/>
          </a:p>
        </p:txBody>
      </p:sp>
      <p:sp>
        <p:nvSpPr>
          <p:cNvPr id="58" name="TextBox 57">
            <a:extLst>
              <a:ext uri="{FF2B5EF4-FFF2-40B4-BE49-F238E27FC236}">
                <a16:creationId xmlns:a16="http://schemas.microsoft.com/office/drawing/2014/main" id="{89BC75ED-05CA-A2DA-C953-A5A42CA8FCAC}"/>
              </a:ext>
            </a:extLst>
          </p:cNvPr>
          <p:cNvSpPr txBox="1"/>
          <p:nvPr/>
        </p:nvSpPr>
        <p:spPr>
          <a:xfrm>
            <a:off x="1117741" y="3359863"/>
            <a:ext cx="2706895" cy="400110"/>
          </a:xfrm>
          <a:prstGeom prst="rect">
            <a:avLst/>
          </a:prstGeom>
          <a:noFill/>
        </p:spPr>
        <p:txBody>
          <a:bodyPr wrap="none" rtlCol="0">
            <a:spAutoFit/>
          </a:bodyPr>
          <a:lstStyle/>
          <a:p>
            <a:r>
              <a:rPr lang="en-US" sz="2000" dirty="0"/>
              <a:t>Calculate residual graph</a:t>
            </a:r>
          </a:p>
        </p:txBody>
      </p:sp>
    </p:spTree>
    <p:extLst>
      <p:ext uri="{BB962C8B-B14F-4D97-AF65-F5344CB8AC3E}">
        <p14:creationId xmlns:p14="http://schemas.microsoft.com/office/powerpoint/2010/main" val="255883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00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4126</TotalTime>
  <Words>5461</Words>
  <Application>Microsoft Office PowerPoint</Application>
  <PresentationFormat>On-screen Show (4:3)</PresentationFormat>
  <Paragraphs>1628</Paragraphs>
  <Slides>100</Slides>
  <Notes>39</Notes>
  <HiddenSlides>13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100</vt:i4>
      </vt:variant>
    </vt:vector>
  </HeadingPairs>
  <TitlesOfParts>
    <vt:vector size="110" baseType="lpstr">
      <vt:lpstr>Aptos</vt:lpstr>
      <vt:lpstr>Arial</vt:lpstr>
      <vt:lpstr>Calibri</vt:lpstr>
      <vt:lpstr>Cambria Math</vt:lpstr>
      <vt:lpstr>Symbol</vt:lpstr>
      <vt:lpstr>Tw Cen MT</vt:lpstr>
      <vt:lpstr>Wingdings</vt:lpstr>
      <vt:lpstr>Wingdings 2</vt:lpstr>
      <vt:lpstr>Median</vt:lpstr>
      <vt:lpstr>Circuit</vt:lpstr>
      <vt:lpstr>Max Flow–Min CUT</vt:lpstr>
      <vt:lpstr>Introduction</vt:lpstr>
      <vt:lpstr>Learning Goals</vt:lpstr>
      <vt:lpstr>Student networking</vt:lpstr>
      <vt:lpstr>Student networking</vt:lpstr>
      <vt:lpstr>Another flow problem</vt:lpstr>
      <vt:lpstr>Another flow problem</vt:lpstr>
      <vt:lpstr>Flow graph/networks</vt:lpstr>
      <vt:lpstr>Flow</vt:lpstr>
      <vt:lpstr>Flow constraints</vt:lpstr>
      <vt:lpstr>Flow constraints</vt:lpstr>
      <vt:lpstr>Max flow problem</vt:lpstr>
      <vt:lpstr>Applications?</vt:lpstr>
      <vt:lpstr>Max flow origins</vt:lpstr>
      <vt:lpstr>Check in</vt:lpstr>
      <vt:lpstr>Learning Goals</vt:lpstr>
      <vt:lpstr>Algorithm ideas?</vt:lpstr>
      <vt:lpstr>Algorithmic idea</vt:lpstr>
      <vt:lpstr>Algorithmic idea</vt:lpstr>
      <vt:lpstr>Algorithmic idea</vt:lpstr>
      <vt:lpstr>Algorithmic idea</vt:lpstr>
      <vt:lpstr>Algorithmic idea</vt:lpstr>
      <vt:lpstr>Algorithmic idea</vt:lpstr>
      <vt:lpstr>Algorithmic idea</vt:lpstr>
      <vt:lpstr>Algorithmic idea</vt:lpstr>
      <vt:lpstr>Algorithmic idea</vt:lpstr>
      <vt:lpstr>Algorithmic idea</vt:lpstr>
      <vt:lpstr>Algorithmic idea</vt:lpstr>
      <vt:lpstr>Algorithmic idea</vt:lpstr>
      <vt:lpstr>The residual graph</vt:lpstr>
      <vt:lpstr>The residual graph</vt:lpstr>
      <vt:lpstr>Algorithm idea</vt:lpstr>
      <vt:lpstr>Algorithm idea</vt:lpstr>
      <vt:lpstr>Algorithm idea</vt:lpstr>
      <vt:lpstr>Algorithm idea</vt:lpstr>
      <vt:lpstr>Algorithm idea</vt:lpstr>
      <vt:lpstr>Algorithm idea</vt:lpstr>
      <vt:lpstr>Algorithm idea</vt:lpstr>
      <vt:lpstr>Algorithm idea</vt:lpstr>
      <vt:lpstr>Algorithm idea</vt:lpstr>
      <vt:lpstr>Algorithm idea</vt:lpstr>
      <vt:lpstr>Ford-Fulkerson</vt:lpstr>
      <vt:lpstr>Ford-Fulkerson: runtime?</vt:lpstr>
      <vt:lpstr>Ford-Fulkerson: runtime?</vt:lpstr>
      <vt:lpstr>Ford-Fulkerson: runtime?</vt:lpstr>
      <vt:lpstr>Ford-Fulkerson: runtime?</vt:lpstr>
      <vt:lpstr>Ford-Fulkerson: runtime?</vt:lpstr>
      <vt:lpstr>Ford-Fulkerson: runtime?</vt:lpstr>
      <vt:lpstr>Learning Goals</vt:lpstr>
      <vt:lpstr>Algorithm idea</vt:lpstr>
      <vt:lpstr>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Flow across cuts</vt:lpstr>
      <vt:lpstr>Capacity of a cut</vt:lpstr>
      <vt:lpstr>Capacity of a cut</vt:lpstr>
      <vt:lpstr>Capacity of a cut</vt:lpstr>
      <vt:lpstr>Bounding the flow</vt:lpstr>
      <vt:lpstr>Bounding the flow</vt:lpstr>
      <vt:lpstr>Maximum flow</vt:lpstr>
      <vt:lpstr>Maximum flow</vt:lpstr>
      <vt:lpstr>Maximum flow</vt:lpstr>
      <vt:lpstr>Maximum flow</vt:lpstr>
      <vt:lpstr>Check in</vt:lpstr>
      <vt:lpstr>Ford-Fulkerson: is it correct?</vt:lpstr>
      <vt:lpstr>Learning Goals</vt:lpstr>
      <vt:lpstr>Runtime considerations</vt:lpstr>
      <vt:lpstr>O(max-flow * E)</vt:lpstr>
      <vt:lpstr>O(max-flow * E)</vt:lpstr>
      <vt:lpstr>O(max-flow * E)</vt:lpstr>
      <vt:lpstr>O(max-flow * E)</vt:lpstr>
      <vt:lpstr>O(max-flow * E)</vt:lpstr>
      <vt:lpstr>O(max-flow * E)</vt:lpstr>
      <vt:lpstr>O(max-flow * E)</vt:lpstr>
      <vt:lpstr>O(max-flow * E)</vt:lpstr>
      <vt:lpstr>Faster variants</vt:lpstr>
      <vt:lpstr>Other variations…</vt:lpstr>
      <vt:lpstr>Network flow properties</vt:lpstr>
      <vt:lpstr>Learning Goals</vt:lpstr>
      <vt:lpstr>PowerPoint Presentation</vt:lpstr>
      <vt:lpstr>Check in</vt:lpstr>
      <vt:lpstr>PowerPoint Presentation</vt:lpstr>
      <vt:lpstr>Check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Flow</dc:title>
  <dc:creator>David Kauchak</dc:creator>
  <cp:lastModifiedBy>Mik Zlatin</cp:lastModifiedBy>
  <cp:revision>268</cp:revision>
  <cp:lastPrinted>2024-04-04T19:33:02Z</cp:lastPrinted>
  <dcterms:created xsi:type="dcterms:W3CDTF">2012-04-20T19:10:08Z</dcterms:created>
  <dcterms:modified xsi:type="dcterms:W3CDTF">2024-11-07T19:28:29Z</dcterms:modified>
</cp:coreProperties>
</file>