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6" r:id="rId2"/>
    <p:sldId id="362" r:id="rId3"/>
    <p:sldId id="407" r:id="rId4"/>
    <p:sldId id="408" r:id="rId5"/>
    <p:sldId id="260" r:id="rId6"/>
    <p:sldId id="259" r:id="rId7"/>
    <p:sldId id="261" r:id="rId8"/>
    <p:sldId id="262" r:id="rId9"/>
    <p:sldId id="263" r:id="rId10"/>
    <p:sldId id="264" r:id="rId11"/>
    <p:sldId id="265" r:id="rId12"/>
    <p:sldId id="266" r:id="rId13"/>
    <p:sldId id="267" r:id="rId14"/>
    <p:sldId id="269" r:id="rId15"/>
    <p:sldId id="270" r:id="rId16"/>
    <p:sldId id="388" r:id="rId17"/>
    <p:sldId id="274" r:id="rId18"/>
    <p:sldId id="272" r:id="rId19"/>
    <p:sldId id="273" r:id="rId20"/>
    <p:sldId id="275" r:id="rId21"/>
    <p:sldId id="276" r:id="rId22"/>
    <p:sldId id="277" r:id="rId23"/>
    <p:sldId id="271" r:id="rId24"/>
    <p:sldId id="278" r:id="rId25"/>
    <p:sldId id="279" r:id="rId26"/>
    <p:sldId id="280" r:id="rId27"/>
    <p:sldId id="281" r:id="rId28"/>
    <p:sldId id="282" r:id="rId29"/>
    <p:sldId id="391" r:id="rId30"/>
    <p:sldId id="392" r:id="rId31"/>
    <p:sldId id="393" r:id="rId32"/>
    <p:sldId id="394" r:id="rId33"/>
    <p:sldId id="288" r:id="rId34"/>
    <p:sldId id="289" r:id="rId35"/>
    <p:sldId id="290" r:id="rId36"/>
    <p:sldId id="395" r:id="rId37"/>
    <p:sldId id="396" r:id="rId38"/>
    <p:sldId id="397" r:id="rId39"/>
    <p:sldId id="398" r:id="rId40"/>
    <p:sldId id="399" r:id="rId41"/>
    <p:sldId id="400" r:id="rId42"/>
    <p:sldId id="294" r:id="rId43"/>
    <p:sldId id="401" r:id="rId44"/>
    <p:sldId id="402" r:id="rId45"/>
    <p:sldId id="404" r:id="rId46"/>
    <p:sldId id="405" r:id="rId47"/>
    <p:sldId id="406" r:id="rId48"/>
    <p:sldId id="301" r:id="rId49"/>
    <p:sldId id="302" r:id="rId50"/>
    <p:sldId id="382" r:id="rId51"/>
    <p:sldId id="383" r:id="rId52"/>
    <p:sldId id="384" r:id="rId53"/>
    <p:sldId id="385" r:id="rId54"/>
    <p:sldId id="386" r:id="rId55"/>
    <p:sldId id="380" r:id="rId56"/>
    <p:sldId id="303" r:id="rId57"/>
    <p:sldId id="322" r:id="rId58"/>
    <p:sldId id="324" r:id="rId59"/>
    <p:sldId id="325" r:id="rId60"/>
    <p:sldId id="326" r:id="rId61"/>
    <p:sldId id="327" r:id="rId62"/>
    <p:sldId id="330" r:id="rId63"/>
    <p:sldId id="387" r:id="rId64"/>
    <p:sldId id="334" r:id="rId65"/>
    <p:sldId id="336" r:id="rId66"/>
    <p:sldId id="337" r:id="rId67"/>
    <p:sldId id="338" r:id="rId68"/>
    <p:sldId id="339" r:id="rId69"/>
    <p:sldId id="368" r:id="rId70"/>
    <p:sldId id="369" r:id="rId71"/>
    <p:sldId id="304" r:id="rId72"/>
    <p:sldId id="320" r:id="rId73"/>
    <p:sldId id="349"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F9600"/>
    <a:srgbClr val="FF9600"/>
    <a:srgbClr val="FF9E00"/>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247"/>
    <p:restoredTop sz="94806"/>
  </p:normalViewPr>
  <p:slideViewPr>
    <p:cSldViewPr snapToGrid="0" snapToObjects="1">
      <p:cViewPr varScale="1">
        <p:scale>
          <a:sx n="99" d="100"/>
          <a:sy n="99" d="100"/>
        </p:scale>
        <p:origin x="176" y="9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20.emf"/><Relationship Id="rId4" Type="http://schemas.openxmlformats.org/officeDocument/2006/relationships/image" Target="../media/image16.emf"/><Relationship Id="rId9"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27.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29.emf"/><Relationship Id="rId5" Type="http://schemas.openxmlformats.org/officeDocument/2006/relationships/image" Target="../media/image15.emf"/><Relationship Id="rId4" Type="http://schemas.openxmlformats.org/officeDocument/2006/relationships/image" Target="../media/image14.e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28.emf"/><Relationship Id="rId1" Type="http://schemas.openxmlformats.org/officeDocument/2006/relationships/image" Target="../media/image30.emf"/><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33.emf"/><Relationship Id="rId4" Type="http://schemas.openxmlformats.org/officeDocument/2006/relationships/image" Target="../media/image14.emf"/><Relationship Id="rId9" Type="http://schemas.openxmlformats.org/officeDocument/2006/relationships/image" Target="../media/image32.e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28.emf"/><Relationship Id="rId1" Type="http://schemas.openxmlformats.org/officeDocument/2006/relationships/image" Target="../media/image30.emf"/><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33.emf"/><Relationship Id="rId4" Type="http://schemas.openxmlformats.org/officeDocument/2006/relationships/image" Target="../media/image14.emf"/><Relationship Id="rId9" Type="http://schemas.openxmlformats.org/officeDocument/2006/relationships/image" Target="../media/image32.e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30.emf"/><Relationship Id="rId6" Type="http://schemas.openxmlformats.org/officeDocument/2006/relationships/image" Target="../media/image34.emf"/><Relationship Id="rId5" Type="http://schemas.openxmlformats.org/officeDocument/2006/relationships/image" Target="../media/image15.emf"/><Relationship Id="rId4" Type="http://schemas.openxmlformats.org/officeDocument/2006/relationships/image" Target="../media/image14.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30.emf"/><Relationship Id="rId6" Type="http://schemas.openxmlformats.org/officeDocument/2006/relationships/image" Target="../media/image34.emf"/><Relationship Id="rId5" Type="http://schemas.openxmlformats.org/officeDocument/2006/relationships/image" Target="../media/image15.emf"/><Relationship Id="rId4"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15.emf"/><Relationship Id="rId1" Type="http://schemas.openxmlformats.org/officeDocument/2006/relationships/image" Target="../media/image14.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5.emf"/><Relationship Id="rId1" Type="http://schemas.openxmlformats.org/officeDocument/2006/relationships/image" Target="../media/image30.emf"/><Relationship Id="rId5" Type="http://schemas.openxmlformats.org/officeDocument/2006/relationships/image" Target="../media/image15.emf"/><Relationship Id="rId4" Type="http://schemas.openxmlformats.org/officeDocument/2006/relationships/image" Target="../media/image14.e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5.emf"/><Relationship Id="rId1" Type="http://schemas.openxmlformats.org/officeDocument/2006/relationships/image" Target="../media/image30.emf"/><Relationship Id="rId5" Type="http://schemas.openxmlformats.org/officeDocument/2006/relationships/image" Target="../media/image15.emf"/><Relationship Id="rId4" Type="http://schemas.openxmlformats.org/officeDocument/2006/relationships/image" Target="../media/image14.e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7.emf"/><Relationship Id="rId1" Type="http://schemas.openxmlformats.org/officeDocument/2006/relationships/image" Target="../media/image36.e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9.emf"/><Relationship Id="rId1" Type="http://schemas.openxmlformats.org/officeDocument/2006/relationships/image" Target="../media/image38.e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27.e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0.e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0.e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1.e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2.e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8.emf"/><Relationship Id="rId1" Type="http://schemas.openxmlformats.org/officeDocument/2006/relationships/image" Target="../media/image42.e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43.e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43.e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6.emf"/><Relationship Id="rId1" Type="http://schemas.openxmlformats.org/officeDocument/2006/relationships/image" Target="../media/image45.png"/><Relationship Id="rId4"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5" Type="http://schemas.openxmlformats.org/officeDocument/2006/relationships/image" Target="../media/image15.emf"/><Relationship Id="rId4" Type="http://schemas.openxmlformats.org/officeDocument/2006/relationships/image" Target="../media/image14.e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8.emf"/><Relationship Id="rId1" Type="http://schemas.openxmlformats.org/officeDocument/2006/relationships/image" Target="../media/image47.emf"/><Relationship Id="rId5" Type="http://schemas.openxmlformats.org/officeDocument/2006/relationships/image" Target="../media/image50.emf"/><Relationship Id="rId4" Type="http://schemas.openxmlformats.org/officeDocument/2006/relationships/image" Target="../media/image49.emf"/></Relationships>
</file>

<file path=ppt/drawings/_rels/vmlDrawing41.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1.e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2.e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3.e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4.e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5.e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6.e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57.emf"/></Relationships>
</file>

<file path=ppt/drawings/_rels/vmlDrawing48.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49.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image" Target="../media/image15.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4.emf"/><Relationship Id="rId5" Type="http://schemas.openxmlformats.org/officeDocument/2006/relationships/image" Target="../media/image17.emf"/><Relationship Id="rId4" Type="http://schemas.openxmlformats.org/officeDocument/2006/relationships/image" Target="../media/image16.emf"/></Relationships>
</file>

<file path=ppt/drawings/_rels/vmlDrawing50.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51.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52.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53.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15.emf"/><Relationship Id="rId1"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5.emf"/></Relationships>
</file>

<file path=ppt/drawings/_rels/vmlDrawing54.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58.emf"/><Relationship Id="rId1" Type="http://schemas.openxmlformats.org/officeDocument/2006/relationships/image" Target="../media/image45.png"/><Relationship Id="rId4" Type="http://schemas.openxmlformats.org/officeDocument/2006/relationships/image" Target="../media/image13.emf"/></Relationships>
</file>

<file path=ppt/drawings/_rels/vmlDrawing55.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59.emf"/><Relationship Id="rId1" Type="http://schemas.openxmlformats.org/officeDocument/2006/relationships/image" Target="../media/image45.png"/><Relationship Id="rId4" Type="http://schemas.openxmlformats.org/officeDocument/2006/relationships/image" Target="../media/image13.emf"/></Relationships>
</file>

<file path=ppt/drawings/_rels/vmlDrawing56.v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60.emf"/><Relationship Id="rId1" Type="http://schemas.openxmlformats.org/officeDocument/2006/relationships/image" Target="../media/image45.png"/><Relationship Id="rId4" Type="http://schemas.openxmlformats.org/officeDocument/2006/relationships/image" Target="../media/image13.emf"/></Relationships>
</file>

<file path=ppt/drawings/_rels/vmlDrawing57.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45.png"/><Relationship Id="rId4" Type="http://schemas.openxmlformats.org/officeDocument/2006/relationships/image" Target="../media/image60.emf"/></Relationships>
</file>

<file path=ppt/drawings/_rels/vmlDrawing58.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45.png"/><Relationship Id="rId4" Type="http://schemas.openxmlformats.org/officeDocument/2006/relationships/image" Target="../media/image60.emf"/></Relationships>
</file>

<file path=ppt/drawings/_rels/vmlDrawing59.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4.emf"/><Relationship Id="rId1" Type="http://schemas.openxmlformats.org/officeDocument/2006/relationships/image" Target="../media/image45.png"/><Relationship Id="rId4" Type="http://schemas.openxmlformats.org/officeDocument/2006/relationships/image" Target="../media/image60.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6.emf"/><Relationship Id="rId9"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21.emf"/><Relationship Id="rId4" Type="http://schemas.openxmlformats.org/officeDocument/2006/relationships/image" Target="../media/image16.emf"/><Relationship Id="rId9" Type="http://schemas.openxmlformats.org/officeDocument/2006/relationships/image" Target="../media/image20.e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5.emf"/><Relationship Id="rId11" Type="http://schemas.openxmlformats.org/officeDocument/2006/relationships/image" Target="../media/image23.emf"/><Relationship Id="rId5" Type="http://schemas.openxmlformats.org/officeDocument/2006/relationships/image" Target="../media/image14.emf"/><Relationship Id="rId10" Type="http://schemas.openxmlformats.org/officeDocument/2006/relationships/image" Target="../media/image20.emf"/><Relationship Id="rId4" Type="http://schemas.openxmlformats.org/officeDocument/2006/relationships/image" Target="../media/image16.emf"/><Relationship Id="rId9"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20.emf"/><Relationship Id="rId4" Type="http://schemas.openxmlformats.org/officeDocument/2006/relationships/image" Target="../media/image16.emf"/><Relationship Id="rId9"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3/11/20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3/11/20</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3/11/20</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3/11/20</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3/11/20</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3/11/20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3/11/20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3/11/20</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29.bin"/><Relationship Id="rId18" Type="http://schemas.openxmlformats.org/officeDocument/2006/relationships/image" Target="../media/image18.e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14.emf"/><Relationship Id="rId17" Type="http://schemas.openxmlformats.org/officeDocument/2006/relationships/oleObject" Target="../embeddings/oleObject31.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19.emf"/><Relationship Id="rId1" Type="http://schemas.openxmlformats.org/officeDocument/2006/relationships/vmlDrawing" Target="../drawings/vmlDrawing6.vml"/><Relationship Id="rId6" Type="http://schemas.openxmlformats.org/officeDocument/2006/relationships/image" Target="../media/image12.e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16.emf"/><Relationship Id="rId19" Type="http://schemas.openxmlformats.org/officeDocument/2006/relationships/oleObject" Target="../embeddings/oleObject32.bin"/><Relationship Id="rId4" Type="http://schemas.openxmlformats.org/officeDocument/2006/relationships/image" Target="../media/image11.emf"/><Relationship Id="rId9" Type="http://schemas.openxmlformats.org/officeDocument/2006/relationships/oleObject" Target="../embeddings/oleObject27.bin"/><Relationship Id="rId14" Type="http://schemas.openxmlformats.org/officeDocument/2006/relationships/image" Target="../media/image15.emf"/></Relationships>
</file>

<file path=ppt/slides/_rels/slide11.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38.bin"/><Relationship Id="rId18" Type="http://schemas.openxmlformats.org/officeDocument/2006/relationships/image" Target="../media/image18.emf"/><Relationship Id="rId3" Type="http://schemas.openxmlformats.org/officeDocument/2006/relationships/oleObject" Target="../embeddings/oleObject33.bin"/><Relationship Id="rId21" Type="http://schemas.openxmlformats.org/officeDocument/2006/relationships/oleObject" Target="../embeddings/oleObject42.bin"/><Relationship Id="rId7" Type="http://schemas.openxmlformats.org/officeDocument/2006/relationships/oleObject" Target="../embeddings/oleObject35.bin"/><Relationship Id="rId12" Type="http://schemas.openxmlformats.org/officeDocument/2006/relationships/image" Target="../media/image14.emf"/><Relationship Id="rId17" Type="http://schemas.openxmlformats.org/officeDocument/2006/relationships/oleObject" Target="../embeddings/oleObject40.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20.emf"/><Relationship Id="rId1" Type="http://schemas.openxmlformats.org/officeDocument/2006/relationships/vmlDrawing" Target="../drawings/vmlDrawing7.vml"/><Relationship Id="rId6" Type="http://schemas.openxmlformats.org/officeDocument/2006/relationships/image" Target="../media/image12.emf"/><Relationship Id="rId11" Type="http://schemas.openxmlformats.org/officeDocument/2006/relationships/oleObject" Target="../embeddings/oleObject37.bin"/><Relationship Id="rId5" Type="http://schemas.openxmlformats.org/officeDocument/2006/relationships/oleObject" Target="../embeddings/oleObject34.bin"/><Relationship Id="rId15" Type="http://schemas.openxmlformats.org/officeDocument/2006/relationships/oleObject" Target="../embeddings/oleObject39.bin"/><Relationship Id="rId10" Type="http://schemas.openxmlformats.org/officeDocument/2006/relationships/image" Target="../media/image16.emf"/><Relationship Id="rId19" Type="http://schemas.openxmlformats.org/officeDocument/2006/relationships/oleObject" Target="../embeddings/oleObject41.bin"/><Relationship Id="rId4" Type="http://schemas.openxmlformats.org/officeDocument/2006/relationships/image" Target="../media/image11.emf"/><Relationship Id="rId9" Type="http://schemas.openxmlformats.org/officeDocument/2006/relationships/oleObject" Target="../embeddings/oleObject36.bin"/><Relationship Id="rId14" Type="http://schemas.openxmlformats.org/officeDocument/2006/relationships/image" Target="../media/image15.emf"/><Relationship Id="rId22" Type="http://schemas.openxmlformats.org/officeDocument/2006/relationships/image" Target="../media/image21.emf"/></Relationships>
</file>

<file path=ppt/slides/_rels/slide12.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48.bin"/><Relationship Id="rId18" Type="http://schemas.openxmlformats.org/officeDocument/2006/relationships/image" Target="../media/image18.emf"/><Relationship Id="rId3" Type="http://schemas.openxmlformats.org/officeDocument/2006/relationships/oleObject" Target="../embeddings/oleObject43.bin"/><Relationship Id="rId21" Type="http://schemas.openxmlformats.org/officeDocument/2006/relationships/oleObject" Target="../embeddings/oleObject52.bin"/><Relationship Id="rId7" Type="http://schemas.openxmlformats.org/officeDocument/2006/relationships/oleObject" Target="../embeddings/oleObject45.bin"/><Relationship Id="rId12" Type="http://schemas.openxmlformats.org/officeDocument/2006/relationships/image" Target="../media/image14.emf"/><Relationship Id="rId17" Type="http://schemas.openxmlformats.org/officeDocument/2006/relationships/oleObject" Target="../embeddings/oleObject50.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22.emf"/><Relationship Id="rId1" Type="http://schemas.openxmlformats.org/officeDocument/2006/relationships/vmlDrawing" Target="../drawings/vmlDrawing8.vml"/><Relationship Id="rId6" Type="http://schemas.openxmlformats.org/officeDocument/2006/relationships/image" Target="../media/image12.emf"/><Relationship Id="rId11" Type="http://schemas.openxmlformats.org/officeDocument/2006/relationships/oleObject" Target="../embeddings/oleObject47.bin"/><Relationship Id="rId24" Type="http://schemas.openxmlformats.org/officeDocument/2006/relationships/image" Target="../media/image23.emf"/><Relationship Id="rId5" Type="http://schemas.openxmlformats.org/officeDocument/2006/relationships/oleObject" Target="../embeddings/oleObject44.bin"/><Relationship Id="rId15" Type="http://schemas.openxmlformats.org/officeDocument/2006/relationships/oleObject" Target="../embeddings/oleObject49.bin"/><Relationship Id="rId23" Type="http://schemas.openxmlformats.org/officeDocument/2006/relationships/oleObject" Target="../embeddings/oleObject53.bin"/><Relationship Id="rId10" Type="http://schemas.openxmlformats.org/officeDocument/2006/relationships/image" Target="../media/image16.emf"/><Relationship Id="rId19" Type="http://schemas.openxmlformats.org/officeDocument/2006/relationships/oleObject" Target="../embeddings/oleObject51.bin"/><Relationship Id="rId4" Type="http://schemas.openxmlformats.org/officeDocument/2006/relationships/image" Target="../media/image11.emf"/><Relationship Id="rId9" Type="http://schemas.openxmlformats.org/officeDocument/2006/relationships/oleObject" Target="../embeddings/oleObject46.bin"/><Relationship Id="rId14" Type="http://schemas.openxmlformats.org/officeDocument/2006/relationships/image" Target="../media/image15.emf"/><Relationship Id="rId22" Type="http://schemas.openxmlformats.org/officeDocument/2006/relationships/image" Target="../media/image20.emf"/></Relationships>
</file>

<file path=ppt/slides/_rels/slide13.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59.bin"/><Relationship Id="rId18" Type="http://schemas.openxmlformats.org/officeDocument/2006/relationships/image" Target="../media/image18.emf"/><Relationship Id="rId3" Type="http://schemas.openxmlformats.org/officeDocument/2006/relationships/oleObject" Target="../embeddings/oleObject54.bin"/><Relationship Id="rId21" Type="http://schemas.openxmlformats.org/officeDocument/2006/relationships/oleObject" Target="../embeddings/oleObject63.bin"/><Relationship Id="rId7" Type="http://schemas.openxmlformats.org/officeDocument/2006/relationships/oleObject" Target="../embeddings/oleObject56.bin"/><Relationship Id="rId12" Type="http://schemas.openxmlformats.org/officeDocument/2006/relationships/image" Target="../media/image14.emf"/><Relationship Id="rId17" Type="http://schemas.openxmlformats.org/officeDocument/2006/relationships/oleObject" Target="../embeddings/oleObject61.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22.emf"/><Relationship Id="rId1" Type="http://schemas.openxmlformats.org/officeDocument/2006/relationships/vmlDrawing" Target="../drawings/vmlDrawing9.vml"/><Relationship Id="rId6" Type="http://schemas.openxmlformats.org/officeDocument/2006/relationships/image" Target="../media/image12.emf"/><Relationship Id="rId11" Type="http://schemas.openxmlformats.org/officeDocument/2006/relationships/oleObject" Target="../embeddings/oleObject58.bin"/><Relationship Id="rId5" Type="http://schemas.openxmlformats.org/officeDocument/2006/relationships/oleObject" Target="../embeddings/oleObject55.bin"/><Relationship Id="rId15" Type="http://schemas.openxmlformats.org/officeDocument/2006/relationships/oleObject" Target="../embeddings/oleObject60.bin"/><Relationship Id="rId10" Type="http://schemas.openxmlformats.org/officeDocument/2006/relationships/image" Target="../media/image16.emf"/><Relationship Id="rId19" Type="http://schemas.openxmlformats.org/officeDocument/2006/relationships/oleObject" Target="../embeddings/oleObject62.bin"/><Relationship Id="rId4" Type="http://schemas.openxmlformats.org/officeDocument/2006/relationships/image" Target="../media/image11.emf"/><Relationship Id="rId9" Type="http://schemas.openxmlformats.org/officeDocument/2006/relationships/oleObject" Target="../embeddings/oleObject57.bin"/><Relationship Id="rId14" Type="http://schemas.openxmlformats.org/officeDocument/2006/relationships/image" Target="../media/image15.emf"/><Relationship Id="rId22" Type="http://schemas.openxmlformats.org/officeDocument/2006/relationships/image" Target="../media/image20.emf"/></Relationships>
</file>

<file path=ppt/slides/_rels/slide14.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69.bin"/><Relationship Id="rId18" Type="http://schemas.openxmlformats.org/officeDocument/2006/relationships/image" Target="../media/image18.emf"/><Relationship Id="rId3" Type="http://schemas.openxmlformats.org/officeDocument/2006/relationships/oleObject" Target="../embeddings/oleObject64.bin"/><Relationship Id="rId21" Type="http://schemas.openxmlformats.org/officeDocument/2006/relationships/oleObject" Target="../embeddings/oleObject73.bin"/><Relationship Id="rId7" Type="http://schemas.openxmlformats.org/officeDocument/2006/relationships/oleObject" Target="../embeddings/oleObject66.bin"/><Relationship Id="rId12" Type="http://schemas.openxmlformats.org/officeDocument/2006/relationships/image" Target="../media/image14.emf"/><Relationship Id="rId17" Type="http://schemas.openxmlformats.org/officeDocument/2006/relationships/oleObject" Target="../embeddings/oleObject71.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22.emf"/><Relationship Id="rId1" Type="http://schemas.openxmlformats.org/officeDocument/2006/relationships/vmlDrawing" Target="../drawings/vmlDrawing10.vml"/><Relationship Id="rId6" Type="http://schemas.openxmlformats.org/officeDocument/2006/relationships/image" Target="../media/image12.emf"/><Relationship Id="rId11" Type="http://schemas.openxmlformats.org/officeDocument/2006/relationships/oleObject" Target="../embeddings/oleObject68.bin"/><Relationship Id="rId5" Type="http://schemas.openxmlformats.org/officeDocument/2006/relationships/oleObject" Target="../embeddings/oleObject65.bin"/><Relationship Id="rId15" Type="http://schemas.openxmlformats.org/officeDocument/2006/relationships/oleObject" Target="../embeddings/oleObject70.bin"/><Relationship Id="rId10" Type="http://schemas.openxmlformats.org/officeDocument/2006/relationships/image" Target="../media/image16.emf"/><Relationship Id="rId19" Type="http://schemas.openxmlformats.org/officeDocument/2006/relationships/oleObject" Target="../embeddings/oleObject72.bin"/><Relationship Id="rId4" Type="http://schemas.openxmlformats.org/officeDocument/2006/relationships/image" Target="../media/image11.emf"/><Relationship Id="rId9" Type="http://schemas.openxmlformats.org/officeDocument/2006/relationships/oleObject" Target="../embeddings/oleObject67.bin"/><Relationship Id="rId14" Type="http://schemas.openxmlformats.org/officeDocument/2006/relationships/image" Target="../media/image15.emf"/><Relationship Id="rId22" Type="http://schemas.openxmlformats.org/officeDocument/2006/relationships/image" Target="../media/image2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5.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6.emf"/></Relationships>
</file>

<file path=ppt/slides/_rels/slide2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emf"/><Relationship Id="rId5" Type="http://schemas.openxmlformats.org/officeDocument/2006/relationships/oleObject" Target="../embeddings/oleObject78.bin"/><Relationship Id="rId4" Type="http://schemas.openxmlformats.org/officeDocument/2006/relationships/image" Target="../media/image27.emf"/></Relationships>
</file>

<file path=ppt/slides/_rels/slide2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80.bin"/><Relationship Id="rId7" Type="http://schemas.openxmlformats.org/officeDocument/2006/relationships/oleObject" Target="../embeddings/oleObject82.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8.emf"/><Relationship Id="rId11" Type="http://schemas.openxmlformats.org/officeDocument/2006/relationships/oleObject" Target="../embeddings/oleObject84.bin"/><Relationship Id="rId5" Type="http://schemas.openxmlformats.org/officeDocument/2006/relationships/oleObject" Target="../embeddings/oleObject81.bin"/><Relationship Id="rId10" Type="http://schemas.openxmlformats.org/officeDocument/2006/relationships/image" Target="../media/image14.emf"/><Relationship Id="rId4" Type="http://schemas.openxmlformats.org/officeDocument/2006/relationships/image" Target="../media/image29.emf"/><Relationship Id="rId9" Type="http://schemas.openxmlformats.org/officeDocument/2006/relationships/oleObject" Target="../embeddings/oleObject83.bin"/></Relationships>
</file>

<file path=ppt/slides/_rels/slide24.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90.bin"/><Relationship Id="rId18" Type="http://schemas.openxmlformats.org/officeDocument/2006/relationships/image" Target="../media/image31.emf"/><Relationship Id="rId3" Type="http://schemas.openxmlformats.org/officeDocument/2006/relationships/oleObject" Target="../embeddings/oleObject85.bin"/><Relationship Id="rId21" Type="http://schemas.openxmlformats.org/officeDocument/2006/relationships/oleObject" Target="../embeddings/oleObject94.bin"/><Relationship Id="rId7" Type="http://schemas.openxmlformats.org/officeDocument/2006/relationships/oleObject" Target="../embeddings/oleObject87.bin"/><Relationship Id="rId12" Type="http://schemas.openxmlformats.org/officeDocument/2006/relationships/image" Target="../media/image15.emf"/><Relationship Id="rId17" Type="http://schemas.openxmlformats.org/officeDocument/2006/relationships/oleObject" Target="../embeddings/oleObject92.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32.emf"/><Relationship Id="rId1" Type="http://schemas.openxmlformats.org/officeDocument/2006/relationships/vmlDrawing" Target="../drawings/vmlDrawing16.vml"/><Relationship Id="rId6" Type="http://schemas.openxmlformats.org/officeDocument/2006/relationships/image" Target="../media/image28.emf"/><Relationship Id="rId11" Type="http://schemas.openxmlformats.org/officeDocument/2006/relationships/oleObject" Target="../embeddings/oleObject89.bin"/><Relationship Id="rId5" Type="http://schemas.openxmlformats.org/officeDocument/2006/relationships/oleObject" Target="../embeddings/oleObject86.bin"/><Relationship Id="rId15" Type="http://schemas.openxmlformats.org/officeDocument/2006/relationships/oleObject" Target="../embeddings/oleObject91.bin"/><Relationship Id="rId10" Type="http://schemas.openxmlformats.org/officeDocument/2006/relationships/image" Target="../media/image14.emf"/><Relationship Id="rId19" Type="http://schemas.openxmlformats.org/officeDocument/2006/relationships/oleObject" Target="../embeddings/oleObject93.bin"/><Relationship Id="rId4" Type="http://schemas.openxmlformats.org/officeDocument/2006/relationships/image" Target="../media/image30.emf"/><Relationship Id="rId9" Type="http://schemas.openxmlformats.org/officeDocument/2006/relationships/oleObject" Target="../embeddings/oleObject88.bin"/><Relationship Id="rId14" Type="http://schemas.openxmlformats.org/officeDocument/2006/relationships/image" Target="../media/image16.emf"/><Relationship Id="rId22" Type="http://schemas.openxmlformats.org/officeDocument/2006/relationships/image" Target="../media/image33.emf"/></Relationships>
</file>

<file path=ppt/slides/_rels/slide25.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100.bin"/><Relationship Id="rId18" Type="http://schemas.openxmlformats.org/officeDocument/2006/relationships/image" Target="../media/image31.emf"/><Relationship Id="rId3" Type="http://schemas.openxmlformats.org/officeDocument/2006/relationships/oleObject" Target="../embeddings/oleObject95.bin"/><Relationship Id="rId21" Type="http://schemas.openxmlformats.org/officeDocument/2006/relationships/oleObject" Target="../embeddings/oleObject104.bin"/><Relationship Id="rId7" Type="http://schemas.openxmlformats.org/officeDocument/2006/relationships/oleObject" Target="../embeddings/oleObject97.bin"/><Relationship Id="rId12" Type="http://schemas.openxmlformats.org/officeDocument/2006/relationships/image" Target="../media/image15.emf"/><Relationship Id="rId17" Type="http://schemas.openxmlformats.org/officeDocument/2006/relationships/oleObject" Target="../embeddings/oleObject102.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32.emf"/><Relationship Id="rId1" Type="http://schemas.openxmlformats.org/officeDocument/2006/relationships/vmlDrawing" Target="../drawings/vmlDrawing17.vml"/><Relationship Id="rId6" Type="http://schemas.openxmlformats.org/officeDocument/2006/relationships/image" Target="../media/image28.emf"/><Relationship Id="rId11" Type="http://schemas.openxmlformats.org/officeDocument/2006/relationships/oleObject" Target="../embeddings/oleObject99.bin"/><Relationship Id="rId5" Type="http://schemas.openxmlformats.org/officeDocument/2006/relationships/oleObject" Target="../embeddings/oleObject96.bin"/><Relationship Id="rId15" Type="http://schemas.openxmlformats.org/officeDocument/2006/relationships/oleObject" Target="../embeddings/oleObject101.bin"/><Relationship Id="rId10" Type="http://schemas.openxmlformats.org/officeDocument/2006/relationships/image" Target="../media/image14.emf"/><Relationship Id="rId19" Type="http://schemas.openxmlformats.org/officeDocument/2006/relationships/oleObject" Target="../embeddings/oleObject103.bin"/><Relationship Id="rId4" Type="http://schemas.openxmlformats.org/officeDocument/2006/relationships/image" Target="../media/image30.emf"/><Relationship Id="rId9" Type="http://schemas.openxmlformats.org/officeDocument/2006/relationships/oleObject" Target="../embeddings/oleObject98.bin"/><Relationship Id="rId14" Type="http://schemas.openxmlformats.org/officeDocument/2006/relationships/image" Target="../media/image16.emf"/><Relationship Id="rId22" Type="http://schemas.openxmlformats.org/officeDocument/2006/relationships/image" Target="../media/image33.emf"/></Relationships>
</file>

<file path=ppt/slides/_rels/slide26.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110.bin"/><Relationship Id="rId3" Type="http://schemas.openxmlformats.org/officeDocument/2006/relationships/oleObject" Target="../embeddings/oleObject105.bin"/><Relationship Id="rId7" Type="http://schemas.openxmlformats.org/officeDocument/2006/relationships/oleObject" Target="../embeddings/oleObject107.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8.emf"/><Relationship Id="rId11" Type="http://schemas.openxmlformats.org/officeDocument/2006/relationships/oleObject" Target="../embeddings/oleObject109.bin"/><Relationship Id="rId5" Type="http://schemas.openxmlformats.org/officeDocument/2006/relationships/oleObject" Target="../embeddings/oleObject106.bin"/><Relationship Id="rId10" Type="http://schemas.openxmlformats.org/officeDocument/2006/relationships/image" Target="../media/image14.emf"/><Relationship Id="rId4" Type="http://schemas.openxmlformats.org/officeDocument/2006/relationships/image" Target="../media/image30.emf"/><Relationship Id="rId9" Type="http://schemas.openxmlformats.org/officeDocument/2006/relationships/oleObject" Target="../embeddings/oleObject108.bin"/><Relationship Id="rId14" Type="http://schemas.openxmlformats.org/officeDocument/2006/relationships/image" Target="../media/image34.emf"/></Relationships>
</file>

<file path=ppt/slides/_rels/slide27.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116.bin"/><Relationship Id="rId3" Type="http://schemas.openxmlformats.org/officeDocument/2006/relationships/oleObject" Target="../embeddings/oleObject111.bin"/><Relationship Id="rId7" Type="http://schemas.openxmlformats.org/officeDocument/2006/relationships/oleObject" Target="../embeddings/oleObject113.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28.emf"/><Relationship Id="rId11" Type="http://schemas.openxmlformats.org/officeDocument/2006/relationships/oleObject" Target="../embeddings/oleObject115.bin"/><Relationship Id="rId5" Type="http://schemas.openxmlformats.org/officeDocument/2006/relationships/oleObject" Target="../embeddings/oleObject112.bin"/><Relationship Id="rId10" Type="http://schemas.openxmlformats.org/officeDocument/2006/relationships/image" Target="../media/image14.emf"/><Relationship Id="rId4" Type="http://schemas.openxmlformats.org/officeDocument/2006/relationships/image" Target="../media/image30.emf"/><Relationship Id="rId9" Type="http://schemas.openxmlformats.org/officeDocument/2006/relationships/oleObject" Target="../embeddings/oleObject114.bin"/><Relationship Id="rId14" Type="http://schemas.openxmlformats.org/officeDocument/2006/relationships/image" Target="../media/image34.emf"/></Relationships>
</file>

<file path=ppt/slides/_rels/slide28.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oleObject" Target="../embeddings/oleObject117.bin"/><Relationship Id="rId7" Type="http://schemas.openxmlformats.org/officeDocument/2006/relationships/oleObject" Target="../embeddings/oleObject11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15.emf"/><Relationship Id="rId5" Type="http://schemas.openxmlformats.org/officeDocument/2006/relationships/oleObject" Target="../embeddings/oleObject118.bin"/><Relationship Id="rId4" Type="http://schemas.openxmlformats.org/officeDocument/2006/relationships/image" Target="../media/image14.emf"/></Relationships>
</file>

<file path=ppt/slides/_rels/slide2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20.bin"/><Relationship Id="rId7" Type="http://schemas.openxmlformats.org/officeDocument/2006/relationships/oleObject" Target="../embeddings/oleObject122.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35.emf"/><Relationship Id="rId11" Type="http://schemas.openxmlformats.org/officeDocument/2006/relationships/oleObject" Target="../embeddings/oleObject124.bin"/><Relationship Id="rId5" Type="http://schemas.openxmlformats.org/officeDocument/2006/relationships/oleObject" Target="../embeddings/oleObject121.bin"/><Relationship Id="rId10" Type="http://schemas.openxmlformats.org/officeDocument/2006/relationships/image" Target="../media/image14.emf"/><Relationship Id="rId4" Type="http://schemas.openxmlformats.org/officeDocument/2006/relationships/image" Target="../media/image30.emf"/><Relationship Id="rId9" Type="http://schemas.openxmlformats.org/officeDocument/2006/relationships/oleObject" Target="../embeddings/oleObject12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20.bin"/><Relationship Id="rId7" Type="http://schemas.openxmlformats.org/officeDocument/2006/relationships/oleObject" Target="../embeddings/oleObject122.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35.emf"/><Relationship Id="rId11" Type="http://schemas.openxmlformats.org/officeDocument/2006/relationships/oleObject" Target="../embeddings/oleObject124.bin"/><Relationship Id="rId5" Type="http://schemas.openxmlformats.org/officeDocument/2006/relationships/oleObject" Target="../embeddings/oleObject121.bin"/><Relationship Id="rId10" Type="http://schemas.openxmlformats.org/officeDocument/2006/relationships/image" Target="../media/image14.emf"/><Relationship Id="rId4" Type="http://schemas.openxmlformats.org/officeDocument/2006/relationships/image" Target="../media/image30.emf"/><Relationship Id="rId9" Type="http://schemas.openxmlformats.org/officeDocument/2006/relationships/oleObject" Target="../embeddings/oleObject123.bin"/></Relationships>
</file>

<file path=ppt/slides/_rels/slide3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25.bin"/><Relationship Id="rId7" Type="http://schemas.openxmlformats.org/officeDocument/2006/relationships/oleObject" Target="../embeddings/oleObject127.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37.emf"/><Relationship Id="rId5" Type="http://schemas.openxmlformats.org/officeDocument/2006/relationships/oleObject" Target="../embeddings/oleObject126.bin"/><Relationship Id="rId4" Type="http://schemas.openxmlformats.org/officeDocument/2006/relationships/image" Target="../media/image36.emf"/></Relationships>
</file>

<file path=ppt/slides/_rels/slide3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28.bin"/><Relationship Id="rId7" Type="http://schemas.openxmlformats.org/officeDocument/2006/relationships/oleObject" Target="../embeddings/oleObject130.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39.emf"/><Relationship Id="rId5" Type="http://schemas.openxmlformats.org/officeDocument/2006/relationships/oleObject" Target="../embeddings/oleObject129.bin"/><Relationship Id="rId4" Type="http://schemas.openxmlformats.org/officeDocument/2006/relationships/image" Target="../media/image38.emf"/></Relationships>
</file>

<file path=ppt/slides/_rels/slide3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31.bin"/><Relationship Id="rId7" Type="http://schemas.openxmlformats.org/officeDocument/2006/relationships/oleObject" Target="../embeddings/oleObject13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28.emf"/><Relationship Id="rId5" Type="http://schemas.openxmlformats.org/officeDocument/2006/relationships/oleObject" Target="../embeddings/oleObject132.bin"/><Relationship Id="rId4" Type="http://schemas.openxmlformats.org/officeDocument/2006/relationships/image" Target="../media/image27.emf"/></Relationships>
</file>

<file path=ppt/slides/_rels/slide3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34.bin"/><Relationship Id="rId7" Type="http://schemas.openxmlformats.org/officeDocument/2006/relationships/oleObject" Target="../embeddings/oleObject136.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28.emf"/><Relationship Id="rId5" Type="http://schemas.openxmlformats.org/officeDocument/2006/relationships/oleObject" Target="../embeddings/oleObject135.bin"/><Relationship Id="rId4" Type="http://schemas.openxmlformats.org/officeDocument/2006/relationships/image" Target="../media/image40.emf"/></Relationships>
</file>

<file path=ppt/slides/_rels/slide3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37.bin"/><Relationship Id="rId7" Type="http://schemas.openxmlformats.org/officeDocument/2006/relationships/oleObject" Target="../embeddings/oleObject139.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28.emf"/><Relationship Id="rId5" Type="http://schemas.openxmlformats.org/officeDocument/2006/relationships/oleObject" Target="../embeddings/oleObject138.bin"/><Relationship Id="rId4" Type="http://schemas.openxmlformats.org/officeDocument/2006/relationships/image" Target="../media/image40.emf"/></Relationships>
</file>

<file path=ppt/slides/_rels/slide36.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0.bin"/><Relationship Id="rId7" Type="http://schemas.openxmlformats.org/officeDocument/2006/relationships/oleObject" Target="../embeddings/oleObject142.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28.emf"/><Relationship Id="rId5" Type="http://schemas.openxmlformats.org/officeDocument/2006/relationships/oleObject" Target="../embeddings/oleObject141.bin"/><Relationship Id="rId4" Type="http://schemas.openxmlformats.org/officeDocument/2006/relationships/image" Target="../media/image41.emf"/></Relationships>
</file>

<file path=ppt/slides/_rels/slide3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0.bin"/><Relationship Id="rId7" Type="http://schemas.openxmlformats.org/officeDocument/2006/relationships/oleObject" Target="../embeddings/oleObject142.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28.emf"/><Relationship Id="rId5" Type="http://schemas.openxmlformats.org/officeDocument/2006/relationships/oleObject" Target="../embeddings/oleObject141.bin"/><Relationship Id="rId4" Type="http://schemas.openxmlformats.org/officeDocument/2006/relationships/image" Target="../media/image41.emf"/></Relationships>
</file>

<file path=ppt/slides/_rels/slide3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3.bin"/><Relationship Id="rId7" Type="http://schemas.openxmlformats.org/officeDocument/2006/relationships/oleObject" Target="../embeddings/oleObject145.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28.emf"/><Relationship Id="rId5" Type="http://schemas.openxmlformats.org/officeDocument/2006/relationships/oleObject" Target="../embeddings/oleObject144.bin"/><Relationship Id="rId4" Type="http://schemas.openxmlformats.org/officeDocument/2006/relationships/image" Target="../media/image42.emf"/></Relationships>
</file>

<file path=ppt/slides/_rels/slide3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3.bin"/><Relationship Id="rId7" Type="http://schemas.openxmlformats.org/officeDocument/2006/relationships/oleObject" Target="../embeddings/oleObject145.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28.emf"/><Relationship Id="rId5" Type="http://schemas.openxmlformats.org/officeDocument/2006/relationships/oleObject" Target="../embeddings/oleObject144.bin"/><Relationship Id="rId4" Type="http://schemas.openxmlformats.org/officeDocument/2006/relationships/image" Target="../media/image4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6.bin"/><Relationship Id="rId7" Type="http://schemas.openxmlformats.org/officeDocument/2006/relationships/oleObject" Target="../embeddings/oleObject148.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44.emf"/><Relationship Id="rId5" Type="http://schemas.openxmlformats.org/officeDocument/2006/relationships/oleObject" Target="../embeddings/oleObject147.bin"/><Relationship Id="rId4" Type="http://schemas.openxmlformats.org/officeDocument/2006/relationships/image" Target="../media/image43.emf"/></Relationships>
</file>

<file path=ppt/slides/_rels/slide4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46.bin"/><Relationship Id="rId7" Type="http://schemas.openxmlformats.org/officeDocument/2006/relationships/oleObject" Target="../embeddings/oleObject148.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image" Target="../media/image44.emf"/><Relationship Id="rId5" Type="http://schemas.openxmlformats.org/officeDocument/2006/relationships/oleObject" Target="../embeddings/oleObject147.bin"/><Relationship Id="rId4" Type="http://schemas.openxmlformats.org/officeDocument/2006/relationships/image" Target="../media/image43.emf"/></Relationships>
</file>

<file path=ppt/slides/_rels/slide42.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3.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5.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4.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6.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5.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7.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6.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8.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7.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149.bin"/><Relationship Id="rId7" Type="http://schemas.openxmlformats.org/officeDocument/2006/relationships/oleObject" Target="../embeddings/oleObject151.bin"/><Relationship Id="rId2" Type="http://schemas.openxmlformats.org/officeDocument/2006/relationships/slideLayout" Target="../slideLayouts/slideLayout2.xml"/><Relationship Id="rId1" Type="http://schemas.openxmlformats.org/officeDocument/2006/relationships/vmlDrawing" Target="../drawings/vmlDrawing39.vml"/><Relationship Id="rId6" Type="http://schemas.openxmlformats.org/officeDocument/2006/relationships/image" Target="../media/image46.emf"/><Relationship Id="rId5" Type="http://schemas.openxmlformats.org/officeDocument/2006/relationships/oleObject" Target="../embeddings/oleObject150.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152.bin"/></Relationships>
</file>

<file path=ppt/slides/_rels/slide48.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158.bin"/><Relationship Id="rId3" Type="http://schemas.openxmlformats.org/officeDocument/2006/relationships/oleObject" Target="../embeddings/oleObject153.bin"/><Relationship Id="rId7" Type="http://schemas.openxmlformats.org/officeDocument/2006/relationships/oleObject" Target="../embeddings/oleObject155.bin"/><Relationship Id="rId12" Type="http://schemas.openxmlformats.org/officeDocument/2006/relationships/image" Target="../media/image50.emf"/><Relationship Id="rId2" Type="http://schemas.openxmlformats.org/officeDocument/2006/relationships/slideLayout" Target="../slideLayouts/slideLayout2.xml"/><Relationship Id="rId1" Type="http://schemas.openxmlformats.org/officeDocument/2006/relationships/vmlDrawing" Target="../drawings/vmlDrawing40.vml"/><Relationship Id="rId6" Type="http://schemas.openxmlformats.org/officeDocument/2006/relationships/image" Target="../media/image48.emf"/><Relationship Id="rId11" Type="http://schemas.openxmlformats.org/officeDocument/2006/relationships/oleObject" Target="../embeddings/oleObject157.bin"/><Relationship Id="rId5" Type="http://schemas.openxmlformats.org/officeDocument/2006/relationships/oleObject" Target="../embeddings/oleObject154.bin"/><Relationship Id="rId10" Type="http://schemas.openxmlformats.org/officeDocument/2006/relationships/image" Target="../media/image49.emf"/><Relationship Id="rId4" Type="http://schemas.openxmlformats.org/officeDocument/2006/relationships/image" Target="../media/image47.emf"/><Relationship Id="rId9" Type="http://schemas.openxmlformats.org/officeDocument/2006/relationships/oleObject" Target="../embeddings/oleObject156.bin"/></Relationships>
</file>

<file path=ppt/slides/_rels/slide4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59.bin"/><Relationship Id="rId7" Type="http://schemas.openxmlformats.org/officeDocument/2006/relationships/oleObject" Target="../embeddings/oleObject161.bin"/><Relationship Id="rId2" Type="http://schemas.openxmlformats.org/officeDocument/2006/relationships/slideLayout" Target="../slideLayouts/slideLayout2.xml"/><Relationship Id="rId1" Type="http://schemas.openxmlformats.org/officeDocument/2006/relationships/vmlDrawing" Target="../drawings/vmlDrawing41.vml"/><Relationship Id="rId6" Type="http://schemas.openxmlformats.org/officeDocument/2006/relationships/image" Target="../media/image44.emf"/><Relationship Id="rId5" Type="http://schemas.openxmlformats.org/officeDocument/2006/relationships/oleObject" Target="../embeddings/oleObject160.bin"/><Relationship Id="rId4" Type="http://schemas.openxmlformats.org/officeDocument/2006/relationships/image" Target="../media/image51.emf"/></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10" Type="http://schemas.openxmlformats.org/officeDocument/2006/relationships/image" Target="../media/image6.emf"/><Relationship Id="rId4" Type="http://schemas.openxmlformats.org/officeDocument/2006/relationships/image" Target="../media/image3.emf"/><Relationship Id="rId9" Type="http://schemas.openxmlformats.org/officeDocument/2006/relationships/oleObject" Target="../embeddings/oleObject4.bin"/></Relationships>
</file>

<file path=ppt/slides/_rels/slide50.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62.bin"/><Relationship Id="rId7" Type="http://schemas.openxmlformats.org/officeDocument/2006/relationships/oleObject" Target="../embeddings/oleObject164.bin"/><Relationship Id="rId2" Type="http://schemas.openxmlformats.org/officeDocument/2006/relationships/slideLayout" Target="../slideLayouts/slideLayout2.xml"/><Relationship Id="rId1" Type="http://schemas.openxmlformats.org/officeDocument/2006/relationships/vmlDrawing" Target="../drawings/vmlDrawing42.vml"/><Relationship Id="rId6" Type="http://schemas.openxmlformats.org/officeDocument/2006/relationships/image" Target="../media/image44.emf"/><Relationship Id="rId5" Type="http://schemas.openxmlformats.org/officeDocument/2006/relationships/oleObject" Target="../embeddings/oleObject163.bin"/><Relationship Id="rId4" Type="http://schemas.openxmlformats.org/officeDocument/2006/relationships/image" Target="../media/image52.emf"/></Relationships>
</file>

<file path=ppt/slides/_rels/slide5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65.bin"/><Relationship Id="rId7" Type="http://schemas.openxmlformats.org/officeDocument/2006/relationships/oleObject" Target="../embeddings/oleObject167.bin"/><Relationship Id="rId2" Type="http://schemas.openxmlformats.org/officeDocument/2006/relationships/slideLayout" Target="../slideLayouts/slideLayout2.xml"/><Relationship Id="rId1" Type="http://schemas.openxmlformats.org/officeDocument/2006/relationships/vmlDrawing" Target="../drawings/vmlDrawing43.vml"/><Relationship Id="rId6" Type="http://schemas.openxmlformats.org/officeDocument/2006/relationships/image" Target="../media/image44.emf"/><Relationship Id="rId5" Type="http://schemas.openxmlformats.org/officeDocument/2006/relationships/oleObject" Target="../embeddings/oleObject166.bin"/><Relationship Id="rId4" Type="http://schemas.openxmlformats.org/officeDocument/2006/relationships/image" Target="../media/image53.emf"/></Relationships>
</file>

<file path=ppt/slides/_rels/slide52.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68.bin"/><Relationship Id="rId7" Type="http://schemas.openxmlformats.org/officeDocument/2006/relationships/oleObject" Target="../embeddings/oleObject170.bin"/><Relationship Id="rId2" Type="http://schemas.openxmlformats.org/officeDocument/2006/relationships/slideLayout" Target="../slideLayouts/slideLayout2.xml"/><Relationship Id="rId1" Type="http://schemas.openxmlformats.org/officeDocument/2006/relationships/vmlDrawing" Target="../drawings/vmlDrawing44.vml"/><Relationship Id="rId6" Type="http://schemas.openxmlformats.org/officeDocument/2006/relationships/image" Target="../media/image44.emf"/><Relationship Id="rId5" Type="http://schemas.openxmlformats.org/officeDocument/2006/relationships/oleObject" Target="../embeddings/oleObject169.bin"/><Relationship Id="rId4" Type="http://schemas.openxmlformats.org/officeDocument/2006/relationships/image" Target="../media/image54.emf"/></Relationships>
</file>

<file path=ppt/slides/_rels/slide5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71.bin"/><Relationship Id="rId7" Type="http://schemas.openxmlformats.org/officeDocument/2006/relationships/oleObject" Target="../embeddings/oleObject173.bin"/><Relationship Id="rId2" Type="http://schemas.openxmlformats.org/officeDocument/2006/relationships/slideLayout" Target="../slideLayouts/slideLayout2.xml"/><Relationship Id="rId1" Type="http://schemas.openxmlformats.org/officeDocument/2006/relationships/vmlDrawing" Target="../drawings/vmlDrawing45.vml"/><Relationship Id="rId6" Type="http://schemas.openxmlformats.org/officeDocument/2006/relationships/image" Target="../media/image44.emf"/><Relationship Id="rId5" Type="http://schemas.openxmlformats.org/officeDocument/2006/relationships/oleObject" Target="../embeddings/oleObject172.bin"/><Relationship Id="rId4" Type="http://schemas.openxmlformats.org/officeDocument/2006/relationships/image" Target="../media/image55.emf"/></Relationships>
</file>

<file path=ppt/slides/_rels/slide5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74.bin"/><Relationship Id="rId7" Type="http://schemas.openxmlformats.org/officeDocument/2006/relationships/oleObject" Target="../embeddings/oleObject176.bin"/><Relationship Id="rId2" Type="http://schemas.openxmlformats.org/officeDocument/2006/relationships/slideLayout" Target="../slideLayouts/slideLayout2.xml"/><Relationship Id="rId1" Type="http://schemas.openxmlformats.org/officeDocument/2006/relationships/vmlDrawing" Target="../drawings/vmlDrawing46.vml"/><Relationship Id="rId6" Type="http://schemas.openxmlformats.org/officeDocument/2006/relationships/image" Target="../media/image44.emf"/><Relationship Id="rId5" Type="http://schemas.openxmlformats.org/officeDocument/2006/relationships/oleObject" Target="../embeddings/oleObject175.bin"/><Relationship Id="rId4" Type="http://schemas.openxmlformats.org/officeDocument/2006/relationships/image" Target="../media/image56.emf"/></Relationships>
</file>

<file path=ppt/slides/_rels/slide5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77.bin"/><Relationship Id="rId7" Type="http://schemas.openxmlformats.org/officeDocument/2006/relationships/oleObject" Target="../embeddings/oleObject179.bin"/><Relationship Id="rId2" Type="http://schemas.openxmlformats.org/officeDocument/2006/relationships/slideLayout" Target="../slideLayouts/slideLayout2.xml"/><Relationship Id="rId1" Type="http://schemas.openxmlformats.org/officeDocument/2006/relationships/vmlDrawing" Target="../drawings/vmlDrawing47.vml"/><Relationship Id="rId6" Type="http://schemas.openxmlformats.org/officeDocument/2006/relationships/image" Target="../media/image44.emf"/><Relationship Id="rId5" Type="http://schemas.openxmlformats.org/officeDocument/2006/relationships/oleObject" Target="../embeddings/oleObject178.bin"/><Relationship Id="rId4" Type="http://schemas.openxmlformats.org/officeDocument/2006/relationships/image" Target="../media/image57.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180.bin"/><Relationship Id="rId7" Type="http://schemas.openxmlformats.org/officeDocument/2006/relationships/oleObject" Target="../embeddings/oleObject182.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48.vml"/><Relationship Id="rId6" Type="http://schemas.openxmlformats.org/officeDocument/2006/relationships/image" Target="../media/image15.emf"/><Relationship Id="rId11" Type="http://schemas.openxmlformats.org/officeDocument/2006/relationships/oleObject" Target="../embeddings/oleObject184.bin"/><Relationship Id="rId5" Type="http://schemas.openxmlformats.org/officeDocument/2006/relationships/oleObject" Target="../embeddings/oleObject181.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183.bin"/></Relationships>
</file>

<file path=ppt/slides/_rels/slide58.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185.bin"/><Relationship Id="rId7" Type="http://schemas.openxmlformats.org/officeDocument/2006/relationships/oleObject" Target="../embeddings/oleObject187.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49.vml"/><Relationship Id="rId6" Type="http://schemas.openxmlformats.org/officeDocument/2006/relationships/image" Target="../media/image15.emf"/><Relationship Id="rId11" Type="http://schemas.openxmlformats.org/officeDocument/2006/relationships/oleObject" Target="../embeddings/oleObject189.bin"/><Relationship Id="rId5" Type="http://schemas.openxmlformats.org/officeDocument/2006/relationships/oleObject" Target="../embeddings/oleObject186.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188.bin"/></Relationships>
</file>

<file path=ppt/slides/_rels/slide59.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190.bin"/><Relationship Id="rId7" Type="http://schemas.openxmlformats.org/officeDocument/2006/relationships/oleObject" Target="../embeddings/oleObject192.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50.vml"/><Relationship Id="rId6" Type="http://schemas.openxmlformats.org/officeDocument/2006/relationships/image" Target="../media/image15.emf"/><Relationship Id="rId11" Type="http://schemas.openxmlformats.org/officeDocument/2006/relationships/oleObject" Target="../embeddings/oleObject194.bin"/><Relationship Id="rId5" Type="http://schemas.openxmlformats.org/officeDocument/2006/relationships/oleObject" Target="../embeddings/oleObject191.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193.bin"/></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6.bin"/><Relationship Id="rId10"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oleObject" Target="../embeddings/oleObject8.bin"/></Relationships>
</file>

<file path=ppt/slides/_rels/slide60.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195.bin"/><Relationship Id="rId7" Type="http://schemas.openxmlformats.org/officeDocument/2006/relationships/oleObject" Target="../embeddings/oleObject197.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51.vml"/><Relationship Id="rId6" Type="http://schemas.openxmlformats.org/officeDocument/2006/relationships/image" Target="../media/image15.emf"/><Relationship Id="rId11" Type="http://schemas.openxmlformats.org/officeDocument/2006/relationships/oleObject" Target="../embeddings/oleObject199.bin"/><Relationship Id="rId5" Type="http://schemas.openxmlformats.org/officeDocument/2006/relationships/oleObject" Target="../embeddings/oleObject196.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198.bin"/></Relationships>
</file>

<file path=ppt/slides/_rels/slide61.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200.bin"/><Relationship Id="rId7" Type="http://schemas.openxmlformats.org/officeDocument/2006/relationships/oleObject" Target="../embeddings/oleObject202.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52.vml"/><Relationship Id="rId6" Type="http://schemas.openxmlformats.org/officeDocument/2006/relationships/image" Target="../media/image15.emf"/><Relationship Id="rId11" Type="http://schemas.openxmlformats.org/officeDocument/2006/relationships/oleObject" Target="../embeddings/oleObject204.bin"/><Relationship Id="rId5" Type="http://schemas.openxmlformats.org/officeDocument/2006/relationships/oleObject" Target="../embeddings/oleObject201.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203.bin"/></Relationships>
</file>

<file path=ppt/slides/_rels/slide62.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oleObject" Target="../embeddings/oleObject205.bin"/><Relationship Id="rId7" Type="http://schemas.openxmlformats.org/officeDocument/2006/relationships/oleObject" Target="../embeddings/oleObject207.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53.vml"/><Relationship Id="rId6" Type="http://schemas.openxmlformats.org/officeDocument/2006/relationships/image" Target="../media/image15.emf"/><Relationship Id="rId11" Type="http://schemas.openxmlformats.org/officeDocument/2006/relationships/oleObject" Target="../embeddings/oleObject209.bin"/><Relationship Id="rId5" Type="http://schemas.openxmlformats.org/officeDocument/2006/relationships/oleObject" Target="../embeddings/oleObject206.bin"/><Relationship Id="rId10" Type="http://schemas.openxmlformats.org/officeDocument/2006/relationships/image" Target="../media/image35.emf"/><Relationship Id="rId4" Type="http://schemas.openxmlformats.org/officeDocument/2006/relationships/image" Target="../media/image14.emf"/><Relationship Id="rId9" Type="http://schemas.openxmlformats.org/officeDocument/2006/relationships/oleObject" Target="../embeddings/oleObject208.bin"/></Relationships>
</file>

<file path=ppt/slides/_rels/slide63.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210.bin"/><Relationship Id="rId7" Type="http://schemas.openxmlformats.org/officeDocument/2006/relationships/oleObject" Target="../embeddings/oleObject212.bin"/><Relationship Id="rId2" Type="http://schemas.openxmlformats.org/officeDocument/2006/relationships/slideLayout" Target="../slideLayouts/slideLayout7.xml"/><Relationship Id="rId1" Type="http://schemas.openxmlformats.org/officeDocument/2006/relationships/vmlDrawing" Target="../drawings/vmlDrawing54.vml"/><Relationship Id="rId6" Type="http://schemas.openxmlformats.org/officeDocument/2006/relationships/image" Target="../media/image58.emf"/><Relationship Id="rId5" Type="http://schemas.openxmlformats.org/officeDocument/2006/relationships/oleObject" Target="../embeddings/oleObject211.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213.bin"/></Relationships>
</file>

<file path=ppt/slides/_rels/slide64.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214.bin"/><Relationship Id="rId7" Type="http://schemas.openxmlformats.org/officeDocument/2006/relationships/oleObject" Target="../embeddings/oleObject216.bin"/><Relationship Id="rId2" Type="http://schemas.openxmlformats.org/officeDocument/2006/relationships/slideLayout" Target="../slideLayouts/slideLayout7.xml"/><Relationship Id="rId1" Type="http://schemas.openxmlformats.org/officeDocument/2006/relationships/vmlDrawing" Target="../drawings/vmlDrawing55.vml"/><Relationship Id="rId6" Type="http://schemas.openxmlformats.org/officeDocument/2006/relationships/image" Target="../media/image59.emf"/><Relationship Id="rId5" Type="http://schemas.openxmlformats.org/officeDocument/2006/relationships/oleObject" Target="../embeddings/oleObject215.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217.bin"/></Relationships>
</file>

<file path=ppt/slides/_rels/slide65.xml.rels><?xml version="1.0" encoding="UTF-8" standalone="yes"?>
<Relationships xmlns="http://schemas.openxmlformats.org/package/2006/relationships"><Relationship Id="rId8" Type="http://schemas.openxmlformats.org/officeDocument/2006/relationships/image" Target="../media/image44.emf"/><Relationship Id="rId3" Type="http://schemas.openxmlformats.org/officeDocument/2006/relationships/oleObject" Target="../embeddings/oleObject218.bin"/><Relationship Id="rId7" Type="http://schemas.openxmlformats.org/officeDocument/2006/relationships/oleObject" Target="../embeddings/oleObject220.bin"/><Relationship Id="rId2" Type="http://schemas.openxmlformats.org/officeDocument/2006/relationships/slideLayout" Target="../slideLayouts/slideLayout7.xml"/><Relationship Id="rId1" Type="http://schemas.openxmlformats.org/officeDocument/2006/relationships/vmlDrawing" Target="../drawings/vmlDrawing56.vml"/><Relationship Id="rId6" Type="http://schemas.openxmlformats.org/officeDocument/2006/relationships/image" Target="../media/image60.emf"/><Relationship Id="rId5" Type="http://schemas.openxmlformats.org/officeDocument/2006/relationships/oleObject" Target="../embeddings/oleObject219.bin"/><Relationship Id="rId10" Type="http://schemas.openxmlformats.org/officeDocument/2006/relationships/image" Target="../media/image13.emf"/><Relationship Id="rId4" Type="http://schemas.openxmlformats.org/officeDocument/2006/relationships/image" Target="../media/image45.png"/><Relationship Id="rId9" Type="http://schemas.openxmlformats.org/officeDocument/2006/relationships/oleObject" Target="../embeddings/oleObject221.bin"/></Relationships>
</file>

<file path=ppt/slides/_rels/slide66.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222.bin"/><Relationship Id="rId7" Type="http://schemas.openxmlformats.org/officeDocument/2006/relationships/oleObject" Target="../embeddings/oleObject224.bin"/><Relationship Id="rId2" Type="http://schemas.openxmlformats.org/officeDocument/2006/relationships/slideLayout" Target="../slideLayouts/slideLayout7.xml"/><Relationship Id="rId1" Type="http://schemas.openxmlformats.org/officeDocument/2006/relationships/vmlDrawing" Target="../drawings/vmlDrawing57.vml"/><Relationship Id="rId6" Type="http://schemas.openxmlformats.org/officeDocument/2006/relationships/image" Target="../media/image44.emf"/><Relationship Id="rId5" Type="http://schemas.openxmlformats.org/officeDocument/2006/relationships/oleObject" Target="../embeddings/oleObject223.bin"/><Relationship Id="rId10" Type="http://schemas.openxmlformats.org/officeDocument/2006/relationships/image" Target="../media/image60.emf"/><Relationship Id="rId4" Type="http://schemas.openxmlformats.org/officeDocument/2006/relationships/image" Target="../media/image45.png"/><Relationship Id="rId9" Type="http://schemas.openxmlformats.org/officeDocument/2006/relationships/oleObject" Target="../embeddings/oleObject225.bin"/></Relationships>
</file>

<file path=ppt/slides/_rels/slide6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226.bin"/><Relationship Id="rId7" Type="http://schemas.openxmlformats.org/officeDocument/2006/relationships/oleObject" Target="../embeddings/oleObject228.bin"/><Relationship Id="rId2" Type="http://schemas.openxmlformats.org/officeDocument/2006/relationships/slideLayout" Target="../slideLayouts/slideLayout7.xml"/><Relationship Id="rId1" Type="http://schemas.openxmlformats.org/officeDocument/2006/relationships/vmlDrawing" Target="../drawings/vmlDrawing58.vml"/><Relationship Id="rId6" Type="http://schemas.openxmlformats.org/officeDocument/2006/relationships/image" Target="../media/image44.emf"/><Relationship Id="rId5" Type="http://schemas.openxmlformats.org/officeDocument/2006/relationships/oleObject" Target="../embeddings/oleObject227.bin"/><Relationship Id="rId10" Type="http://schemas.openxmlformats.org/officeDocument/2006/relationships/image" Target="../media/image60.emf"/><Relationship Id="rId4" Type="http://schemas.openxmlformats.org/officeDocument/2006/relationships/image" Target="../media/image45.png"/><Relationship Id="rId9" Type="http://schemas.openxmlformats.org/officeDocument/2006/relationships/oleObject" Target="../embeddings/oleObject229.bin"/></Relationships>
</file>

<file path=ppt/slides/_rels/slide6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230.bin"/><Relationship Id="rId7" Type="http://schemas.openxmlformats.org/officeDocument/2006/relationships/oleObject" Target="../embeddings/oleObject232.bin"/><Relationship Id="rId2" Type="http://schemas.openxmlformats.org/officeDocument/2006/relationships/slideLayout" Target="../slideLayouts/slideLayout7.xml"/><Relationship Id="rId1" Type="http://schemas.openxmlformats.org/officeDocument/2006/relationships/vmlDrawing" Target="../drawings/vmlDrawing59.vml"/><Relationship Id="rId6" Type="http://schemas.openxmlformats.org/officeDocument/2006/relationships/image" Target="../media/image44.emf"/><Relationship Id="rId5" Type="http://schemas.openxmlformats.org/officeDocument/2006/relationships/oleObject" Target="../embeddings/oleObject231.bin"/><Relationship Id="rId10" Type="http://schemas.openxmlformats.org/officeDocument/2006/relationships/image" Target="../media/image60.emf"/><Relationship Id="rId4" Type="http://schemas.openxmlformats.org/officeDocument/2006/relationships/image" Target="../media/image45.png"/><Relationship Id="rId9" Type="http://schemas.openxmlformats.org/officeDocument/2006/relationships/oleObject" Target="../embeddings/oleObject233.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10.bin"/><Relationship Id="rId4" Type="http://schemas.openxmlformats.org/officeDocument/2006/relationships/image" Target="../media/image11.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e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4.emf"/><Relationship Id="rId4" Type="http://schemas.openxmlformats.org/officeDocument/2006/relationships/image" Target="../media/image11.emf"/><Relationship Id="rId9"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17.emf"/><Relationship Id="rId2" Type="http://schemas.openxmlformats.org/officeDocument/2006/relationships/slideLayout" Target="../slideLayouts/slideLayout2.xml"/><Relationship Id="rId16" Type="http://schemas.openxmlformats.org/officeDocument/2006/relationships/image" Target="../media/image15.emf"/><Relationship Id="rId1" Type="http://schemas.openxmlformats.org/officeDocument/2006/relationships/vmlDrawing" Target="../drawings/vmlDrawing5.vml"/><Relationship Id="rId6" Type="http://schemas.openxmlformats.org/officeDocument/2006/relationships/image" Target="../media/image12.e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16.emf"/><Relationship Id="rId4" Type="http://schemas.openxmlformats.org/officeDocument/2006/relationships/image" Target="../media/image11.emf"/><Relationship Id="rId9" Type="http://schemas.openxmlformats.org/officeDocument/2006/relationships/oleObject" Target="../embeddings/oleObject20.bin"/><Relationship Id="rId1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linear programming</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Spring 2020</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97EF5458-3196-034D-8706-4A099D15049B}"/>
              </a:ext>
            </a:extLst>
          </p:cNvPr>
          <p:cNvSpPr>
            <a:spLocks noGrp="1" noChangeArrowheads="1"/>
          </p:cNvSpPr>
          <p:nvPr>
            <p:ph type="title"/>
          </p:nvPr>
        </p:nvSpPr>
        <p:spPr/>
        <p:txBody>
          <a:bodyPr/>
          <a:lstStyle/>
          <a:p>
            <a:pPr eaLnBrk="1" hangingPunct="1">
              <a:defRPr/>
            </a:pPr>
            <a:r>
              <a:rPr lang="en-US"/>
              <a:t>For example</a:t>
            </a:r>
          </a:p>
        </p:txBody>
      </p:sp>
      <p:graphicFrame>
        <p:nvGraphicFramePr>
          <p:cNvPr id="10242" name="Object 4">
            <a:extLst>
              <a:ext uri="{FF2B5EF4-FFF2-40B4-BE49-F238E27FC236}">
                <a16:creationId xmlns:a16="http://schemas.microsoft.com/office/drawing/2014/main" id="{D768D83F-26A4-FB46-9365-D07C4303BC59}"/>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69493" name="Equation" r:id="rId3" imgW="24282400" imgH="4978400" progId="Equation.3">
                  <p:embed/>
                </p:oleObj>
              </mc:Choice>
              <mc:Fallback>
                <p:oleObj name="Equation" r:id="rId3" imgW="24282400" imgH="4978400" progId="Equation.3">
                  <p:embed/>
                  <p:pic>
                    <p:nvPicPr>
                      <p:cNvPr id="10242" name="Object 4">
                        <a:extLst>
                          <a:ext uri="{FF2B5EF4-FFF2-40B4-BE49-F238E27FC236}">
                            <a16:creationId xmlns:a16="http://schemas.microsoft.com/office/drawing/2014/main" id="{D768D83F-26A4-FB46-9365-D07C4303BC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243" name="Object 5">
            <a:extLst>
              <a:ext uri="{FF2B5EF4-FFF2-40B4-BE49-F238E27FC236}">
                <a16:creationId xmlns:a16="http://schemas.microsoft.com/office/drawing/2014/main" id="{F57F57CD-7E0B-8746-802E-3D83D6827A0B}"/>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69494" name="Equation" r:id="rId5" imgW="26327100" imgH="21069300" progId="Equation.3">
                  <p:embed/>
                </p:oleObj>
              </mc:Choice>
              <mc:Fallback>
                <p:oleObj name="Equation" r:id="rId5" imgW="26327100" imgH="21069300" progId="Equation.3">
                  <p:embed/>
                  <p:pic>
                    <p:nvPicPr>
                      <p:cNvPr id="10243" name="Object 5">
                        <a:extLst>
                          <a:ext uri="{FF2B5EF4-FFF2-40B4-BE49-F238E27FC236}">
                            <a16:creationId xmlns:a16="http://schemas.microsoft.com/office/drawing/2014/main" id="{F57F57CD-7E0B-8746-802E-3D83D6827A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244" name="Object 6">
            <a:extLst>
              <a:ext uri="{FF2B5EF4-FFF2-40B4-BE49-F238E27FC236}">
                <a16:creationId xmlns:a16="http://schemas.microsoft.com/office/drawing/2014/main" id="{F55A14E4-6F3A-6E48-BD9D-CAF0895B1820}"/>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69495" name="Equation" r:id="rId7" imgW="14630400" imgH="4686300" progId="Equation.3">
                  <p:embed/>
                </p:oleObj>
              </mc:Choice>
              <mc:Fallback>
                <p:oleObj name="Equation" r:id="rId7" imgW="14630400" imgH="4686300" progId="Equation.3">
                  <p:embed/>
                  <p:pic>
                    <p:nvPicPr>
                      <p:cNvPr id="10244" name="Object 6">
                        <a:extLst>
                          <a:ext uri="{FF2B5EF4-FFF2-40B4-BE49-F238E27FC236}">
                            <a16:creationId xmlns:a16="http://schemas.microsoft.com/office/drawing/2014/main" id="{F55A14E4-6F3A-6E48-BD9D-CAF0895B182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391" name="Rectangle 7">
            <a:extLst>
              <a:ext uri="{FF2B5EF4-FFF2-40B4-BE49-F238E27FC236}">
                <a16:creationId xmlns:a16="http://schemas.microsoft.com/office/drawing/2014/main" id="{99693294-455F-1040-997D-5B48C726315D}"/>
              </a:ext>
            </a:extLst>
          </p:cNvPr>
          <p:cNvSpPr>
            <a:spLocks noChangeArrowheads="1"/>
          </p:cNvSpPr>
          <p:nvPr/>
        </p:nvSpPr>
        <p:spPr bwMode="auto">
          <a:xfrm>
            <a:off x="1066800" y="3048000"/>
            <a:ext cx="2514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10246" name="Object 8">
            <a:extLst>
              <a:ext uri="{FF2B5EF4-FFF2-40B4-BE49-F238E27FC236}">
                <a16:creationId xmlns:a16="http://schemas.microsoft.com/office/drawing/2014/main" id="{97E7727A-F6EE-FA4A-8491-4C3595F49780}"/>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69496" name="Equation" r:id="rId9" imgW="9067800" imgH="4978400" progId="Equation.3">
                  <p:embed/>
                </p:oleObj>
              </mc:Choice>
              <mc:Fallback>
                <p:oleObj name="Equation" r:id="rId9" imgW="9067800" imgH="4978400" progId="Equation.3">
                  <p:embed/>
                  <p:pic>
                    <p:nvPicPr>
                      <p:cNvPr id="10246" name="Object 8">
                        <a:extLst>
                          <a:ext uri="{FF2B5EF4-FFF2-40B4-BE49-F238E27FC236}">
                            <a16:creationId xmlns:a16="http://schemas.microsoft.com/office/drawing/2014/main" id="{97E7727A-F6EE-FA4A-8491-4C3595F497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10247" name="Group 10">
            <a:extLst>
              <a:ext uri="{FF2B5EF4-FFF2-40B4-BE49-F238E27FC236}">
                <a16:creationId xmlns:a16="http://schemas.microsoft.com/office/drawing/2014/main" id="{D8F96DC9-0BF4-264F-BDBF-EE6A4278B4F7}"/>
              </a:ext>
            </a:extLst>
          </p:cNvPr>
          <p:cNvGrpSpPr>
            <a:grpSpLocks/>
          </p:cNvGrpSpPr>
          <p:nvPr/>
        </p:nvGrpSpPr>
        <p:grpSpPr bwMode="auto">
          <a:xfrm>
            <a:off x="4572000" y="1376363"/>
            <a:ext cx="4027488" cy="3957637"/>
            <a:chOff x="2880" y="867"/>
            <a:chExt cx="2537" cy="2493"/>
          </a:xfrm>
        </p:grpSpPr>
        <p:grpSp>
          <p:nvGrpSpPr>
            <p:cNvPr id="10255" name="Group 11">
              <a:extLst>
                <a:ext uri="{FF2B5EF4-FFF2-40B4-BE49-F238E27FC236}">
                  <a16:creationId xmlns:a16="http://schemas.microsoft.com/office/drawing/2014/main" id="{9AAEF1CD-F751-F04A-9269-45AD6DA7FABE}"/>
                </a:ext>
              </a:extLst>
            </p:cNvPr>
            <p:cNvGrpSpPr>
              <a:grpSpLocks/>
            </p:cNvGrpSpPr>
            <p:nvPr/>
          </p:nvGrpSpPr>
          <p:grpSpPr bwMode="auto">
            <a:xfrm>
              <a:off x="2976" y="1152"/>
              <a:ext cx="2208" cy="2112"/>
              <a:chOff x="3072" y="1104"/>
              <a:chExt cx="2208" cy="2112"/>
            </a:xfrm>
          </p:grpSpPr>
          <p:sp>
            <p:nvSpPr>
              <p:cNvPr id="16396" name="Line 12">
                <a:extLst>
                  <a:ext uri="{FF2B5EF4-FFF2-40B4-BE49-F238E27FC236}">
                    <a16:creationId xmlns:a16="http://schemas.microsoft.com/office/drawing/2014/main" id="{187DB18D-ECD3-AE41-84FB-38868C0FC8CE}"/>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7" name="Line 13">
                <a:extLst>
                  <a:ext uri="{FF2B5EF4-FFF2-40B4-BE49-F238E27FC236}">
                    <a16:creationId xmlns:a16="http://schemas.microsoft.com/office/drawing/2014/main" id="{D1ED8EB9-99E8-164E-8303-40D3BC3799D3}"/>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8" name="Line 14">
                <a:extLst>
                  <a:ext uri="{FF2B5EF4-FFF2-40B4-BE49-F238E27FC236}">
                    <a16:creationId xmlns:a16="http://schemas.microsoft.com/office/drawing/2014/main" id="{577FC025-3E14-5348-83FD-B64152753CBB}"/>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399" name="Line 15">
                <a:extLst>
                  <a:ext uri="{FF2B5EF4-FFF2-40B4-BE49-F238E27FC236}">
                    <a16:creationId xmlns:a16="http://schemas.microsoft.com/office/drawing/2014/main" id="{12F71CC4-0F3A-7148-9A5C-943D9F037A5A}"/>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0" name="Line 16">
                <a:extLst>
                  <a:ext uri="{FF2B5EF4-FFF2-40B4-BE49-F238E27FC236}">
                    <a16:creationId xmlns:a16="http://schemas.microsoft.com/office/drawing/2014/main" id="{7E0873A1-6D14-F847-A750-5393311C22CB}"/>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1" name="Line 17">
                <a:extLst>
                  <a:ext uri="{FF2B5EF4-FFF2-40B4-BE49-F238E27FC236}">
                    <a16:creationId xmlns:a16="http://schemas.microsoft.com/office/drawing/2014/main" id="{0B06EF0D-2F15-9A48-AF0D-116491480E14}"/>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2" name="Line 18">
                <a:extLst>
                  <a:ext uri="{FF2B5EF4-FFF2-40B4-BE49-F238E27FC236}">
                    <a16:creationId xmlns:a16="http://schemas.microsoft.com/office/drawing/2014/main" id="{75B1FC85-DCA5-FD45-B5B9-3F2EA883C259}"/>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3" name="Line 19">
                <a:extLst>
                  <a:ext uri="{FF2B5EF4-FFF2-40B4-BE49-F238E27FC236}">
                    <a16:creationId xmlns:a16="http://schemas.microsoft.com/office/drawing/2014/main" id="{E9505C8D-F6A9-4547-83B1-E97A39A98C62}"/>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4" name="Line 20">
                <a:extLst>
                  <a:ext uri="{FF2B5EF4-FFF2-40B4-BE49-F238E27FC236}">
                    <a16:creationId xmlns:a16="http://schemas.microsoft.com/office/drawing/2014/main" id="{5B33665A-4BD6-1949-A67B-CA65750E9250}"/>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5" name="Line 21">
                <a:extLst>
                  <a:ext uri="{FF2B5EF4-FFF2-40B4-BE49-F238E27FC236}">
                    <a16:creationId xmlns:a16="http://schemas.microsoft.com/office/drawing/2014/main" id="{4148FABE-A637-D048-A4DF-38A09F611423}"/>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6" name="Line 22">
                <a:extLst>
                  <a:ext uri="{FF2B5EF4-FFF2-40B4-BE49-F238E27FC236}">
                    <a16:creationId xmlns:a16="http://schemas.microsoft.com/office/drawing/2014/main" id="{F9CA5261-9D71-EE4E-ABD8-0CC1E0E06249}"/>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Line 23">
                <a:extLst>
                  <a:ext uri="{FF2B5EF4-FFF2-40B4-BE49-F238E27FC236}">
                    <a16:creationId xmlns:a16="http://schemas.microsoft.com/office/drawing/2014/main" id="{16B5469A-9E0D-F14A-8E48-316F6048931B}"/>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8" name="Line 24">
                <a:extLst>
                  <a:ext uri="{FF2B5EF4-FFF2-40B4-BE49-F238E27FC236}">
                    <a16:creationId xmlns:a16="http://schemas.microsoft.com/office/drawing/2014/main" id="{E62399B8-FAFD-B54B-9490-6BF97C2F0442}"/>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9" name="Line 25">
                <a:extLst>
                  <a:ext uri="{FF2B5EF4-FFF2-40B4-BE49-F238E27FC236}">
                    <a16:creationId xmlns:a16="http://schemas.microsoft.com/office/drawing/2014/main" id="{E95D8963-BC83-7647-9505-325F90A10F30}"/>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5C2FF275-8794-B640-956D-C797FD3B148A}"/>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Line 27">
                <a:extLst>
                  <a:ext uri="{FF2B5EF4-FFF2-40B4-BE49-F238E27FC236}">
                    <a16:creationId xmlns:a16="http://schemas.microsoft.com/office/drawing/2014/main" id="{4315FF09-9403-B946-93DB-56FD8D7BADB2}"/>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2" name="Line 28">
                <a:extLst>
                  <a:ext uri="{FF2B5EF4-FFF2-40B4-BE49-F238E27FC236}">
                    <a16:creationId xmlns:a16="http://schemas.microsoft.com/office/drawing/2014/main" id="{9E97C60A-E461-9A4C-9949-C5854F272917}"/>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3" name="Line 29">
                <a:extLst>
                  <a:ext uri="{FF2B5EF4-FFF2-40B4-BE49-F238E27FC236}">
                    <a16:creationId xmlns:a16="http://schemas.microsoft.com/office/drawing/2014/main" id="{55D5854C-A650-C549-AD33-6E4BE531DFE2}"/>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Line 30">
                <a:extLst>
                  <a:ext uri="{FF2B5EF4-FFF2-40B4-BE49-F238E27FC236}">
                    <a16:creationId xmlns:a16="http://schemas.microsoft.com/office/drawing/2014/main" id="{8BC6C142-E299-C842-986E-810541996C4D}"/>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5" name="Line 31">
                <a:extLst>
                  <a:ext uri="{FF2B5EF4-FFF2-40B4-BE49-F238E27FC236}">
                    <a16:creationId xmlns:a16="http://schemas.microsoft.com/office/drawing/2014/main" id="{E0FCABFC-37CD-B443-A01B-6118086C601D}"/>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7259CA8A-5D91-694A-BC86-EC72810C1CAB}"/>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10256" name="Object 33">
              <a:extLst>
                <a:ext uri="{FF2B5EF4-FFF2-40B4-BE49-F238E27FC236}">
                  <a16:creationId xmlns:a16="http://schemas.microsoft.com/office/drawing/2014/main" id="{1540E811-97DA-3645-94AF-71D868549B81}"/>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69497" name="Equation" r:id="rId11" imgW="3797300" imgH="4978400" progId="Equation.3">
                    <p:embed/>
                  </p:oleObj>
                </mc:Choice>
                <mc:Fallback>
                  <p:oleObj name="Equation" r:id="rId11" imgW="3797300" imgH="4978400" progId="Equation.3">
                    <p:embed/>
                    <p:pic>
                      <p:nvPicPr>
                        <p:cNvPr id="10256" name="Object 33">
                          <a:extLst>
                            <a:ext uri="{FF2B5EF4-FFF2-40B4-BE49-F238E27FC236}">
                              <a16:creationId xmlns:a16="http://schemas.microsoft.com/office/drawing/2014/main" id="{1540E811-97DA-3645-94AF-71D868549B8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257" name="Object 34">
              <a:extLst>
                <a:ext uri="{FF2B5EF4-FFF2-40B4-BE49-F238E27FC236}">
                  <a16:creationId xmlns:a16="http://schemas.microsoft.com/office/drawing/2014/main" id="{11DB9370-AC6B-6D4C-AFEB-E845C9D7A352}"/>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69498" name="Equation" r:id="rId13" imgW="3505200" imgH="4978400" progId="Equation.3">
                    <p:embed/>
                  </p:oleObj>
                </mc:Choice>
                <mc:Fallback>
                  <p:oleObj name="Equation" r:id="rId13" imgW="3505200" imgH="4978400" progId="Equation.3">
                    <p:embed/>
                    <p:pic>
                      <p:nvPicPr>
                        <p:cNvPr id="10257" name="Object 34">
                          <a:extLst>
                            <a:ext uri="{FF2B5EF4-FFF2-40B4-BE49-F238E27FC236}">
                              <a16:creationId xmlns:a16="http://schemas.microsoft.com/office/drawing/2014/main" id="{11DB9370-AC6B-6D4C-AFEB-E845C9D7A35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0248" name="Object 35">
            <a:extLst>
              <a:ext uri="{FF2B5EF4-FFF2-40B4-BE49-F238E27FC236}">
                <a16:creationId xmlns:a16="http://schemas.microsoft.com/office/drawing/2014/main" id="{FD72B5A4-9A8D-8F47-9841-12855E921FEB}"/>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69499" name="Equation" r:id="rId15" imgW="9359900" imgH="4978400" progId="Equation.3">
                  <p:embed/>
                </p:oleObj>
              </mc:Choice>
              <mc:Fallback>
                <p:oleObj name="Equation" r:id="rId15" imgW="9359900" imgH="4978400" progId="Equation.3">
                  <p:embed/>
                  <p:pic>
                    <p:nvPicPr>
                      <p:cNvPr id="10248" name="Object 35">
                        <a:extLst>
                          <a:ext uri="{FF2B5EF4-FFF2-40B4-BE49-F238E27FC236}">
                            <a16:creationId xmlns:a16="http://schemas.microsoft.com/office/drawing/2014/main" id="{FD72B5A4-9A8D-8F47-9841-12855E921FE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420" name="Line 36">
            <a:extLst>
              <a:ext uri="{FF2B5EF4-FFF2-40B4-BE49-F238E27FC236}">
                <a16:creationId xmlns:a16="http://schemas.microsoft.com/office/drawing/2014/main" id="{0AB829FC-3244-FC47-868F-45E81202DEF7}"/>
              </a:ext>
            </a:extLst>
          </p:cNvPr>
          <p:cNvSpPr>
            <a:spLocks noChangeShapeType="1"/>
          </p:cNvSpPr>
          <p:nvPr/>
        </p:nvSpPr>
        <p:spPr bwMode="auto">
          <a:xfrm flipV="1">
            <a:off x="5334000" y="1981200"/>
            <a:ext cx="838200" cy="3200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1" name="Line 37">
            <a:extLst>
              <a:ext uri="{FF2B5EF4-FFF2-40B4-BE49-F238E27FC236}">
                <a16:creationId xmlns:a16="http://schemas.microsoft.com/office/drawing/2014/main" id="{5CF44336-27E7-004E-A179-17AB61C19489}"/>
              </a:ext>
            </a:extLst>
          </p:cNvPr>
          <p:cNvSpPr>
            <a:spLocks noChangeShapeType="1"/>
          </p:cNvSpPr>
          <p:nvPr/>
        </p:nvSpPr>
        <p:spPr bwMode="auto">
          <a:xfrm flipH="1" flipV="1">
            <a:off x="5486400" y="3352800"/>
            <a:ext cx="3048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6422" name="Object 38">
            <a:extLst>
              <a:ext uri="{FF2B5EF4-FFF2-40B4-BE49-F238E27FC236}">
                <a16:creationId xmlns:a16="http://schemas.microsoft.com/office/drawing/2014/main" id="{9D77671E-D05B-724E-A96D-554FC90EC5B7}"/>
              </a:ext>
            </a:extLst>
          </p:cNvPr>
          <p:cNvGraphicFramePr>
            <a:graphicFrameLocks noChangeAspect="1"/>
          </p:cNvGraphicFramePr>
          <p:nvPr/>
        </p:nvGraphicFramePr>
        <p:xfrm>
          <a:off x="5867400" y="3200400"/>
          <a:ext cx="977900" cy="287338"/>
        </p:xfrm>
        <a:graphic>
          <a:graphicData uri="http://schemas.openxmlformats.org/presentationml/2006/ole">
            <mc:AlternateContent xmlns:mc="http://schemas.openxmlformats.org/markup-compatibility/2006">
              <mc:Choice xmlns:v="urn:schemas-microsoft-com:vml" Requires="v">
                <p:oleObj spid="_x0000_s269500" name="Equation" r:id="rId17" imgW="16967200" imgH="4978400" progId="Equation.3">
                  <p:embed/>
                </p:oleObj>
              </mc:Choice>
              <mc:Fallback>
                <p:oleObj name="Equation" r:id="rId17" imgW="16967200" imgH="4978400" progId="Equation.3">
                  <p:embed/>
                  <p:pic>
                    <p:nvPicPr>
                      <p:cNvPr id="16422" name="Object 38">
                        <a:extLst>
                          <a:ext uri="{FF2B5EF4-FFF2-40B4-BE49-F238E27FC236}">
                            <a16:creationId xmlns:a16="http://schemas.microsoft.com/office/drawing/2014/main" id="{9D77671E-D05B-724E-A96D-554FC90EC5B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3200400"/>
                        <a:ext cx="9779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423" name="Line 39">
            <a:extLst>
              <a:ext uri="{FF2B5EF4-FFF2-40B4-BE49-F238E27FC236}">
                <a16:creationId xmlns:a16="http://schemas.microsoft.com/office/drawing/2014/main" id="{C222D1B7-FF38-4546-BF34-9879E7219480}"/>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4" name="Line 40">
            <a:extLst>
              <a:ext uri="{FF2B5EF4-FFF2-40B4-BE49-F238E27FC236}">
                <a16:creationId xmlns:a16="http://schemas.microsoft.com/office/drawing/2014/main" id="{05568266-AD56-084E-827A-8B7760A6C43F}"/>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6425" name="Object 41">
            <a:extLst>
              <a:ext uri="{FF2B5EF4-FFF2-40B4-BE49-F238E27FC236}">
                <a16:creationId xmlns:a16="http://schemas.microsoft.com/office/drawing/2014/main" id="{A120D9F9-567A-6B48-A687-029AACE07C9E}"/>
              </a:ext>
            </a:extLst>
          </p:cNvPr>
          <p:cNvGraphicFramePr>
            <a:graphicFrameLocks noChangeAspect="1"/>
          </p:cNvGraphicFramePr>
          <p:nvPr/>
        </p:nvGraphicFramePr>
        <p:xfrm>
          <a:off x="2590800" y="5715000"/>
          <a:ext cx="1562100" cy="457200"/>
        </p:xfrm>
        <a:graphic>
          <a:graphicData uri="http://schemas.openxmlformats.org/presentationml/2006/ole">
            <mc:AlternateContent xmlns:mc="http://schemas.openxmlformats.org/markup-compatibility/2006">
              <mc:Choice xmlns:v="urn:schemas-microsoft-com:vml" Requires="v">
                <p:oleObj spid="_x0000_s269501" name="Equation" r:id="rId19" imgW="16967200" imgH="4978400" progId="Equation.3">
                  <p:embed/>
                </p:oleObj>
              </mc:Choice>
              <mc:Fallback>
                <p:oleObj name="Equation" r:id="rId19" imgW="16967200" imgH="4978400" progId="Equation.3">
                  <p:embed/>
                  <p:pic>
                    <p:nvPicPr>
                      <p:cNvPr id="16425" name="Object 41">
                        <a:extLst>
                          <a:ext uri="{FF2B5EF4-FFF2-40B4-BE49-F238E27FC236}">
                            <a16:creationId xmlns:a16="http://schemas.microsoft.com/office/drawing/2014/main" id="{A120D9F9-567A-6B48-A687-029AACE07C9E}"/>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90800" y="5715000"/>
                        <a:ext cx="1562100" cy="457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5849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4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4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4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0123399-A4B8-7C4C-B1BF-2F248256B1F1}"/>
              </a:ext>
            </a:extLst>
          </p:cNvPr>
          <p:cNvSpPr>
            <a:spLocks noGrp="1" noChangeArrowheads="1"/>
          </p:cNvSpPr>
          <p:nvPr>
            <p:ph type="title"/>
          </p:nvPr>
        </p:nvSpPr>
        <p:spPr/>
        <p:txBody>
          <a:bodyPr/>
          <a:lstStyle/>
          <a:p>
            <a:pPr eaLnBrk="1" hangingPunct="1">
              <a:defRPr/>
            </a:pPr>
            <a:r>
              <a:rPr lang="en-US"/>
              <a:t>For example</a:t>
            </a:r>
          </a:p>
        </p:txBody>
      </p:sp>
      <p:graphicFrame>
        <p:nvGraphicFramePr>
          <p:cNvPr id="11266" name="Object 3">
            <a:extLst>
              <a:ext uri="{FF2B5EF4-FFF2-40B4-BE49-F238E27FC236}">
                <a16:creationId xmlns:a16="http://schemas.microsoft.com/office/drawing/2014/main" id="{4F0662F8-75E5-F54C-8A3E-DBA08A736E07}"/>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70537" name="Equation" r:id="rId3" imgW="24282400" imgH="4978400" progId="Equation.3">
                  <p:embed/>
                </p:oleObj>
              </mc:Choice>
              <mc:Fallback>
                <p:oleObj name="Equation" r:id="rId3" imgW="24282400" imgH="4978400" progId="Equation.3">
                  <p:embed/>
                  <p:pic>
                    <p:nvPicPr>
                      <p:cNvPr id="11266" name="Object 3">
                        <a:extLst>
                          <a:ext uri="{FF2B5EF4-FFF2-40B4-BE49-F238E27FC236}">
                            <a16:creationId xmlns:a16="http://schemas.microsoft.com/office/drawing/2014/main" id="{4F0662F8-75E5-F54C-8A3E-DBA08A736E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267" name="Object 4">
            <a:extLst>
              <a:ext uri="{FF2B5EF4-FFF2-40B4-BE49-F238E27FC236}">
                <a16:creationId xmlns:a16="http://schemas.microsoft.com/office/drawing/2014/main" id="{DB0C4B2A-EE9A-1640-BEE9-400F24A387BF}"/>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70538" name="Equation" r:id="rId5" imgW="26327100" imgH="21069300" progId="Equation.3">
                  <p:embed/>
                </p:oleObj>
              </mc:Choice>
              <mc:Fallback>
                <p:oleObj name="Equation" r:id="rId5" imgW="26327100" imgH="21069300" progId="Equation.3">
                  <p:embed/>
                  <p:pic>
                    <p:nvPicPr>
                      <p:cNvPr id="11267" name="Object 4">
                        <a:extLst>
                          <a:ext uri="{FF2B5EF4-FFF2-40B4-BE49-F238E27FC236}">
                            <a16:creationId xmlns:a16="http://schemas.microsoft.com/office/drawing/2014/main" id="{DB0C4B2A-EE9A-1640-BEE9-400F24A387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268" name="Object 5">
            <a:extLst>
              <a:ext uri="{FF2B5EF4-FFF2-40B4-BE49-F238E27FC236}">
                <a16:creationId xmlns:a16="http://schemas.microsoft.com/office/drawing/2014/main" id="{4596C92C-304C-3045-8228-BD7D41EE5C8D}"/>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70539" name="Equation" r:id="rId7" imgW="14630400" imgH="4686300" progId="Equation.3">
                  <p:embed/>
                </p:oleObj>
              </mc:Choice>
              <mc:Fallback>
                <p:oleObj name="Equation" r:id="rId7" imgW="14630400" imgH="4686300" progId="Equation.3">
                  <p:embed/>
                  <p:pic>
                    <p:nvPicPr>
                      <p:cNvPr id="11268" name="Object 5">
                        <a:extLst>
                          <a:ext uri="{FF2B5EF4-FFF2-40B4-BE49-F238E27FC236}">
                            <a16:creationId xmlns:a16="http://schemas.microsoft.com/office/drawing/2014/main" id="{4596C92C-304C-3045-8228-BD7D41EE5C8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14" name="Rectangle 6">
            <a:extLst>
              <a:ext uri="{FF2B5EF4-FFF2-40B4-BE49-F238E27FC236}">
                <a16:creationId xmlns:a16="http://schemas.microsoft.com/office/drawing/2014/main" id="{D400CCF5-C846-6549-8DF6-FE6877B4A9D6}"/>
              </a:ext>
            </a:extLst>
          </p:cNvPr>
          <p:cNvSpPr>
            <a:spLocks noChangeArrowheads="1"/>
          </p:cNvSpPr>
          <p:nvPr/>
        </p:nvSpPr>
        <p:spPr bwMode="auto">
          <a:xfrm>
            <a:off x="1066800" y="3581400"/>
            <a:ext cx="2514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11270" name="Object 7">
            <a:extLst>
              <a:ext uri="{FF2B5EF4-FFF2-40B4-BE49-F238E27FC236}">
                <a16:creationId xmlns:a16="http://schemas.microsoft.com/office/drawing/2014/main" id="{6B8D92A0-A918-DC40-B4BB-F5F54DECF637}"/>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70540" name="Equation" r:id="rId9" imgW="9067800" imgH="4978400" progId="Equation.3">
                  <p:embed/>
                </p:oleObj>
              </mc:Choice>
              <mc:Fallback>
                <p:oleObj name="Equation" r:id="rId9" imgW="9067800" imgH="4978400" progId="Equation.3">
                  <p:embed/>
                  <p:pic>
                    <p:nvPicPr>
                      <p:cNvPr id="11270" name="Object 7">
                        <a:extLst>
                          <a:ext uri="{FF2B5EF4-FFF2-40B4-BE49-F238E27FC236}">
                            <a16:creationId xmlns:a16="http://schemas.microsoft.com/office/drawing/2014/main" id="{6B8D92A0-A918-DC40-B4BB-F5F54DECF63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11271" name="Group 8">
            <a:extLst>
              <a:ext uri="{FF2B5EF4-FFF2-40B4-BE49-F238E27FC236}">
                <a16:creationId xmlns:a16="http://schemas.microsoft.com/office/drawing/2014/main" id="{BE9C038B-7B4D-424F-A78C-BC3E28226413}"/>
              </a:ext>
            </a:extLst>
          </p:cNvPr>
          <p:cNvGrpSpPr>
            <a:grpSpLocks/>
          </p:cNvGrpSpPr>
          <p:nvPr/>
        </p:nvGrpSpPr>
        <p:grpSpPr bwMode="auto">
          <a:xfrm>
            <a:off x="4572000" y="1376363"/>
            <a:ext cx="4027488" cy="3957637"/>
            <a:chOff x="2880" y="867"/>
            <a:chExt cx="2537" cy="2493"/>
          </a:xfrm>
        </p:grpSpPr>
        <p:grpSp>
          <p:nvGrpSpPr>
            <p:cNvPr id="11282" name="Group 9">
              <a:extLst>
                <a:ext uri="{FF2B5EF4-FFF2-40B4-BE49-F238E27FC236}">
                  <a16:creationId xmlns:a16="http://schemas.microsoft.com/office/drawing/2014/main" id="{FC7B5B59-388A-EF48-9783-0D7E9D18F43A}"/>
                </a:ext>
              </a:extLst>
            </p:cNvPr>
            <p:cNvGrpSpPr>
              <a:grpSpLocks/>
            </p:cNvGrpSpPr>
            <p:nvPr/>
          </p:nvGrpSpPr>
          <p:grpSpPr bwMode="auto">
            <a:xfrm>
              <a:off x="2976" y="1152"/>
              <a:ext cx="2208" cy="2112"/>
              <a:chOff x="3072" y="1104"/>
              <a:chExt cx="2208" cy="2112"/>
            </a:xfrm>
          </p:grpSpPr>
          <p:sp>
            <p:nvSpPr>
              <p:cNvPr id="17418" name="Line 10">
                <a:extLst>
                  <a:ext uri="{FF2B5EF4-FFF2-40B4-BE49-F238E27FC236}">
                    <a16:creationId xmlns:a16="http://schemas.microsoft.com/office/drawing/2014/main" id="{B4A27BEE-F7CE-AA4F-9BFA-7A53F7A53A0F}"/>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19" name="Line 11">
                <a:extLst>
                  <a:ext uri="{FF2B5EF4-FFF2-40B4-BE49-F238E27FC236}">
                    <a16:creationId xmlns:a16="http://schemas.microsoft.com/office/drawing/2014/main" id="{3790C39C-4556-AD40-A798-9E3B9537542B}"/>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0" name="Line 12">
                <a:extLst>
                  <a:ext uri="{FF2B5EF4-FFF2-40B4-BE49-F238E27FC236}">
                    <a16:creationId xmlns:a16="http://schemas.microsoft.com/office/drawing/2014/main" id="{32D8D473-0D29-3640-B603-C455052D04DE}"/>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1" name="Line 13">
                <a:extLst>
                  <a:ext uri="{FF2B5EF4-FFF2-40B4-BE49-F238E27FC236}">
                    <a16:creationId xmlns:a16="http://schemas.microsoft.com/office/drawing/2014/main" id="{555F956B-95DE-7449-8853-C578511EC698}"/>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2" name="Line 14">
                <a:extLst>
                  <a:ext uri="{FF2B5EF4-FFF2-40B4-BE49-F238E27FC236}">
                    <a16:creationId xmlns:a16="http://schemas.microsoft.com/office/drawing/2014/main" id="{825A55A1-02DB-5146-A483-435171DF73E9}"/>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3" name="Line 15">
                <a:extLst>
                  <a:ext uri="{FF2B5EF4-FFF2-40B4-BE49-F238E27FC236}">
                    <a16:creationId xmlns:a16="http://schemas.microsoft.com/office/drawing/2014/main" id="{CF77451E-CB50-2C4B-95DB-BE7ECEE9C538}"/>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4" name="Line 16">
                <a:extLst>
                  <a:ext uri="{FF2B5EF4-FFF2-40B4-BE49-F238E27FC236}">
                    <a16:creationId xmlns:a16="http://schemas.microsoft.com/office/drawing/2014/main" id="{564251EA-A9E8-5A41-A424-6B4CE8F2C75E}"/>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5" name="Line 17">
                <a:extLst>
                  <a:ext uri="{FF2B5EF4-FFF2-40B4-BE49-F238E27FC236}">
                    <a16:creationId xmlns:a16="http://schemas.microsoft.com/office/drawing/2014/main" id="{ADF3E864-31D5-9647-94C5-1079D2BCAD4F}"/>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6" name="Line 18">
                <a:extLst>
                  <a:ext uri="{FF2B5EF4-FFF2-40B4-BE49-F238E27FC236}">
                    <a16:creationId xmlns:a16="http://schemas.microsoft.com/office/drawing/2014/main" id="{8F1F3B02-C1B5-BC48-BC5A-FFD09042A1E4}"/>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7" name="Line 19">
                <a:extLst>
                  <a:ext uri="{FF2B5EF4-FFF2-40B4-BE49-F238E27FC236}">
                    <a16:creationId xmlns:a16="http://schemas.microsoft.com/office/drawing/2014/main" id="{5590D563-8414-DD46-9094-2B68CB5C2E3F}"/>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8" name="Line 20">
                <a:extLst>
                  <a:ext uri="{FF2B5EF4-FFF2-40B4-BE49-F238E27FC236}">
                    <a16:creationId xmlns:a16="http://schemas.microsoft.com/office/drawing/2014/main" id="{2CF61129-C90B-2144-98C7-C95A4F4A2263}"/>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9" name="Line 21">
                <a:extLst>
                  <a:ext uri="{FF2B5EF4-FFF2-40B4-BE49-F238E27FC236}">
                    <a16:creationId xmlns:a16="http://schemas.microsoft.com/office/drawing/2014/main" id="{8FE55CA4-24D7-C34F-BD0F-7B636A481A15}"/>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0" name="Line 22">
                <a:extLst>
                  <a:ext uri="{FF2B5EF4-FFF2-40B4-BE49-F238E27FC236}">
                    <a16:creationId xmlns:a16="http://schemas.microsoft.com/office/drawing/2014/main" id="{DBB33D57-2F81-2340-BA4C-CBE6DE06D390}"/>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1" name="Line 23">
                <a:extLst>
                  <a:ext uri="{FF2B5EF4-FFF2-40B4-BE49-F238E27FC236}">
                    <a16:creationId xmlns:a16="http://schemas.microsoft.com/office/drawing/2014/main" id="{9C1E4ED4-F6E4-D642-870A-A21AAE0FF270}"/>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2" name="Line 24">
                <a:extLst>
                  <a:ext uri="{FF2B5EF4-FFF2-40B4-BE49-F238E27FC236}">
                    <a16:creationId xmlns:a16="http://schemas.microsoft.com/office/drawing/2014/main" id="{801DD0B4-6484-944F-AF2A-3CB80E49F5E3}"/>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3" name="Line 25">
                <a:extLst>
                  <a:ext uri="{FF2B5EF4-FFF2-40B4-BE49-F238E27FC236}">
                    <a16:creationId xmlns:a16="http://schemas.microsoft.com/office/drawing/2014/main" id="{145A3101-6CD9-2947-8D61-E9582A0A68BF}"/>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4" name="Line 26">
                <a:extLst>
                  <a:ext uri="{FF2B5EF4-FFF2-40B4-BE49-F238E27FC236}">
                    <a16:creationId xmlns:a16="http://schemas.microsoft.com/office/drawing/2014/main" id="{1C19002A-2105-1743-BCEA-5D3F018A3AE0}"/>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5" name="Line 27">
                <a:extLst>
                  <a:ext uri="{FF2B5EF4-FFF2-40B4-BE49-F238E27FC236}">
                    <a16:creationId xmlns:a16="http://schemas.microsoft.com/office/drawing/2014/main" id="{98707624-249A-2246-A931-D5B3FAC7800C}"/>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6" name="Line 28">
                <a:extLst>
                  <a:ext uri="{FF2B5EF4-FFF2-40B4-BE49-F238E27FC236}">
                    <a16:creationId xmlns:a16="http://schemas.microsoft.com/office/drawing/2014/main" id="{953E1B95-10CB-544C-AA76-87A1A644045A}"/>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7" name="Line 29">
                <a:extLst>
                  <a:ext uri="{FF2B5EF4-FFF2-40B4-BE49-F238E27FC236}">
                    <a16:creationId xmlns:a16="http://schemas.microsoft.com/office/drawing/2014/main" id="{61C5115C-F5BE-564E-8502-6ED6F4DA9AFC}"/>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8" name="Line 30">
                <a:extLst>
                  <a:ext uri="{FF2B5EF4-FFF2-40B4-BE49-F238E27FC236}">
                    <a16:creationId xmlns:a16="http://schemas.microsoft.com/office/drawing/2014/main" id="{6AAE81EA-FCDE-CC4A-BE5C-64E53701449E}"/>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11283" name="Object 31">
              <a:extLst>
                <a:ext uri="{FF2B5EF4-FFF2-40B4-BE49-F238E27FC236}">
                  <a16:creationId xmlns:a16="http://schemas.microsoft.com/office/drawing/2014/main" id="{8C286E4F-6EC2-1144-BC9C-EC836AD54F3C}"/>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70541" name="Equation" r:id="rId11" imgW="3797300" imgH="4978400" progId="Equation.3">
                    <p:embed/>
                  </p:oleObj>
                </mc:Choice>
                <mc:Fallback>
                  <p:oleObj name="Equation" r:id="rId11" imgW="3797300" imgH="4978400" progId="Equation.3">
                    <p:embed/>
                    <p:pic>
                      <p:nvPicPr>
                        <p:cNvPr id="11283" name="Object 31">
                          <a:extLst>
                            <a:ext uri="{FF2B5EF4-FFF2-40B4-BE49-F238E27FC236}">
                              <a16:creationId xmlns:a16="http://schemas.microsoft.com/office/drawing/2014/main" id="{8C286E4F-6EC2-1144-BC9C-EC836AD54F3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284" name="Object 32">
              <a:extLst>
                <a:ext uri="{FF2B5EF4-FFF2-40B4-BE49-F238E27FC236}">
                  <a16:creationId xmlns:a16="http://schemas.microsoft.com/office/drawing/2014/main" id="{A3E1DB94-BBBF-6A40-93E7-F8C9DDE006FC}"/>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70542" name="Equation" r:id="rId13" imgW="3505200" imgH="4978400" progId="Equation.3">
                    <p:embed/>
                  </p:oleObj>
                </mc:Choice>
                <mc:Fallback>
                  <p:oleObj name="Equation" r:id="rId13" imgW="3505200" imgH="4978400" progId="Equation.3">
                    <p:embed/>
                    <p:pic>
                      <p:nvPicPr>
                        <p:cNvPr id="11284" name="Object 32">
                          <a:extLst>
                            <a:ext uri="{FF2B5EF4-FFF2-40B4-BE49-F238E27FC236}">
                              <a16:creationId xmlns:a16="http://schemas.microsoft.com/office/drawing/2014/main" id="{A3E1DB94-BBBF-6A40-93E7-F8C9DDE006F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1272" name="Object 33">
            <a:extLst>
              <a:ext uri="{FF2B5EF4-FFF2-40B4-BE49-F238E27FC236}">
                <a16:creationId xmlns:a16="http://schemas.microsoft.com/office/drawing/2014/main" id="{E1FA0D73-7036-9C4C-AC6B-6F0DD9591814}"/>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70543" name="Equation" r:id="rId15" imgW="9359900" imgH="4978400" progId="Equation.3">
                  <p:embed/>
                </p:oleObj>
              </mc:Choice>
              <mc:Fallback>
                <p:oleObj name="Equation" r:id="rId15" imgW="9359900" imgH="4978400" progId="Equation.3">
                  <p:embed/>
                  <p:pic>
                    <p:nvPicPr>
                      <p:cNvPr id="11272" name="Object 33">
                        <a:extLst>
                          <a:ext uri="{FF2B5EF4-FFF2-40B4-BE49-F238E27FC236}">
                            <a16:creationId xmlns:a16="http://schemas.microsoft.com/office/drawing/2014/main" id="{E1FA0D73-7036-9C4C-AC6B-6F0DD959181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42" name="Line 34">
            <a:extLst>
              <a:ext uri="{FF2B5EF4-FFF2-40B4-BE49-F238E27FC236}">
                <a16:creationId xmlns:a16="http://schemas.microsoft.com/office/drawing/2014/main" id="{C10363BB-0EEF-AF41-B240-7105604A23AA}"/>
              </a:ext>
            </a:extLst>
          </p:cNvPr>
          <p:cNvSpPr>
            <a:spLocks noChangeShapeType="1"/>
          </p:cNvSpPr>
          <p:nvPr/>
        </p:nvSpPr>
        <p:spPr bwMode="auto">
          <a:xfrm flipV="1">
            <a:off x="5334000" y="1981200"/>
            <a:ext cx="838200" cy="3200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3" name="Line 35">
            <a:extLst>
              <a:ext uri="{FF2B5EF4-FFF2-40B4-BE49-F238E27FC236}">
                <a16:creationId xmlns:a16="http://schemas.microsoft.com/office/drawing/2014/main" id="{518BCCFD-8B20-9B48-9145-F4701D2E4417}"/>
              </a:ext>
            </a:extLst>
          </p:cNvPr>
          <p:cNvSpPr>
            <a:spLocks noChangeShapeType="1"/>
          </p:cNvSpPr>
          <p:nvPr/>
        </p:nvSpPr>
        <p:spPr bwMode="auto">
          <a:xfrm flipH="1" flipV="1">
            <a:off x="5486400" y="3352800"/>
            <a:ext cx="3048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1275" name="Object 36">
            <a:extLst>
              <a:ext uri="{FF2B5EF4-FFF2-40B4-BE49-F238E27FC236}">
                <a16:creationId xmlns:a16="http://schemas.microsoft.com/office/drawing/2014/main" id="{4437B708-53C2-4F4A-BF6E-9113F661E9BF}"/>
              </a:ext>
            </a:extLst>
          </p:cNvPr>
          <p:cNvGraphicFramePr>
            <a:graphicFrameLocks noChangeAspect="1"/>
          </p:cNvGraphicFramePr>
          <p:nvPr/>
        </p:nvGraphicFramePr>
        <p:xfrm>
          <a:off x="5867400" y="3200400"/>
          <a:ext cx="977900" cy="287338"/>
        </p:xfrm>
        <a:graphic>
          <a:graphicData uri="http://schemas.openxmlformats.org/presentationml/2006/ole">
            <mc:AlternateContent xmlns:mc="http://schemas.openxmlformats.org/markup-compatibility/2006">
              <mc:Choice xmlns:v="urn:schemas-microsoft-com:vml" Requires="v">
                <p:oleObj spid="_x0000_s270544" name="Equation" r:id="rId17" imgW="16967200" imgH="4978400" progId="Equation.3">
                  <p:embed/>
                </p:oleObj>
              </mc:Choice>
              <mc:Fallback>
                <p:oleObj name="Equation" r:id="rId17" imgW="16967200" imgH="4978400" progId="Equation.3">
                  <p:embed/>
                  <p:pic>
                    <p:nvPicPr>
                      <p:cNvPr id="11275" name="Object 36">
                        <a:extLst>
                          <a:ext uri="{FF2B5EF4-FFF2-40B4-BE49-F238E27FC236}">
                            <a16:creationId xmlns:a16="http://schemas.microsoft.com/office/drawing/2014/main" id="{4437B708-53C2-4F4A-BF6E-9113F661E9B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3200400"/>
                        <a:ext cx="9779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45" name="Line 37">
            <a:extLst>
              <a:ext uri="{FF2B5EF4-FFF2-40B4-BE49-F238E27FC236}">
                <a16:creationId xmlns:a16="http://schemas.microsoft.com/office/drawing/2014/main" id="{C83D386B-0AFF-FB4C-B588-B6E770CAD4C4}"/>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6" name="Line 38">
            <a:extLst>
              <a:ext uri="{FF2B5EF4-FFF2-40B4-BE49-F238E27FC236}">
                <a16:creationId xmlns:a16="http://schemas.microsoft.com/office/drawing/2014/main" id="{A778A1B2-85E5-BA43-B00B-FDE14DE8133F}"/>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7" name="Line 39">
            <a:extLst>
              <a:ext uri="{FF2B5EF4-FFF2-40B4-BE49-F238E27FC236}">
                <a16:creationId xmlns:a16="http://schemas.microsoft.com/office/drawing/2014/main" id="{09846579-4978-E649-85B5-BD2E27296975}"/>
              </a:ext>
            </a:extLst>
          </p:cNvPr>
          <p:cNvSpPr>
            <a:spLocks noChangeShapeType="1"/>
          </p:cNvSpPr>
          <p:nvPr/>
        </p:nvSpPr>
        <p:spPr bwMode="auto">
          <a:xfrm>
            <a:off x="4724400" y="2133600"/>
            <a:ext cx="1524000" cy="3048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7448" name="Object 40">
            <a:extLst>
              <a:ext uri="{FF2B5EF4-FFF2-40B4-BE49-F238E27FC236}">
                <a16:creationId xmlns:a16="http://schemas.microsoft.com/office/drawing/2014/main" id="{17AA243C-424C-BC4E-AF0A-69D54ECB80E9}"/>
              </a:ext>
            </a:extLst>
          </p:cNvPr>
          <p:cNvGraphicFramePr>
            <a:graphicFrameLocks noChangeAspect="1"/>
          </p:cNvGraphicFramePr>
          <p:nvPr/>
        </p:nvGraphicFramePr>
        <p:xfrm>
          <a:off x="3657600" y="2074863"/>
          <a:ext cx="1063625" cy="287337"/>
        </p:xfrm>
        <a:graphic>
          <a:graphicData uri="http://schemas.openxmlformats.org/presentationml/2006/ole">
            <mc:AlternateContent xmlns:mc="http://schemas.openxmlformats.org/markup-compatibility/2006">
              <mc:Choice xmlns:v="urn:schemas-microsoft-com:vml" Requires="v">
                <p:oleObj spid="_x0000_s270545" name="Equation" r:id="rId19" imgW="18427700" imgH="4978400" progId="Equation.3">
                  <p:embed/>
                </p:oleObj>
              </mc:Choice>
              <mc:Fallback>
                <p:oleObj name="Equation" r:id="rId19" imgW="18427700" imgH="4978400" progId="Equation.3">
                  <p:embed/>
                  <p:pic>
                    <p:nvPicPr>
                      <p:cNvPr id="17448" name="Object 40">
                        <a:extLst>
                          <a:ext uri="{FF2B5EF4-FFF2-40B4-BE49-F238E27FC236}">
                            <a16:creationId xmlns:a16="http://schemas.microsoft.com/office/drawing/2014/main" id="{17AA243C-424C-BC4E-AF0A-69D54ECB80E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57600" y="2074863"/>
                        <a:ext cx="10636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449" name="Line 41">
            <a:extLst>
              <a:ext uri="{FF2B5EF4-FFF2-40B4-BE49-F238E27FC236}">
                <a16:creationId xmlns:a16="http://schemas.microsoft.com/office/drawing/2014/main" id="{592C6E6A-3EBF-A949-9C14-3D03BD8DF514}"/>
              </a:ext>
            </a:extLst>
          </p:cNvPr>
          <p:cNvSpPr>
            <a:spLocks noChangeShapeType="1"/>
          </p:cNvSpPr>
          <p:nvPr/>
        </p:nvSpPr>
        <p:spPr bwMode="auto">
          <a:xfrm flipH="1">
            <a:off x="5715000" y="4648200"/>
            <a:ext cx="2286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7450" name="Object 42">
            <a:extLst>
              <a:ext uri="{FF2B5EF4-FFF2-40B4-BE49-F238E27FC236}">
                <a16:creationId xmlns:a16="http://schemas.microsoft.com/office/drawing/2014/main" id="{18040106-2D4A-8342-8006-AD63F4056635}"/>
              </a:ext>
            </a:extLst>
          </p:cNvPr>
          <p:cNvGraphicFramePr>
            <a:graphicFrameLocks noChangeAspect="1"/>
          </p:cNvGraphicFramePr>
          <p:nvPr/>
        </p:nvGraphicFramePr>
        <p:xfrm>
          <a:off x="2430463" y="5715000"/>
          <a:ext cx="1884362" cy="457200"/>
        </p:xfrm>
        <a:graphic>
          <a:graphicData uri="http://schemas.openxmlformats.org/presentationml/2006/ole">
            <mc:AlternateContent xmlns:mc="http://schemas.openxmlformats.org/markup-compatibility/2006">
              <mc:Choice xmlns:v="urn:schemas-microsoft-com:vml" Requires="v">
                <p:oleObj spid="_x0000_s270546" name="Equation" r:id="rId21" imgW="20485100" imgH="4978400" progId="Equation.3">
                  <p:embed/>
                </p:oleObj>
              </mc:Choice>
              <mc:Fallback>
                <p:oleObj name="Equation" r:id="rId21" imgW="20485100" imgH="4978400" progId="Equation.3">
                  <p:embed/>
                  <p:pic>
                    <p:nvPicPr>
                      <p:cNvPr id="17450" name="Object 42">
                        <a:extLst>
                          <a:ext uri="{FF2B5EF4-FFF2-40B4-BE49-F238E27FC236}">
                            <a16:creationId xmlns:a16="http://schemas.microsoft.com/office/drawing/2014/main" id="{18040106-2D4A-8342-8006-AD63F4056635}"/>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430463" y="5715000"/>
                        <a:ext cx="1884362" cy="4572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22283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C0145EB-E66F-B044-856A-68D51B04CB7E}"/>
              </a:ext>
            </a:extLst>
          </p:cNvPr>
          <p:cNvSpPr>
            <a:spLocks noGrp="1" noChangeArrowheads="1"/>
          </p:cNvSpPr>
          <p:nvPr>
            <p:ph type="title"/>
          </p:nvPr>
        </p:nvSpPr>
        <p:spPr/>
        <p:txBody>
          <a:bodyPr/>
          <a:lstStyle/>
          <a:p>
            <a:pPr eaLnBrk="1" hangingPunct="1">
              <a:defRPr/>
            </a:pPr>
            <a:r>
              <a:rPr lang="en-US"/>
              <a:t>For example</a:t>
            </a:r>
          </a:p>
        </p:txBody>
      </p:sp>
      <p:graphicFrame>
        <p:nvGraphicFramePr>
          <p:cNvPr id="12290" name="Object 3">
            <a:extLst>
              <a:ext uri="{FF2B5EF4-FFF2-40B4-BE49-F238E27FC236}">
                <a16:creationId xmlns:a16="http://schemas.microsoft.com/office/drawing/2014/main" id="{5ADBFD1A-2E21-7840-9509-84E0415DE413}"/>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71581" name="Equation" r:id="rId3" imgW="24282400" imgH="4978400" progId="Equation.3">
                  <p:embed/>
                </p:oleObj>
              </mc:Choice>
              <mc:Fallback>
                <p:oleObj name="Equation" r:id="rId3" imgW="24282400" imgH="4978400" progId="Equation.3">
                  <p:embed/>
                  <p:pic>
                    <p:nvPicPr>
                      <p:cNvPr id="12290" name="Object 3">
                        <a:extLst>
                          <a:ext uri="{FF2B5EF4-FFF2-40B4-BE49-F238E27FC236}">
                            <a16:creationId xmlns:a16="http://schemas.microsoft.com/office/drawing/2014/main" id="{5ADBFD1A-2E21-7840-9509-84E0415DE4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291" name="Object 4">
            <a:extLst>
              <a:ext uri="{FF2B5EF4-FFF2-40B4-BE49-F238E27FC236}">
                <a16:creationId xmlns:a16="http://schemas.microsoft.com/office/drawing/2014/main" id="{68AC1E75-5247-3341-9152-99F72BC3FD7E}"/>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71582" name="Equation" r:id="rId5" imgW="26327100" imgH="21069300" progId="Equation.3">
                  <p:embed/>
                </p:oleObj>
              </mc:Choice>
              <mc:Fallback>
                <p:oleObj name="Equation" r:id="rId5" imgW="26327100" imgH="21069300" progId="Equation.3">
                  <p:embed/>
                  <p:pic>
                    <p:nvPicPr>
                      <p:cNvPr id="12291" name="Object 4">
                        <a:extLst>
                          <a:ext uri="{FF2B5EF4-FFF2-40B4-BE49-F238E27FC236}">
                            <a16:creationId xmlns:a16="http://schemas.microsoft.com/office/drawing/2014/main" id="{68AC1E75-5247-3341-9152-99F72BC3F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292" name="Object 5">
            <a:extLst>
              <a:ext uri="{FF2B5EF4-FFF2-40B4-BE49-F238E27FC236}">
                <a16:creationId xmlns:a16="http://schemas.microsoft.com/office/drawing/2014/main" id="{E87CCC51-3D90-334A-A6E3-74DC9B548211}"/>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71583" name="Equation" r:id="rId7" imgW="14630400" imgH="4686300" progId="Equation.3">
                  <p:embed/>
                </p:oleObj>
              </mc:Choice>
              <mc:Fallback>
                <p:oleObj name="Equation" r:id="rId7" imgW="14630400" imgH="4686300" progId="Equation.3">
                  <p:embed/>
                  <p:pic>
                    <p:nvPicPr>
                      <p:cNvPr id="12292" name="Object 5">
                        <a:extLst>
                          <a:ext uri="{FF2B5EF4-FFF2-40B4-BE49-F238E27FC236}">
                            <a16:creationId xmlns:a16="http://schemas.microsoft.com/office/drawing/2014/main" id="{E87CCC51-3D90-334A-A6E3-74DC9B5482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38" name="Rectangle 6">
            <a:extLst>
              <a:ext uri="{FF2B5EF4-FFF2-40B4-BE49-F238E27FC236}">
                <a16:creationId xmlns:a16="http://schemas.microsoft.com/office/drawing/2014/main" id="{DDAD711D-4559-F34F-987C-E051F41C7FDB}"/>
              </a:ext>
            </a:extLst>
          </p:cNvPr>
          <p:cNvSpPr>
            <a:spLocks noChangeArrowheads="1"/>
          </p:cNvSpPr>
          <p:nvPr/>
        </p:nvSpPr>
        <p:spPr bwMode="auto">
          <a:xfrm>
            <a:off x="1066800" y="4038600"/>
            <a:ext cx="2514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12294" name="Object 7">
            <a:extLst>
              <a:ext uri="{FF2B5EF4-FFF2-40B4-BE49-F238E27FC236}">
                <a16:creationId xmlns:a16="http://schemas.microsoft.com/office/drawing/2014/main" id="{1B94DA09-FC5A-6D42-82E5-3356D03000A7}"/>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71584" name="Equation" r:id="rId9" imgW="9067800" imgH="4978400" progId="Equation.3">
                  <p:embed/>
                </p:oleObj>
              </mc:Choice>
              <mc:Fallback>
                <p:oleObj name="Equation" r:id="rId9" imgW="9067800" imgH="4978400" progId="Equation.3">
                  <p:embed/>
                  <p:pic>
                    <p:nvPicPr>
                      <p:cNvPr id="12294" name="Object 7">
                        <a:extLst>
                          <a:ext uri="{FF2B5EF4-FFF2-40B4-BE49-F238E27FC236}">
                            <a16:creationId xmlns:a16="http://schemas.microsoft.com/office/drawing/2014/main" id="{1B94DA09-FC5A-6D42-82E5-3356D03000A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12295" name="Group 8">
            <a:extLst>
              <a:ext uri="{FF2B5EF4-FFF2-40B4-BE49-F238E27FC236}">
                <a16:creationId xmlns:a16="http://schemas.microsoft.com/office/drawing/2014/main" id="{97BEEB8C-BB93-494F-B4CF-A9EB8F8E5AC0}"/>
              </a:ext>
            </a:extLst>
          </p:cNvPr>
          <p:cNvGrpSpPr>
            <a:grpSpLocks/>
          </p:cNvGrpSpPr>
          <p:nvPr/>
        </p:nvGrpSpPr>
        <p:grpSpPr bwMode="auto">
          <a:xfrm>
            <a:off x="4572000" y="1376363"/>
            <a:ext cx="4027488" cy="3957637"/>
            <a:chOff x="2880" y="867"/>
            <a:chExt cx="2537" cy="2493"/>
          </a:xfrm>
        </p:grpSpPr>
        <p:grpSp>
          <p:nvGrpSpPr>
            <p:cNvPr id="12309" name="Group 9">
              <a:extLst>
                <a:ext uri="{FF2B5EF4-FFF2-40B4-BE49-F238E27FC236}">
                  <a16:creationId xmlns:a16="http://schemas.microsoft.com/office/drawing/2014/main" id="{1E8F995B-52AA-D543-929E-669752D016D6}"/>
                </a:ext>
              </a:extLst>
            </p:cNvPr>
            <p:cNvGrpSpPr>
              <a:grpSpLocks/>
            </p:cNvGrpSpPr>
            <p:nvPr/>
          </p:nvGrpSpPr>
          <p:grpSpPr bwMode="auto">
            <a:xfrm>
              <a:off x="2976" y="1152"/>
              <a:ext cx="2208" cy="2112"/>
              <a:chOff x="3072" y="1104"/>
              <a:chExt cx="2208" cy="2112"/>
            </a:xfrm>
          </p:grpSpPr>
          <p:sp>
            <p:nvSpPr>
              <p:cNvPr id="18442" name="Line 10">
                <a:extLst>
                  <a:ext uri="{FF2B5EF4-FFF2-40B4-BE49-F238E27FC236}">
                    <a16:creationId xmlns:a16="http://schemas.microsoft.com/office/drawing/2014/main" id="{BA79796F-6049-D847-A03D-51077E3CC815}"/>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3" name="Line 11">
                <a:extLst>
                  <a:ext uri="{FF2B5EF4-FFF2-40B4-BE49-F238E27FC236}">
                    <a16:creationId xmlns:a16="http://schemas.microsoft.com/office/drawing/2014/main" id="{5481300F-4F14-1B4B-9EFA-5668BFD4F83B}"/>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4" name="Line 12">
                <a:extLst>
                  <a:ext uri="{FF2B5EF4-FFF2-40B4-BE49-F238E27FC236}">
                    <a16:creationId xmlns:a16="http://schemas.microsoft.com/office/drawing/2014/main" id="{AFD2EB68-F908-454A-B67A-E7349CAEF755}"/>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5" name="Line 13">
                <a:extLst>
                  <a:ext uri="{FF2B5EF4-FFF2-40B4-BE49-F238E27FC236}">
                    <a16:creationId xmlns:a16="http://schemas.microsoft.com/office/drawing/2014/main" id="{2D856FFE-6D91-2947-8B50-410EA5B1B0A8}"/>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6" name="Line 14">
                <a:extLst>
                  <a:ext uri="{FF2B5EF4-FFF2-40B4-BE49-F238E27FC236}">
                    <a16:creationId xmlns:a16="http://schemas.microsoft.com/office/drawing/2014/main" id="{87622EC1-7805-F347-9ED9-02C519EABDE0}"/>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7" name="Line 15">
                <a:extLst>
                  <a:ext uri="{FF2B5EF4-FFF2-40B4-BE49-F238E27FC236}">
                    <a16:creationId xmlns:a16="http://schemas.microsoft.com/office/drawing/2014/main" id="{9D36CFA2-7DA6-DD40-8B6F-C9110F8E1444}"/>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8" name="Line 16">
                <a:extLst>
                  <a:ext uri="{FF2B5EF4-FFF2-40B4-BE49-F238E27FC236}">
                    <a16:creationId xmlns:a16="http://schemas.microsoft.com/office/drawing/2014/main" id="{6E9D4000-4A2D-D842-90FF-15DE89A37CF2}"/>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49" name="Line 17">
                <a:extLst>
                  <a:ext uri="{FF2B5EF4-FFF2-40B4-BE49-F238E27FC236}">
                    <a16:creationId xmlns:a16="http://schemas.microsoft.com/office/drawing/2014/main" id="{50B743CE-4A4D-EA44-AE1D-590E874D9B71}"/>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0" name="Line 18">
                <a:extLst>
                  <a:ext uri="{FF2B5EF4-FFF2-40B4-BE49-F238E27FC236}">
                    <a16:creationId xmlns:a16="http://schemas.microsoft.com/office/drawing/2014/main" id="{5FA8AA9C-A7C9-A44E-AECC-813F4FECB875}"/>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1" name="Line 19">
                <a:extLst>
                  <a:ext uri="{FF2B5EF4-FFF2-40B4-BE49-F238E27FC236}">
                    <a16:creationId xmlns:a16="http://schemas.microsoft.com/office/drawing/2014/main" id="{477AD8EB-1EC6-2640-AAF5-F08F0485C004}"/>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2" name="Line 20">
                <a:extLst>
                  <a:ext uri="{FF2B5EF4-FFF2-40B4-BE49-F238E27FC236}">
                    <a16:creationId xmlns:a16="http://schemas.microsoft.com/office/drawing/2014/main" id="{1C75683B-7652-E047-A6B2-C5EFC3E37CEC}"/>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3" name="Line 21">
                <a:extLst>
                  <a:ext uri="{FF2B5EF4-FFF2-40B4-BE49-F238E27FC236}">
                    <a16:creationId xmlns:a16="http://schemas.microsoft.com/office/drawing/2014/main" id="{5D69AAC6-5880-1E43-B5D2-BE3A8E4F2867}"/>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4" name="Line 22">
                <a:extLst>
                  <a:ext uri="{FF2B5EF4-FFF2-40B4-BE49-F238E27FC236}">
                    <a16:creationId xmlns:a16="http://schemas.microsoft.com/office/drawing/2014/main" id="{5BC1C490-E645-1E4F-8F3D-00CD2F55C9C5}"/>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5" name="Line 23">
                <a:extLst>
                  <a:ext uri="{FF2B5EF4-FFF2-40B4-BE49-F238E27FC236}">
                    <a16:creationId xmlns:a16="http://schemas.microsoft.com/office/drawing/2014/main" id="{081B5AB4-70E2-2941-B298-62BFDF75AC8A}"/>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6" name="Line 24">
                <a:extLst>
                  <a:ext uri="{FF2B5EF4-FFF2-40B4-BE49-F238E27FC236}">
                    <a16:creationId xmlns:a16="http://schemas.microsoft.com/office/drawing/2014/main" id="{F4779895-4608-FB4E-BA28-E138520E2AC7}"/>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7" name="Line 25">
                <a:extLst>
                  <a:ext uri="{FF2B5EF4-FFF2-40B4-BE49-F238E27FC236}">
                    <a16:creationId xmlns:a16="http://schemas.microsoft.com/office/drawing/2014/main" id="{2EEF2D8D-DCED-B741-BE5D-E76C06AE0A89}"/>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8" name="Line 26">
                <a:extLst>
                  <a:ext uri="{FF2B5EF4-FFF2-40B4-BE49-F238E27FC236}">
                    <a16:creationId xmlns:a16="http://schemas.microsoft.com/office/drawing/2014/main" id="{A9B4DB4E-B8F7-8548-AD98-0FCBB8C38486}"/>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59" name="Line 27">
                <a:extLst>
                  <a:ext uri="{FF2B5EF4-FFF2-40B4-BE49-F238E27FC236}">
                    <a16:creationId xmlns:a16="http://schemas.microsoft.com/office/drawing/2014/main" id="{FCF82B58-9E96-DB49-BE8F-34618707B8CD}"/>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60" name="Line 28">
                <a:extLst>
                  <a:ext uri="{FF2B5EF4-FFF2-40B4-BE49-F238E27FC236}">
                    <a16:creationId xmlns:a16="http://schemas.microsoft.com/office/drawing/2014/main" id="{258674E4-2C7B-9C40-A002-65496FF3376E}"/>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61" name="Line 29">
                <a:extLst>
                  <a:ext uri="{FF2B5EF4-FFF2-40B4-BE49-F238E27FC236}">
                    <a16:creationId xmlns:a16="http://schemas.microsoft.com/office/drawing/2014/main" id="{60A5D3BA-DC75-6745-A5AF-FA917FB27126}"/>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62" name="Line 30">
                <a:extLst>
                  <a:ext uri="{FF2B5EF4-FFF2-40B4-BE49-F238E27FC236}">
                    <a16:creationId xmlns:a16="http://schemas.microsoft.com/office/drawing/2014/main" id="{DBC864DE-F345-7B46-B9D4-DF9DEE7FC664}"/>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12310" name="Object 31">
              <a:extLst>
                <a:ext uri="{FF2B5EF4-FFF2-40B4-BE49-F238E27FC236}">
                  <a16:creationId xmlns:a16="http://schemas.microsoft.com/office/drawing/2014/main" id="{AA1AE2B0-CFF6-4347-B661-CAE368477584}"/>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71585" name="Equation" r:id="rId11" imgW="3797300" imgH="4978400" progId="Equation.3">
                    <p:embed/>
                  </p:oleObj>
                </mc:Choice>
                <mc:Fallback>
                  <p:oleObj name="Equation" r:id="rId11" imgW="3797300" imgH="4978400" progId="Equation.3">
                    <p:embed/>
                    <p:pic>
                      <p:nvPicPr>
                        <p:cNvPr id="12310" name="Object 31">
                          <a:extLst>
                            <a:ext uri="{FF2B5EF4-FFF2-40B4-BE49-F238E27FC236}">
                              <a16:creationId xmlns:a16="http://schemas.microsoft.com/office/drawing/2014/main" id="{AA1AE2B0-CFF6-4347-B661-CAE36847758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311" name="Object 32">
              <a:extLst>
                <a:ext uri="{FF2B5EF4-FFF2-40B4-BE49-F238E27FC236}">
                  <a16:creationId xmlns:a16="http://schemas.microsoft.com/office/drawing/2014/main" id="{8BDD9021-D193-0141-B0DC-B7F62587A9BE}"/>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71586" name="Equation" r:id="rId13" imgW="3505200" imgH="4978400" progId="Equation.3">
                    <p:embed/>
                  </p:oleObj>
                </mc:Choice>
                <mc:Fallback>
                  <p:oleObj name="Equation" r:id="rId13" imgW="3505200" imgH="4978400" progId="Equation.3">
                    <p:embed/>
                    <p:pic>
                      <p:nvPicPr>
                        <p:cNvPr id="12311" name="Object 32">
                          <a:extLst>
                            <a:ext uri="{FF2B5EF4-FFF2-40B4-BE49-F238E27FC236}">
                              <a16:creationId xmlns:a16="http://schemas.microsoft.com/office/drawing/2014/main" id="{8BDD9021-D193-0141-B0DC-B7F62587A9B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2296" name="Object 33">
            <a:extLst>
              <a:ext uri="{FF2B5EF4-FFF2-40B4-BE49-F238E27FC236}">
                <a16:creationId xmlns:a16="http://schemas.microsoft.com/office/drawing/2014/main" id="{CA885EE0-067E-A64C-9030-BC7CC7A0CB85}"/>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71587" name="Equation" r:id="rId15" imgW="9359900" imgH="4978400" progId="Equation.3">
                  <p:embed/>
                </p:oleObj>
              </mc:Choice>
              <mc:Fallback>
                <p:oleObj name="Equation" r:id="rId15" imgW="9359900" imgH="4978400" progId="Equation.3">
                  <p:embed/>
                  <p:pic>
                    <p:nvPicPr>
                      <p:cNvPr id="12296" name="Object 33">
                        <a:extLst>
                          <a:ext uri="{FF2B5EF4-FFF2-40B4-BE49-F238E27FC236}">
                            <a16:creationId xmlns:a16="http://schemas.microsoft.com/office/drawing/2014/main" id="{CA885EE0-067E-A64C-9030-BC7CC7A0CB8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66" name="Line 34">
            <a:extLst>
              <a:ext uri="{FF2B5EF4-FFF2-40B4-BE49-F238E27FC236}">
                <a16:creationId xmlns:a16="http://schemas.microsoft.com/office/drawing/2014/main" id="{14969F45-645A-2E4E-A97C-C7E0B5A21296}"/>
              </a:ext>
            </a:extLst>
          </p:cNvPr>
          <p:cNvSpPr>
            <a:spLocks noChangeShapeType="1"/>
          </p:cNvSpPr>
          <p:nvPr/>
        </p:nvSpPr>
        <p:spPr bwMode="auto">
          <a:xfrm flipV="1">
            <a:off x="5334000" y="1981200"/>
            <a:ext cx="838200" cy="3200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67" name="Line 35">
            <a:extLst>
              <a:ext uri="{FF2B5EF4-FFF2-40B4-BE49-F238E27FC236}">
                <a16:creationId xmlns:a16="http://schemas.microsoft.com/office/drawing/2014/main" id="{812BEE02-0A93-9346-8DF2-5FE9B749C0A6}"/>
              </a:ext>
            </a:extLst>
          </p:cNvPr>
          <p:cNvSpPr>
            <a:spLocks noChangeShapeType="1"/>
          </p:cNvSpPr>
          <p:nvPr/>
        </p:nvSpPr>
        <p:spPr bwMode="auto">
          <a:xfrm flipH="1" flipV="1">
            <a:off x="5486400" y="3352800"/>
            <a:ext cx="3048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2299" name="Object 36">
            <a:extLst>
              <a:ext uri="{FF2B5EF4-FFF2-40B4-BE49-F238E27FC236}">
                <a16:creationId xmlns:a16="http://schemas.microsoft.com/office/drawing/2014/main" id="{AC1BD1CA-6726-494C-AB85-D7EFF6890EA3}"/>
              </a:ext>
            </a:extLst>
          </p:cNvPr>
          <p:cNvGraphicFramePr>
            <a:graphicFrameLocks noChangeAspect="1"/>
          </p:cNvGraphicFramePr>
          <p:nvPr/>
        </p:nvGraphicFramePr>
        <p:xfrm>
          <a:off x="5867400" y="3200400"/>
          <a:ext cx="977900" cy="287338"/>
        </p:xfrm>
        <a:graphic>
          <a:graphicData uri="http://schemas.openxmlformats.org/presentationml/2006/ole">
            <mc:AlternateContent xmlns:mc="http://schemas.openxmlformats.org/markup-compatibility/2006">
              <mc:Choice xmlns:v="urn:schemas-microsoft-com:vml" Requires="v">
                <p:oleObj spid="_x0000_s271588" name="Equation" r:id="rId17" imgW="16967200" imgH="4978400" progId="Equation.3">
                  <p:embed/>
                </p:oleObj>
              </mc:Choice>
              <mc:Fallback>
                <p:oleObj name="Equation" r:id="rId17" imgW="16967200" imgH="4978400" progId="Equation.3">
                  <p:embed/>
                  <p:pic>
                    <p:nvPicPr>
                      <p:cNvPr id="12299" name="Object 36">
                        <a:extLst>
                          <a:ext uri="{FF2B5EF4-FFF2-40B4-BE49-F238E27FC236}">
                            <a16:creationId xmlns:a16="http://schemas.microsoft.com/office/drawing/2014/main" id="{AC1BD1CA-6726-494C-AB85-D7EFF6890EA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3200400"/>
                        <a:ext cx="9779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69" name="Line 37">
            <a:extLst>
              <a:ext uri="{FF2B5EF4-FFF2-40B4-BE49-F238E27FC236}">
                <a16:creationId xmlns:a16="http://schemas.microsoft.com/office/drawing/2014/main" id="{9149E130-EB27-7046-8797-65252C9624A9}"/>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70" name="Line 38">
            <a:extLst>
              <a:ext uri="{FF2B5EF4-FFF2-40B4-BE49-F238E27FC236}">
                <a16:creationId xmlns:a16="http://schemas.microsoft.com/office/drawing/2014/main" id="{546A15A7-FEAF-5848-B8AC-68FBC48AA9FF}"/>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71" name="Line 39">
            <a:extLst>
              <a:ext uri="{FF2B5EF4-FFF2-40B4-BE49-F238E27FC236}">
                <a16:creationId xmlns:a16="http://schemas.microsoft.com/office/drawing/2014/main" id="{18792048-B1BD-6549-AC71-A243695A1A1C}"/>
              </a:ext>
            </a:extLst>
          </p:cNvPr>
          <p:cNvSpPr>
            <a:spLocks noChangeShapeType="1"/>
          </p:cNvSpPr>
          <p:nvPr/>
        </p:nvSpPr>
        <p:spPr bwMode="auto">
          <a:xfrm>
            <a:off x="4724400" y="2133600"/>
            <a:ext cx="1524000" cy="3048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73" name="Line 41">
            <a:extLst>
              <a:ext uri="{FF2B5EF4-FFF2-40B4-BE49-F238E27FC236}">
                <a16:creationId xmlns:a16="http://schemas.microsoft.com/office/drawing/2014/main" id="{5A602094-FEE2-D244-AA7A-E92756B2625A}"/>
              </a:ext>
            </a:extLst>
          </p:cNvPr>
          <p:cNvSpPr>
            <a:spLocks noChangeShapeType="1"/>
          </p:cNvSpPr>
          <p:nvPr/>
        </p:nvSpPr>
        <p:spPr bwMode="auto">
          <a:xfrm flipH="1">
            <a:off x="5715000" y="4648200"/>
            <a:ext cx="2286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474" name="Line 42">
            <a:extLst>
              <a:ext uri="{FF2B5EF4-FFF2-40B4-BE49-F238E27FC236}">
                <a16:creationId xmlns:a16="http://schemas.microsoft.com/office/drawing/2014/main" id="{2BE47E2F-734B-584B-BD18-70EB5A7CEDA8}"/>
              </a:ext>
            </a:extLst>
          </p:cNvPr>
          <p:cNvSpPr>
            <a:spLocks noChangeShapeType="1"/>
          </p:cNvSpPr>
          <p:nvPr/>
        </p:nvSpPr>
        <p:spPr bwMode="auto">
          <a:xfrm flipV="1">
            <a:off x="4724400" y="1905000"/>
            <a:ext cx="1143000" cy="2971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8475" name="Object 43">
            <a:extLst>
              <a:ext uri="{FF2B5EF4-FFF2-40B4-BE49-F238E27FC236}">
                <a16:creationId xmlns:a16="http://schemas.microsoft.com/office/drawing/2014/main" id="{718E6206-6104-E04B-B0FF-D63D75E14B2A}"/>
              </a:ext>
            </a:extLst>
          </p:cNvPr>
          <p:cNvGraphicFramePr>
            <a:graphicFrameLocks noChangeAspect="1"/>
          </p:cNvGraphicFramePr>
          <p:nvPr/>
        </p:nvGraphicFramePr>
        <p:xfrm>
          <a:off x="4822825" y="1676400"/>
          <a:ext cx="1196975" cy="287338"/>
        </p:xfrm>
        <a:graphic>
          <a:graphicData uri="http://schemas.openxmlformats.org/presentationml/2006/ole">
            <mc:AlternateContent xmlns:mc="http://schemas.openxmlformats.org/markup-compatibility/2006">
              <mc:Choice xmlns:v="urn:schemas-microsoft-com:vml" Requires="v">
                <p:oleObj spid="_x0000_s271589" name="Equation" r:id="rId19" imgW="20777200" imgH="4978400" progId="Equation.3">
                  <p:embed/>
                </p:oleObj>
              </mc:Choice>
              <mc:Fallback>
                <p:oleObj name="Equation" r:id="rId19" imgW="20777200" imgH="4978400" progId="Equation.3">
                  <p:embed/>
                  <p:pic>
                    <p:nvPicPr>
                      <p:cNvPr id="18475" name="Object 43">
                        <a:extLst>
                          <a:ext uri="{FF2B5EF4-FFF2-40B4-BE49-F238E27FC236}">
                            <a16:creationId xmlns:a16="http://schemas.microsoft.com/office/drawing/2014/main" id="{718E6206-6104-E04B-B0FF-D63D75E14B2A}"/>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22825" y="1676400"/>
                        <a:ext cx="119697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8476" name="Line 44">
            <a:extLst>
              <a:ext uri="{FF2B5EF4-FFF2-40B4-BE49-F238E27FC236}">
                <a16:creationId xmlns:a16="http://schemas.microsoft.com/office/drawing/2014/main" id="{1628F524-A3FC-5049-BDF4-E3FE3A089E87}"/>
              </a:ext>
            </a:extLst>
          </p:cNvPr>
          <p:cNvSpPr>
            <a:spLocks noChangeShapeType="1"/>
          </p:cNvSpPr>
          <p:nvPr/>
        </p:nvSpPr>
        <p:spPr bwMode="auto">
          <a:xfrm>
            <a:off x="5562600" y="2743200"/>
            <a:ext cx="2286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2307" name="Object 45">
            <a:extLst>
              <a:ext uri="{FF2B5EF4-FFF2-40B4-BE49-F238E27FC236}">
                <a16:creationId xmlns:a16="http://schemas.microsoft.com/office/drawing/2014/main" id="{58D65227-C817-254F-9822-071B99E815AE}"/>
              </a:ext>
            </a:extLst>
          </p:cNvPr>
          <p:cNvGraphicFramePr>
            <a:graphicFrameLocks noChangeAspect="1"/>
          </p:cNvGraphicFramePr>
          <p:nvPr/>
        </p:nvGraphicFramePr>
        <p:xfrm>
          <a:off x="3657600" y="2074863"/>
          <a:ext cx="1063625" cy="287337"/>
        </p:xfrm>
        <a:graphic>
          <a:graphicData uri="http://schemas.openxmlformats.org/presentationml/2006/ole">
            <mc:AlternateContent xmlns:mc="http://schemas.openxmlformats.org/markup-compatibility/2006">
              <mc:Choice xmlns:v="urn:schemas-microsoft-com:vml" Requires="v">
                <p:oleObj spid="_x0000_s271590" name="Equation" r:id="rId21" imgW="18427700" imgH="4978400" progId="Equation.3">
                  <p:embed/>
                </p:oleObj>
              </mc:Choice>
              <mc:Fallback>
                <p:oleObj name="Equation" r:id="rId21" imgW="18427700" imgH="4978400" progId="Equation.3">
                  <p:embed/>
                  <p:pic>
                    <p:nvPicPr>
                      <p:cNvPr id="12307" name="Object 45">
                        <a:extLst>
                          <a:ext uri="{FF2B5EF4-FFF2-40B4-BE49-F238E27FC236}">
                            <a16:creationId xmlns:a16="http://schemas.microsoft.com/office/drawing/2014/main" id="{58D65227-C817-254F-9822-071B99E815A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57600" y="2074863"/>
                        <a:ext cx="10636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8478" name="Object 46">
            <a:extLst>
              <a:ext uri="{FF2B5EF4-FFF2-40B4-BE49-F238E27FC236}">
                <a16:creationId xmlns:a16="http://schemas.microsoft.com/office/drawing/2014/main" id="{476841AB-F7F2-1949-8B1B-0A463006E313}"/>
              </a:ext>
            </a:extLst>
          </p:cNvPr>
          <p:cNvGraphicFramePr>
            <a:graphicFrameLocks noChangeAspect="1"/>
          </p:cNvGraphicFramePr>
          <p:nvPr/>
        </p:nvGraphicFramePr>
        <p:xfrm>
          <a:off x="2563813" y="5527675"/>
          <a:ext cx="1616075" cy="833438"/>
        </p:xfrm>
        <a:graphic>
          <a:graphicData uri="http://schemas.openxmlformats.org/presentationml/2006/ole">
            <mc:AlternateContent xmlns:mc="http://schemas.openxmlformats.org/markup-compatibility/2006">
              <mc:Choice xmlns:v="urn:schemas-microsoft-com:vml" Requires="v">
                <p:oleObj spid="_x0000_s271591" name="Equation" r:id="rId23" imgW="17551400" imgH="9067800" progId="Equation.3">
                  <p:embed/>
                </p:oleObj>
              </mc:Choice>
              <mc:Fallback>
                <p:oleObj name="Equation" r:id="rId23" imgW="17551400" imgH="9067800" progId="Equation.3">
                  <p:embed/>
                  <p:pic>
                    <p:nvPicPr>
                      <p:cNvPr id="18478" name="Object 46">
                        <a:extLst>
                          <a:ext uri="{FF2B5EF4-FFF2-40B4-BE49-F238E27FC236}">
                            <a16:creationId xmlns:a16="http://schemas.microsoft.com/office/drawing/2014/main" id="{476841AB-F7F2-1949-8B1B-0A463006E31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563813" y="5527675"/>
                        <a:ext cx="1616075" cy="8334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896906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7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7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1774612-6BB0-194C-8377-1DAC12F76D1E}"/>
              </a:ext>
            </a:extLst>
          </p:cNvPr>
          <p:cNvSpPr>
            <a:spLocks noGrp="1" noChangeArrowheads="1"/>
          </p:cNvSpPr>
          <p:nvPr>
            <p:ph type="title"/>
          </p:nvPr>
        </p:nvSpPr>
        <p:spPr/>
        <p:txBody>
          <a:bodyPr/>
          <a:lstStyle/>
          <a:p>
            <a:pPr eaLnBrk="1" hangingPunct="1">
              <a:defRPr/>
            </a:pPr>
            <a:r>
              <a:rPr lang="en-US"/>
              <a:t>For example</a:t>
            </a:r>
          </a:p>
        </p:txBody>
      </p:sp>
      <p:graphicFrame>
        <p:nvGraphicFramePr>
          <p:cNvPr id="13314" name="Object 3">
            <a:extLst>
              <a:ext uri="{FF2B5EF4-FFF2-40B4-BE49-F238E27FC236}">
                <a16:creationId xmlns:a16="http://schemas.microsoft.com/office/drawing/2014/main" id="{CF69CAF1-50AB-D444-9E72-55D53EC203DD}"/>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72585" name="Equation" r:id="rId3" imgW="24282400" imgH="4978400" progId="Equation.3">
                  <p:embed/>
                </p:oleObj>
              </mc:Choice>
              <mc:Fallback>
                <p:oleObj name="Equation" r:id="rId3" imgW="24282400" imgH="4978400" progId="Equation.3">
                  <p:embed/>
                  <p:pic>
                    <p:nvPicPr>
                      <p:cNvPr id="13314" name="Object 3">
                        <a:extLst>
                          <a:ext uri="{FF2B5EF4-FFF2-40B4-BE49-F238E27FC236}">
                            <a16:creationId xmlns:a16="http://schemas.microsoft.com/office/drawing/2014/main" id="{CF69CAF1-50AB-D444-9E72-55D53EC203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315" name="Object 4">
            <a:extLst>
              <a:ext uri="{FF2B5EF4-FFF2-40B4-BE49-F238E27FC236}">
                <a16:creationId xmlns:a16="http://schemas.microsoft.com/office/drawing/2014/main" id="{F110AD93-7C23-9445-AC63-5EC02A881896}"/>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72586" name="Equation" r:id="rId5" imgW="26327100" imgH="21069300" progId="Equation.3">
                  <p:embed/>
                </p:oleObj>
              </mc:Choice>
              <mc:Fallback>
                <p:oleObj name="Equation" r:id="rId5" imgW="26327100" imgH="21069300" progId="Equation.3">
                  <p:embed/>
                  <p:pic>
                    <p:nvPicPr>
                      <p:cNvPr id="13315" name="Object 4">
                        <a:extLst>
                          <a:ext uri="{FF2B5EF4-FFF2-40B4-BE49-F238E27FC236}">
                            <a16:creationId xmlns:a16="http://schemas.microsoft.com/office/drawing/2014/main" id="{F110AD93-7C23-9445-AC63-5EC02A88189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316" name="Object 5">
            <a:extLst>
              <a:ext uri="{FF2B5EF4-FFF2-40B4-BE49-F238E27FC236}">
                <a16:creationId xmlns:a16="http://schemas.microsoft.com/office/drawing/2014/main" id="{BB85C3B8-08CF-9848-8029-9ACB4B23BA7E}"/>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72587" name="Equation" r:id="rId7" imgW="14630400" imgH="4686300" progId="Equation.3">
                  <p:embed/>
                </p:oleObj>
              </mc:Choice>
              <mc:Fallback>
                <p:oleObj name="Equation" r:id="rId7" imgW="14630400" imgH="4686300" progId="Equation.3">
                  <p:embed/>
                  <p:pic>
                    <p:nvPicPr>
                      <p:cNvPr id="13316" name="Object 5">
                        <a:extLst>
                          <a:ext uri="{FF2B5EF4-FFF2-40B4-BE49-F238E27FC236}">
                            <a16:creationId xmlns:a16="http://schemas.microsoft.com/office/drawing/2014/main" id="{BB85C3B8-08CF-9848-8029-9ACB4B23BA7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317" name="Object 7">
            <a:extLst>
              <a:ext uri="{FF2B5EF4-FFF2-40B4-BE49-F238E27FC236}">
                <a16:creationId xmlns:a16="http://schemas.microsoft.com/office/drawing/2014/main" id="{708B89EF-2D57-FE49-B954-07210EB0081C}"/>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72588" name="Equation" r:id="rId9" imgW="9067800" imgH="4978400" progId="Equation.3">
                  <p:embed/>
                </p:oleObj>
              </mc:Choice>
              <mc:Fallback>
                <p:oleObj name="Equation" r:id="rId9" imgW="9067800" imgH="4978400" progId="Equation.3">
                  <p:embed/>
                  <p:pic>
                    <p:nvPicPr>
                      <p:cNvPr id="13317" name="Object 7">
                        <a:extLst>
                          <a:ext uri="{FF2B5EF4-FFF2-40B4-BE49-F238E27FC236}">
                            <a16:creationId xmlns:a16="http://schemas.microsoft.com/office/drawing/2014/main" id="{708B89EF-2D57-FE49-B954-07210EB0081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13318" name="Group 8">
            <a:extLst>
              <a:ext uri="{FF2B5EF4-FFF2-40B4-BE49-F238E27FC236}">
                <a16:creationId xmlns:a16="http://schemas.microsoft.com/office/drawing/2014/main" id="{30C377BB-B558-284F-8D54-FB0ECB08D0B8}"/>
              </a:ext>
            </a:extLst>
          </p:cNvPr>
          <p:cNvGrpSpPr>
            <a:grpSpLocks/>
          </p:cNvGrpSpPr>
          <p:nvPr/>
        </p:nvGrpSpPr>
        <p:grpSpPr bwMode="auto">
          <a:xfrm>
            <a:off x="4572000" y="1376363"/>
            <a:ext cx="4027488" cy="3957637"/>
            <a:chOff x="2880" y="867"/>
            <a:chExt cx="2537" cy="2493"/>
          </a:xfrm>
        </p:grpSpPr>
        <p:grpSp>
          <p:nvGrpSpPr>
            <p:cNvPr id="13333" name="Group 9">
              <a:extLst>
                <a:ext uri="{FF2B5EF4-FFF2-40B4-BE49-F238E27FC236}">
                  <a16:creationId xmlns:a16="http://schemas.microsoft.com/office/drawing/2014/main" id="{30E5CB29-2DEA-FA41-9346-67CFB73D0678}"/>
                </a:ext>
              </a:extLst>
            </p:cNvPr>
            <p:cNvGrpSpPr>
              <a:grpSpLocks/>
            </p:cNvGrpSpPr>
            <p:nvPr/>
          </p:nvGrpSpPr>
          <p:grpSpPr bwMode="auto">
            <a:xfrm>
              <a:off x="2976" y="1152"/>
              <a:ext cx="2208" cy="2112"/>
              <a:chOff x="3072" y="1104"/>
              <a:chExt cx="2208" cy="2112"/>
            </a:xfrm>
          </p:grpSpPr>
          <p:sp>
            <p:nvSpPr>
              <p:cNvPr id="19466" name="Line 10">
                <a:extLst>
                  <a:ext uri="{FF2B5EF4-FFF2-40B4-BE49-F238E27FC236}">
                    <a16:creationId xmlns:a16="http://schemas.microsoft.com/office/drawing/2014/main" id="{F47D4478-FFE8-864A-8D2B-09E9567281EE}"/>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7" name="Line 11">
                <a:extLst>
                  <a:ext uri="{FF2B5EF4-FFF2-40B4-BE49-F238E27FC236}">
                    <a16:creationId xmlns:a16="http://schemas.microsoft.com/office/drawing/2014/main" id="{96158514-ECE9-7A48-9F00-EAC506157C91}"/>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8" name="Line 12">
                <a:extLst>
                  <a:ext uri="{FF2B5EF4-FFF2-40B4-BE49-F238E27FC236}">
                    <a16:creationId xmlns:a16="http://schemas.microsoft.com/office/drawing/2014/main" id="{E449B05A-445F-5140-BEF1-C8F997881284}"/>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69" name="Line 13">
                <a:extLst>
                  <a:ext uri="{FF2B5EF4-FFF2-40B4-BE49-F238E27FC236}">
                    <a16:creationId xmlns:a16="http://schemas.microsoft.com/office/drawing/2014/main" id="{F5A1BFC3-D143-6D40-BEB9-3662CF0AD147}"/>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0" name="Line 14">
                <a:extLst>
                  <a:ext uri="{FF2B5EF4-FFF2-40B4-BE49-F238E27FC236}">
                    <a16:creationId xmlns:a16="http://schemas.microsoft.com/office/drawing/2014/main" id="{9B9D2FB7-9B9C-A548-B46C-77B371E61571}"/>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1" name="Line 15">
                <a:extLst>
                  <a:ext uri="{FF2B5EF4-FFF2-40B4-BE49-F238E27FC236}">
                    <a16:creationId xmlns:a16="http://schemas.microsoft.com/office/drawing/2014/main" id="{7AB07C96-7815-DE4F-A1F9-59C9143D3627}"/>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2" name="Line 16">
                <a:extLst>
                  <a:ext uri="{FF2B5EF4-FFF2-40B4-BE49-F238E27FC236}">
                    <a16:creationId xmlns:a16="http://schemas.microsoft.com/office/drawing/2014/main" id="{886EE9D5-107E-9342-8D23-B5E1FF8CFBB0}"/>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3" name="Line 17">
                <a:extLst>
                  <a:ext uri="{FF2B5EF4-FFF2-40B4-BE49-F238E27FC236}">
                    <a16:creationId xmlns:a16="http://schemas.microsoft.com/office/drawing/2014/main" id="{4FC048B4-A3C4-0D48-AB0B-B8E909FCE0C6}"/>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4" name="Line 18">
                <a:extLst>
                  <a:ext uri="{FF2B5EF4-FFF2-40B4-BE49-F238E27FC236}">
                    <a16:creationId xmlns:a16="http://schemas.microsoft.com/office/drawing/2014/main" id="{AF0F39C1-F1DA-5F46-A9A0-E3ADEE0A5246}"/>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5" name="Line 19">
                <a:extLst>
                  <a:ext uri="{FF2B5EF4-FFF2-40B4-BE49-F238E27FC236}">
                    <a16:creationId xmlns:a16="http://schemas.microsoft.com/office/drawing/2014/main" id="{C6D6A945-1481-C840-8E0C-37E5537BA6FA}"/>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6" name="Line 20">
                <a:extLst>
                  <a:ext uri="{FF2B5EF4-FFF2-40B4-BE49-F238E27FC236}">
                    <a16:creationId xmlns:a16="http://schemas.microsoft.com/office/drawing/2014/main" id="{AA12D2EE-AB66-2446-9C04-D7ED6637E016}"/>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7" name="Line 21">
                <a:extLst>
                  <a:ext uri="{FF2B5EF4-FFF2-40B4-BE49-F238E27FC236}">
                    <a16:creationId xmlns:a16="http://schemas.microsoft.com/office/drawing/2014/main" id="{0D124F92-63CB-2347-8E34-1452C146505C}"/>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8" name="Line 22">
                <a:extLst>
                  <a:ext uri="{FF2B5EF4-FFF2-40B4-BE49-F238E27FC236}">
                    <a16:creationId xmlns:a16="http://schemas.microsoft.com/office/drawing/2014/main" id="{07A3C373-6027-D34E-A7BB-032190B02B94}"/>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79" name="Line 23">
                <a:extLst>
                  <a:ext uri="{FF2B5EF4-FFF2-40B4-BE49-F238E27FC236}">
                    <a16:creationId xmlns:a16="http://schemas.microsoft.com/office/drawing/2014/main" id="{F6A7CB5C-30DC-C945-9AF6-E8D6B786941B}"/>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0" name="Line 24">
                <a:extLst>
                  <a:ext uri="{FF2B5EF4-FFF2-40B4-BE49-F238E27FC236}">
                    <a16:creationId xmlns:a16="http://schemas.microsoft.com/office/drawing/2014/main" id="{55BF090C-BC50-F143-A66D-795261DE0001}"/>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1" name="Line 25">
                <a:extLst>
                  <a:ext uri="{FF2B5EF4-FFF2-40B4-BE49-F238E27FC236}">
                    <a16:creationId xmlns:a16="http://schemas.microsoft.com/office/drawing/2014/main" id="{6DA035D3-6F6E-134F-85E5-8DDC1C8281BA}"/>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2" name="Line 26">
                <a:extLst>
                  <a:ext uri="{FF2B5EF4-FFF2-40B4-BE49-F238E27FC236}">
                    <a16:creationId xmlns:a16="http://schemas.microsoft.com/office/drawing/2014/main" id="{551D305C-50CE-B34A-9E66-AB2BB96E4656}"/>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3" name="Line 27">
                <a:extLst>
                  <a:ext uri="{FF2B5EF4-FFF2-40B4-BE49-F238E27FC236}">
                    <a16:creationId xmlns:a16="http://schemas.microsoft.com/office/drawing/2014/main" id="{D2790DE7-A8A3-864C-940F-5679B375F597}"/>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4" name="Line 28">
                <a:extLst>
                  <a:ext uri="{FF2B5EF4-FFF2-40B4-BE49-F238E27FC236}">
                    <a16:creationId xmlns:a16="http://schemas.microsoft.com/office/drawing/2014/main" id="{647D15D6-F8F3-1B40-AC82-8DF52B8AE3BF}"/>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5" name="Line 29">
                <a:extLst>
                  <a:ext uri="{FF2B5EF4-FFF2-40B4-BE49-F238E27FC236}">
                    <a16:creationId xmlns:a16="http://schemas.microsoft.com/office/drawing/2014/main" id="{01DC0D8F-FDBD-2E46-82E0-BF638B0ABD1B}"/>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86" name="Line 30">
                <a:extLst>
                  <a:ext uri="{FF2B5EF4-FFF2-40B4-BE49-F238E27FC236}">
                    <a16:creationId xmlns:a16="http://schemas.microsoft.com/office/drawing/2014/main" id="{B1D2A613-9C1F-EF4F-A7D9-300A34865B0A}"/>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13334" name="Object 31">
              <a:extLst>
                <a:ext uri="{FF2B5EF4-FFF2-40B4-BE49-F238E27FC236}">
                  <a16:creationId xmlns:a16="http://schemas.microsoft.com/office/drawing/2014/main" id="{60710B12-1845-6646-8DBD-0A1B0339B79F}"/>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72589" name="Equation" r:id="rId11" imgW="3797300" imgH="4978400" progId="Equation.3">
                    <p:embed/>
                  </p:oleObj>
                </mc:Choice>
                <mc:Fallback>
                  <p:oleObj name="Equation" r:id="rId11" imgW="3797300" imgH="4978400" progId="Equation.3">
                    <p:embed/>
                    <p:pic>
                      <p:nvPicPr>
                        <p:cNvPr id="13334" name="Object 31">
                          <a:extLst>
                            <a:ext uri="{FF2B5EF4-FFF2-40B4-BE49-F238E27FC236}">
                              <a16:creationId xmlns:a16="http://schemas.microsoft.com/office/drawing/2014/main" id="{60710B12-1845-6646-8DBD-0A1B0339B79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335" name="Object 32">
              <a:extLst>
                <a:ext uri="{FF2B5EF4-FFF2-40B4-BE49-F238E27FC236}">
                  <a16:creationId xmlns:a16="http://schemas.microsoft.com/office/drawing/2014/main" id="{77FA9B76-16BB-944A-9DE3-FB2FBA8B7B9D}"/>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72590" name="Equation" r:id="rId13" imgW="3505200" imgH="4978400" progId="Equation.3">
                    <p:embed/>
                  </p:oleObj>
                </mc:Choice>
                <mc:Fallback>
                  <p:oleObj name="Equation" r:id="rId13" imgW="3505200" imgH="4978400" progId="Equation.3">
                    <p:embed/>
                    <p:pic>
                      <p:nvPicPr>
                        <p:cNvPr id="13335" name="Object 32">
                          <a:extLst>
                            <a:ext uri="{FF2B5EF4-FFF2-40B4-BE49-F238E27FC236}">
                              <a16:creationId xmlns:a16="http://schemas.microsoft.com/office/drawing/2014/main" id="{77FA9B76-16BB-944A-9DE3-FB2FBA8B7B9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3319" name="Object 33">
            <a:extLst>
              <a:ext uri="{FF2B5EF4-FFF2-40B4-BE49-F238E27FC236}">
                <a16:creationId xmlns:a16="http://schemas.microsoft.com/office/drawing/2014/main" id="{B5793A45-1EF4-474C-96C2-F1015CD6C80A}"/>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72591" name="Equation" r:id="rId15" imgW="9359900" imgH="4978400" progId="Equation.3">
                  <p:embed/>
                </p:oleObj>
              </mc:Choice>
              <mc:Fallback>
                <p:oleObj name="Equation" r:id="rId15" imgW="9359900" imgH="4978400" progId="Equation.3">
                  <p:embed/>
                  <p:pic>
                    <p:nvPicPr>
                      <p:cNvPr id="13319" name="Object 33">
                        <a:extLst>
                          <a:ext uri="{FF2B5EF4-FFF2-40B4-BE49-F238E27FC236}">
                            <a16:creationId xmlns:a16="http://schemas.microsoft.com/office/drawing/2014/main" id="{B5793A45-1EF4-474C-96C2-F1015CD6C80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490" name="Line 34">
            <a:extLst>
              <a:ext uri="{FF2B5EF4-FFF2-40B4-BE49-F238E27FC236}">
                <a16:creationId xmlns:a16="http://schemas.microsoft.com/office/drawing/2014/main" id="{92F7696F-75E3-7949-A2CB-2C2A58A4B4F9}"/>
              </a:ext>
            </a:extLst>
          </p:cNvPr>
          <p:cNvSpPr>
            <a:spLocks noChangeShapeType="1"/>
          </p:cNvSpPr>
          <p:nvPr/>
        </p:nvSpPr>
        <p:spPr bwMode="auto">
          <a:xfrm flipV="1">
            <a:off x="5334000" y="1981200"/>
            <a:ext cx="838200" cy="3200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1" name="Line 35">
            <a:extLst>
              <a:ext uri="{FF2B5EF4-FFF2-40B4-BE49-F238E27FC236}">
                <a16:creationId xmlns:a16="http://schemas.microsoft.com/office/drawing/2014/main" id="{11E7AF90-91A1-5846-8360-56065AB47368}"/>
              </a:ext>
            </a:extLst>
          </p:cNvPr>
          <p:cNvSpPr>
            <a:spLocks noChangeShapeType="1"/>
          </p:cNvSpPr>
          <p:nvPr/>
        </p:nvSpPr>
        <p:spPr bwMode="auto">
          <a:xfrm flipH="1" flipV="1">
            <a:off x="5486400" y="3352800"/>
            <a:ext cx="3048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3322" name="Object 36">
            <a:extLst>
              <a:ext uri="{FF2B5EF4-FFF2-40B4-BE49-F238E27FC236}">
                <a16:creationId xmlns:a16="http://schemas.microsoft.com/office/drawing/2014/main" id="{22EE484A-3FC8-F542-BB7C-45064B9B1C37}"/>
              </a:ext>
            </a:extLst>
          </p:cNvPr>
          <p:cNvGraphicFramePr>
            <a:graphicFrameLocks noChangeAspect="1"/>
          </p:cNvGraphicFramePr>
          <p:nvPr/>
        </p:nvGraphicFramePr>
        <p:xfrm>
          <a:off x="5867400" y="3200400"/>
          <a:ext cx="977900" cy="287338"/>
        </p:xfrm>
        <a:graphic>
          <a:graphicData uri="http://schemas.openxmlformats.org/presentationml/2006/ole">
            <mc:AlternateContent xmlns:mc="http://schemas.openxmlformats.org/markup-compatibility/2006">
              <mc:Choice xmlns:v="urn:schemas-microsoft-com:vml" Requires="v">
                <p:oleObj spid="_x0000_s272592" name="Equation" r:id="rId17" imgW="16967200" imgH="4978400" progId="Equation.3">
                  <p:embed/>
                </p:oleObj>
              </mc:Choice>
              <mc:Fallback>
                <p:oleObj name="Equation" r:id="rId17" imgW="16967200" imgH="4978400" progId="Equation.3">
                  <p:embed/>
                  <p:pic>
                    <p:nvPicPr>
                      <p:cNvPr id="13322" name="Object 36">
                        <a:extLst>
                          <a:ext uri="{FF2B5EF4-FFF2-40B4-BE49-F238E27FC236}">
                            <a16:creationId xmlns:a16="http://schemas.microsoft.com/office/drawing/2014/main" id="{22EE484A-3FC8-F542-BB7C-45064B9B1C3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3200400"/>
                        <a:ext cx="9779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493" name="Line 37">
            <a:extLst>
              <a:ext uri="{FF2B5EF4-FFF2-40B4-BE49-F238E27FC236}">
                <a16:creationId xmlns:a16="http://schemas.microsoft.com/office/drawing/2014/main" id="{5447E66F-71F7-DE48-BCC7-2BD9B4538041}"/>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4" name="Line 38">
            <a:extLst>
              <a:ext uri="{FF2B5EF4-FFF2-40B4-BE49-F238E27FC236}">
                <a16:creationId xmlns:a16="http://schemas.microsoft.com/office/drawing/2014/main" id="{57E1642A-AC06-D544-B3AA-5A8481B283A8}"/>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5" name="Line 39">
            <a:extLst>
              <a:ext uri="{FF2B5EF4-FFF2-40B4-BE49-F238E27FC236}">
                <a16:creationId xmlns:a16="http://schemas.microsoft.com/office/drawing/2014/main" id="{B4490D1C-A062-584A-85C2-B7D43A04E6E3}"/>
              </a:ext>
            </a:extLst>
          </p:cNvPr>
          <p:cNvSpPr>
            <a:spLocks noChangeShapeType="1"/>
          </p:cNvSpPr>
          <p:nvPr/>
        </p:nvSpPr>
        <p:spPr bwMode="auto">
          <a:xfrm>
            <a:off x="4724400" y="2133600"/>
            <a:ext cx="1524000" cy="3048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7" name="Line 41">
            <a:extLst>
              <a:ext uri="{FF2B5EF4-FFF2-40B4-BE49-F238E27FC236}">
                <a16:creationId xmlns:a16="http://schemas.microsoft.com/office/drawing/2014/main" id="{13B8BFCD-2C41-B14D-9AB4-55575EF3082F}"/>
              </a:ext>
            </a:extLst>
          </p:cNvPr>
          <p:cNvSpPr>
            <a:spLocks noChangeShapeType="1"/>
          </p:cNvSpPr>
          <p:nvPr/>
        </p:nvSpPr>
        <p:spPr bwMode="auto">
          <a:xfrm flipH="1">
            <a:off x="5715000" y="4648200"/>
            <a:ext cx="2286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498" name="Line 42">
            <a:extLst>
              <a:ext uri="{FF2B5EF4-FFF2-40B4-BE49-F238E27FC236}">
                <a16:creationId xmlns:a16="http://schemas.microsoft.com/office/drawing/2014/main" id="{9D30B80C-BFD9-3447-A83B-ACD7D94E3F5A}"/>
              </a:ext>
            </a:extLst>
          </p:cNvPr>
          <p:cNvSpPr>
            <a:spLocks noChangeShapeType="1"/>
          </p:cNvSpPr>
          <p:nvPr/>
        </p:nvSpPr>
        <p:spPr bwMode="auto">
          <a:xfrm flipV="1">
            <a:off x="4724400" y="1905000"/>
            <a:ext cx="1143000" cy="2971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3328" name="Object 43">
            <a:extLst>
              <a:ext uri="{FF2B5EF4-FFF2-40B4-BE49-F238E27FC236}">
                <a16:creationId xmlns:a16="http://schemas.microsoft.com/office/drawing/2014/main" id="{05EABA41-6F2F-224E-AF1F-B6F7E6A21AE2}"/>
              </a:ext>
            </a:extLst>
          </p:cNvPr>
          <p:cNvGraphicFramePr>
            <a:graphicFrameLocks noChangeAspect="1"/>
          </p:cNvGraphicFramePr>
          <p:nvPr/>
        </p:nvGraphicFramePr>
        <p:xfrm>
          <a:off x="4822825" y="1676400"/>
          <a:ext cx="1196975" cy="287338"/>
        </p:xfrm>
        <a:graphic>
          <a:graphicData uri="http://schemas.openxmlformats.org/presentationml/2006/ole">
            <mc:AlternateContent xmlns:mc="http://schemas.openxmlformats.org/markup-compatibility/2006">
              <mc:Choice xmlns:v="urn:schemas-microsoft-com:vml" Requires="v">
                <p:oleObj spid="_x0000_s272593" name="Equation" r:id="rId19" imgW="20777200" imgH="4978400" progId="Equation.3">
                  <p:embed/>
                </p:oleObj>
              </mc:Choice>
              <mc:Fallback>
                <p:oleObj name="Equation" r:id="rId19" imgW="20777200" imgH="4978400" progId="Equation.3">
                  <p:embed/>
                  <p:pic>
                    <p:nvPicPr>
                      <p:cNvPr id="13328" name="Object 43">
                        <a:extLst>
                          <a:ext uri="{FF2B5EF4-FFF2-40B4-BE49-F238E27FC236}">
                            <a16:creationId xmlns:a16="http://schemas.microsoft.com/office/drawing/2014/main" id="{05EABA41-6F2F-224E-AF1F-B6F7E6A21AE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22825" y="1676400"/>
                        <a:ext cx="119697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500" name="Line 44">
            <a:extLst>
              <a:ext uri="{FF2B5EF4-FFF2-40B4-BE49-F238E27FC236}">
                <a16:creationId xmlns:a16="http://schemas.microsoft.com/office/drawing/2014/main" id="{601EACAB-FB06-8849-BF2D-5510A17A15A4}"/>
              </a:ext>
            </a:extLst>
          </p:cNvPr>
          <p:cNvSpPr>
            <a:spLocks noChangeShapeType="1"/>
          </p:cNvSpPr>
          <p:nvPr/>
        </p:nvSpPr>
        <p:spPr bwMode="auto">
          <a:xfrm>
            <a:off x="5562600" y="2743200"/>
            <a:ext cx="2286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9502" name="Freeform 46">
            <a:extLst>
              <a:ext uri="{FF2B5EF4-FFF2-40B4-BE49-F238E27FC236}">
                <a16:creationId xmlns:a16="http://schemas.microsoft.com/office/drawing/2014/main" id="{32468E64-5A67-BE45-8FBA-3B14D2462AA0}"/>
              </a:ext>
            </a:extLst>
          </p:cNvPr>
          <p:cNvSpPr>
            <a:spLocks/>
          </p:cNvSpPr>
          <p:nvPr/>
        </p:nvSpPr>
        <p:spPr bwMode="auto">
          <a:xfrm>
            <a:off x="4724400" y="3352800"/>
            <a:ext cx="914400" cy="1828800"/>
          </a:xfrm>
          <a:custGeom>
            <a:avLst/>
            <a:gdLst>
              <a:gd name="T0" fmla="*/ 0 w 576"/>
              <a:gd name="T1" fmla="*/ 1524000 h 1152"/>
              <a:gd name="T2" fmla="*/ 0 w 576"/>
              <a:gd name="T3" fmla="*/ 1828800 h 1152"/>
              <a:gd name="T4" fmla="*/ 609600 w 576"/>
              <a:gd name="T5" fmla="*/ 1828800 h 1152"/>
              <a:gd name="T6" fmla="*/ 914400 w 576"/>
              <a:gd name="T7" fmla="*/ 609600 h 1152"/>
              <a:gd name="T8" fmla="*/ 609600 w 576"/>
              <a:gd name="T9" fmla="*/ 0 h 1152"/>
              <a:gd name="T10" fmla="*/ 0 w 576"/>
              <a:gd name="T11" fmla="*/ 15240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 h="1152">
                <a:moveTo>
                  <a:pt x="0" y="960"/>
                </a:moveTo>
                <a:lnTo>
                  <a:pt x="0" y="1152"/>
                </a:lnTo>
                <a:lnTo>
                  <a:pt x="384" y="1152"/>
                </a:lnTo>
                <a:lnTo>
                  <a:pt x="576" y="384"/>
                </a:lnTo>
                <a:lnTo>
                  <a:pt x="384" y="0"/>
                </a:lnTo>
                <a:lnTo>
                  <a:pt x="0" y="960"/>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sp>
        <p:nvSpPr>
          <p:cNvPr id="19503" name="Text Box 47">
            <a:extLst>
              <a:ext uri="{FF2B5EF4-FFF2-40B4-BE49-F238E27FC236}">
                <a16:creationId xmlns:a16="http://schemas.microsoft.com/office/drawing/2014/main" id="{002A036F-4582-5548-A1FA-97BA8FCAD5AE}"/>
              </a:ext>
            </a:extLst>
          </p:cNvPr>
          <p:cNvSpPr txBox="1">
            <a:spLocks noChangeArrowheads="1"/>
          </p:cNvSpPr>
          <p:nvPr/>
        </p:nvSpPr>
        <p:spPr bwMode="auto">
          <a:xfrm>
            <a:off x="2743200" y="5562600"/>
            <a:ext cx="2819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the constraints define the </a:t>
            </a:r>
            <a:r>
              <a:rPr lang="en-US" sz="2000" b="1">
                <a:solidFill>
                  <a:srgbClr val="FF0000"/>
                </a:solidFill>
                <a:latin typeface="Arial" charset="0"/>
                <a:ea typeface="ＭＳ Ｐゴシック" charset="0"/>
              </a:rPr>
              <a:t>feasible region</a:t>
            </a:r>
          </a:p>
        </p:txBody>
      </p:sp>
      <p:graphicFrame>
        <p:nvGraphicFramePr>
          <p:cNvPr id="13332" name="Object 48">
            <a:extLst>
              <a:ext uri="{FF2B5EF4-FFF2-40B4-BE49-F238E27FC236}">
                <a16:creationId xmlns:a16="http://schemas.microsoft.com/office/drawing/2014/main" id="{AA3CD93A-F949-EF4E-AF48-4C10B97D047C}"/>
              </a:ext>
            </a:extLst>
          </p:cNvPr>
          <p:cNvGraphicFramePr>
            <a:graphicFrameLocks noChangeAspect="1"/>
          </p:cNvGraphicFramePr>
          <p:nvPr/>
        </p:nvGraphicFramePr>
        <p:xfrm>
          <a:off x="3657600" y="2074863"/>
          <a:ext cx="1063625" cy="287337"/>
        </p:xfrm>
        <a:graphic>
          <a:graphicData uri="http://schemas.openxmlformats.org/presentationml/2006/ole">
            <mc:AlternateContent xmlns:mc="http://schemas.openxmlformats.org/markup-compatibility/2006">
              <mc:Choice xmlns:v="urn:schemas-microsoft-com:vml" Requires="v">
                <p:oleObj spid="_x0000_s272594" name="Equation" r:id="rId21" imgW="18427700" imgH="4978400" progId="Equation.3">
                  <p:embed/>
                </p:oleObj>
              </mc:Choice>
              <mc:Fallback>
                <p:oleObj name="Equation" r:id="rId21" imgW="18427700" imgH="4978400" progId="Equation.3">
                  <p:embed/>
                  <p:pic>
                    <p:nvPicPr>
                      <p:cNvPr id="13332" name="Object 48">
                        <a:extLst>
                          <a:ext uri="{FF2B5EF4-FFF2-40B4-BE49-F238E27FC236}">
                            <a16:creationId xmlns:a16="http://schemas.microsoft.com/office/drawing/2014/main" id="{AA3CD93A-F949-EF4E-AF48-4C10B97D047C}"/>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57600" y="2074863"/>
                        <a:ext cx="10636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813136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49" name="Freeform 45">
            <a:extLst>
              <a:ext uri="{FF2B5EF4-FFF2-40B4-BE49-F238E27FC236}">
                <a16:creationId xmlns:a16="http://schemas.microsoft.com/office/drawing/2014/main" id="{91EDC607-0BE9-834D-AED4-AD032C83D8CD}"/>
              </a:ext>
            </a:extLst>
          </p:cNvPr>
          <p:cNvSpPr>
            <a:spLocks/>
          </p:cNvSpPr>
          <p:nvPr/>
        </p:nvSpPr>
        <p:spPr bwMode="auto">
          <a:xfrm>
            <a:off x="4724400" y="3352800"/>
            <a:ext cx="914400" cy="1828800"/>
          </a:xfrm>
          <a:custGeom>
            <a:avLst/>
            <a:gdLst>
              <a:gd name="T0" fmla="*/ 0 w 576"/>
              <a:gd name="T1" fmla="*/ 1524000 h 1152"/>
              <a:gd name="T2" fmla="*/ 0 w 576"/>
              <a:gd name="T3" fmla="*/ 1828800 h 1152"/>
              <a:gd name="T4" fmla="*/ 609600 w 576"/>
              <a:gd name="T5" fmla="*/ 1828800 h 1152"/>
              <a:gd name="T6" fmla="*/ 914400 w 576"/>
              <a:gd name="T7" fmla="*/ 609600 h 1152"/>
              <a:gd name="T8" fmla="*/ 609600 w 576"/>
              <a:gd name="T9" fmla="*/ 0 h 1152"/>
              <a:gd name="T10" fmla="*/ 0 w 576"/>
              <a:gd name="T11" fmla="*/ 15240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 h="1152">
                <a:moveTo>
                  <a:pt x="0" y="960"/>
                </a:moveTo>
                <a:lnTo>
                  <a:pt x="0" y="1152"/>
                </a:lnTo>
                <a:lnTo>
                  <a:pt x="384" y="1152"/>
                </a:lnTo>
                <a:lnTo>
                  <a:pt x="576" y="384"/>
                </a:lnTo>
                <a:lnTo>
                  <a:pt x="384" y="0"/>
                </a:lnTo>
                <a:lnTo>
                  <a:pt x="0" y="960"/>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sp>
        <p:nvSpPr>
          <p:cNvPr id="21506" name="Rectangle 2">
            <a:extLst>
              <a:ext uri="{FF2B5EF4-FFF2-40B4-BE49-F238E27FC236}">
                <a16:creationId xmlns:a16="http://schemas.microsoft.com/office/drawing/2014/main" id="{8A9CD964-710E-9F4D-9928-A18034C659DA}"/>
              </a:ext>
            </a:extLst>
          </p:cNvPr>
          <p:cNvSpPr>
            <a:spLocks noGrp="1" noChangeArrowheads="1"/>
          </p:cNvSpPr>
          <p:nvPr>
            <p:ph type="title"/>
          </p:nvPr>
        </p:nvSpPr>
        <p:spPr/>
        <p:txBody>
          <a:bodyPr/>
          <a:lstStyle/>
          <a:p>
            <a:pPr eaLnBrk="1" hangingPunct="1">
              <a:defRPr/>
            </a:pPr>
            <a:r>
              <a:rPr lang="en-US"/>
              <a:t>For example</a:t>
            </a:r>
          </a:p>
        </p:txBody>
      </p:sp>
      <p:graphicFrame>
        <p:nvGraphicFramePr>
          <p:cNvPr id="14339" name="Object 3">
            <a:extLst>
              <a:ext uri="{FF2B5EF4-FFF2-40B4-BE49-F238E27FC236}">
                <a16:creationId xmlns:a16="http://schemas.microsoft.com/office/drawing/2014/main" id="{3A882666-68D5-6549-9612-D8088CA4A80F}"/>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73609" name="Equation" r:id="rId3" imgW="24282400" imgH="4978400" progId="Equation.3">
                  <p:embed/>
                </p:oleObj>
              </mc:Choice>
              <mc:Fallback>
                <p:oleObj name="Equation" r:id="rId3" imgW="24282400" imgH="4978400" progId="Equation.3">
                  <p:embed/>
                  <p:pic>
                    <p:nvPicPr>
                      <p:cNvPr id="14339" name="Object 3">
                        <a:extLst>
                          <a:ext uri="{FF2B5EF4-FFF2-40B4-BE49-F238E27FC236}">
                            <a16:creationId xmlns:a16="http://schemas.microsoft.com/office/drawing/2014/main" id="{3A882666-68D5-6549-9612-D8088CA4A8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340" name="Object 4">
            <a:extLst>
              <a:ext uri="{FF2B5EF4-FFF2-40B4-BE49-F238E27FC236}">
                <a16:creationId xmlns:a16="http://schemas.microsoft.com/office/drawing/2014/main" id="{A3932375-00E8-AE44-8E12-F15A3F9E690F}"/>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73610" name="Equation" r:id="rId5" imgW="26327100" imgH="21069300" progId="Equation.3">
                  <p:embed/>
                </p:oleObj>
              </mc:Choice>
              <mc:Fallback>
                <p:oleObj name="Equation" r:id="rId5" imgW="26327100" imgH="21069300" progId="Equation.3">
                  <p:embed/>
                  <p:pic>
                    <p:nvPicPr>
                      <p:cNvPr id="14340" name="Object 4">
                        <a:extLst>
                          <a:ext uri="{FF2B5EF4-FFF2-40B4-BE49-F238E27FC236}">
                            <a16:creationId xmlns:a16="http://schemas.microsoft.com/office/drawing/2014/main" id="{A3932375-00E8-AE44-8E12-F15A3F9E69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341" name="Object 5">
            <a:extLst>
              <a:ext uri="{FF2B5EF4-FFF2-40B4-BE49-F238E27FC236}">
                <a16:creationId xmlns:a16="http://schemas.microsoft.com/office/drawing/2014/main" id="{30BB52FE-5E88-7541-8C51-1B7CABD6FEA4}"/>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73611" name="Equation" r:id="rId7" imgW="14630400" imgH="4686300" progId="Equation.3">
                  <p:embed/>
                </p:oleObj>
              </mc:Choice>
              <mc:Fallback>
                <p:oleObj name="Equation" r:id="rId7" imgW="14630400" imgH="4686300" progId="Equation.3">
                  <p:embed/>
                  <p:pic>
                    <p:nvPicPr>
                      <p:cNvPr id="14341" name="Object 5">
                        <a:extLst>
                          <a:ext uri="{FF2B5EF4-FFF2-40B4-BE49-F238E27FC236}">
                            <a16:creationId xmlns:a16="http://schemas.microsoft.com/office/drawing/2014/main" id="{30BB52FE-5E88-7541-8C51-1B7CABD6FEA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342" name="Object 7">
            <a:extLst>
              <a:ext uri="{FF2B5EF4-FFF2-40B4-BE49-F238E27FC236}">
                <a16:creationId xmlns:a16="http://schemas.microsoft.com/office/drawing/2014/main" id="{E32754BD-DCA9-8240-8EAF-71CEE6A2583D}"/>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73612" name="Equation" r:id="rId9" imgW="9067800" imgH="4978400" progId="Equation.3">
                  <p:embed/>
                </p:oleObj>
              </mc:Choice>
              <mc:Fallback>
                <p:oleObj name="Equation" r:id="rId9" imgW="9067800" imgH="4978400" progId="Equation.3">
                  <p:embed/>
                  <p:pic>
                    <p:nvPicPr>
                      <p:cNvPr id="14342" name="Object 7">
                        <a:extLst>
                          <a:ext uri="{FF2B5EF4-FFF2-40B4-BE49-F238E27FC236}">
                            <a16:creationId xmlns:a16="http://schemas.microsoft.com/office/drawing/2014/main" id="{E32754BD-DCA9-8240-8EAF-71CEE6A2583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14343" name="Group 8">
            <a:extLst>
              <a:ext uri="{FF2B5EF4-FFF2-40B4-BE49-F238E27FC236}">
                <a16:creationId xmlns:a16="http://schemas.microsoft.com/office/drawing/2014/main" id="{FD1D3C42-6259-8D44-86CB-AAB9AADB0A58}"/>
              </a:ext>
            </a:extLst>
          </p:cNvPr>
          <p:cNvGrpSpPr>
            <a:grpSpLocks/>
          </p:cNvGrpSpPr>
          <p:nvPr/>
        </p:nvGrpSpPr>
        <p:grpSpPr bwMode="auto">
          <a:xfrm>
            <a:off x="4572000" y="1376363"/>
            <a:ext cx="4027488" cy="3957637"/>
            <a:chOff x="2880" y="867"/>
            <a:chExt cx="2537" cy="2493"/>
          </a:xfrm>
        </p:grpSpPr>
        <p:grpSp>
          <p:nvGrpSpPr>
            <p:cNvPr id="14359" name="Group 9">
              <a:extLst>
                <a:ext uri="{FF2B5EF4-FFF2-40B4-BE49-F238E27FC236}">
                  <a16:creationId xmlns:a16="http://schemas.microsoft.com/office/drawing/2014/main" id="{3611B4FF-B787-C243-9400-AA7DC909DB1E}"/>
                </a:ext>
              </a:extLst>
            </p:cNvPr>
            <p:cNvGrpSpPr>
              <a:grpSpLocks/>
            </p:cNvGrpSpPr>
            <p:nvPr/>
          </p:nvGrpSpPr>
          <p:grpSpPr bwMode="auto">
            <a:xfrm>
              <a:off x="2976" y="1152"/>
              <a:ext cx="2208" cy="2112"/>
              <a:chOff x="3072" y="1104"/>
              <a:chExt cx="2208" cy="2112"/>
            </a:xfrm>
          </p:grpSpPr>
          <p:sp>
            <p:nvSpPr>
              <p:cNvPr id="21514" name="Line 10">
                <a:extLst>
                  <a:ext uri="{FF2B5EF4-FFF2-40B4-BE49-F238E27FC236}">
                    <a16:creationId xmlns:a16="http://schemas.microsoft.com/office/drawing/2014/main" id="{2D566BE5-52DC-254C-97F5-A99E7F6DC47B}"/>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5" name="Line 11">
                <a:extLst>
                  <a:ext uri="{FF2B5EF4-FFF2-40B4-BE49-F238E27FC236}">
                    <a16:creationId xmlns:a16="http://schemas.microsoft.com/office/drawing/2014/main" id="{620AD95D-BDEC-B641-AE8A-A0851B8E8831}"/>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6" name="Line 12">
                <a:extLst>
                  <a:ext uri="{FF2B5EF4-FFF2-40B4-BE49-F238E27FC236}">
                    <a16:creationId xmlns:a16="http://schemas.microsoft.com/office/drawing/2014/main" id="{91801A91-AC4D-E64C-94BD-B0DCC7646268}"/>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7" name="Line 13">
                <a:extLst>
                  <a:ext uri="{FF2B5EF4-FFF2-40B4-BE49-F238E27FC236}">
                    <a16:creationId xmlns:a16="http://schemas.microsoft.com/office/drawing/2014/main" id="{88EEDD02-1925-1F45-8861-933B0EB5445A}"/>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8" name="Line 14">
                <a:extLst>
                  <a:ext uri="{FF2B5EF4-FFF2-40B4-BE49-F238E27FC236}">
                    <a16:creationId xmlns:a16="http://schemas.microsoft.com/office/drawing/2014/main" id="{33504C0A-4A34-AE4B-A586-BF0135B4D860}"/>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19" name="Line 15">
                <a:extLst>
                  <a:ext uri="{FF2B5EF4-FFF2-40B4-BE49-F238E27FC236}">
                    <a16:creationId xmlns:a16="http://schemas.microsoft.com/office/drawing/2014/main" id="{B8A77489-A50C-9F49-AF0D-E33FE8974B1F}"/>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0" name="Line 16">
                <a:extLst>
                  <a:ext uri="{FF2B5EF4-FFF2-40B4-BE49-F238E27FC236}">
                    <a16:creationId xmlns:a16="http://schemas.microsoft.com/office/drawing/2014/main" id="{2142407D-D8E9-4A42-BCCD-B72ECDDB4BA7}"/>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1" name="Line 17">
                <a:extLst>
                  <a:ext uri="{FF2B5EF4-FFF2-40B4-BE49-F238E27FC236}">
                    <a16:creationId xmlns:a16="http://schemas.microsoft.com/office/drawing/2014/main" id="{82F03D4D-1F95-BC44-A039-D9A6C3F1B592}"/>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2" name="Line 18">
                <a:extLst>
                  <a:ext uri="{FF2B5EF4-FFF2-40B4-BE49-F238E27FC236}">
                    <a16:creationId xmlns:a16="http://schemas.microsoft.com/office/drawing/2014/main" id="{23AEA3CC-86EC-C04E-9F1F-0D0B20940DDA}"/>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3" name="Line 19">
                <a:extLst>
                  <a:ext uri="{FF2B5EF4-FFF2-40B4-BE49-F238E27FC236}">
                    <a16:creationId xmlns:a16="http://schemas.microsoft.com/office/drawing/2014/main" id="{76ED3A08-1909-A44C-9354-32D208A219DB}"/>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4" name="Line 20">
                <a:extLst>
                  <a:ext uri="{FF2B5EF4-FFF2-40B4-BE49-F238E27FC236}">
                    <a16:creationId xmlns:a16="http://schemas.microsoft.com/office/drawing/2014/main" id="{9C0B2D9A-75BB-F743-882A-EC9ACD5E8B63}"/>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5" name="Line 21">
                <a:extLst>
                  <a:ext uri="{FF2B5EF4-FFF2-40B4-BE49-F238E27FC236}">
                    <a16:creationId xmlns:a16="http://schemas.microsoft.com/office/drawing/2014/main" id="{714C0F81-E0A5-5442-A6AA-B04897F56D08}"/>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6" name="Line 22">
                <a:extLst>
                  <a:ext uri="{FF2B5EF4-FFF2-40B4-BE49-F238E27FC236}">
                    <a16:creationId xmlns:a16="http://schemas.microsoft.com/office/drawing/2014/main" id="{E84B8D6A-8C91-6141-8DB4-021D9894D00C}"/>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7" name="Line 23">
                <a:extLst>
                  <a:ext uri="{FF2B5EF4-FFF2-40B4-BE49-F238E27FC236}">
                    <a16:creationId xmlns:a16="http://schemas.microsoft.com/office/drawing/2014/main" id="{8B7E3591-7861-D34E-9A50-136A0735B12D}"/>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8" name="Line 24">
                <a:extLst>
                  <a:ext uri="{FF2B5EF4-FFF2-40B4-BE49-F238E27FC236}">
                    <a16:creationId xmlns:a16="http://schemas.microsoft.com/office/drawing/2014/main" id="{86151031-C888-F149-A371-7E184120DEE1}"/>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29" name="Line 25">
                <a:extLst>
                  <a:ext uri="{FF2B5EF4-FFF2-40B4-BE49-F238E27FC236}">
                    <a16:creationId xmlns:a16="http://schemas.microsoft.com/office/drawing/2014/main" id="{BAE547C0-DCCA-274C-BCEF-BF0273B5CC69}"/>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0" name="Line 26">
                <a:extLst>
                  <a:ext uri="{FF2B5EF4-FFF2-40B4-BE49-F238E27FC236}">
                    <a16:creationId xmlns:a16="http://schemas.microsoft.com/office/drawing/2014/main" id="{B6F49281-3EB0-0B44-868E-636D5B7A6031}"/>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1" name="Line 27">
                <a:extLst>
                  <a:ext uri="{FF2B5EF4-FFF2-40B4-BE49-F238E27FC236}">
                    <a16:creationId xmlns:a16="http://schemas.microsoft.com/office/drawing/2014/main" id="{A558BC42-3F84-C646-8414-CD848AA2D69B}"/>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2" name="Line 28">
                <a:extLst>
                  <a:ext uri="{FF2B5EF4-FFF2-40B4-BE49-F238E27FC236}">
                    <a16:creationId xmlns:a16="http://schemas.microsoft.com/office/drawing/2014/main" id="{2BAB0BAA-C861-E043-A727-4997F6E0CE34}"/>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3" name="Line 29">
                <a:extLst>
                  <a:ext uri="{FF2B5EF4-FFF2-40B4-BE49-F238E27FC236}">
                    <a16:creationId xmlns:a16="http://schemas.microsoft.com/office/drawing/2014/main" id="{6536EB91-CDA0-7942-A755-40DE8DA0D24C}"/>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4" name="Line 30">
                <a:extLst>
                  <a:ext uri="{FF2B5EF4-FFF2-40B4-BE49-F238E27FC236}">
                    <a16:creationId xmlns:a16="http://schemas.microsoft.com/office/drawing/2014/main" id="{5DF1E2A9-F835-6B42-AFF3-27DECE66F028}"/>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14360" name="Object 31">
              <a:extLst>
                <a:ext uri="{FF2B5EF4-FFF2-40B4-BE49-F238E27FC236}">
                  <a16:creationId xmlns:a16="http://schemas.microsoft.com/office/drawing/2014/main" id="{8DE25F7A-3CC7-194F-8D35-D7DFE91F6B40}"/>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73613" name="Equation" r:id="rId11" imgW="3797300" imgH="4978400" progId="Equation.3">
                    <p:embed/>
                  </p:oleObj>
                </mc:Choice>
                <mc:Fallback>
                  <p:oleObj name="Equation" r:id="rId11" imgW="3797300" imgH="4978400" progId="Equation.3">
                    <p:embed/>
                    <p:pic>
                      <p:nvPicPr>
                        <p:cNvPr id="14360" name="Object 31">
                          <a:extLst>
                            <a:ext uri="{FF2B5EF4-FFF2-40B4-BE49-F238E27FC236}">
                              <a16:creationId xmlns:a16="http://schemas.microsoft.com/office/drawing/2014/main" id="{8DE25F7A-3CC7-194F-8D35-D7DFE91F6B4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361" name="Object 32">
              <a:extLst>
                <a:ext uri="{FF2B5EF4-FFF2-40B4-BE49-F238E27FC236}">
                  <a16:creationId xmlns:a16="http://schemas.microsoft.com/office/drawing/2014/main" id="{36D3414F-7115-DD49-9CB9-3CC100AB8332}"/>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73614" name="Equation" r:id="rId13" imgW="3505200" imgH="4978400" progId="Equation.3">
                    <p:embed/>
                  </p:oleObj>
                </mc:Choice>
                <mc:Fallback>
                  <p:oleObj name="Equation" r:id="rId13" imgW="3505200" imgH="4978400" progId="Equation.3">
                    <p:embed/>
                    <p:pic>
                      <p:nvPicPr>
                        <p:cNvPr id="14361" name="Object 32">
                          <a:extLst>
                            <a:ext uri="{FF2B5EF4-FFF2-40B4-BE49-F238E27FC236}">
                              <a16:creationId xmlns:a16="http://schemas.microsoft.com/office/drawing/2014/main" id="{36D3414F-7115-DD49-9CB9-3CC100AB833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aphicFrame>
        <p:nvGraphicFramePr>
          <p:cNvPr id="14344" name="Object 33">
            <a:extLst>
              <a:ext uri="{FF2B5EF4-FFF2-40B4-BE49-F238E27FC236}">
                <a16:creationId xmlns:a16="http://schemas.microsoft.com/office/drawing/2014/main" id="{9D66834F-026A-0543-8D8A-5477111A0744}"/>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73615" name="Equation" r:id="rId15" imgW="9359900" imgH="4978400" progId="Equation.3">
                  <p:embed/>
                </p:oleObj>
              </mc:Choice>
              <mc:Fallback>
                <p:oleObj name="Equation" r:id="rId15" imgW="9359900" imgH="4978400" progId="Equation.3">
                  <p:embed/>
                  <p:pic>
                    <p:nvPicPr>
                      <p:cNvPr id="14344" name="Object 33">
                        <a:extLst>
                          <a:ext uri="{FF2B5EF4-FFF2-40B4-BE49-F238E27FC236}">
                            <a16:creationId xmlns:a16="http://schemas.microsoft.com/office/drawing/2014/main" id="{9D66834F-026A-0543-8D8A-5477111A074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38" name="Line 34">
            <a:extLst>
              <a:ext uri="{FF2B5EF4-FFF2-40B4-BE49-F238E27FC236}">
                <a16:creationId xmlns:a16="http://schemas.microsoft.com/office/drawing/2014/main" id="{1CFA82E9-5A8E-1847-BF40-FF0F4D50D25C}"/>
              </a:ext>
            </a:extLst>
          </p:cNvPr>
          <p:cNvSpPr>
            <a:spLocks noChangeShapeType="1"/>
          </p:cNvSpPr>
          <p:nvPr/>
        </p:nvSpPr>
        <p:spPr bwMode="auto">
          <a:xfrm flipV="1">
            <a:off x="5334000" y="1981200"/>
            <a:ext cx="838200" cy="3200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39" name="Line 35">
            <a:extLst>
              <a:ext uri="{FF2B5EF4-FFF2-40B4-BE49-F238E27FC236}">
                <a16:creationId xmlns:a16="http://schemas.microsoft.com/office/drawing/2014/main" id="{3A4EE791-A901-0144-BAD9-C916B856A866}"/>
              </a:ext>
            </a:extLst>
          </p:cNvPr>
          <p:cNvSpPr>
            <a:spLocks noChangeShapeType="1"/>
          </p:cNvSpPr>
          <p:nvPr/>
        </p:nvSpPr>
        <p:spPr bwMode="auto">
          <a:xfrm flipH="1" flipV="1">
            <a:off x="5486400" y="3352800"/>
            <a:ext cx="3048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4347" name="Object 36">
            <a:extLst>
              <a:ext uri="{FF2B5EF4-FFF2-40B4-BE49-F238E27FC236}">
                <a16:creationId xmlns:a16="http://schemas.microsoft.com/office/drawing/2014/main" id="{E20E3279-7605-3D4F-B41C-AE843C6FA1F9}"/>
              </a:ext>
            </a:extLst>
          </p:cNvPr>
          <p:cNvGraphicFramePr>
            <a:graphicFrameLocks noChangeAspect="1"/>
          </p:cNvGraphicFramePr>
          <p:nvPr/>
        </p:nvGraphicFramePr>
        <p:xfrm>
          <a:off x="5867400" y="3200400"/>
          <a:ext cx="977900" cy="287338"/>
        </p:xfrm>
        <a:graphic>
          <a:graphicData uri="http://schemas.openxmlformats.org/presentationml/2006/ole">
            <mc:AlternateContent xmlns:mc="http://schemas.openxmlformats.org/markup-compatibility/2006">
              <mc:Choice xmlns:v="urn:schemas-microsoft-com:vml" Requires="v">
                <p:oleObj spid="_x0000_s273616" name="Equation" r:id="rId17" imgW="16967200" imgH="4978400" progId="Equation.3">
                  <p:embed/>
                </p:oleObj>
              </mc:Choice>
              <mc:Fallback>
                <p:oleObj name="Equation" r:id="rId17" imgW="16967200" imgH="4978400" progId="Equation.3">
                  <p:embed/>
                  <p:pic>
                    <p:nvPicPr>
                      <p:cNvPr id="14347" name="Object 36">
                        <a:extLst>
                          <a:ext uri="{FF2B5EF4-FFF2-40B4-BE49-F238E27FC236}">
                            <a16:creationId xmlns:a16="http://schemas.microsoft.com/office/drawing/2014/main" id="{E20E3279-7605-3D4F-B41C-AE843C6FA1F9}"/>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3200400"/>
                        <a:ext cx="9779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41" name="Line 37">
            <a:extLst>
              <a:ext uri="{FF2B5EF4-FFF2-40B4-BE49-F238E27FC236}">
                <a16:creationId xmlns:a16="http://schemas.microsoft.com/office/drawing/2014/main" id="{E3D054B5-B4D7-E64C-9423-31E998051253}"/>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42" name="Line 38">
            <a:extLst>
              <a:ext uri="{FF2B5EF4-FFF2-40B4-BE49-F238E27FC236}">
                <a16:creationId xmlns:a16="http://schemas.microsoft.com/office/drawing/2014/main" id="{D40DD123-1CF4-9B43-AB21-F5A45F6CEFBE}"/>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43" name="Line 39">
            <a:extLst>
              <a:ext uri="{FF2B5EF4-FFF2-40B4-BE49-F238E27FC236}">
                <a16:creationId xmlns:a16="http://schemas.microsoft.com/office/drawing/2014/main" id="{22DE391F-1B2C-8346-A579-8B913EA33462}"/>
              </a:ext>
            </a:extLst>
          </p:cNvPr>
          <p:cNvSpPr>
            <a:spLocks noChangeShapeType="1"/>
          </p:cNvSpPr>
          <p:nvPr/>
        </p:nvSpPr>
        <p:spPr bwMode="auto">
          <a:xfrm>
            <a:off x="4724400" y="2133600"/>
            <a:ext cx="1524000" cy="3048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45" name="Line 41">
            <a:extLst>
              <a:ext uri="{FF2B5EF4-FFF2-40B4-BE49-F238E27FC236}">
                <a16:creationId xmlns:a16="http://schemas.microsoft.com/office/drawing/2014/main" id="{67EA8656-60E2-D345-94D5-71AD95320DB9}"/>
              </a:ext>
            </a:extLst>
          </p:cNvPr>
          <p:cNvSpPr>
            <a:spLocks noChangeShapeType="1"/>
          </p:cNvSpPr>
          <p:nvPr/>
        </p:nvSpPr>
        <p:spPr bwMode="auto">
          <a:xfrm flipH="1">
            <a:off x="5715000" y="4648200"/>
            <a:ext cx="2286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46" name="Line 42">
            <a:extLst>
              <a:ext uri="{FF2B5EF4-FFF2-40B4-BE49-F238E27FC236}">
                <a16:creationId xmlns:a16="http://schemas.microsoft.com/office/drawing/2014/main" id="{CDFBC987-7433-0E4E-B82E-4D1F46485888}"/>
              </a:ext>
            </a:extLst>
          </p:cNvPr>
          <p:cNvSpPr>
            <a:spLocks noChangeShapeType="1"/>
          </p:cNvSpPr>
          <p:nvPr/>
        </p:nvSpPr>
        <p:spPr bwMode="auto">
          <a:xfrm flipV="1">
            <a:off x="4724400" y="1905000"/>
            <a:ext cx="1143000" cy="2971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14353" name="Object 43">
            <a:extLst>
              <a:ext uri="{FF2B5EF4-FFF2-40B4-BE49-F238E27FC236}">
                <a16:creationId xmlns:a16="http://schemas.microsoft.com/office/drawing/2014/main" id="{9CD60728-CA50-EC4A-AAAF-419F33FD0B91}"/>
              </a:ext>
            </a:extLst>
          </p:cNvPr>
          <p:cNvGraphicFramePr>
            <a:graphicFrameLocks noChangeAspect="1"/>
          </p:cNvGraphicFramePr>
          <p:nvPr/>
        </p:nvGraphicFramePr>
        <p:xfrm>
          <a:off x="4822825" y="1676400"/>
          <a:ext cx="1196975" cy="287338"/>
        </p:xfrm>
        <a:graphic>
          <a:graphicData uri="http://schemas.openxmlformats.org/presentationml/2006/ole">
            <mc:AlternateContent xmlns:mc="http://schemas.openxmlformats.org/markup-compatibility/2006">
              <mc:Choice xmlns:v="urn:schemas-microsoft-com:vml" Requires="v">
                <p:oleObj spid="_x0000_s273617" name="Equation" r:id="rId19" imgW="20777200" imgH="4978400" progId="Equation.3">
                  <p:embed/>
                </p:oleObj>
              </mc:Choice>
              <mc:Fallback>
                <p:oleObj name="Equation" r:id="rId19" imgW="20777200" imgH="4978400" progId="Equation.3">
                  <p:embed/>
                  <p:pic>
                    <p:nvPicPr>
                      <p:cNvPr id="14353" name="Object 43">
                        <a:extLst>
                          <a:ext uri="{FF2B5EF4-FFF2-40B4-BE49-F238E27FC236}">
                            <a16:creationId xmlns:a16="http://schemas.microsoft.com/office/drawing/2014/main" id="{9CD60728-CA50-EC4A-AAAF-419F33FD0B91}"/>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22825" y="1676400"/>
                        <a:ext cx="1196975"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1548" name="Line 44">
            <a:extLst>
              <a:ext uri="{FF2B5EF4-FFF2-40B4-BE49-F238E27FC236}">
                <a16:creationId xmlns:a16="http://schemas.microsoft.com/office/drawing/2014/main" id="{588B6EC6-67E1-9649-B773-C10E8C17FE9C}"/>
              </a:ext>
            </a:extLst>
          </p:cNvPr>
          <p:cNvSpPr>
            <a:spLocks noChangeShapeType="1"/>
          </p:cNvSpPr>
          <p:nvPr/>
        </p:nvSpPr>
        <p:spPr bwMode="auto">
          <a:xfrm>
            <a:off x="5562600" y="2743200"/>
            <a:ext cx="228600" cy="76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1551" name="Rectangle 47">
            <a:extLst>
              <a:ext uri="{FF2B5EF4-FFF2-40B4-BE49-F238E27FC236}">
                <a16:creationId xmlns:a16="http://schemas.microsoft.com/office/drawing/2014/main" id="{F92FCA39-1468-7941-9A98-17AB9A452480}"/>
              </a:ext>
            </a:extLst>
          </p:cNvPr>
          <p:cNvSpPr>
            <a:spLocks noChangeArrowheads="1"/>
          </p:cNvSpPr>
          <p:nvPr/>
        </p:nvSpPr>
        <p:spPr bwMode="auto">
          <a:xfrm>
            <a:off x="304800" y="2133600"/>
            <a:ext cx="2362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1552" name="Text Box 48">
            <a:extLst>
              <a:ext uri="{FF2B5EF4-FFF2-40B4-BE49-F238E27FC236}">
                <a16:creationId xmlns:a16="http://schemas.microsoft.com/office/drawing/2014/main" id="{9D34C314-F0C9-6943-A935-BB2BAB21D75F}"/>
              </a:ext>
            </a:extLst>
          </p:cNvPr>
          <p:cNvSpPr txBox="1">
            <a:spLocks noChangeArrowheads="1"/>
          </p:cNvSpPr>
          <p:nvPr/>
        </p:nvSpPr>
        <p:spPr bwMode="auto">
          <a:xfrm>
            <a:off x="762000" y="5638800"/>
            <a:ext cx="472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What are the values of x</a:t>
            </a:r>
            <a:r>
              <a:rPr lang="en-US" sz="2000" baseline="-25000">
                <a:solidFill>
                  <a:srgbClr val="FF0000"/>
                </a:solidFill>
                <a:latin typeface="Arial" charset="0"/>
                <a:ea typeface="ＭＳ Ｐゴシック" charset="0"/>
              </a:rPr>
              <a:t>i</a:t>
            </a:r>
            <a:r>
              <a:rPr lang="en-US" sz="2000">
                <a:solidFill>
                  <a:srgbClr val="FF0000"/>
                </a:solidFill>
                <a:latin typeface="Arial" charset="0"/>
                <a:ea typeface="ＭＳ Ｐゴシック" charset="0"/>
              </a:rPr>
              <a:t> that maximize the function within the feasible region?</a:t>
            </a:r>
          </a:p>
        </p:txBody>
      </p:sp>
      <p:sp>
        <p:nvSpPr>
          <p:cNvPr id="21553" name="Oval 49">
            <a:extLst>
              <a:ext uri="{FF2B5EF4-FFF2-40B4-BE49-F238E27FC236}">
                <a16:creationId xmlns:a16="http://schemas.microsoft.com/office/drawing/2014/main" id="{0CAA4279-E6D2-FE48-9B9F-A3C7578EE41D}"/>
              </a:ext>
            </a:extLst>
          </p:cNvPr>
          <p:cNvSpPr>
            <a:spLocks noChangeArrowheads="1"/>
          </p:cNvSpPr>
          <p:nvPr/>
        </p:nvSpPr>
        <p:spPr bwMode="auto">
          <a:xfrm>
            <a:off x="5181600" y="3200400"/>
            <a:ext cx="304800" cy="304800"/>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14358" name="Object 50">
            <a:extLst>
              <a:ext uri="{FF2B5EF4-FFF2-40B4-BE49-F238E27FC236}">
                <a16:creationId xmlns:a16="http://schemas.microsoft.com/office/drawing/2014/main" id="{5D0D17FB-2B24-2D49-9AD4-DA208409E156}"/>
              </a:ext>
            </a:extLst>
          </p:cNvPr>
          <p:cNvGraphicFramePr>
            <a:graphicFrameLocks noChangeAspect="1"/>
          </p:cNvGraphicFramePr>
          <p:nvPr/>
        </p:nvGraphicFramePr>
        <p:xfrm>
          <a:off x="3657600" y="2074863"/>
          <a:ext cx="1063625" cy="287337"/>
        </p:xfrm>
        <a:graphic>
          <a:graphicData uri="http://schemas.openxmlformats.org/presentationml/2006/ole">
            <mc:AlternateContent xmlns:mc="http://schemas.openxmlformats.org/markup-compatibility/2006">
              <mc:Choice xmlns:v="urn:schemas-microsoft-com:vml" Requires="v">
                <p:oleObj spid="_x0000_s273618" name="Equation" r:id="rId21" imgW="18427700" imgH="4978400" progId="Equation.3">
                  <p:embed/>
                </p:oleObj>
              </mc:Choice>
              <mc:Fallback>
                <p:oleObj name="Equation" r:id="rId21" imgW="18427700" imgH="4978400" progId="Equation.3">
                  <p:embed/>
                  <p:pic>
                    <p:nvPicPr>
                      <p:cNvPr id="14358" name="Object 50">
                        <a:extLst>
                          <a:ext uri="{FF2B5EF4-FFF2-40B4-BE49-F238E27FC236}">
                            <a16:creationId xmlns:a16="http://schemas.microsoft.com/office/drawing/2014/main" id="{5D0D17FB-2B24-2D49-9AD4-DA208409E156}"/>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57600" y="2074863"/>
                        <a:ext cx="10636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12187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7AEF412-6366-8645-BCDC-7165291A15ED}"/>
              </a:ext>
            </a:extLst>
          </p:cNvPr>
          <p:cNvSpPr>
            <a:spLocks noGrp="1" noChangeArrowheads="1"/>
          </p:cNvSpPr>
          <p:nvPr>
            <p:ph type="title"/>
          </p:nvPr>
        </p:nvSpPr>
        <p:spPr/>
        <p:txBody>
          <a:bodyPr/>
          <a:lstStyle/>
          <a:p>
            <a:pPr eaLnBrk="1" hangingPunct="1">
              <a:defRPr/>
            </a:pPr>
            <a:r>
              <a:rPr lang="en-US"/>
              <a:t>Another example</a:t>
            </a:r>
          </a:p>
        </p:txBody>
      </p:sp>
      <p:sp>
        <p:nvSpPr>
          <p:cNvPr id="22531" name="Rectangle 3">
            <a:extLst>
              <a:ext uri="{FF2B5EF4-FFF2-40B4-BE49-F238E27FC236}">
                <a16:creationId xmlns:a16="http://schemas.microsoft.com/office/drawing/2014/main" id="{4810AB91-6AC3-994A-A3F2-F1DAAD30D59D}"/>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spTree>
    <p:extLst>
      <p:ext uri="{BB962C8B-B14F-4D97-AF65-F5344CB8AC3E}">
        <p14:creationId xmlns:p14="http://schemas.microsoft.com/office/powerpoint/2010/main" val="2052387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8929320A-0771-D34A-83FF-2D2F812AB11C}"/>
              </a:ext>
            </a:extLst>
          </p:cNvPr>
          <p:cNvSpPr>
            <a:spLocks noGrp="1" noChangeArrowheads="1"/>
          </p:cNvSpPr>
          <p:nvPr>
            <p:ph type="title"/>
          </p:nvPr>
        </p:nvSpPr>
        <p:spPr/>
        <p:txBody>
          <a:bodyPr/>
          <a:lstStyle/>
          <a:p>
            <a:pPr eaLnBrk="1" hangingPunct="1">
              <a:defRPr/>
            </a:pPr>
            <a:r>
              <a:rPr lang="en-US"/>
              <a:t>Another example</a:t>
            </a:r>
          </a:p>
        </p:txBody>
      </p:sp>
      <p:sp>
        <p:nvSpPr>
          <p:cNvPr id="164867" name="Rectangle 3">
            <a:extLst>
              <a:ext uri="{FF2B5EF4-FFF2-40B4-BE49-F238E27FC236}">
                <a16:creationId xmlns:a16="http://schemas.microsoft.com/office/drawing/2014/main" id="{3188AED1-932A-E94F-A8E2-4AEE52EA9AB8}"/>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sp>
        <p:nvSpPr>
          <p:cNvPr id="164870" name="Text Box 6">
            <a:extLst>
              <a:ext uri="{FF2B5EF4-FFF2-40B4-BE49-F238E27FC236}">
                <a16:creationId xmlns:a16="http://schemas.microsoft.com/office/drawing/2014/main" id="{5B0E7E92-A41A-2C4B-865F-B7A73C3C8DD7}"/>
              </a:ext>
            </a:extLst>
          </p:cNvPr>
          <p:cNvSpPr txBox="1">
            <a:spLocks noChangeArrowheads="1"/>
          </p:cNvSpPr>
          <p:nvPr/>
        </p:nvSpPr>
        <p:spPr bwMode="auto">
          <a:xfrm>
            <a:off x="1828800" y="4495800"/>
            <a:ext cx="43434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How many variables do we need to model the problem?</a:t>
            </a:r>
          </a:p>
        </p:txBody>
      </p:sp>
    </p:spTree>
    <p:extLst>
      <p:ext uri="{BB962C8B-B14F-4D97-AF65-F5344CB8AC3E}">
        <p14:creationId xmlns:p14="http://schemas.microsoft.com/office/powerpoint/2010/main" val="1004162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ADEDBFB-F6A1-1944-AF78-8A50A8F47795}"/>
              </a:ext>
            </a:extLst>
          </p:cNvPr>
          <p:cNvSpPr>
            <a:spLocks noGrp="1" noChangeArrowheads="1"/>
          </p:cNvSpPr>
          <p:nvPr>
            <p:ph type="title"/>
          </p:nvPr>
        </p:nvSpPr>
        <p:spPr/>
        <p:txBody>
          <a:bodyPr/>
          <a:lstStyle/>
          <a:p>
            <a:pPr eaLnBrk="1" hangingPunct="1">
              <a:defRPr/>
            </a:pPr>
            <a:r>
              <a:rPr lang="en-US"/>
              <a:t>Another example</a:t>
            </a:r>
          </a:p>
        </p:txBody>
      </p:sp>
      <p:sp>
        <p:nvSpPr>
          <p:cNvPr id="26627" name="Rectangle 3">
            <a:extLst>
              <a:ext uri="{FF2B5EF4-FFF2-40B4-BE49-F238E27FC236}">
                <a16:creationId xmlns:a16="http://schemas.microsoft.com/office/drawing/2014/main" id="{3ECD6158-84D3-464D-B2B3-8637D9DE3777}"/>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sp>
        <p:nvSpPr>
          <p:cNvPr id="26629" name="Line 5">
            <a:extLst>
              <a:ext uri="{FF2B5EF4-FFF2-40B4-BE49-F238E27FC236}">
                <a16:creationId xmlns:a16="http://schemas.microsoft.com/office/drawing/2014/main" id="{DA5FA13D-2B3E-8145-8135-4438FFDF8440}"/>
              </a:ext>
            </a:extLst>
          </p:cNvPr>
          <p:cNvSpPr>
            <a:spLocks noChangeShapeType="1"/>
          </p:cNvSpPr>
          <p:nvPr/>
        </p:nvSpPr>
        <p:spPr bwMode="auto">
          <a:xfrm>
            <a:off x="2931736" y="3228678"/>
            <a:ext cx="1970202" cy="4714"/>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6631" name="Text Box 7">
            <a:extLst>
              <a:ext uri="{FF2B5EF4-FFF2-40B4-BE49-F238E27FC236}">
                <a16:creationId xmlns:a16="http://schemas.microsoft.com/office/drawing/2014/main" id="{3AF1DB42-9E5A-5048-B393-B1907ED5BE43}"/>
              </a:ext>
            </a:extLst>
          </p:cNvPr>
          <p:cNvSpPr txBox="1">
            <a:spLocks noChangeArrowheads="1"/>
          </p:cNvSpPr>
          <p:nvPr/>
        </p:nvSpPr>
        <p:spPr bwMode="auto">
          <a:xfrm>
            <a:off x="1905000" y="4267200"/>
            <a:ext cx="57912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x</a:t>
            </a:r>
            <a:r>
              <a:rPr lang="en-US" sz="2400" baseline="-25000" dirty="0">
                <a:solidFill>
                  <a:srgbClr val="0000FF"/>
                </a:solidFill>
                <a:latin typeface="Arial" charset="0"/>
                <a:ea typeface="ＭＳ Ｐゴシック" charset="0"/>
              </a:rPr>
              <a:t>1</a:t>
            </a:r>
            <a:r>
              <a:rPr lang="en-US" sz="2400" dirty="0">
                <a:solidFill>
                  <a:srgbClr val="0000FF"/>
                </a:solidFill>
                <a:latin typeface="Arial" charset="0"/>
                <a:ea typeface="ＭＳ Ｐゴシック" charset="0"/>
              </a:rPr>
              <a:t> = number of boxes per day of basic</a:t>
            </a:r>
          </a:p>
          <a:p>
            <a:pPr>
              <a:spcBef>
                <a:spcPct val="50000"/>
              </a:spcBef>
              <a:defRPr/>
            </a:pPr>
            <a:r>
              <a:rPr lang="en-US" sz="2400" dirty="0">
                <a:solidFill>
                  <a:srgbClr val="0000FF"/>
                </a:solidFill>
                <a:latin typeface="Arial" charset="0"/>
                <a:ea typeface="ＭＳ Ｐゴシック" charset="0"/>
              </a:rPr>
              <a:t>x</a:t>
            </a:r>
            <a:r>
              <a:rPr lang="en-US" sz="2400" baseline="-25000" dirty="0">
                <a:solidFill>
                  <a:srgbClr val="0000FF"/>
                </a:solidFill>
                <a:latin typeface="Arial" charset="0"/>
                <a:ea typeface="ＭＳ Ｐゴシック" charset="0"/>
              </a:rPr>
              <a:t>2</a:t>
            </a:r>
            <a:r>
              <a:rPr lang="en-US" sz="2400" dirty="0">
                <a:solidFill>
                  <a:srgbClr val="0000FF"/>
                </a:solidFill>
                <a:latin typeface="Arial" charset="0"/>
                <a:ea typeface="ＭＳ Ｐゴシック" charset="0"/>
              </a:rPr>
              <a:t> = number of boxes per day of deluxe</a:t>
            </a:r>
          </a:p>
        </p:txBody>
      </p:sp>
      <p:sp>
        <p:nvSpPr>
          <p:cNvPr id="7" name="Line 5">
            <a:extLst>
              <a:ext uri="{FF2B5EF4-FFF2-40B4-BE49-F238E27FC236}">
                <a16:creationId xmlns:a16="http://schemas.microsoft.com/office/drawing/2014/main" id="{64270963-3F52-F545-96C0-6A2A5A92D148}"/>
              </a:ext>
            </a:extLst>
          </p:cNvPr>
          <p:cNvSpPr>
            <a:spLocks noChangeShapeType="1"/>
          </p:cNvSpPr>
          <p:nvPr/>
        </p:nvSpPr>
        <p:spPr bwMode="auto">
          <a:xfrm flipV="1">
            <a:off x="369216" y="2545237"/>
            <a:ext cx="2562519" cy="2418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Line 5">
            <a:extLst>
              <a:ext uri="{FF2B5EF4-FFF2-40B4-BE49-F238E27FC236}">
                <a16:creationId xmlns:a16="http://schemas.microsoft.com/office/drawing/2014/main" id="{C2260CFB-76E1-8E45-894C-CCAB52E8883C}"/>
              </a:ext>
            </a:extLst>
          </p:cNvPr>
          <p:cNvSpPr>
            <a:spLocks noChangeShapeType="1"/>
          </p:cNvSpPr>
          <p:nvPr/>
        </p:nvSpPr>
        <p:spPr bwMode="auto">
          <a:xfrm flipV="1">
            <a:off x="2126829" y="2217631"/>
            <a:ext cx="2416891" cy="22806"/>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483188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08CBFF5-5682-BE4B-AC23-889EA3938030}"/>
              </a:ext>
            </a:extLst>
          </p:cNvPr>
          <p:cNvSpPr>
            <a:spLocks noGrp="1" noChangeArrowheads="1"/>
          </p:cNvSpPr>
          <p:nvPr>
            <p:ph type="title"/>
          </p:nvPr>
        </p:nvSpPr>
        <p:spPr/>
        <p:txBody>
          <a:bodyPr/>
          <a:lstStyle/>
          <a:p>
            <a:pPr eaLnBrk="1" hangingPunct="1">
              <a:defRPr/>
            </a:pPr>
            <a:r>
              <a:rPr lang="en-US"/>
              <a:t>Another example</a:t>
            </a:r>
          </a:p>
        </p:txBody>
      </p:sp>
      <p:sp>
        <p:nvSpPr>
          <p:cNvPr id="24579" name="Rectangle 3">
            <a:extLst>
              <a:ext uri="{FF2B5EF4-FFF2-40B4-BE49-F238E27FC236}">
                <a16:creationId xmlns:a16="http://schemas.microsoft.com/office/drawing/2014/main" id="{EDAC0971-85F3-CE45-B3C6-28C602372E4B}"/>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sp>
        <p:nvSpPr>
          <p:cNvPr id="24582" name="Text Box 6">
            <a:extLst>
              <a:ext uri="{FF2B5EF4-FFF2-40B4-BE49-F238E27FC236}">
                <a16:creationId xmlns:a16="http://schemas.microsoft.com/office/drawing/2014/main" id="{4573EC2E-3B48-834C-AC61-B0DF3FEAE4DD}"/>
              </a:ext>
            </a:extLst>
          </p:cNvPr>
          <p:cNvSpPr txBox="1">
            <a:spLocks noChangeArrowheads="1"/>
          </p:cNvSpPr>
          <p:nvPr/>
        </p:nvSpPr>
        <p:spPr bwMode="auto">
          <a:xfrm>
            <a:off x="1828800" y="4495800"/>
            <a:ext cx="4343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What are the constraints?</a:t>
            </a:r>
          </a:p>
        </p:txBody>
      </p:sp>
    </p:spTree>
    <p:extLst>
      <p:ext uri="{BB962C8B-B14F-4D97-AF65-F5344CB8AC3E}">
        <p14:creationId xmlns:p14="http://schemas.microsoft.com/office/powerpoint/2010/main" val="2495306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9729758-AC60-AC4F-94D4-9024D34F8D2D}"/>
              </a:ext>
            </a:extLst>
          </p:cNvPr>
          <p:cNvSpPr>
            <a:spLocks noGrp="1" noChangeArrowheads="1"/>
          </p:cNvSpPr>
          <p:nvPr>
            <p:ph type="title"/>
          </p:nvPr>
        </p:nvSpPr>
        <p:spPr/>
        <p:txBody>
          <a:bodyPr/>
          <a:lstStyle/>
          <a:p>
            <a:pPr eaLnBrk="1" hangingPunct="1">
              <a:defRPr/>
            </a:pPr>
            <a:r>
              <a:rPr lang="en-US"/>
              <a:t>Another example</a:t>
            </a:r>
          </a:p>
        </p:txBody>
      </p:sp>
      <p:sp>
        <p:nvSpPr>
          <p:cNvPr id="25603" name="Rectangle 3">
            <a:extLst>
              <a:ext uri="{FF2B5EF4-FFF2-40B4-BE49-F238E27FC236}">
                <a16:creationId xmlns:a16="http://schemas.microsoft.com/office/drawing/2014/main" id="{9BE164A6-F0F1-3244-AEA1-10C815CC0659}"/>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sp>
        <p:nvSpPr>
          <p:cNvPr id="25605" name="Line 5">
            <a:extLst>
              <a:ext uri="{FF2B5EF4-FFF2-40B4-BE49-F238E27FC236}">
                <a16:creationId xmlns:a16="http://schemas.microsoft.com/office/drawing/2014/main" id="{4B0CF4EF-ABB0-9C41-81C2-C3A5EF597D2D}"/>
              </a:ext>
            </a:extLst>
          </p:cNvPr>
          <p:cNvSpPr>
            <a:spLocks noChangeShapeType="1"/>
          </p:cNvSpPr>
          <p:nvPr/>
        </p:nvSpPr>
        <p:spPr bwMode="auto">
          <a:xfrm>
            <a:off x="5656081" y="2556236"/>
            <a:ext cx="2734559" cy="0"/>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5606" name="Object 6">
            <a:extLst>
              <a:ext uri="{FF2B5EF4-FFF2-40B4-BE49-F238E27FC236}">
                <a16:creationId xmlns:a16="http://schemas.microsoft.com/office/drawing/2014/main" id="{B933A34B-FFCC-0249-A0BE-6A0BD19B7B20}"/>
              </a:ext>
            </a:extLst>
          </p:cNvPr>
          <p:cNvGraphicFramePr>
            <a:graphicFrameLocks noChangeAspect="1"/>
          </p:cNvGraphicFramePr>
          <p:nvPr/>
        </p:nvGraphicFramePr>
        <p:xfrm>
          <a:off x="3124200" y="4267200"/>
          <a:ext cx="1670050" cy="1882775"/>
        </p:xfrm>
        <a:graphic>
          <a:graphicData uri="http://schemas.openxmlformats.org/presentationml/2006/ole">
            <mc:AlternateContent xmlns:mc="http://schemas.openxmlformats.org/markup-compatibility/2006">
              <mc:Choice xmlns:v="urn:schemas-microsoft-com:vml" Requires="v">
                <p:oleObj spid="_x0000_s278549" name="Equation" r:id="rId3" imgW="18135600" imgH="20485100" progId="Equation.3">
                  <p:embed/>
                </p:oleObj>
              </mc:Choice>
              <mc:Fallback>
                <p:oleObj name="Equation" r:id="rId3" imgW="18135600" imgH="20485100" progId="Equation.3">
                  <p:embed/>
                  <p:pic>
                    <p:nvPicPr>
                      <p:cNvPr id="25606" name="Object 6">
                        <a:extLst>
                          <a:ext uri="{FF2B5EF4-FFF2-40B4-BE49-F238E27FC236}">
                            <a16:creationId xmlns:a16="http://schemas.microsoft.com/office/drawing/2014/main" id="{B933A34B-FFCC-0249-A0BE-6A0BD19B7B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267200"/>
                        <a:ext cx="1670050" cy="188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Line 5">
            <a:extLst>
              <a:ext uri="{FF2B5EF4-FFF2-40B4-BE49-F238E27FC236}">
                <a16:creationId xmlns:a16="http://schemas.microsoft.com/office/drawing/2014/main" id="{5E31F6F0-44EB-DA4F-8896-FA3175B70524}"/>
              </a:ext>
            </a:extLst>
          </p:cNvPr>
          <p:cNvSpPr>
            <a:spLocks noChangeShapeType="1"/>
          </p:cNvSpPr>
          <p:nvPr/>
        </p:nvSpPr>
        <p:spPr bwMode="auto">
          <a:xfrm>
            <a:off x="303227" y="2897172"/>
            <a:ext cx="3929408" cy="6284"/>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09525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lstStyle/>
          <a:p>
            <a:pPr marL="0" indent="0">
              <a:buNone/>
            </a:pPr>
            <a:r>
              <a:rPr lang="en-US" dirty="0"/>
              <a:t>Assignment 11: submit by 3/19.  (more on submitting soon… you can e-mail it to me if you’re done already)</a:t>
            </a:r>
          </a:p>
          <a:p>
            <a:pPr marL="0" indent="0">
              <a:buNone/>
            </a:pPr>
            <a:endParaRPr lang="en-US" dirty="0"/>
          </a:p>
          <a:p>
            <a:pPr marL="0" indent="0">
              <a:buNone/>
            </a:pPr>
            <a:r>
              <a:rPr lang="en-US" dirty="0"/>
              <a:t>We will have ”class” on 3/24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BCBDE75-AF22-2F44-88C7-9B70C7439B58}"/>
              </a:ext>
            </a:extLst>
          </p:cNvPr>
          <p:cNvSpPr>
            <a:spLocks noGrp="1" noChangeArrowheads="1"/>
          </p:cNvSpPr>
          <p:nvPr>
            <p:ph type="title"/>
          </p:nvPr>
        </p:nvSpPr>
        <p:spPr/>
        <p:txBody>
          <a:bodyPr/>
          <a:lstStyle/>
          <a:p>
            <a:pPr eaLnBrk="1" hangingPunct="1">
              <a:defRPr/>
            </a:pPr>
            <a:r>
              <a:rPr lang="en-US"/>
              <a:t>Another example</a:t>
            </a:r>
          </a:p>
        </p:txBody>
      </p:sp>
      <p:sp>
        <p:nvSpPr>
          <p:cNvPr id="27651" name="Rectangle 3">
            <a:extLst>
              <a:ext uri="{FF2B5EF4-FFF2-40B4-BE49-F238E27FC236}">
                <a16:creationId xmlns:a16="http://schemas.microsoft.com/office/drawing/2014/main" id="{F0D5A178-5259-8841-A081-AB54756617F4}"/>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graphicFrame>
        <p:nvGraphicFramePr>
          <p:cNvPr id="27653" name="Object 5">
            <a:extLst>
              <a:ext uri="{FF2B5EF4-FFF2-40B4-BE49-F238E27FC236}">
                <a16:creationId xmlns:a16="http://schemas.microsoft.com/office/drawing/2014/main" id="{913A275F-61B0-E54B-8B0B-D5C0B9A18E62}"/>
              </a:ext>
            </a:extLst>
          </p:cNvPr>
          <p:cNvGraphicFramePr>
            <a:graphicFrameLocks noChangeAspect="1"/>
          </p:cNvGraphicFramePr>
          <p:nvPr/>
        </p:nvGraphicFramePr>
        <p:xfrm>
          <a:off x="3021013" y="4038600"/>
          <a:ext cx="2209800" cy="1882775"/>
        </p:xfrm>
        <a:graphic>
          <a:graphicData uri="http://schemas.openxmlformats.org/presentationml/2006/ole">
            <mc:AlternateContent xmlns:mc="http://schemas.openxmlformats.org/markup-compatibility/2006">
              <mc:Choice xmlns:v="urn:schemas-microsoft-com:vml" Requires="v">
                <p:oleObj spid="_x0000_s279573" name="Equation" r:id="rId3" imgW="23990300" imgH="20485100" progId="Equation.3">
                  <p:embed/>
                </p:oleObj>
              </mc:Choice>
              <mc:Fallback>
                <p:oleObj name="Equation" r:id="rId3" imgW="23990300" imgH="20485100" progId="Equation.3">
                  <p:embed/>
                  <p:pic>
                    <p:nvPicPr>
                      <p:cNvPr id="27653" name="Object 5">
                        <a:extLst>
                          <a:ext uri="{FF2B5EF4-FFF2-40B4-BE49-F238E27FC236}">
                            <a16:creationId xmlns:a16="http://schemas.microsoft.com/office/drawing/2014/main" id="{913A275F-61B0-E54B-8B0B-D5C0B9A18E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013" y="4038600"/>
                        <a:ext cx="2209800" cy="188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7654" name="Text Box 6">
            <a:extLst>
              <a:ext uri="{FF2B5EF4-FFF2-40B4-BE49-F238E27FC236}">
                <a16:creationId xmlns:a16="http://schemas.microsoft.com/office/drawing/2014/main" id="{071F1DF7-B0CB-124E-9794-EEE27CB12A92}"/>
              </a:ext>
            </a:extLst>
          </p:cNvPr>
          <p:cNvSpPr txBox="1">
            <a:spLocks noChangeArrowheads="1"/>
          </p:cNvSpPr>
          <p:nvPr/>
        </p:nvSpPr>
        <p:spPr bwMode="auto">
          <a:xfrm>
            <a:off x="3505200" y="5867400"/>
            <a:ext cx="3276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any others?</a:t>
            </a:r>
          </a:p>
        </p:txBody>
      </p:sp>
      <p:sp>
        <p:nvSpPr>
          <p:cNvPr id="7" name="Line 5">
            <a:extLst>
              <a:ext uri="{FF2B5EF4-FFF2-40B4-BE49-F238E27FC236}">
                <a16:creationId xmlns:a16="http://schemas.microsoft.com/office/drawing/2014/main" id="{1B8B477A-1B78-5147-A00F-BA3BAD5A2440}"/>
              </a:ext>
            </a:extLst>
          </p:cNvPr>
          <p:cNvSpPr>
            <a:spLocks noChangeShapeType="1"/>
          </p:cNvSpPr>
          <p:nvPr/>
        </p:nvSpPr>
        <p:spPr bwMode="auto">
          <a:xfrm>
            <a:off x="4476553" y="2895992"/>
            <a:ext cx="4120691" cy="16889"/>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Line 5">
            <a:extLst>
              <a:ext uri="{FF2B5EF4-FFF2-40B4-BE49-F238E27FC236}">
                <a16:creationId xmlns:a16="http://schemas.microsoft.com/office/drawing/2014/main" id="{CA0B94BE-C9C1-BB4A-B1D5-A8898E493267}"/>
              </a:ext>
            </a:extLst>
          </p:cNvPr>
          <p:cNvSpPr>
            <a:spLocks noChangeShapeType="1"/>
          </p:cNvSpPr>
          <p:nvPr/>
        </p:nvSpPr>
        <p:spPr bwMode="auto">
          <a:xfrm>
            <a:off x="337009" y="3218074"/>
            <a:ext cx="2359057" cy="5893"/>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109429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DEA55EC-8267-EA46-88FF-776D75F11F7D}"/>
              </a:ext>
            </a:extLst>
          </p:cNvPr>
          <p:cNvSpPr>
            <a:spLocks noGrp="1" noChangeArrowheads="1"/>
          </p:cNvSpPr>
          <p:nvPr>
            <p:ph type="title"/>
          </p:nvPr>
        </p:nvSpPr>
        <p:spPr/>
        <p:txBody>
          <a:bodyPr/>
          <a:lstStyle/>
          <a:p>
            <a:pPr eaLnBrk="1" hangingPunct="1">
              <a:defRPr/>
            </a:pPr>
            <a:r>
              <a:rPr lang="en-US"/>
              <a:t>Another example</a:t>
            </a:r>
          </a:p>
        </p:txBody>
      </p:sp>
      <p:sp>
        <p:nvSpPr>
          <p:cNvPr id="28675" name="Rectangle 3">
            <a:extLst>
              <a:ext uri="{FF2B5EF4-FFF2-40B4-BE49-F238E27FC236}">
                <a16:creationId xmlns:a16="http://schemas.microsoft.com/office/drawing/2014/main" id="{ACED667C-65DE-E845-8C3D-8A5C907E2365}"/>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graphicFrame>
        <p:nvGraphicFramePr>
          <p:cNvPr id="21507" name="Object 5">
            <a:extLst>
              <a:ext uri="{FF2B5EF4-FFF2-40B4-BE49-F238E27FC236}">
                <a16:creationId xmlns:a16="http://schemas.microsoft.com/office/drawing/2014/main" id="{99D8D0D3-C946-214A-A531-6B6C2A5D0D16}"/>
              </a:ext>
            </a:extLst>
          </p:cNvPr>
          <p:cNvGraphicFramePr>
            <a:graphicFrameLocks noChangeAspect="1"/>
          </p:cNvGraphicFramePr>
          <p:nvPr/>
        </p:nvGraphicFramePr>
        <p:xfrm>
          <a:off x="3021013" y="4038600"/>
          <a:ext cx="2209800" cy="1936750"/>
        </p:xfrm>
        <a:graphic>
          <a:graphicData uri="http://schemas.openxmlformats.org/presentationml/2006/ole">
            <mc:AlternateContent xmlns:mc="http://schemas.openxmlformats.org/markup-compatibility/2006">
              <mc:Choice xmlns:v="urn:schemas-microsoft-com:vml" Requires="v">
                <p:oleObj spid="_x0000_s280597" name="Equation" r:id="rId3" imgW="23990300" imgH="21069300" progId="Equation.3">
                  <p:embed/>
                </p:oleObj>
              </mc:Choice>
              <mc:Fallback>
                <p:oleObj name="Equation" r:id="rId3" imgW="23990300" imgH="21069300" progId="Equation.3">
                  <p:embed/>
                  <p:pic>
                    <p:nvPicPr>
                      <p:cNvPr id="21507" name="Object 5">
                        <a:extLst>
                          <a:ext uri="{FF2B5EF4-FFF2-40B4-BE49-F238E27FC236}">
                            <a16:creationId xmlns:a16="http://schemas.microsoft.com/office/drawing/2014/main" id="{99D8D0D3-C946-214A-A531-6B6C2A5D0D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013" y="403860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8679" name="Text Box 7">
            <a:extLst>
              <a:ext uri="{FF2B5EF4-FFF2-40B4-BE49-F238E27FC236}">
                <a16:creationId xmlns:a16="http://schemas.microsoft.com/office/drawing/2014/main" id="{22705EDE-DCC1-8C4C-8E0F-DEC5330FE819}"/>
              </a:ext>
            </a:extLst>
          </p:cNvPr>
          <p:cNvSpPr txBox="1">
            <a:spLocks noChangeArrowheads="1"/>
          </p:cNvSpPr>
          <p:nvPr/>
        </p:nvSpPr>
        <p:spPr bwMode="auto">
          <a:xfrm>
            <a:off x="1676400" y="6172200"/>
            <a:ext cx="6858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What function are we trying to maximize/minimize?</a:t>
            </a:r>
          </a:p>
        </p:txBody>
      </p:sp>
    </p:spTree>
    <p:extLst>
      <p:ext uri="{BB962C8B-B14F-4D97-AF65-F5344CB8AC3E}">
        <p14:creationId xmlns:p14="http://schemas.microsoft.com/office/powerpoint/2010/main" val="701788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D9332AC-D523-D340-8A31-7F7FE5EB4E37}"/>
              </a:ext>
            </a:extLst>
          </p:cNvPr>
          <p:cNvSpPr>
            <a:spLocks noGrp="1" noChangeArrowheads="1"/>
          </p:cNvSpPr>
          <p:nvPr>
            <p:ph type="title"/>
          </p:nvPr>
        </p:nvSpPr>
        <p:spPr/>
        <p:txBody>
          <a:bodyPr/>
          <a:lstStyle/>
          <a:p>
            <a:pPr eaLnBrk="1" hangingPunct="1">
              <a:defRPr/>
            </a:pPr>
            <a:r>
              <a:rPr lang="en-US"/>
              <a:t>Another example</a:t>
            </a:r>
          </a:p>
        </p:txBody>
      </p:sp>
      <p:sp>
        <p:nvSpPr>
          <p:cNvPr id="29699" name="Rectangle 3">
            <a:extLst>
              <a:ext uri="{FF2B5EF4-FFF2-40B4-BE49-F238E27FC236}">
                <a16:creationId xmlns:a16="http://schemas.microsoft.com/office/drawing/2014/main" id="{A24BCEF2-1DB9-E04C-869E-39ADDE8E5463}"/>
              </a:ext>
            </a:extLst>
          </p:cNvPr>
          <p:cNvSpPr>
            <a:spLocks noGrp="1" noChangeArrowheads="1"/>
          </p:cNvSpPr>
          <p:nvPr>
            <p:ph type="body" idx="1"/>
          </p:nvPr>
        </p:nvSpPr>
        <p:spPr>
          <a:xfrm>
            <a:off x="228600" y="1490663"/>
            <a:ext cx="8458200" cy="2166937"/>
          </a:xfrm>
        </p:spPr>
        <p:txBody>
          <a:bodyPr/>
          <a:lstStyle/>
          <a:p>
            <a:pPr marL="0" indent="0" eaLnBrk="1" hangingPunct="1">
              <a:buNone/>
              <a:defRPr/>
            </a:pPr>
            <a:r>
              <a:rPr lang="en-US" sz="2200" dirty="0"/>
              <a:t>A chocolatier has two products: a basic product and a deluxe.  The company makes x</a:t>
            </a:r>
            <a:r>
              <a:rPr lang="en-US" sz="2200" baseline="-25000" dirty="0"/>
              <a:t>1</a:t>
            </a:r>
            <a:r>
              <a:rPr lang="en-US" sz="2200" dirty="0"/>
              <a:t> boxes of the basic per day at a profit of $1 each and x</a:t>
            </a:r>
            <a:r>
              <a:rPr lang="en-US" sz="2200" baseline="-25000" dirty="0"/>
              <a:t>2</a:t>
            </a:r>
            <a:r>
              <a:rPr lang="en-US" sz="2200" dirty="0"/>
              <a:t> boxes of the deluxe at a profit of $6 each.  The daily demand is 200 of the basic and 300 of the deluxe.  The workforce can create 400 boxes of chocolate per day.  How much of each should they create to maximize profits?</a:t>
            </a:r>
          </a:p>
        </p:txBody>
      </p:sp>
      <p:graphicFrame>
        <p:nvGraphicFramePr>
          <p:cNvPr id="22531" name="Object 4">
            <a:extLst>
              <a:ext uri="{FF2B5EF4-FFF2-40B4-BE49-F238E27FC236}">
                <a16:creationId xmlns:a16="http://schemas.microsoft.com/office/drawing/2014/main" id="{4FDA2BF2-5FF9-A942-922B-D7D4FB2D5C68}"/>
              </a:ext>
            </a:extLst>
          </p:cNvPr>
          <p:cNvGraphicFramePr>
            <a:graphicFrameLocks noChangeAspect="1"/>
          </p:cNvGraphicFramePr>
          <p:nvPr/>
        </p:nvGraphicFramePr>
        <p:xfrm>
          <a:off x="3021013" y="4692650"/>
          <a:ext cx="2209800" cy="1936750"/>
        </p:xfrm>
        <a:graphic>
          <a:graphicData uri="http://schemas.openxmlformats.org/presentationml/2006/ole">
            <mc:AlternateContent xmlns:mc="http://schemas.openxmlformats.org/markup-compatibility/2006">
              <mc:Choice xmlns:v="urn:schemas-microsoft-com:vml" Requires="v">
                <p:oleObj spid="_x0000_s281661" name="Equation" r:id="rId3" imgW="23990300" imgH="21069300" progId="Equation.3">
                  <p:embed/>
                </p:oleObj>
              </mc:Choice>
              <mc:Fallback>
                <p:oleObj name="Equation" r:id="rId3" imgW="23990300" imgH="21069300" progId="Equation.3">
                  <p:embed/>
                  <p:pic>
                    <p:nvPicPr>
                      <p:cNvPr id="22531" name="Object 4">
                        <a:extLst>
                          <a:ext uri="{FF2B5EF4-FFF2-40B4-BE49-F238E27FC236}">
                            <a16:creationId xmlns:a16="http://schemas.microsoft.com/office/drawing/2014/main" id="{4FDA2BF2-5FF9-A942-922B-D7D4FB2D5C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013" y="46926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2532" name="Object 5">
            <a:extLst>
              <a:ext uri="{FF2B5EF4-FFF2-40B4-BE49-F238E27FC236}">
                <a16:creationId xmlns:a16="http://schemas.microsoft.com/office/drawing/2014/main" id="{9556B8A2-70B6-CA4C-B1FF-DA26710B331C}"/>
              </a:ext>
            </a:extLst>
          </p:cNvPr>
          <p:cNvGraphicFramePr>
            <a:graphicFrameLocks noChangeAspect="1"/>
          </p:cNvGraphicFramePr>
          <p:nvPr/>
        </p:nvGraphicFramePr>
        <p:xfrm>
          <a:off x="2251075" y="3856038"/>
          <a:ext cx="2397125" cy="457200"/>
        </p:xfrm>
        <a:graphic>
          <a:graphicData uri="http://schemas.openxmlformats.org/presentationml/2006/ole">
            <mc:AlternateContent xmlns:mc="http://schemas.openxmlformats.org/markup-compatibility/2006">
              <mc:Choice xmlns:v="urn:schemas-microsoft-com:vml" Requires="v">
                <p:oleObj spid="_x0000_s281662" name="Equation" r:id="rId5" imgW="26035000" imgH="4978400" progId="Equation.3">
                  <p:embed/>
                </p:oleObj>
              </mc:Choice>
              <mc:Fallback>
                <p:oleObj name="Equation" r:id="rId5" imgW="26035000" imgH="4978400" progId="Equation.3">
                  <p:embed/>
                  <p:pic>
                    <p:nvPicPr>
                      <p:cNvPr id="22532" name="Object 5">
                        <a:extLst>
                          <a:ext uri="{FF2B5EF4-FFF2-40B4-BE49-F238E27FC236}">
                            <a16:creationId xmlns:a16="http://schemas.microsoft.com/office/drawing/2014/main" id="{9556B8A2-70B6-CA4C-B1FF-DA26710B33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1075" y="38560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2533" name="Object 6">
            <a:extLst>
              <a:ext uri="{FF2B5EF4-FFF2-40B4-BE49-F238E27FC236}">
                <a16:creationId xmlns:a16="http://schemas.microsoft.com/office/drawing/2014/main" id="{B8B197A1-4681-BF4A-BA2D-9A3987E95F92}"/>
              </a:ext>
            </a:extLst>
          </p:cNvPr>
          <p:cNvGraphicFramePr>
            <a:graphicFrameLocks noChangeAspect="1"/>
          </p:cNvGraphicFramePr>
          <p:nvPr/>
        </p:nvGraphicFramePr>
        <p:xfrm>
          <a:off x="2260600" y="4389438"/>
          <a:ext cx="1524000" cy="487362"/>
        </p:xfrm>
        <a:graphic>
          <a:graphicData uri="http://schemas.openxmlformats.org/presentationml/2006/ole">
            <mc:AlternateContent xmlns:mc="http://schemas.openxmlformats.org/markup-compatibility/2006">
              <mc:Choice xmlns:v="urn:schemas-microsoft-com:vml" Requires="v">
                <p:oleObj spid="_x0000_s281663" name="Equation" r:id="rId7" imgW="14630400" imgH="4686300" progId="Equation.3">
                  <p:embed/>
                </p:oleObj>
              </mc:Choice>
              <mc:Fallback>
                <p:oleObj name="Equation" r:id="rId7" imgW="14630400" imgH="4686300" progId="Equation.3">
                  <p:embed/>
                  <p:pic>
                    <p:nvPicPr>
                      <p:cNvPr id="22533" name="Object 6">
                        <a:extLst>
                          <a:ext uri="{FF2B5EF4-FFF2-40B4-BE49-F238E27FC236}">
                            <a16:creationId xmlns:a16="http://schemas.microsoft.com/office/drawing/2014/main" id="{B8B197A1-4681-BF4A-BA2D-9A3987E95F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0600" y="43894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9703" name="Line 7">
            <a:extLst>
              <a:ext uri="{FF2B5EF4-FFF2-40B4-BE49-F238E27FC236}">
                <a16:creationId xmlns:a16="http://schemas.microsoft.com/office/drawing/2014/main" id="{481D5A24-7ECC-7648-8BE0-9C44EDA698A1}"/>
              </a:ext>
            </a:extLst>
          </p:cNvPr>
          <p:cNvSpPr>
            <a:spLocks noChangeShapeType="1"/>
          </p:cNvSpPr>
          <p:nvPr/>
        </p:nvSpPr>
        <p:spPr bwMode="auto">
          <a:xfrm>
            <a:off x="7200508" y="2205873"/>
            <a:ext cx="1295400" cy="13355"/>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9704" name="Line 8">
            <a:extLst>
              <a:ext uri="{FF2B5EF4-FFF2-40B4-BE49-F238E27FC236}">
                <a16:creationId xmlns:a16="http://schemas.microsoft.com/office/drawing/2014/main" id="{709443E3-6849-7B46-BB66-9A4E67296E2C}"/>
              </a:ext>
            </a:extLst>
          </p:cNvPr>
          <p:cNvSpPr>
            <a:spLocks noChangeShapeType="1"/>
          </p:cNvSpPr>
          <p:nvPr/>
        </p:nvSpPr>
        <p:spPr bwMode="auto">
          <a:xfrm flipH="1" flipV="1">
            <a:off x="313667" y="2544736"/>
            <a:ext cx="5116171" cy="1614"/>
          </a:xfrm>
          <a:prstGeom prst="line">
            <a:avLst/>
          </a:prstGeom>
          <a:noFill/>
          <a:ln w="28575">
            <a:solidFill>
              <a:srgbClr val="0000F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46956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0B360C7-D256-A742-A318-AF430E91A0EB}"/>
              </a:ext>
            </a:extLst>
          </p:cNvPr>
          <p:cNvSpPr>
            <a:spLocks noGrp="1" noChangeArrowheads="1"/>
          </p:cNvSpPr>
          <p:nvPr>
            <p:ph type="title"/>
          </p:nvPr>
        </p:nvSpPr>
        <p:spPr/>
        <p:txBody>
          <a:bodyPr/>
          <a:lstStyle/>
          <a:p>
            <a:pPr eaLnBrk="1" hangingPunct="1">
              <a:defRPr/>
            </a:pPr>
            <a:r>
              <a:rPr lang="en-US"/>
              <a:t>Another example</a:t>
            </a:r>
          </a:p>
        </p:txBody>
      </p:sp>
      <p:graphicFrame>
        <p:nvGraphicFramePr>
          <p:cNvPr id="2" name="Object 29">
            <a:extLst>
              <a:ext uri="{FF2B5EF4-FFF2-40B4-BE49-F238E27FC236}">
                <a16:creationId xmlns:a16="http://schemas.microsoft.com/office/drawing/2014/main" id="{BEBB1B56-E732-194D-AD8A-3727152F3397}"/>
              </a:ext>
            </a:extLst>
          </p:cNvPr>
          <p:cNvGraphicFramePr>
            <a:graphicFrameLocks noChangeAspect="1"/>
          </p:cNvGraphicFramePr>
          <p:nvPr/>
        </p:nvGraphicFramePr>
        <p:xfrm>
          <a:off x="1455738" y="3016250"/>
          <a:ext cx="2209800" cy="1936750"/>
        </p:xfrm>
        <a:graphic>
          <a:graphicData uri="http://schemas.openxmlformats.org/presentationml/2006/ole">
            <mc:AlternateContent xmlns:mc="http://schemas.openxmlformats.org/markup-compatibility/2006">
              <mc:Choice xmlns:v="urn:schemas-microsoft-com:vml" Requires="v">
                <p:oleObj spid="_x0000_s282725" name="Equation" r:id="rId3" imgW="23990300" imgH="21069300" progId="Equation.3">
                  <p:embed/>
                </p:oleObj>
              </mc:Choice>
              <mc:Fallback>
                <p:oleObj name="Equation" r:id="rId3" imgW="23990300" imgH="21069300" progId="Equation.3">
                  <p:embed/>
                  <p:pic>
                    <p:nvPicPr>
                      <p:cNvPr id="2" name="Object 29">
                        <a:extLst>
                          <a:ext uri="{FF2B5EF4-FFF2-40B4-BE49-F238E27FC236}">
                            <a16:creationId xmlns:a16="http://schemas.microsoft.com/office/drawing/2014/main" id="{BEBB1B56-E732-194D-AD8A-3727152F33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30162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3555" name="Object 30">
            <a:extLst>
              <a:ext uri="{FF2B5EF4-FFF2-40B4-BE49-F238E27FC236}">
                <a16:creationId xmlns:a16="http://schemas.microsoft.com/office/drawing/2014/main" id="{235E3A88-F6F7-064F-97EF-9A6E3244895F}"/>
              </a:ext>
            </a:extLst>
          </p:cNvPr>
          <p:cNvGraphicFramePr>
            <a:graphicFrameLocks noChangeAspect="1"/>
          </p:cNvGraphicFramePr>
          <p:nvPr/>
        </p:nvGraphicFramePr>
        <p:xfrm>
          <a:off x="685800" y="2179638"/>
          <a:ext cx="2397125" cy="457200"/>
        </p:xfrm>
        <a:graphic>
          <a:graphicData uri="http://schemas.openxmlformats.org/presentationml/2006/ole">
            <mc:AlternateContent xmlns:mc="http://schemas.openxmlformats.org/markup-compatibility/2006">
              <mc:Choice xmlns:v="urn:schemas-microsoft-com:vml" Requires="v">
                <p:oleObj spid="_x0000_s282726" name="Equation" r:id="rId5" imgW="26035000" imgH="4978400" progId="Equation.3">
                  <p:embed/>
                </p:oleObj>
              </mc:Choice>
              <mc:Fallback>
                <p:oleObj name="Equation" r:id="rId5" imgW="26035000" imgH="4978400" progId="Equation.3">
                  <p:embed/>
                  <p:pic>
                    <p:nvPicPr>
                      <p:cNvPr id="23555" name="Object 30">
                        <a:extLst>
                          <a:ext uri="{FF2B5EF4-FFF2-40B4-BE49-F238E27FC236}">
                            <a16:creationId xmlns:a16="http://schemas.microsoft.com/office/drawing/2014/main" id="{235E3A88-F6F7-064F-97EF-9A6E324489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796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3556" name="Object 31">
            <a:extLst>
              <a:ext uri="{FF2B5EF4-FFF2-40B4-BE49-F238E27FC236}">
                <a16:creationId xmlns:a16="http://schemas.microsoft.com/office/drawing/2014/main" id="{96C29AB3-150A-1B43-83FE-9FD2FFEC31EB}"/>
              </a:ext>
            </a:extLst>
          </p:cNvPr>
          <p:cNvGraphicFramePr>
            <a:graphicFrameLocks noChangeAspect="1"/>
          </p:cNvGraphicFramePr>
          <p:nvPr/>
        </p:nvGraphicFramePr>
        <p:xfrm>
          <a:off x="695325" y="2713038"/>
          <a:ext cx="1524000" cy="487362"/>
        </p:xfrm>
        <a:graphic>
          <a:graphicData uri="http://schemas.openxmlformats.org/presentationml/2006/ole">
            <mc:AlternateContent xmlns:mc="http://schemas.openxmlformats.org/markup-compatibility/2006">
              <mc:Choice xmlns:v="urn:schemas-microsoft-com:vml" Requires="v">
                <p:oleObj spid="_x0000_s282727" name="Equation" r:id="rId7" imgW="14630400" imgH="4686300" progId="Equation.3">
                  <p:embed/>
                </p:oleObj>
              </mc:Choice>
              <mc:Fallback>
                <p:oleObj name="Equation" r:id="rId7" imgW="14630400" imgH="4686300" progId="Equation.3">
                  <p:embed/>
                  <p:pic>
                    <p:nvPicPr>
                      <p:cNvPr id="23556" name="Object 31">
                        <a:extLst>
                          <a:ext uri="{FF2B5EF4-FFF2-40B4-BE49-F238E27FC236}">
                            <a16:creationId xmlns:a16="http://schemas.microsoft.com/office/drawing/2014/main" id="{96C29AB3-150A-1B43-83FE-9FD2FFEC31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25" y="27130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3557" name="Group 41">
            <a:extLst>
              <a:ext uri="{FF2B5EF4-FFF2-40B4-BE49-F238E27FC236}">
                <a16:creationId xmlns:a16="http://schemas.microsoft.com/office/drawing/2014/main" id="{3E6F16E5-981D-9346-81AB-FE8BF0CE7B92}"/>
              </a:ext>
            </a:extLst>
          </p:cNvPr>
          <p:cNvGrpSpPr>
            <a:grpSpLocks/>
          </p:cNvGrpSpPr>
          <p:nvPr/>
        </p:nvGrpSpPr>
        <p:grpSpPr bwMode="auto">
          <a:xfrm>
            <a:off x="4267200" y="1376363"/>
            <a:ext cx="4332288" cy="4110037"/>
            <a:chOff x="2688" y="867"/>
            <a:chExt cx="2729" cy="2589"/>
          </a:xfrm>
        </p:grpSpPr>
        <p:grpSp>
          <p:nvGrpSpPr>
            <p:cNvPr id="23558" name="Group 4">
              <a:extLst>
                <a:ext uri="{FF2B5EF4-FFF2-40B4-BE49-F238E27FC236}">
                  <a16:creationId xmlns:a16="http://schemas.microsoft.com/office/drawing/2014/main" id="{513077A1-579B-C04A-BB33-3AA8E454E6FE}"/>
                </a:ext>
              </a:extLst>
            </p:cNvPr>
            <p:cNvGrpSpPr>
              <a:grpSpLocks/>
            </p:cNvGrpSpPr>
            <p:nvPr/>
          </p:nvGrpSpPr>
          <p:grpSpPr bwMode="auto">
            <a:xfrm>
              <a:off x="2880" y="867"/>
              <a:ext cx="2537" cy="2493"/>
              <a:chOff x="2880" y="867"/>
              <a:chExt cx="2537" cy="2493"/>
            </a:xfrm>
          </p:grpSpPr>
          <p:grpSp>
            <p:nvGrpSpPr>
              <p:cNvPr id="23567" name="Group 5">
                <a:extLst>
                  <a:ext uri="{FF2B5EF4-FFF2-40B4-BE49-F238E27FC236}">
                    <a16:creationId xmlns:a16="http://schemas.microsoft.com/office/drawing/2014/main" id="{47091388-FF67-5448-859F-D510F0E3E35E}"/>
                  </a:ext>
                </a:extLst>
              </p:cNvPr>
              <p:cNvGrpSpPr>
                <a:grpSpLocks/>
              </p:cNvGrpSpPr>
              <p:nvPr/>
            </p:nvGrpSpPr>
            <p:grpSpPr bwMode="auto">
              <a:xfrm>
                <a:off x="2976" y="1152"/>
                <a:ext cx="2208" cy="2112"/>
                <a:chOff x="3072" y="1104"/>
                <a:chExt cx="2208" cy="2112"/>
              </a:xfrm>
            </p:grpSpPr>
            <p:sp>
              <p:nvSpPr>
                <p:cNvPr id="3" name="Line 6">
                  <a:extLst>
                    <a:ext uri="{FF2B5EF4-FFF2-40B4-BE49-F238E27FC236}">
                      <a16:creationId xmlns:a16="http://schemas.microsoft.com/office/drawing/2014/main" id="{7AFE4812-297E-6B4C-A125-511C1D772B43}"/>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Line 7">
                  <a:extLst>
                    <a:ext uri="{FF2B5EF4-FFF2-40B4-BE49-F238E27FC236}">
                      <a16:creationId xmlns:a16="http://schemas.microsoft.com/office/drawing/2014/main" id="{E970A275-348A-704A-83F3-F4BA4008C444}"/>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0" name="Line 8">
                  <a:extLst>
                    <a:ext uri="{FF2B5EF4-FFF2-40B4-BE49-F238E27FC236}">
                      <a16:creationId xmlns:a16="http://schemas.microsoft.com/office/drawing/2014/main" id="{A2AE81CC-2623-3F4C-93E4-2891FF155381}"/>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1" name="Line 9">
                  <a:extLst>
                    <a:ext uri="{FF2B5EF4-FFF2-40B4-BE49-F238E27FC236}">
                      <a16:creationId xmlns:a16="http://schemas.microsoft.com/office/drawing/2014/main" id="{36801283-D9F5-CF44-9600-BAD6720D049B}"/>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2" name="Line 10">
                  <a:extLst>
                    <a:ext uri="{FF2B5EF4-FFF2-40B4-BE49-F238E27FC236}">
                      <a16:creationId xmlns:a16="http://schemas.microsoft.com/office/drawing/2014/main" id="{8F68C1CE-9206-1742-BAC2-2B0B6DA256F3}"/>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3" name="Line 11">
                  <a:extLst>
                    <a:ext uri="{FF2B5EF4-FFF2-40B4-BE49-F238E27FC236}">
                      <a16:creationId xmlns:a16="http://schemas.microsoft.com/office/drawing/2014/main" id="{26A7762F-E169-AD4D-B3CF-5743495072DE}"/>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4" name="Line 12">
                  <a:extLst>
                    <a:ext uri="{FF2B5EF4-FFF2-40B4-BE49-F238E27FC236}">
                      <a16:creationId xmlns:a16="http://schemas.microsoft.com/office/drawing/2014/main" id="{8C5C5286-D8C3-B04D-8F69-C1A0CCD4EA5C}"/>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5" name="Line 13">
                  <a:extLst>
                    <a:ext uri="{FF2B5EF4-FFF2-40B4-BE49-F238E27FC236}">
                      <a16:creationId xmlns:a16="http://schemas.microsoft.com/office/drawing/2014/main" id="{A6A44B6B-47B1-BC48-B74B-D4B059E9EC4A}"/>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151AE9B9-D645-BF47-A153-C062E8328005}"/>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 name="Line 15">
                  <a:extLst>
                    <a:ext uri="{FF2B5EF4-FFF2-40B4-BE49-F238E27FC236}">
                      <a16:creationId xmlns:a16="http://schemas.microsoft.com/office/drawing/2014/main" id="{13315822-54D6-E847-B957-0F35A19FDFEF}"/>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 name="Line 16">
                  <a:extLst>
                    <a:ext uri="{FF2B5EF4-FFF2-40B4-BE49-F238E27FC236}">
                      <a16:creationId xmlns:a16="http://schemas.microsoft.com/office/drawing/2014/main" id="{E439E19A-AC44-254B-87DE-07CF4BDC8FE5}"/>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 name="Line 17">
                  <a:extLst>
                    <a:ext uri="{FF2B5EF4-FFF2-40B4-BE49-F238E27FC236}">
                      <a16:creationId xmlns:a16="http://schemas.microsoft.com/office/drawing/2014/main" id="{1C3D40A3-D99C-7E42-A977-E21037548BEC}"/>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0" name="Line 18">
                  <a:extLst>
                    <a:ext uri="{FF2B5EF4-FFF2-40B4-BE49-F238E27FC236}">
                      <a16:creationId xmlns:a16="http://schemas.microsoft.com/office/drawing/2014/main" id="{3BCCC6D1-2F0F-AC4B-9B29-1EDC85E725B7}"/>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1" name="Line 19">
                  <a:extLst>
                    <a:ext uri="{FF2B5EF4-FFF2-40B4-BE49-F238E27FC236}">
                      <a16:creationId xmlns:a16="http://schemas.microsoft.com/office/drawing/2014/main" id="{2C09B9D6-F8C2-6B4A-B893-79244D2A7132}"/>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751968AB-F66C-E54F-9227-A6FCBC1B9073}"/>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Line 21">
                  <a:extLst>
                    <a:ext uri="{FF2B5EF4-FFF2-40B4-BE49-F238E27FC236}">
                      <a16:creationId xmlns:a16="http://schemas.microsoft.com/office/drawing/2014/main" id="{8F98295E-7D43-FD4D-8B43-41B86347519C}"/>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71ED088F-C4A4-8449-BA10-1733E6E2CD01}"/>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Line 23">
                  <a:extLst>
                    <a:ext uri="{FF2B5EF4-FFF2-40B4-BE49-F238E27FC236}">
                      <a16:creationId xmlns:a16="http://schemas.microsoft.com/office/drawing/2014/main" id="{A0804A07-6BF5-3E42-A72A-726F17915174}"/>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6" name="Line 24">
                  <a:extLst>
                    <a:ext uri="{FF2B5EF4-FFF2-40B4-BE49-F238E27FC236}">
                      <a16:creationId xmlns:a16="http://schemas.microsoft.com/office/drawing/2014/main" id="{980D79EE-085D-AE4C-B796-BAB27A6CBDC0}"/>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7" name="Line 25">
                  <a:extLst>
                    <a:ext uri="{FF2B5EF4-FFF2-40B4-BE49-F238E27FC236}">
                      <a16:creationId xmlns:a16="http://schemas.microsoft.com/office/drawing/2014/main" id="{E788AA60-F2B5-EA4D-B83E-E767E442204B}"/>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8" name="Line 26">
                  <a:extLst>
                    <a:ext uri="{FF2B5EF4-FFF2-40B4-BE49-F238E27FC236}">
                      <a16:creationId xmlns:a16="http://schemas.microsoft.com/office/drawing/2014/main" id="{6317B6FA-64E5-1440-89A9-D1223A41E47E}"/>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3568" name="Object 27">
                <a:extLst>
                  <a:ext uri="{FF2B5EF4-FFF2-40B4-BE49-F238E27FC236}">
                    <a16:creationId xmlns:a16="http://schemas.microsoft.com/office/drawing/2014/main" id="{420CD8C7-C866-7E42-8C29-95FC97E6A80C}"/>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2728" name="Equation" r:id="rId9" imgW="3797300" imgH="4978400" progId="Equation.3">
                      <p:embed/>
                    </p:oleObj>
                  </mc:Choice>
                  <mc:Fallback>
                    <p:oleObj name="Equation" r:id="rId9" imgW="3797300" imgH="4978400" progId="Equation.3">
                      <p:embed/>
                      <p:pic>
                        <p:nvPicPr>
                          <p:cNvPr id="23568" name="Object 27">
                            <a:extLst>
                              <a:ext uri="{FF2B5EF4-FFF2-40B4-BE49-F238E27FC236}">
                                <a16:creationId xmlns:a16="http://schemas.microsoft.com/office/drawing/2014/main" id="{420CD8C7-C866-7E42-8C29-95FC97E6A80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3569" name="Object 28">
                <a:extLst>
                  <a:ext uri="{FF2B5EF4-FFF2-40B4-BE49-F238E27FC236}">
                    <a16:creationId xmlns:a16="http://schemas.microsoft.com/office/drawing/2014/main" id="{31ACD9E6-75C0-F542-8748-9B4489FCC2E7}"/>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2729" name="Equation" r:id="rId11" imgW="3505200" imgH="4978400" progId="Equation.3">
                      <p:embed/>
                    </p:oleObj>
                  </mc:Choice>
                  <mc:Fallback>
                    <p:oleObj name="Equation" r:id="rId11" imgW="3505200" imgH="4978400" progId="Equation.3">
                      <p:embed/>
                      <p:pic>
                        <p:nvPicPr>
                          <p:cNvPr id="23569" name="Object 28">
                            <a:extLst>
                              <a:ext uri="{FF2B5EF4-FFF2-40B4-BE49-F238E27FC236}">
                                <a16:creationId xmlns:a16="http://schemas.microsoft.com/office/drawing/2014/main" id="{31ACD9E6-75C0-F542-8748-9B4489FCC2E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23584" name="Text Box 32">
              <a:extLst>
                <a:ext uri="{FF2B5EF4-FFF2-40B4-BE49-F238E27FC236}">
                  <a16:creationId xmlns:a16="http://schemas.microsoft.com/office/drawing/2014/main" id="{6E983AE0-8018-1F46-9714-E149D632005F}"/>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23585" name="Text Box 33">
              <a:extLst>
                <a:ext uri="{FF2B5EF4-FFF2-40B4-BE49-F238E27FC236}">
                  <a16:creationId xmlns:a16="http://schemas.microsoft.com/office/drawing/2014/main" id="{2F0D7FA9-5356-5745-9C5A-EEA9DDCA0298}"/>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23586" name="Text Box 34">
              <a:extLst>
                <a:ext uri="{FF2B5EF4-FFF2-40B4-BE49-F238E27FC236}">
                  <a16:creationId xmlns:a16="http://schemas.microsoft.com/office/drawing/2014/main" id="{7F55A56F-786D-7B4B-97C4-02C8A439EB47}"/>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23587" name="Text Box 35">
              <a:extLst>
                <a:ext uri="{FF2B5EF4-FFF2-40B4-BE49-F238E27FC236}">
                  <a16:creationId xmlns:a16="http://schemas.microsoft.com/office/drawing/2014/main" id="{529891AE-A17C-7247-BC33-4469F29F8540}"/>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23588" name="Text Box 36">
              <a:extLst>
                <a:ext uri="{FF2B5EF4-FFF2-40B4-BE49-F238E27FC236}">
                  <a16:creationId xmlns:a16="http://schemas.microsoft.com/office/drawing/2014/main" id="{D9A0236E-43A6-9B45-8525-30BE099F9F67}"/>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23590" name="Text Box 38">
              <a:extLst>
                <a:ext uri="{FF2B5EF4-FFF2-40B4-BE49-F238E27FC236}">
                  <a16:creationId xmlns:a16="http://schemas.microsoft.com/office/drawing/2014/main" id="{B64FA066-F43E-B947-8A09-BAA77C89ED6E}"/>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23591" name="Text Box 39">
              <a:extLst>
                <a:ext uri="{FF2B5EF4-FFF2-40B4-BE49-F238E27FC236}">
                  <a16:creationId xmlns:a16="http://schemas.microsoft.com/office/drawing/2014/main" id="{12073FCE-430F-7246-86CA-BCFD1E7043B8}"/>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23592" name="Text Box 40">
              <a:extLst>
                <a:ext uri="{FF2B5EF4-FFF2-40B4-BE49-F238E27FC236}">
                  <a16:creationId xmlns:a16="http://schemas.microsoft.com/office/drawing/2014/main" id="{6E9855CD-7D88-1B46-9C53-8CFAFBBF235A}"/>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Tree>
    <p:extLst>
      <p:ext uri="{BB962C8B-B14F-4D97-AF65-F5344CB8AC3E}">
        <p14:creationId xmlns:p14="http://schemas.microsoft.com/office/powerpoint/2010/main" val="2680728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8BED241-1130-4F43-A92F-212C273B67B1}"/>
              </a:ext>
            </a:extLst>
          </p:cNvPr>
          <p:cNvSpPr>
            <a:spLocks noGrp="1" noChangeArrowheads="1"/>
          </p:cNvSpPr>
          <p:nvPr>
            <p:ph type="title"/>
          </p:nvPr>
        </p:nvSpPr>
        <p:spPr/>
        <p:txBody>
          <a:bodyPr/>
          <a:lstStyle/>
          <a:p>
            <a:pPr eaLnBrk="1" hangingPunct="1">
              <a:defRPr/>
            </a:pPr>
            <a:r>
              <a:rPr lang="en-US"/>
              <a:t>Another example</a:t>
            </a:r>
          </a:p>
        </p:txBody>
      </p:sp>
      <p:graphicFrame>
        <p:nvGraphicFramePr>
          <p:cNvPr id="24578" name="Object 3">
            <a:extLst>
              <a:ext uri="{FF2B5EF4-FFF2-40B4-BE49-F238E27FC236}">
                <a16:creationId xmlns:a16="http://schemas.microsoft.com/office/drawing/2014/main" id="{B3ACCDC7-750A-3A4B-BE3B-3939FFDA1F3B}"/>
              </a:ext>
            </a:extLst>
          </p:cNvPr>
          <p:cNvGraphicFramePr>
            <a:graphicFrameLocks noChangeAspect="1"/>
          </p:cNvGraphicFramePr>
          <p:nvPr/>
        </p:nvGraphicFramePr>
        <p:xfrm>
          <a:off x="1455738" y="3016250"/>
          <a:ext cx="2209800" cy="1936750"/>
        </p:xfrm>
        <a:graphic>
          <a:graphicData uri="http://schemas.openxmlformats.org/presentationml/2006/ole">
            <mc:AlternateContent xmlns:mc="http://schemas.openxmlformats.org/markup-compatibility/2006">
              <mc:Choice xmlns:v="urn:schemas-microsoft-com:vml" Requires="v">
                <p:oleObj spid="_x0000_s283849" name="Equation" r:id="rId3" imgW="23990300" imgH="21069300" progId="Equation.3">
                  <p:embed/>
                </p:oleObj>
              </mc:Choice>
              <mc:Fallback>
                <p:oleObj name="Equation" r:id="rId3" imgW="23990300" imgH="21069300" progId="Equation.3">
                  <p:embed/>
                  <p:pic>
                    <p:nvPicPr>
                      <p:cNvPr id="24578" name="Object 3">
                        <a:extLst>
                          <a:ext uri="{FF2B5EF4-FFF2-40B4-BE49-F238E27FC236}">
                            <a16:creationId xmlns:a16="http://schemas.microsoft.com/office/drawing/2014/main" id="{B3ACCDC7-750A-3A4B-BE3B-3939FFDA1F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30162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579" name="Object 4">
            <a:extLst>
              <a:ext uri="{FF2B5EF4-FFF2-40B4-BE49-F238E27FC236}">
                <a16:creationId xmlns:a16="http://schemas.microsoft.com/office/drawing/2014/main" id="{4D9C5281-8B82-9E4E-A527-2B41AC75B348}"/>
              </a:ext>
            </a:extLst>
          </p:cNvPr>
          <p:cNvGraphicFramePr>
            <a:graphicFrameLocks noChangeAspect="1"/>
          </p:cNvGraphicFramePr>
          <p:nvPr/>
        </p:nvGraphicFramePr>
        <p:xfrm>
          <a:off x="685800" y="2179638"/>
          <a:ext cx="2397125" cy="457200"/>
        </p:xfrm>
        <a:graphic>
          <a:graphicData uri="http://schemas.openxmlformats.org/presentationml/2006/ole">
            <mc:AlternateContent xmlns:mc="http://schemas.openxmlformats.org/markup-compatibility/2006">
              <mc:Choice xmlns:v="urn:schemas-microsoft-com:vml" Requires="v">
                <p:oleObj spid="_x0000_s283850" name="Equation" r:id="rId5" imgW="26035000" imgH="4978400" progId="Equation.3">
                  <p:embed/>
                </p:oleObj>
              </mc:Choice>
              <mc:Fallback>
                <p:oleObj name="Equation" r:id="rId5" imgW="26035000" imgH="4978400" progId="Equation.3">
                  <p:embed/>
                  <p:pic>
                    <p:nvPicPr>
                      <p:cNvPr id="24579" name="Object 4">
                        <a:extLst>
                          <a:ext uri="{FF2B5EF4-FFF2-40B4-BE49-F238E27FC236}">
                            <a16:creationId xmlns:a16="http://schemas.microsoft.com/office/drawing/2014/main" id="{4D9C5281-8B82-9E4E-A527-2B41AC75B3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796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580" name="Object 5">
            <a:extLst>
              <a:ext uri="{FF2B5EF4-FFF2-40B4-BE49-F238E27FC236}">
                <a16:creationId xmlns:a16="http://schemas.microsoft.com/office/drawing/2014/main" id="{400120B6-CDA0-ED48-AF3D-1D1A64863A26}"/>
              </a:ext>
            </a:extLst>
          </p:cNvPr>
          <p:cNvGraphicFramePr>
            <a:graphicFrameLocks noChangeAspect="1"/>
          </p:cNvGraphicFramePr>
          <p:nvPr/>
        </p:nvGraphicFramePr>
        <p:xfrm>
          <a:off x="695325" y="2713038"/>
          <a:ext cx="1524000" cy="487362"/>
        </p:xfrm>
        <a:graphic>
          <a:graphicData uri="http://schemas.openxmlformats.org/presentationml/2006/ole">
            <mc:AlternateContent xmlns:mc="http://schemas.openxmlformats.org/markup-compatibility/2006">
              <mc:Choice xmlns:v="urn:schemas-microsoft-com:vml" Requires="v">
                <p:oleObj spid="_x0000_s283851" name="Equation" r:id="rId7" imgW="14630400" imgH="4686300" progId="Equation.3">
                  <p:embed/>
                </p:oleObj>
              </mc:Choice>
              <mc:Fallback>
                <p:oleObj name="Equation" r:id="rId7" imgW="14630400" imgH="4686300" progId="Equation.3">
                  <p:embed/>
                  <p:pic>
                    <p:nvPicPr>
                      <p:cNvPr id="24580" name="Object 5">
                        <a:extLst>
                          <a:ext uri="{FF2B5EF4-FFF2-40B4-BE49-F238E27FC236}">
                            <a16:creationId xmlns:a16="http://schemas.microsoft.com/office/drawing/2014/main" id="{400120B6-CDA0-ED48-AF3D-1D1A64863A2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25" y="27130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4581" name="Group 6">
            <a:extLst>
              <a:ext uri="{FF2B5EF4-FFF2-40B4-BE49-F238E27FC236}">
                <a16:creationId xmlns:a16="http://schemas.microsoft.com/office/drawing/2014/main" id="{E8A8BBAB-0677-4F4C-922B-DB702C5407E8}"/>
              </a:ext>
            </a:extLst>
          </p:cNvPr>
          <p:cNvGrpSpPr>
            <a:grpSpLocks/>
          </p:cNvGrpSpPr>
          <p:nvPr/>
        </p:nvGrpSpPr>
        <p:grpSpPr bwMode="auto">
          <a:xfrm>
            <a:off x="4267200" y="1376363"/>
            <a:ext cx="4332288" cy="4110037"/>
            <a:chOff x="2688" y="867"/>
            <a:chExt cx="2729" cy="2589"/>
          </a:xfrm>
        </p:grpSpPr>
        <p:grpSp>
          <p:nvGrpSpPr>
            <p:cNvPr id="24596" name="Group 7">
              <a:extLst>
                <a:ext uri="{FF2B5EF4-FFF2-40B4-BE49-F238E27FC236}">
                  <a16:creationId xmlns:a16="http://schemas.microsoft.com/office/drawing/2014/main" id="{A8A1E97E-DED1-BD43-90FD-C8F2366607C7}"/>
                </a:ext>
              </a:extLst>
            </p:cNvPr>
            <p:cNvGrpSpPr>
              <a:grpSpLocks/>
            </p:cNvGrpSpPr>
            <p:nvPr/>
          </p:nvGrpSpPr>
          <p:grpSpPr bwMode="auto">
            <a:xfrm>
              <a:off x="2880" y="867"/>
              <a:ext cx="2537" cy="2493"/>
              <a:chOff x="2880" y="867"/>
              <a:chExt cx="2537" cy="2493"/>
            </a:xfrm>
          </p:grpSpPr>
          <p:grpSp>
            <p:nvGrpSpPr>
              <p:cNvPr id="24605" name="Group 8">
                <a:extLst>
                  <a:ext uri="{FF2B5EF4-FFF2-40B4-BE49-F238E27FC236}">
                    <a16:creationId xmlns:a16="http://schemas.microsoft.com/office/drawing/2014/main" id="{A0281B00-9855-BD41-9CBB-F106B562E674}"/>
                  </a:ext>
                </a:extLst>
              </p:cNvPr>
              <p:cNvGrpSpPr>
                <a:grpSpLocks/>
              </p:cNvGrpSpPr>
              <p:nvPr/>
            </p:nvGrpSpPr>
            <p:grpSpPr bwMode="auto">
              <a:xfrm>
                <a:off x="2976" y="1152"/>
                <a:ext cx="2208" cy="2112"/>
                <a:chOff x="3072" y="1104"/>
                <a:chExt cx="2208" cy="2112"/>
              </a:xfrm>
            </p:grpSpPr>
            <p:sp>
              <p:nvSpPr>
                <p:cNvPr id="30729" name="Line 9">
                  <a:extLst>
                    <a:ext uri="{FF2B5EF4-FFF2-40B4-BE49-F238E27FC236}">
                      <a16:creationId xmlns:a16="http://schemas.microsoft.com/office/drawing/2014/main" id="{3731E40F-874D-BC4E-8F7E-2FC96061ED49}"/>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0" name="Line 10">
                  <a:extLst>
                    <a:ext uri="{FF2B5EF4-FFF2-40B4-BE49-F238E27FC236}">
                      <a16:creationId xmlns:a16="http://schemas.microsoft.com/office/drawing/2014/main" id="{69875140-F7D1-CB4B-AD70-978ED5A31FE9}"/>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1" name="Line 11">
                  <a:extLst>
                    <a:ext uri="{FF2B5EF4-FFF2-40B4-BE49-F238E27FC236}">
                      <a16:creationId xmlns:a16="http://schemas.microsoft.com/office/drawing/2014/main" id="{24E50EED-F308-4649-9CFB-9972111EEA51}"/>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2" name="Line 12">
                  <a:extLst>
                    <a:ext uri="{FF2B5EF4-FFF2-40B4-BE49-F238E27FC236}">
                      <a16:creationId xmlns:a16="http://schemas.microsoft.com/office/drawing/2014/main" id="{E5DCAF0C-E2EF-964D-A465-4052B90E8799}"/>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3" name="Line 13">
                  <a:extLst>
                    <a:ext uri="{FF2B5EF4-FFF2-40B4-BE49-F238E27FC236}">
                      <a16:creationId xmlns:a16="http://schemas.microsoft.com/office/drawing/2014/main" id="{958A10E7-F3EB-1F49-B501-8238B8667FBF}"/>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4" name="Line 14">
                  <a:extLst>
                    <a:ext uri="{FF2B5EF4-FFF2-40B4-BE49-F238E27FC236}">
                      <a16:creationId xmlns:a16="http://schemas.microsoft.com/office/drawing/2014/main" id="{742F4C78-B835-8C4E-B5F8-26D0457F4254}"/>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5" name="Line 15">
                  <a:extLst>
                    <a:ext uri="{FF2B5EF4-FFF2-40B4-BE49-F238E27FC236}">
                      <a16:creationId xmlns:a16="http://schemas.microsoft.com/office/drawing/2014/main" id="{C8FA49C1-0D68-F74F-8B72-E3EEACE281D4}"/>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6" name="Line 16">
                  <a:extLst>
                    <a:ext uri="{FF2B5EF4-FFF2-40B4-BE49-F238E27FC236}">
                      <a16:creationId xmlns:a16="http://schemas.microsoft.com/office/drawing/2014/main" id="{6774981E-BE92-3A4C-9C36-3407F761C4A4}"/>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7" name="Line 17">
                  <a:extLst>
                    <a:ext uri="{FF2B5EF4-FFF2-40B4-BE49-F238E27FC236}">
                      <a16:creationId xmlns:a16="http://schemas.microsoft.com/office/drawing/2014/main" id="{EFC53C79-6222-0D49-A490-82EEC4C77ACB}"/>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8" name="Line 18">
                  <a:extLst>
                    <a:ext uri="{FF2B5EF4-FFF2-40B4-BE49-F238E27FC236}">
                      <a16:creationId xmlns:a16="http://schemas.microsoft.com/office/drawing/2014/main" id="{8C40F41F-1660-4346-A90A-85F9188BF2F1}"/>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39" name="Line 19">
                  <a:extLst>
                    <a:ext uri="{FF2B5EF4-FFF2-40B4-BE49-F238E27FC236}">
                      <a16:creationId xmlns:a16="http://schemas.microsoft.com/office/drawing/2014/main" id="{55F0CD40-92C3-724E-A751-2803389C7305}"/>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0" name="Line 20">
                  <a:extLst>
                    <a:ext uri="{FF2B5EF4-FFF2-40B4-BE49-F238E27FC236}">
                      <a16:creationId xmlns:a16="http://schemas.microsoft.com/office/drawing/2014/main" id="{F59039A0-6F2B-1846-A1CD-7B73EBCF2D17}"/>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1" name="Line 21">
                  <a:extLst>
                    <a:ext uri="{FF2B5EF4-FFF2-40B4-BE49-F238E27FC236}">
                      <a16:creationId xmlns:a16="http://schemas.microsoft.com/office/drawing/2014/main" id="{381E3A76-72C0-1F40-9D7B-C8BE0C9E669A}"/>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2" name="Line 22">
                  <a:extLst>
                    <a:ext uri="{FF2B5EF4-FFF2-40B4-BE49-F238E27FC236}">
                      <a16:creationId xmlns:a16="http://schemas.microsoft.com/office/drawing/2014/main" id="{69500E54-F789-8244-8AB5-2235DCBE4EC5}"/>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3" name="Line 23">
                  <a:extLst>
                    <a:ext uri="{FF2B5EF4-FFF2-40B4-BE49-F238E27FC236}">
                      <a16:creationId xmlns:a16="http://schemas.microsoft.com/office/drawing/2014/main" id="{B01B8F6E-DC12-834D-9347-9720A02C9C7B}"/>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4" name="Line 24">
                  <a:extLst>
                    <a:ext uri="{FF2B5EF4-FFF2-40B4-BE49-F238E27FC236}">
                      <a16:creationId xmlns:a16="http://schemas.microsoft.com/office/drawing/2014/main" id="{1939647B-F661-284E-A8ED-30085A9C814A}"/>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5" name="Line 25">
                  <a:extLst>
                    <a:ext uri="{FF2B5EF4-FFF2-40B4-BE49-F238E27FC236}">
                      <a16:creationId xmlns:a16="http://schemas.microsoft.com/office/drawing/2014/main" id="{DF5615A2-B7DF-CB43-A642-49E7DB302039}"/>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6" name="Line 26">
                  <a:extLst>
                    <a:ext uri="{FF2B5EF4-FFF2-40B4-BE49-F238E27FC236}">
                      <a16:creationId xmlns:a16="http://schemas.microsoft.com/office/drawing/2014/main" id="{E38E8CBE-C0AD-7E46-AF2D-0A16E18CAEAA}"/>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7" name="Line 27">
                  <a:extLst>
                    <a:ext uri="{FF2B5EF4-FFF2-40B4-BE49-F238E27FC236}">
                      <a16:creationId xmlns:a16="http://schemas.microsoft.com/office/drawing/2014/main" id="{E68B8914-F04B-0742-8B21-43504E1C1502}"/>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8" name="Line 28">
                  <a:extLst>
                    <a:ext uri="{FF2B5EF4-FFF2-40B4-BE49-F238E27FC236}">
                      <a16:creationId xmlns:a16="http://schemas.microsoft.com/office/drawing/2014/main" id="{3DF59012-4CC0-6844-B44C-B33DE139C658}"/>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49" name="Line 29">
                  <a:extLst>
                    <a:ext uri="{FF2B5EF4-FFF2-40B4-BE49-F238E27FC236}">
                      <a16:creationId xmlns:a16="http://schemas.microsoft.com/office/drawing/2014/main" id="{F11AA4F4-68C7-4B40-ABB2-6EDEF080061F}"/>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4606" name="Object 30">
                <a:extLst>
                  <a:ext uri="{FF2B5EF4-FFF2-40B4-BE49-F238E27FC236}">
                    <a16:creationId xmlns:a16="http://schemas.microsoft.com/office/drawing/2014/main" id="{7ABC74D1-1C5B-884F-88AA-E67340508478}"/>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3852" name="Equation" r:id="rId9" imgW="3797300" imgH="4978400" progId="Equation.3">
                      <p:embed/>
                    </p:oleObj>
                  </mc:Choice>
                  <mc:Fallback>
                    <p:oleObj name="Equation" r:id="rId9" imgW="3797300" imgH="4978400" progId="Equation.3">
                      <p:embed/>
                      <p:pic>
                        <p:nvPicPr>
                          <p:cNvPr id="24606" name="Object 30">
                            <a:extLst>
                              <a:ext uri="{FF2B5EF4-FFF2-40B4-BE49-F238E27FC236}">
                                <a16:creationId xmlns:a16="http://schemas.microsoft.com/office/drawing/2014/main" id="{7ABC74D1-1C5B-884F-88AA-E6734050847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607" name="Object 31">
                <a:extLst>
                  <a:ext uri="{FF2B5EF4-FFF2-40B4-BE49-F238E27FC236}">
                    <a16:creationId xmlns:a16="http://schemas.microsoft.com/office/drawing/2014/main" id="{DDFF9AAE-B9E7-FC4B-94BE-E7A9ECC93AF3}"/>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3853" name="Equation" r:id="rId11" imgW="3505200" imgH="4978400" progId="Equation.3">
                      <p:embed/>
                    </p:oleObj>
                  </mc:Choice>
                  <mc:Fallback>
                    <p:oleObj name="Equation" r:id="rId11" imgW="3505200" imgH="4978400" progId="Equation.3">
                      <p:embed/>
                      <p:pic>
                        <p:nvPicPr>
                          <p:cNvPr id="24607" name="Object 31">
                            <a:extLst>
                              <a:ext uri="{FF2B5EF4-FFF2-40B4-BE49-F238E27FC236}">
                                <a16:creationId xmlns:a16="http://schemas.microsoft.com/office/drawing/2014/main" id="{DDFF9AAE-B9E7-FC4B-94BE-E7A9ECC93AF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0752" name="Text Box 32">
              <a:extLst>
                <a:ext uri="{FF2B5EF4-FFF2-40B4-BE49-F238E27FC236}">
                  <a16:creationId xmlns:a16="http://schemas.microsoft.com/office/drawing/2014/main" id="{02BBECF4-4060-094E-84C5-E33F0C1D20B3}"/>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0753" name="Text Box 33">
              <a:extLst>
                <a:ext uri="{FF2B5EF4-FFF2-40B4-BE49-F238E27FC236}">
                  <a16:creationId xmlns:a16="http://schemas.microsoft.com/office/drawing/2014/main" id="{7F495617-8655-FA40-89F3-2885EB73ABEF}"/>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0754" name="Text Box 34">
              <a:extLst>
                <a:ext uri="{FF2B5EF4-FFF2-40B4-BE49-F238E27FC236}">
                  <a16:creationId xmlns:a16="http://schemas.microsoft.com/office/drawing/2014/main" id="{77AD844F-B9CA-F247-92A2-04DC7670B3A5}"/>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0755" name="Text Box 35">
              <a:extLst>
                <a:ext uri="{FF2B5EF4-FFF2-40B4-BE49-F238E27FC236}">
                  <a16:creationId xmlns:a16="http://schemas.microsoft.com/office/drawing/2014/main" id="{783739FD-B530-6A4A-9427-512DA5E05593}"/>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0756" name="Text Box 36">
              <a:extLst>
                <a:ext uri="{FF2B5EF4-FFF2-40B4-BE49-F238E27FC236}">
                  <a16:creationId xmlns:a16="http://schemas.microsoft.com/office/drawing/2014/main" id="{07D1FA66-7F19-7846-AC37-1B621B6E53AB}"/>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0757" name="Text Box 37">
              <a:extLst>
                <a:ext uri="{FF2B5EF4-FFF2-40B4-BE49-F238E27FC236}">
                  <a16:creationId xmlns:a16="http://schemas.microsoft.com/office/drawing/2014/main" id="{4BE34173-D77E-EF40-AE96-1F04D96FA3E5}"/>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0758" name="Text Box 38">
              <a:extLst>
                <a:ext uri="{FF2B5EF4-FFF2-40B4-BE49-F238E27FC236}">
                  <a16:creationId xmlns:a16="http://schemas.microsoft.com/office/drawing/2014/main" id="{439AE33D-0F0D-BB45-AA15-2F668EEC2AE1}"/>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30759" name="Text Box 39">
              <a:extLst>
                <a:ext uri="{FF2B5EF4-FFF2-40B4-BE49-F238E27FC236}">
                  <a16:creationId xmlns:a16="http://schemas.microsoft.com/office/drawing/2014/main" id="{4396290C-CBA4-F847-90A3-4AD72566E1C8}"/>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graphicFrame>
        <p:nvGraphicFramePr>
          <p:cNvPr id="24582" name="Object 40">
            <a:extLst>
              <a:ext uri="{FF2B5EF4-FFF2-40B4-BE49-F238E27FC236}">
                <a16:creationId xmlns:a16="http://schemas.microsoft.com/office/drawing/2014/main" id="{38CA778F-D533-3747-A0A8-3E3B5211477F}"/>
              </a:ext>
            </a:extLst>
          </p:cNvPr>
          <p:cNvGraphicFramePr>
            <a:graphicFrameLocks noChangeAspect="1"/>
          </p:cNvGraphicFramePr>
          <p:nvPr/>
        </p:nvGraphicFramePr>
        <p:xfrm>
          <a:off x="7620000" y="4724400"/>
          <a:ext cx="685800" cy="376238"/>
        </p:xfrm>
        <a:graphic>
          <a:graphicData uri="http://schemas.openxmlformats.org/presentationml/2006/ole">
            <mc:AlternateContent xmlns:mc="http://schemas.openxmlformats.org/markup-compatibility/2006">
              <mc:Choice xmlns:v="urn:schemas-microsoft-com:vml" Requires="v">
                <p:oleObj spid="_x0000_s283854" name="Equation" r:id="rId13" imgW="9067800" imgH="4978400" progId="Equation.3">
                  <p:embed/>
                </p:oleObj>
              </mc:Choice>
              <mc:Fallback>
                <p:oleObj name="Equation" r:id="rId13" imgW="9067800" imgH="4978400" progId="Equation.3">
                  <p:embed/>
                  <p:pic>
                    <p:nvPicPr>
                      <p:cNvPr id="24582" name="Object 40">
                        <a:extLst>
                          <a:ext uri="{FF2B5EF4-FFF2-40B4-BE49-F238E27FC236}">
                            <a16:creationId xmlns:a16="http://schemas.microsoft.com/office/drawing/2014/main" id="{38CA778F-D533-3747-A0A8-3E3B5211477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0" y="47244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4583" name="Object 41">
            <a:extLst>
              <a:ext uri="{FF2B5EF4-FFF2-40B4-BE49-F238E27FC236}">
                <a16:creationId xmlns:a16="http://schemas.microsoft.com/office/drawing/2014/main" id="{154EEDDE-9C15-694A-8BA8-AC40A0A01015}"/>
              </a:ext>
            </a:extLst>
          </p:cNvPr>
          <p:cNvGraphicFramePr>
            <a:graphicFrameLocks noChangeAspect="1"/>
          </p:cNvGraphicFramePr>
          <p:nvPr/>
        </p:nvGraphicFramePr>
        <p:xfrm>
          <a:off x="4724400" y="1905000"/>
          <a:ext cx="706438" cy="376238"/>
        </p:xfrm>
        <a:graphic>
          <a:graphicData uri="http://schemas.openxmlformats.org/presentationml/2006/ole">
            <mc:AlternateContent xmlns:mc="http://schemas.openxmlformats.org/markup-compatibility/2006">
              <mc:Choice xmlns:v="urn:schemas-microsoft-com:vml" Requires="v">
                <p:oleObj spid="_x0000_s283855" name="Equation" r:id="rId15" imgW="9359900" imgH="4978400" progId="Equation.3">
                  <p:embed/>
                </p:oleObj>
              </mc:Choice>
              <mc:Fallback>
                <p:oleObj name="Equation" r:id="rId15" imgW="9359900" imgH="4978400" progId="Equation.3">
                  <p:embed/>
                  <p:pic>
                    <p:nvPicPr>
                      <p:cNvPr id="24583" name="Object 41">
                        <a:extLst>
                          <a:ext uri="{FF2B5EF4-FFF2-40B4-BE49-F238E27FC236}">
                            <a16:creationId xmlns:a16="http://schemas.microsoft.com/office/drawing/2014/main" id="{154EEDDE-9C15-694A-8BA8-AC40A0A0101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24400" y="1905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62" name="Line 42">
            <a:extLst>
              <a:ext uri="{FF2B5EF4-FFF2-40B4-BE49-F238E27FC236}">
                <a16:creationId xmlns:a16="http://schemas.microsoft.com/office/drawing/2014/main" id="{DF428235-B6E3-C34F-B742-4ABA717D104D}"/>
              </a:ext>
            </a:extLst>
          </p:cNvPr>
          <p:cNvSpPr>
            <a:spLocks noChangeShapeType="1"/>
          </p:cNvSpPr>
          <p:nvPr/>
        </p:nvSpPr>
        <p:spPr bwMode="auto">
          <a:xfrm flipV="1">
            <a:off x="74676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63" name="Line 43">
            <a:extLst>
              <a:ext uri="{FF2B5EF4-FFF2-40B4-BE49-F238E27FC236}">
                <a16:creationId xmlns:a16="http://schemas.microsoft.com/office/drawing/2014/main" id="{64F161DB-BAED-1744-A374-E5FAB0AB1C39}"/>
              </a:ext>
            </a:extLst>
          </p:cNvPr>
          <p:cNvSpPr>
            <a:spLocks noChangeShapeType="1"/>
          </p:cNvSpPr>
          <p:nvPr/>
        </p:nvSpPr>
        <p:spPr bwMode="auto">
          <a:xfrm flipV="1">
            <a:off x="4724400" y="24384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64" name="Line 44">
            <a:extLst>
              <a:ext uri="{FF2B5EF4-FFF2-40B4-BE49-F238E27FC236}">
                <a16:creationId xmlns:a16="http://schemas.microsoft.com/office/drawing/2014/main" id="{C202A95D-35CB-EE48-8C27-1FF96C78F2EC}"/>
              </a:ext>
            </a:extLst>
          </p:cNvPr>
          <p:cNvSpPr>
            <a:spLocks noChangeShapeType="1"/>
          </p:cNvSpPr>
          <p:nvPr/>
        </p:nvSpPr>
        <p:spPr bwMode="auto">
          <a:xfrm flipV="1">
            <a:off x="5943600" y="18288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65" name="Line 45">
            <a:extLst>
              <a:ext uri="{FF2B5EF4-FFF2-40B4-BE49-F238E27FC236}">
                <a16:creationId xmlns:a16="http://schemas.microsoft.com/office/drawing/2014/main" id="{DB8C28C8-286A-104F-BBF2-C5F0423415AE}"/>
              </a:ext>
            </a:extLst>
          </p:cNvPr>
          <p:cNvSpPr>
            <a:spLocks noChangeShapeType="1"/>
          </p:cNvSpPr>
          <p:nvPr/>
        </p:nvSpPr>
        <p:spPr bwMode="auto">
          <a:xfrm flipH="1" flipV="1">
            <a:off x="5715000" y="30480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4588" name="Object 46">
            <a:extLst>
              <a:ext uri="{FF2B5EF4-FFF2-40B4-BE49-F238E27FC236}">
                <a16:creationId xmlns:a16="http://schemas.microsoft.com/office/drawing/2014/main" id="{8A9D9CBD-6561-E64F-8357-544CCC79F34D}"/>
              </a:ext>
            </a:extLst>
          </p:cNvPr>
          <p:cNvGraphicFramePr>
            <a:graphicFrameLocks noChangeAspect="1"/>
          </p:cNvGraphicFramePr>
          <p:nvPr/>
        </p:nvGraphicFramePr>
        <p:xfrm>
          <a:off x="6019800" y="2057400"/>
          <a:ext cx="949325" cy="376238"/>
        </p:xfrm>
        <a:graphic>
          <a:graphicData uri="http://schemas.openxmlformats.org/presentationml/2006/ole">
            <mc:AlternateContent xmlns:mc="http://schemas.openxmlformats.org/markup-compatibility/2006">
              <mc:Choice xmlns:v="urn:schemas-microsoft-com:vml" Requires="v">
                <p:oleObj spid="_x0000_s283856" name="Equation" r:id="rId17" imgW="12585700" imgH="4978400" progId="Equation.3">
                  <p:embed/>
                </p:oleObj>
              </mc:Choice>
              <mc:Fallback>
                <p:oleObj name="Equation" r:id="rId17" imgW="12585700" imgH="4978400" progId="Equation.3">
                  <p:embed/>
                  <p:pic>
                    <p:nvPicPr>
                      <p:cNvPr id="24588" name="Object 46">
                        <a:extLst>
                          <a:ext uri="{FF2B5EF4-FFF2-40B4-BE49-F238E27FC236}">
                            <a16:creationId xmlns:a16="http://schemas.microsoft.com/office/drawing/2014/main" id="{8A9D9CBD-6561-E64F-8357-544CCC79F34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19800" y="2057400"/>
                        <a:ext cx="949325"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67" name="Line 47">
            <a:extLst>
              <a:ext uri="{FF2B5EF4-FFF2-40B4-BE49-F238E27FC236}">
                <a16:creationId xmlns:a16="http://schemas.microsoft.com/office/drawing/2014/main" id="{C801DD73-72D9-FC49-959E-66C890FB85E6}"/>
              </a:ext>
            </a:extLst>
          </p:cNvPr>
          <p:cNvSpPr>
            <a:spLocks noChangeShapeType="1"/>
          </p:cNvSpPr>
          <p:nvPr/>
        </p:nvSpPr>
        <p:spPr bwMode="auto">
          <a:xfrm>
            <a:off x="4724400" y="33528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4590" name="Object 48">
            <a:extLst>
              <a:ext uri="{FF2B5EF4-FFF2-40B4-BE49-F238E27FC236}">
                <a16:creationId xmlns:a16="http://schemas.microsoft.com/office/drawing/2014/main" id="{C3EE373E-A0F0-8846-8E42-2AEE38D64769}"/>
              </a:ext>
            </a:extLst>
          </p:cNvPr>
          <p:cNvGraphicFramePr>
            <a:graphicFrameLocks noChangeAspect="1"/>
          </p:cNvGraphicFramePr>
          <p:nvPr/>
        </p:nvGraphicFramePr>
        <p:xfrm>
          <a:off x="6583363" y="2976563"/>
          <a:ext cx="971550" cy="376237"/>
        </p:xfrm>
        <a:graphic>
          <a:graphicData uri="http://schemas.openxmlformats.org/presentationml/2006/ole">
            <mc:AlternateContent xmlns:mc="http://schemas.openxmlformats.org/markup-compatibility/2006">
              <mc:Choice xmlns:v="urn:schemas-microsoft-com:vml" Requires="v">
                <p:oleObj spid="_x0000_s283857" name="Equation" r:id="rId19" imgW="12877800" imgH="4978400" progId="Equation.3">
                  <p:embed/>
                </p:oleObj>
              </mc:Choice>
              <mc:Fallback>
                <p:oleObj name="Equation" r:id="rId19" imgW="12877800" imgH="4978400" progId="Equation.3">
                  <p:embed/>
                  <p:pic>
                    <p:nvPicPr>
                      <p:cNvPr id="24590" name="Object 48">
                        <a:extLst>
                          <a:ext uri="{FF2B5EF4-FFF2-40B4-BE49-F238E27FC236}">
                            <a16:creationId xmlns:a16="http://schemas.microsoft.com/office/drawing/2014/main" id="{C3EE373E-A0F0-8846-8E42-2AEE38D6476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83363" y="2976563"/>
                        <a:ext cx="971550" cy="37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69" name="Line 49">
            <a:extLst>
              <a:ext uri="{FF2B5EF4-FFF2-40B4-BE49-F238E27FC236}">
                <a16:creationId xmlns:a16="http://schemas.microsoft.com/office/drawing/2014/main" id="{3E543B16-E0A5-A34C-925A-6C837802458F}"/>
              </a:ext>
            </a:extLst>
          </p:cNvPr>
          <p:cNvSpPr>
            <a:spLocks noChangeShapeType="1"/>
          </p:cNvSpPr>
          <p:nvPr/>
        </p:nvSpPr>
        <p:spPr bwMode="auto">
          <a:xfrm>
            <a:off x="6477000" y="33528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71" name="Line 51">
            <a:extLst>
              <a:ext uri="{FF2B5EF4-FFF2-40B4-BE49-F238E27FC236}">
                <a16:creationId xmlns:a16="http://schemas.microsoft.com/office/drawing/2014/main" id="{4AD2DDA8-6808-D143-ABFC-7002FA382EAF}"/>
              </a:ext>
            </a:extLst>
          </p:cNvPr>
          <p:cNvSpPr>
            <a:spLocks noChangeShapeType="1"/>
          </p:cNvSpPr>
          <p:nvPr/>
        </p:nvSpPr>
        <p:spPr bwMode="auto">
          <a:xfrm>
            <a:off x="4724400" y="27432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4593" name="Object 52">
            <a:extLst>
              <a:ext uri="{FF2B5EF4-FFF2-40B4-BE49-F238E27FC236}">
                <a16:creationId xmlns:a16="http://schemas.microsoft.com/office/drawing/2014/main" id="{20F0B900-7444-C543-8015-63CCCE817143}"/>
              </a:ext>
            </a:extLst>
          </p:cNvPr>
          <p:cNvGraphicFramePr>
            <a:graphicFrameLocks noChangeAspect="1"/>
          </p:cNvGraphicFramePr>
          <p:nvPr/>
        </p:nvGraphicFramePr>
        <p:xfrm>
          <a:off x="6184900" y="3810000"/>
          <a:ext cx="1435100" cy="376238"/>
        </p:xfrm>
        <a:graphic>
          <a:graphicData uri="http://schemas.openxmlformats.org/presentationml/2006/ole">
            <mc:AlternateContent xmlns:mc="http://schemas.openxmlformats.org/markup-compatibility/2006">
              <mc:Choice xmlns:v="urn:schemas-microsoft-com:vml" Requires="v">
                <p:oleObj spid="_x0000_s283858" name="Equation" r:id="rId21" imgW="19011900" imgH="4978400" progId="Equation.3">
                  <p:embed/>
                </p:oleObj>
              </mc:Choice>
              <mc:Fallback>
                <p:oleObj name="Equation" r:id="rId21" imgW="19011900" imgH="4978400" progId="Equation.3">
                  <p:embed/>
                  <p:pic>
                    <p:nvPicPr>
                      <p:cNvPr id="24593" name="Object 52">
                        <a:extLst>
                          <a:ext uri="{FF2B5EF4-FFF2-40B4-BE49-F238E27FC236}">
                            <a16:creationId xmlns:a16="http://schemas.microsoft.com/office/drawing/2014/main" id="{20F0B900-7444-C543-8015-63CCCE81714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84900" y="3810000"/>
                        <a:ext cx="14351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0773" name="Line 53">
            <a:extLst>
              <a:ext uri="{FF2B5EF4-FFF2-40B4-BE49-F238E27FC236}">
                <a16:creationId xmlns:a16="http://schemas.microsoft.com/office/drawing/2014/main" id="{B613D64E-B135-EC4A-8E5D-ED804C9812DF}"/>
              </a:ext>
            </a:extLst>
          </p:cNvPr>
          <p:cNvSpPr>
            <a:spLocks noChangeShapeType="1"/>
          </p:cNvSpPr>
          <p:nvPr/>
        </p:nvSpPr>
        <p:spPr bwMode="auto">
          <a:xfrm flipH="1">
            <a:off x="6172200" y="4343400"/>
            <a:ext cx="1524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0774" name="Text Box 54">
            <a:extLst>
              <a:ext uri="{FF2B5EF4-FFF2-40B4-BE49-F238E27FC236}">
                <a16:creationId xmlns:a16="http://schemas.microsoft.com/office/drawing/2014/main" id="{F242E995-2F63-AE41-8C7D-78AA6854A2E8}"/>
              </a:ext>
            </a:extLst>
          </p:cNvPr>
          <p:cNvSpPr txBox="1">
            <a:spLocks noChangeArrowheads="1"/>
          </p:cNvSpPr>
          <p:nvPr/>
        </p:nvSpPr>
        <p:spPr bwMode="auto">
          <a:xfrm>
            <a:off x="2286000" y="5867400"/>
            <a:ext cx="4038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Where is the feasibility region?</a:t>
            </a:r>
          </a:p>
        </p:txBody>
      </p:sp>
    </p:spTree>
    <p:extLst>
      <p:ext uri="{BB962C8B-B14F-4D97-AF65-F5344CB8AC3E}">
        <p14:creationId xmlns:p14="http://schemas.microsoft.com/office/powerpoint/2010/main" val="3219230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7" name="Freeform 53">
            <a:extLst>
              <a:ext uri="{FF2B5EF4-FFF2-40B4-BE49-F238E27FC236}">
                <a16:creationId xmlns:a16="http://schemas.microsoft.com/office/drawing/2014/main" id="{43FE002A-12F6-FB4C-8766-142FD951C1EF}"/>
              </a:ext>
            </a:extLst>
          </p:cNvPr>
          <p:cNvSpPr>
            <a:spLocks/>
          </p:cNvSpPr>
          <p:nvPr/>
        </p:nvSpPr>
        <p:spPr bwMode="auto">
          <a:xfrm>
            <a:off x="4724400" y="33528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sp>
        <p:nvSpPr>
          <p:cNvPr id="31746" name="Rectangle 2">
            <a:extLst>
              <a:ext uri="{FF2B5EF4-FFF2-40B4-BE49-F238E27FC236}">
                <a16:creationId xmlns:a16="http://schemas.microsoft.com/office/drawing/2014/main" id="{DE2CA99C-09A7-6B49-9D20-EFF0111F26AF}"/>
              </a:ext>
            </a:extLst>
          </p:cNvPr>
          <p:cNvSpPr>
            <a:spLocks noGrp="1" noChangeArrowheads="1"/>
          </p:cNvSpPr>
          <p:nvPr>
            <p:ph type="title"/>
          </p:nvPr>
        </p:nvSpPr>
        <p:spPr/>
        <p:txBody>
          <a:bodyPr/>
          <a:lstStyle/>
          <a:p>
            <a:pPr eaLnBrk="1" hangingPunct="1">
              <a:defRPr/>
            </a:pPr>
            <a:r>
              <a:rPr lang="en-US"/>
              <a:t>Another example</a:t>
            </a:r>
          </a:p>
        </p:txBody>
      </p:sp>
      <p:graphicFrame>
        <p:nvGraphicFramePr>
          <p:cNvPr id="25603" name="Object 3">
            <a:extLst>
              <a:ext uri="{FF2B5EF4-FFF2-40B4-BE49-F238E27FC236}">
                <a16:creationId xmlns:a16="http://schemas.microsoft.com/office/drawing/2014/main" id="{565CB3E8-B82F-B54F-9FC5-FC4DA09A578C}"/>
              </a:ext>
            </a:extLst>
          </p:cNvPr>
          <p:cNvGraphicFramePr>
            <a:graphicFrameLocks noChangeAspect="1"/>
          </p:cNvGraphicFramePr>
          <p:nvPr/>
        </p:nvGraphicFramePr>
        <p:xfrm>
          <a:off x="1455738" y="3016250"/>
          <a:ext cx="2209800" cy="1936750"/>
        </p:xfrm>
        <a:graphic>
          <a:graphicData uri="http://schemas.openxmlformats.org/presentationml/2006/ole">
            <mc:AlternateContent xmlns:mc="http://schemas.openxmlformats.org/markup-compatibility/2006">
              <mc:Choice xmlns:v="urn:schemas-microsoft-com:vml" Requires="v">
                <p:oleObj spid="_x0000_s284873" name="Equation" r:id="rId3" imgW="23990300" imgH="21069300" progId="Equation.3">
                  <p:embed/>
                </p:oleObj>
              </mc:Choice>
              <mc:Fallback>
                <p:oleObj name="Equation" r:id="rId3" imgW="23990300" imgH="21069300" progId="Equation.3">
                  <p:embed/>
                  <p:pic>
                    <p:nvPicPr>
                      <p:cNvPr id="25603" name="Object 3">
                        <a:extLst>
                          <a:ext uri="{FF2B5EF4-FFF2-40B4-BE49-F238E27FC236}">
                            <a16:creationId xmlns:a16="http://schemas.microsoft.com/office/drawing/2014/main" id="{565CB3E8-B82F-B54F-9FC5-FC4DA09A5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30162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5604" name="Object 4">
            <a:extLst>
              <a:ext uri="{FF2B5EF4-FFF2-40B4-BE49-F238E27FC236}">
                <a16:creationId xmlns:a16="http://schemas.microsoft.com/office/drawing/2014/main" id="{1C22D0DB-16F0-4446-835E-FBD8FEA0F3A3}"/>
              </a:ext>
            </a:extLst>
          </p:cNvPr>
          <p:cNvGraphicFramePr>
            <a:graphicFrameLocks noChangeAspect="1"/>
          </p:cNvGraphicFramePr>
          <p:nvPr/>
        </p:nvGraphicFramePr>
        <p:xfrm>
          <a:off x="685800" y="2179638"/>
          <a:ext cx="2397125" cy="457200"/>
        </p:xfrm>
        <a:graphic>
          <a:graphicData uri="http://schemas.openxmlformats.org/presentationml/2006/ole">
            <mc:AlternateContent xmlns:mc="http://schemas.openxmlformats.org/markup-compatibility/2006">
              <mc:Choice xmlns:v="urn:schemas-microsoft-com:vml" Requires="v">
                <p:oleObj spid="_x0000_s284874" name="Equation" r:id="rId5" imgW="26035000" imgH="4978400" progId="Equation.3">
                  <p:embed/>
                </p:oleObj>
              </mc:Choice>
              <mc:Fallback>
                <p:oleObj name="Equation" r:id="rId5" imgW="26035000" imgH="4978400" progId="Equation.3">
                  <p:embed/>
                  <p:pic>
                    <p:nvPicPr>
                      <p:cNvPr id="25604" name="Object 4">
                        <a:extLst>
                          <a:ext uri="{FF2B5EF4-FFF2-40B4-BE49-F238E27FC236}">
                            <a16:creationId xmlns:a16="http://schemas.microsoft.com/office/drawing/2014/main" id="{1C22D0DB-16F0-4446-835E-FBD8FEA0F3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796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5605" name="Object 5">
            <a:extLst>
              <a:ext uri="{FF2B5EF4-FFF2-40B4-BE49-F238E27FC236}">
                <a16:creationId xmlns:a16="http://schemas.microsoft.com/office/drawing/2014/main" id="{EC479F71-C9E3-DA44-8963-00F51FAD2E74}"/>
              </a:ext>
            </a:extLst>
          </p:cNvPr>
          <p:cNvGraphicFramePr>
            <a:graphicFrameLocks noChangeAspect="1"/>
          </p:cNvGraphicFramePr>
          <p:nvPr/>
        </p:nvGraphicFramePr>
        <p:xfrm>
          <a:off x="695325" y="2713038"/>
          <a:ext cx="1524000" cy="487362"/>
        </p:xfrm>
        <a:graphic>
          <a:graphicData uri="http://schemas.openxmlformats.org/presentationml/2006/ole">
            <mc:AlternateContent xmlns:mc="http://schemas.openxmlformats.org/markup-compatibility/2006">
              <mc:Choice xmlns:v="urn:schemas-microsoft-com:vml" Requires="v">
                <p:oleObj spid="_x0000_s284875" name="Equation" r:id="rId7" imgW="14630400" imgH="4686300" progId="Equation.3">
                  <p:embed/>
                </p:oleObj>
              </mc:Choice>
              <mc:Fallback>
                <p:oleObj name="Equation" r:id="rId7" imgW="14630400" imgH="4686300" progId="Equation.3">
                  <p:embed/>
                  <p:pic>
                    <p:nvPicPr>
                      <p:cNvPr id="25605" name="Object 5">
                        <a:extLst>
                          <a:ext uri="{FF2B5EF4-FFF2-40B4-BE49-F238E27FC236}">
                            <a16:creationId xmlns:a16="http://schemas.microsoft.com/office/drawing/2014/main" id="{EC479F71-C9E3-DA44-8963-00F51FAD2E7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25" y="27130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5606" name="Group 6">
            <a:extLst>
              <a:ext uri="{FF2B5EF4-FFF2-40B4-BE49-F238E27FC236}">
                <a16:creationId xmlns:a16="http://schemas.microsoft.com/office/drawing/2014/main" id="{331C2BD3-0963-B94F-921F-172DFF2DCF8E}"/>
              </a:ext>
            </a:extLst>
          </p:cNvPr>
          <p:cNvGrpSpPr>
            <a:grpSpLocks/>
          </p:cNvGrpSpPr>
          <p:nvPr/>
        </p:nvGrpSpPr>
        <p:grpSpPr bwMode="auto">
          <a:xfrm>
            <a:off x="4267200" y="1376363"/>
            <a:ext cx="4332288" cy="4110037"/>
            <a:chOff x="2688" y="867"/>
            <a:chExt cx="2729" cy="2589"/>
          </a:xfrm>
        </p:grpSpPr>
        <p:grpSp>
          <p:nvGrpSpPr>
            <p:cNvPr id="25621" name="Group 7">
              <a:extLst>
                <a:ext uri="{FF2B5EF4-FFF2-40B4-BE49-F238E27FC236}">
                  <a16:creationId xmlns:a16="http://schemas.microsoft.com/office/drawing/2014/main" id="{E0FC8D1D-EDAB-0040-A1D7-A89D711761CC}"/>
                </a:ext>
              </a:extLst>
            </p:cNvPr>
            <p:cNvGrpSpPr>
              <a:grpSpLocks/>
            </p:cNvGrpSpPr>
            <p:nvPr/>
          </p:nvGrpSpPr>
          <p:grpSpPr bwMode="auto">
            <a:xfrm>
              <a:off x="2880" y="867"/>
              <a:ext cx="2537" cy="2493"/>
              <a:chOff x="2880" y="867"/>
              <a:chExt cx="2537" cy="2493"/>
            </a:xfrm>
          </p:grpSpPr>
          <p:grpSp>
            <p:nvGrpSpPr>
              <p:cNvPr id="25630" name="Group 8">
                <a:extLst>
                  <a:ext uri="{FF2B5EF4-FFF2-40B4-BE49-F238E27FC236}">
                    <a16:creationId xmlns:a16="http://schemas.microsoft.com/office/drawing/2014/main" id="{1137438B-3964-4E42-9508-4A03170F58F6}"/>
                  </a:ext>
                </a:extLst>
              </p:cNvPr>
              <p:cNvGrpSpPr>
                <a:grpSpLocks/>
              </p:cNvGrpSpPr>
              <p:nvPr/>
            </p:nvGrpSpPr>
            <p:grpSpPr bwMode="auto">
              <a:xfrm>
                <a:off x="2976" y="1152"/>
                <a:ext cx="2208" cy="2112"/>
                <a:chOff x="3072" y="1104"/>
                <a:chExt cx="2208" cy="2112"/>
              </a:xfrm>
            </p:grpSpPr>
            <p:sp>
              <p:nvSpPr>
                <p:cNvPr id="31753" name="Line 9">
                  <a:extLst>
                    <a:ext uri="{FF2B5EF4-FFF2-40B4-BE49-F238E27FC236}">
                      <a16:creationId xmlns:a16="http://schemas.microsoft.com/office/drawing/2014/main" id="{428CDE96-DBFD-144D-A53F-82CB77AC67A7}"/>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4" name="Line 10">
                  <a:extLst>
                    <a:ext uri="{FF2B5EF4-FFF2-40B4-BE49-F238E27FC236}">
                      <a16:creationId xmlns:a16="http://schemas.microsoft.com/office/drawing/2014/main" id="{FB8453C8-0F20-0B4B-9B0C-408FA5723C35}"/>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5" name="Line 11">
                  <a:extLst>
                    <a:ext uri="{FF2B5EF4-FFF2-40B4-BE49-F238E27FC236}">
                      <a16:creationId xmlns:a16="http://schemas.microsoft.com/office/drawing/2014/main" id="{BF7142D3-EC02-D647-8A02-36C62C2732AF}"/>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6" name="Line 12">
                  <a:extLst>
                    <a:ext uri="{FF2B5EF4-FFF2-40B4-BE49-F238E27FC236}">
                      <a16:creationId xmlns:a16="http://schemas.microsoft.com/office/drawing/2014/main" id="{784B0749-8502-9D4C-A57E-081F73A991A7}"/>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7" name="Line 13">
                  <a:extLst>
                    <a:ext uri="{FF2B5EF4-FFF2-40B4-BE49-F238E27FC236}">
                      <a16:creationId xmlns:a16="http://schemas.microsoft.com/office/drawing/2014/main" id="{0E5CFA33-9A81-EE42-BB43-7EEA5AF97704}"/>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8" name="Line 14">
                  <a:extLst>
                    <a:ext uri="{FF2B5EF4-FFF2-40B4-BE49-F238E27FC236}">
                      <a16:creationId xmlns:a16="http://schemas.microsoft.com/office/drawing/2014/main" id="{9804AF63-E59D-8C4F-9FE5-86D2600F846E}"/>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59" name="Line 15">
                  <a:extLst>
                    <a:ext uri="{FF2B5EF4-FFF2-40B4-BE49-F238E27FC236}">
                      <a16:creationId xmlns:a16="http://schemas.microsoft.com/office/drawing/2014/main" id="{BBB85786-8132-E946-A33F-807F5ABDC2F2}"/>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0" name="Line 16">
                  <a:extLst>
                    <a:ext uri="{FF2B5EF4-FFF2-40B4-BE49-F238E27FC236}">
                      <a16:creationId xmlns:a16="http://schemas.microsoft.com/office/drawing/2014/main" id="{7C26563E-3B73-3847-9EBD-DF48F1390E74}"/>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1" name="Line 17">
                  <a:extLst>
                    <a:ext uri="{FF2B5EF4-FFF2-40B4-BE49-F238E27FC236}">
                      <a16:creationId xmlns:a16="http://schemas.microsoft.com/office/drawing/2014/main" id="{74A404E2-D6ED-0A49-85C9-7FAEB2504885}"/>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2" name="Line 18">
                  <a:extLst>
                    <a:ext uri="{FF2B5EF4-FFF2-40B4-BE49-F238E27FC236}">
                      <a16:creationId xmlns:a16="http://schemas.microsoft.com/office/drawing/2014/main" id="{97C37B4E-E030-584D-8354-CCA987A5C6F3}"/>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3" name="Line 19">
                  <a:extLst>
                    <a:ext uri="{FF2B5EF4-FFF2-40B4-BE49-F238E27FC236}">
                      <a16:creationId xmlns:a16="http://schemas.microsoft.com/office/drawing/2014/main" id="{D4946384-CF1D-6A4C-8067-FFE972573E05}"/>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4" name="Line 20">
                  <a:extLst>
                    <a:ext uri="{FF2B5EF4-FFF2-40B4-BE49-F238E27FC236}">
                      <a16:creationId xmlns:a16="http://schemas.microsoft.com/office/drawing/2014/main" id="{9012643D-0338-0747-B757-BAE67A4A336C}"/>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5" name="Line 21">
                  <a:extLst>
                    <a:ext uri="{FF2B5EF4-FFF2-40B4-BE49-F238E27FC236}">
                      <a16:creationId xmlns:a16="http://schemas.microsoft.com/office/drawing/2014/main" id="{3D079E3B-59C8-1447-821E-1320C4EB5432}"/>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6" name="Line 22">
                  <a:extLst>
                    <a:ext uri="{FF2B5EF4-FFF2-40B4-BE49-F238E27FC236}">
                      <a16:creationId xmlns:a16="http://schemas.microsoft.com/office/drawing/2014/main" id="{68BC282A-8575-CD41-8B5D-09AD3301F6A2}"/>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7" name="Line 23">
                  <a:extLst>
                    <a:ext uri="{FF2B5EF4-FFF2-40B4-BE49-F238E27FC236}">
                      <a16:creationId xmlns:a16="http://schemas.microsoft.com/office/drawing/2014/main" id="{F320C29D-BF89-324F-884C-F045524935F0}"/>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8" name="Line 24">
                  <a:extLst>
                    <a:ext uri="{FF2B5EF4-FFF2-40B4-BE49-F238E27FC236}">
                      <a16:creationId xmlns:a16="http://schemas.microsoft.com/office/drawing/2014/main" id="{0FA4B682-3BAC-1E4E-80C0-003E8D82182E}"/>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69" name="Line 25">
                  <a:extLst>
                    <a:ext uri="{FF2B5EF4-FFF2-40B4-BE49-F238E27FC236}">
                      <a16:creationId xmlns:a16="http://schemas.microsoft.com/office/drawing/2014/main" id="{151B4C8B-931C-DC44-B3A8-100687DFE266}"/>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0" name="Line 26">
                  <a:extLst>
                    <a:ext uri="{FF2B5EF4-FFF2-40B4-BE49-F238E27FC236}">
                      <a16:creationId xmlns:a16="http://schemas.microsoft.com/office/drawing/2014/main" id="{ED6F03D8-8255-924B-A2FC-25C5A1C9927A}"/>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1" name="Line 27">
                  <a:extLst>
                    <a:ext uri="{FF2B5EF4-FFF2-40B4-BE49-F238E27FC236}">
                      <a16:creationId xmlns:a16="http://schemas.microsoft.com/office/drawing/2014/main" id="{0DD781AD-F27E-DB49-9243-50690B0A4ADD}"/>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2" name="Line 28">
                  <a:extLst>
                    <a:ext uri="{FF2B5EF4-FFF2-40B4-BE49-F238E27FC236}">
                      <a16:creationId xmlns:a16="http://schemas.microsoft.com/office/drawing/2014/main" id="{CF9607C8-3DEE-EE42-8214-B3EFB2263206}"/>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73" name="Line 29">
                  <a:extLst>
                    <a:ext uri="{FF2B5EF4-FFF2-40B4-BE49-F238E27FC236}">
                      <a16:creationId xmlns:a16="http://schemas.microsoft.com/office/drawing/2014/main" id="{8E29F100-A080-D040-92D2-DC5951B38D71}"/>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5631" name="Object 30">
                <a:extLst>
                  <a:ext uri="{FF2B5EF4-FFF2-40B4-BE49-F238E27FC236}">
                    <a16:creationId xmlns:a16="http://schemas.microsoft.com/office/drawing/2014/main" id="{9DFFEADE-5B4F-BA4B-B73F-DD08AC692FD5}"/>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4876" name="Equation" r:id="rId9" imgW="3797300" imgH="4978400" progId="Equation.3">
                      <p:embed/>
                    </p:oleObj>
                  </mc:Choice>
                  <mc:Fallback>
                    <p:oleObj name="Equation" r:id="rId9" imgW="3797300" imgH="4978400" progId="Equation.3">
                      <p:embed/>
                      <p:pic>
                        <p:nvPicPr>
                          <p:cNvPr id="25631" name="Object 30">
                            <a:extLst>
                              <a:ext uri="{FF2B5EF4-FFF2-40B4-BE49-F238E27FC236}">
                                <a16:creationId xmlns:a16="http://schemas.microsoft.com/office/drawing/2014/main" id="{9DFFEADE-5B4F-BA4B-B73F-DD08AC692FD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5632" name="Object 31">
                <a:extLst>
                  <a:ext uri="{FF2B5EF4-FFF2-40B4-BE49-F238E27FC236}">
                    <a16:creationId xmlns:a16="http://schemas.microsoft.com/office/drawing/2014/main" id="{19C4D022-9AF1-BA42-8E34-5F83BAF4920F}"/>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4877" name="Equation" r:id="rId11" imgW="3505200" imgH="4978400" progId="Equation.3">
                      <p:embed/>
                    </p:oleObj>
                  </mc:Choice>
                  <mc:Fallback>
                    <p:oleObj name="Equation" r:id="rId11" imgW="3505200" imgH="4978400" progId="Equation.3">
                      <p:embed/>
                      <p:pic>
                        <p:nvPicPr>
                          <p:cNvPr id="25632" name="Object 31">
                            <a:extLst>
                              <a:ext uri="{FF2B5EF4-FFF2-40B4-BE49-F238E27FC236}">
                                <a16:creationId xmlns:a16="http://schemas.microsoft.com/office/drawing/2014/main" id="{19C4D022-9AF1-BA42-8E34-5F83BAF4920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1776" name="Text Box 32">
              <a:extLst>
                <a:ext uri="{FF2B5EF4-FFF2-40B4-BE49-F238E27FC236}">
                  <a16:creationId xmlns:a16="http://schemas.microsoft.com/office/drawing/2014/main" id="{77A935BC-7B90-CD41-BCB2-50BAE324B96B}"/>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1777" name="Text Box 33">
              <a:extLst>
                <a:ext uri="{FF2B5EF4-FFF2-40B4-BE49-F238E27FC236}">
                  <a16:creationId xmlns:a16="http://schemas.microsoft.com/office/drawing/2014/main" id="{B0547D5C-00E2-604C-B043-4F3CE386C19F}"/>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1778" name="Text Box 34">
              <a:extLst>
                <a:ext uri="{FF2B5EF4-FFF2-40B4-BE49-F238E27FC236}">
                  <a16:creationId xmlns:a16="http://schemas.microsoft.com/office/drawing/2014/main" id="{7E2D53E2-1BC1-C64E-A0F9-1B2C61B2FF90}"/>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1779" name="Text Box 35">
              <a:extLst>
                <a:ext uri="{FF2B5EF4-FFF2-40B4-BE49-F238E27FC236}">
                  <a16:creationId xmlns:a16="http://schemas.microsoft.com/office/drawing/2014/main" id="{BA95874F-ADBF-2148-883B-60747672916A}"/>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1780" name="Text Box 36">
              <a:extLst>
                <a:ext uri="{FF2B5EF4-FFF2-40B4-BE49-F238E27FC236}">
                  <a16:creationId xmlns:a16="http://schemas.microsoft.com/office/drawing/2014/main" id="{ED50BBB4-06FF-BF43-A715-D2F402285259}"/>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1781" name="Text Box 37">
              <a:extLst>
                <a:ext uri="{FF2B5EF4-FFF2-40B4-BE49-F238E27FC236}">
                  <a16:creationId xmlns:a16="http://schemas.microsoft.com/office/drawing/2014/main" id="{220EA0E0-2F90-9F41-ACC3-B4A10D13E334}"/>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1782" name="Text Box 38">
              <a:extLst>
                <a:ext uri="{FF2B5EF4-FFF2-40B4-BE49-F238E27FC236}">
                  <a16:creationId xmlns:a16="http://schemas.microsoft.com/office/drawing/2014/main" id="{34CEC9FD-D29C-0841-8221-0874C3DDEAA0}"/>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31783" name="Text Box 39">
              <a:extLst>
                <a:ext uri="{FF2B5EF4-FFF2-40B4-BE49-F238E27FC236}">
                  <a16:creationId xmlns:a16="http://schemas.microsoft.com/office/drawing/2014/main" id="{47F3CCEE-D9FD-2145-B4DC-D4DA2465115D}"/>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graphicFrame>
        <p:nvGraphicFramePr>
          <p:cNvPr id="25607" name="Object 40">
            <a:extLst>
              <a:ext uri="{FF2B5EF4-FFF2-40B4-BE49-F238E27FC236}">
                <a16:creationId xmlns:a16="http://schemas.microsoft.com/office/drawing/2014/main" id="{83724434-C3D0-E74C-A149-8A7CA9074F3B}"/>
              </a:ext>
            </a:extLst>
          </p:cNvPr>
          <p:cNvGraphicFramePr>
            <a:graphicFrameLocks noChangeAspect="1"/>
          </p:cNvGraphicFramePr>
          <p:nvPr/>
        </p:nvGraphicFramePr>
        <p:xfrm>
          <a:off x="7620000" y="4724400"/>
          <a:ext cx="685800" cy="376238"/>
        </p:xfrm>
        <a:graphic>
          <a:graphicData uri="http://schemas.openxmlformats.org/presentationml/2006/ole">
            <mc:AlternateContent xmlns:mc="http://schemas.openxmlformats.org/markup-compatibility/2006">
              <mc:Choice xmlns:v="urn:schemas-microsoft-com:vml" Requires="v">
                <p:oleObj spid="_x0000_s284878" name="Equation" r:id="rId13" imgW="9067800" imgH="4978400" progId="Equation.3">
                  <p:embed/>
                </p:oleObj>
              </mc:Choice>
              <mc:Fallback>
                <p:oleObj name="Equation" r:id="rId13" imgW="9067800" imgH="4978400" progId="Equation.3">
                  <p:embed/>
                  <p:pic>
                    <p:nvPicPr>
                      <p:cNvPr id="25607" name="Object 40">
                        <a:extLst>
                          <a:ext uri="{FF2B5EF4-FFF2-40B4-BE49-F238E27FC236}">
                            <a16:creationId xmlns:a16="http://schemas.microsoft.com/office/drawing/2014/main" id="{83724434-C3D0-E74C-A149-8A7CA9074F3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0" y="47244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5608" name="Object 41">
            <a:extLst>
              <a:ext uri="{FF2B5EF4-FFF2-40B4-BE49-F238E27FC236}">
                <a16:creationId xmlns:a16="http://schemas.microsoft.com/office/drawing/2014/main" id="{83A71C45-46FD-6F47-87C8-7403ABB6455C}"/>
              </a:ext>
            </a:extLst>
          </p:cNvPr>
          <p:cNvGraphicFramePr>
            <a:graphicFrameLocks noChangeAspect="1"/>
          </p:cNvGraphicFramePr>
          <p:nvPr/>
        </p:nvGraphicFramePr>
        <p:xfrm>
          <a:off x="4724400" y="1905000"/>
          <a:ext cx="706438" cy="376238"/>
        </p:xfrm>
        <a:graphic>
          <a:graphicData uri="http://schemas.openxmlformats.org/presentationml/2006/ole">
            <mc:AlternateContent xmlns:mc="http://schemas.openxmlformats.org/markup-compatibility/2006">
              <mc:Choice xmlns:v="urn:schemas-microsoft-com:vml" Requires="v">
                <p:oleObj spid="_x0000_s284879" name="Equation" r:id="rId15" imgW="9359900" imgH="4978400" progId="Equation.3">
                  <p:embed/>
                </p:oleObj>
              </mc:Choice>
              <mc:Fallback>
                <p:oleObj name="Equation" r:id="rId15" imgW="9359900" imgH="4978400" progId="Equation.3">
                  <p:embed/>
                  <p:pic>
                    <p:nvPicPr>
                      <p:cNvPr id="25608" name="Object 41">
                        <a:extLst>
                          <a:ext uri="{FF2B5EF4-FFF2-40B4-BE49-F238E27FC236}">
                            <a16:creationId xmlns:a16="http://schemas.microsoft.com/office/drawing/2014/main" id="{83A71C45-46FD-6F47-87C8-7403ABB6455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24400" y="1905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86" name="Line 42">
            <a:extLst>
              <a:ext uri="{FF2B5EF4-FFF2-40B4-BE49-F238E27FC236}">
                <a16:creationId xmlns:a16="http://schemas.microsoft.com/office/drawing/2014/main" id="{E316A790-9E1C-1346-92D1-EC0369100F8A}"/>
              </a:ext>
            </a:extLst>
          </p:cNvPr>
          <p:cNvSpPr>
            <a:spLocks noChangeShapeType="1"/>
          </p:cNvSpPr>
          <p:nvPr/>
        </p:nvSpPr>
        <p:spPr bwMode="auto">
          <a:xfrm flipV="1">
            <a:off x="74676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87" name="Line 43">
            <a:extLst>
              <a:ext uri="{FF2B5EF4-FFF2-40B4-BE49-F238E27FC236}">
                <a16:creationId xmlns:a16="http://schemas.microsoft.com/office/drawing/2014/main" id="{053DBEFF-EE4E-A54A-8C83-752036FC1DCF}"/>
              </a:ext>
            </a:extLst>
          </p:cNvPr>
          <p:cNvSpPr>
            <a:spLocks noChangeShapeType="1"/>
          </p:cNvSpPr>
          <p:nvPr/>
        </p:nvSpPr>
        <p:spPr bwMode="auto">
          <a:xfrm flipV="1">
            <a:off x="4724400" y="24384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88" name="Line 44">
            <a:extLst>
              <a:ext uri="{FF2B5EF4-FFF2-40B4-BE49-F238E27FC236}">
                <a16:creationId xmlns:a16="http://schemas.microsoft.com/office/drawing/2014/main" id="{F519D04A-C0D8-BE44-9A28-FBE2EA909CBB}"/>
              </a:ext>
            </a:extLst>
          </p:cNvPr>
          <p:cNvSpPr>
            <a:spLocks noChangeShapeType="1"/>
          </p:cNvSpPr>
          <p:nvPr/>
        </p:nvSpPr>
        <p:spPr bwMode="auto">
          <a:xfrm flipV="1">
            <a:off x="5943600" y="18288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89" name="Line 45">
            <a:extLst>
              <a:ext uri="{FF2B5EF4-FFF2-40B4-BE49-F238E27FC236}">
                <a16:creationId xmlns:a16="http://schemas.microsoft.com/office/drawing/2014/main" id="{4E74D022-A9D1-2943-8C42-D64E03977211}"/>
              </a:ext>
            </a:extLst>
          </p:cNvPr>
          <p:cNvSpPr>
            <a:spLocks noChangeShapeType="1"/>
          </p:cNvSpPr>
          <p:nvPr/>
        </p:nvSpPr>
        <p:spPr bwMode="auto">
          <a:xfrm flipH="1" flipV="1">
            <a:off x="5715000" y="30480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5613" name="Object 46">
            <a:extLst>
              <a:ext uri="{FF2B5EF4-FFF2-40B4-BE49-F238E27FC236}">
                <a16:creationId xmlns:a16="http://schemas.microsoft.com/office/drawing/2014/main" id="{09B8B82E-A6BC-2E44-A27C-1BE3D80E69EB}"/>
              </a:ext>
            </a:extLst>
          </p:cNvPr>
          <p:cNvGraphicFramePr>
            <a:graphicFrameLocks noChangeAspect="1"/>
          </p:cNvGraphicFramePr>
          <p:nvPr/>
        </p:nvGraphicFramePr>
        <p:xfrm>
          <a:off x="6019800" y="2057400"/>
          <a:ext cx="949325" cy="376238"/>
        </p:xfrm>
        <a:graphic>
          <a:graphicData uri="http://schemas.openxmlformats.org/presentationml/2006/ole">
            <mc:AlternateContent xmlns:mc="http://schemas.openxmlformats.org/markup-compatibility/2006">
              <mc:Choice xmlns:v="urn:schemas-microsoft-com:vml" Requires="v">
                <p:oleObj spid="_x0000_s284880" name="Equation" r:id="rId17" imgW="12585700" imgH="4978400" progId="Equation.3">
                  <p:embed/>
                </p:oleObj>
              </mc:Choice>
              <mc:Fallback>
                <p:oleObj name="Equation" r:id="rId17" imgW="12585700" imgH="4978400" progId="Equation.3">
                  <p:embed/>
                  <p:pic>
                    <p:nvPicPr>
                      <p:cNvPr id="25613" name="Object 46">
                        <a:extLst>
                          <a:ext uri="{FF2B5EF4-FFF2-40B4-BE49-F238E27FC236}">
                            <a16:creationId xmlns:a16="http://schemas.microsoft.com/office/drawing/2014/main" id="{09B8B82E-A6BC-2E44-A27C-1BE3D80E69E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19800" y="2057400"/>
                        <a:ext cx="949325"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91" name="Line 47">
            <a:extLst>
              <a:ext uri="{FF2B5EF4-FFF2-40B4-BE49-F238E27FC236}">
                <a16:creationId xmlns:a16="http://schemas.microsoft.com/office/drawing/2014/main" id="{0AF18CA9-78D1-464C-915E-3DBF0769C888}"/>
              </a:ext>
            </a:extLst>
          </p:cNvPr>
          <p:cNvSpPr>
            <a:spLocks noChangeShapeType="1"/>
          </p:cNvSpPr>
          <p:nvPr/>
        </p:nvSpPr>
        <p:spPr bwMode="auto">
          <a:xfrm>
            <a:off x="4724400" y="33528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5615" name="Object 48">
            <a:extLst>
              <a:ext uri="{FF2B5EF4-FFF2-40B4-BE49-F238E27FC236}">
                <a16:creationId xmlns:a16="http://schemas.microsoft.com/office/drawing/2014/main" id="{5C712B15-759E-244A-A77C-65C674B224A0}"/>
              </a:ext>
            </a:extLst>
          </p:cNvPr>
          <p:cNvGraphicFramePr>
            <a:graphicFrameLocks noChangeAspect="1"/>
          </p:cNvGraphicFramePr>
          <p:nvPr/>
        </p:nvGraphicFramePr>
        <p:xfrm>
          <a:off x="6583363" y="2976563"/>
          <a:ext cx="971550" cy="376237"/>
        </p:xfrm>
        <a:graphic>
          <a:graphicData uri="http://schemas.openxmlformats.org/presentationml/2006/ole">
            <mc:AlternateContent xmlns:mc="http://schemas.openxmlformats.org/markup-compatibility/2006">
              <mc:Choice xmlns:v="urn:schemas-microsoft-com:vml" Requires="v">
                <p:oleObj spid="_x0000_s284881" name="Equation" r:id="rId19" imgW="12877800" imgH="4978400" progId="Equation.3">
                  <p:embed/>
                </p:oleObj>
              </mc:Choice>
              <mc:Fallback>
                <p:oleObj name="Equation" r:id="rId19" imgW="12877800" imgH="4978400" progId="Equation.3">
                  <p:embed/>
                  <p:pic>
                    <p:nvPicPr>
                      <p:cNvPr id="25615" name="Object 48">
                        <a:extLst>
                          <a:ext uri="{FF2B5EF4-FFF2-40B4-BE49-F238E27FC236}">
                            <a16:creationId xmlns:a16="http://schemas.microsoft.com/office/drawing/2014/main" id="{5C712B15-759E-244A-A77C-65C674B224A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583363" y="2976563"/>
                        <a:ext cx="971550" cy="37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93" name="Line 49">
            <a:extLst>
              <a:ext uri="{FF2B5EF4-FFF2-40B4-BE49-F238E27FC236}">
                <a16:creationId xmlns:a16="http://schemas.microsoft.com/office/drawing/2014/main" id="{F75C22E3-03B7-574C-B783-F4B76D5D1636}"/>
              </a:ext>
            </a:extLst>
          </p:cNvPr>
          <p:cNvSpPr>
            <a:spLocks noChangeShapeType="1"/>
          </p:cNvSpPr>
          <p:nvPr/>
        </p:nvSpPr>
        <p:spPr bwMode="auto">
          <a:xfrm>
            <a:off x="6477000" y="33528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94" name="Line 50">
            <a:extLst>
              <a:ext uri="{FF2B5EF4-FFF2-40B4-BE49-F238E27FC236}">
                <a16:creationId xmlns:a16="http://schemas.microsoft.com/office/drawing/2014/main" id="{158C2AB1-4573-744E-9E90-1617FA471081}"/>
              </a:ext>
            </a:extLst>
          </p:cNvPr>
          <p:cNvSpPr>
            <a:spLocks noChangeShapeType="1"/>
          </p:cNvSpPr>
          <p:nvPr/>
        </p:nvSpPr>
        <p:spPr bwMode="auto">
          <a:xfrm>
            <a:off x="4724400" y="27432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5618" name="Object 51">
            <a:extLst>
              <a:ext uri="{FF2B5EF4-FFF2-40B4-BE49-F238E27FC236}">
                <a16:creationId xmlns:a16="http://schemas.microsoft.com/office/drawing/2014/main" id="{B7F7C101-0876-EA4D-91E9-7F345874BB17}"/>
              </a:ext>
            </a:extLst>
          </p:cNvPr>
          <p:cNvGraphicFramePr>
            <a:graphicFrameLocks noChangeAspect="1"/>
          </p:cNvGraphicFramePr>
          <p:nvPr/>
        </p:nvGraphicFramePr>
        <p:xfrm>
          <a:off x="6184900" y="3810000"/>
          <a:ext cx="1435100" cy="376238"/>
        </p:xfrm>
        <a:graphic>
          <a:graphicData uri="http://schemas.openxmlformats.org/presentationml/2006/ole">
            <mc:AlternateContent xmlns:mc="http://schemas.openxmlformats.org/markup-compatibility/2006">
              <mc:Choice xmlns:v="urn:schemas-microsoft-com:vml" Requires="v">
                <p:oleObj spid="_x0000_s284882" name="Equation" r:id="rId21" imgW="19011900" imgH="4978400" progId="Equation.3">
                  <p:embed/>
                </p:oleObj>
              </mc:Choice>
              <mc:Fallback>
                <p:oleObj name="Equation" r:id="rId21" imgW="19011900" imgH="4978400" progId="Equation.3">
                  <p:embed/>
                  <p:pic>
                    <p:nvPicPr>
                      <p:cNvPr id="25618" name="Object 51">
                        <a:extLst>
                          <a:ext uri="{FF2B5EF4-FFF2-40B4-BE49-F238E27FC236}">
                            <a16:creationId xmlns:a16="http://schemas.microsoft.com/office/drawing/2014/main" id="{B7F7C101-0876-EA4D-91E9-7F345874BB17}"/>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84900" y="3810000"/>
                        <a:ext cx="14351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1796" name="Line 52">
            <a:extLst>
              <a:ext uri="{FF2B5EF4-FFF2-40B4-BE49-F238E27FC236}">
                <a16:creationId xmlns:a16="http://schemas.microsoft.com/office/drawing/2014/main" id="{39C4B053-B848-1648-B544-C1F7EC1EF4C6}"/>
              </a:ext>
            </a:extLst>
          </p:cNvPr>
          <p:cNvSpPr>
            <a:spLocks noChangeShapeType="1"/>
          </p:cNvSpPr>
          <p:nvPr/>
        </p:nvSpPr>
        <p:spPr bwMode="auto">
          <a:xfrm flipH="1">
            <a:off x="6172200" y="4343400"/>
            <a:ext cx="152400" cy="1524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1798" name="Text Box 54">
            <a:extLst>
              <a:ext uri="{FF2B5EF4-FFF2-40B4-BE49-F238E27FC236}">
                <a16:creationId xmlns:a16="http://schemas.microsoft.com/office/drawing/2014/main" id="{B6422A4E-DB73-194C-B2EE-F97213B003A2}"/>
              </a:ext>
            </a:extLst>
          </p:cNvPr>
          <p:cNvSpPr txBox="1">
            <a:spLocks noChangeArrowheads="1"/>
          </p:cNvSpPr>
          <p:nvPr/>
        </p:nvSpPr>
        <p:spPr bwMode="auto">
          <a:xfrm>
            <a:off x="1524000" y="5791200"/>
            <a:ext cx="36576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Where is the maximum within the feasibility region?</a:t>
            </a:r>
          </a:p>
        </p:txBody>
      </p:sp>
    </p:spTree>
    <p:extLst>
      <p:ext uri="{BB962C8B-B14F-4D97-AF65-F5344CB8AC3E}">
        <p14:creationId xmlns:p14="http://schemas.microsoft.com/office/powerpoint/2010/main" val="13348018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a:extLst>
              <a:ext uri="{FF2B5EF4-FFF2-40B4-BE49-F238E27FC236}">
                <a16:creationId xmlns:a16="http://schemas.microsoft.com/office/drawing/2014/main" id="{8F18E0DD-4524-8A49-B2EE-373FBC5BD402}"/>
              </a:ext>
            </a:extLst>
          </p:cNvPr>
          <p:cNvSpPr>
            <a:spLocks/>
          </p:cNvSpPr>
          <p:nvPr/>
        </p:nvSpPr>
        <p:spPr bwMode="auto">
          <a:xfrm>
            <a:off x="4724400" y="33528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sp>
        <p:nvSpPr>
          <p:cNvPr id="32771" name="Rectangle 3">
            <a:extLst>
              <a:ext uri="{FF2B5EF4-FFF2-40B4-BE49-F238E27FC236}">
                <a16:creationId xmlns:a16="http://schemas.microsoft.com/office/drawing/2014/main" id="{2BBF2919-5941-F540-A8C2-C3AC85DFF1CF}"/>
              </a:ext>
            </a:extLst>
          </p:cNvPr>
          <p:cNvSpPr>
            <a:spLocks noGrp="1" noChangeArrowheads="1"/>
          </p:cNvSpPr>
          <p:nvPr>
            <p:ph type="title"/>
          </p:nvPr>
        </p:nvSpPr>
        <p:spPr/>
        <p:txBody>
          <a:bodyPr/>
          <a:lstStyle/>
          <a:p>
            <a:pPr eaLnBrk="1" hangingPunct="1">
              <a:defRPr/>
            </a:pPr>
            <a:r>
              <a:rPr lang="en-US"/>
              <a:t>Another example</a:t>
            </a:r>
          </a:p>
        </p:txBody>
      </p:sp>
      <p:graphicFrame>
        <p:nvGraphicFramePr>
          <p:cNvPr id="26627" name="Object 4">
            <a:extLst>
              <a:ext uri="{FF2B5EF4-FFF2-40B4-BE49-F238E27FC236}">
                <a16:creationId xmlns:a16="http://schemas.microsoft.com/office/drawing/2014/main" id="{E43D7F97-F625-7A4A-AEB1-E7BD8AFA9B4D}"/>
              </a:ext>
            </a:extLst>
          </p:cNvPr>
          <p:cNvGraphicFramePr>
            <a:graphicFrameLocks noChangeAspect="1"/>
          </p:cNvGraphicFramePr>
          <p:nvPr/>
        </p:nvGraphicFramePr>
        <p:xfrm>
          <a:off x="1455738" y="3016250"/>
          <a:ext cx="2209800" cy="1936750"/>
        </p:xfrm>
        <a:graphic>
          <a:graphicData uri="http://schemas.openxmlformats.org/presentationml/2006/ole">
            <mc:AlternateContent xmlns:mc="http://schemas.openxmlformats.org/markup-compatibility/2006">
              <mc:Choice xmlns:v="urn:schemas-microsoft-com:vml" Requires="v">
                <p:oleObj spid="_x0000_s285817" name="Equation" r:id="rId3" imgW="23990300" imgH="21069300" progId="Equation.3">
                  <p:embed/>
                </p:oleObj>
              </mc:Choice>
              <mc:Fallback>
                <p:oleObj name="Equation" r:id="rId3" imgW="23990300" imgH="21069300" progId="Equation.3">
                  <p:embed/>
                  <p:pic>
                    <p:nvPicPr>
                      <p:cNvPr id="26627" name="Object 4">
                        <a:extLst>
                          <a:ext uri="{FF2B5EF4-FFF2-40B4-BE49-F238E27FC236}">
                            <a16:creationId xmlns:a16="http://schemas.microsoft.com/office/drawing/2014/main" id="{E43D7F97-F625-7A4A-AEB1-E7BD8AFA9B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30162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6628" name="Object 5">
            <a:extLst>
              <a:ext uri="{FF2B5EF4-FFF2-40B4-BE49-F238E27FC236}">
                <a16:creationId xmlns:a16="http://schemas.microsoft.com/office/drawing/2014/main" id="{3BE7C0AB-FCA8-9143-8AE1-DF0824F5627D}"/>
              </a:ext>
            </a:extLst>
          </p:cNvPr>
          <p:cNvGraphicFramePr>
            <a:graphicFrameLocks noChangeAspect="1"/>
          </p:cNvGraphicFramePr>
          <p:nvPr/>
        </p:nvGraphicFramePr>
        <p:xfrm>
          <a:off x="685800" y="2179638"/>
          <a:ext cx="2397125" cy="457200"/>
        </p:xfrm>
        <a:graphic>
          <a:graphicData uri="http://schemas.openxmlformats.org/presentationml/2006/ole">
            <mc:AlternateContent xmlns:mc="http://schemas.openxmlformats.org/markup-compatibility/2006">
              <mc:Choice xmlns:v="urn:schemas-microsoft-com:vml" Requires="v">
                <p:oleObj spid="_x0000_s285818" name="Equation" r:id="rId5" imgW="26035000" imgH="4978400" progId="Equation.3">
                  <p:embed/>
                </p:oleObj>
              </mc:Choice>
              <mc:Fallback>
                <p:oleObj name="Equation" r:id="rId5" imgW="26035000" imgH="4978400" progId="Equation.3">
                  <p:embed/>
                  <p:pic>
                    <p:nvPicPr>
                      <p:cNvPr id="26628" name="Object 5">
                        <a:extLst>
                          <a:ext uri="{FF2B5EF4-FFF2-40B4-BE49-F238E27FC236}">
                            <a16:creationId xmlns:a16="http://schemas.microsoft.com/office/drawing/2014/main" id="{3BE7C0AB-FCA8-9143-8AE1-DF0824F5627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796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6629" name="Object 6">
            <a:extLst>
              <a:ext uri="{FF2B5EF4-FFF2-40B4-BE49-F238E27FC236}">
                <a16:creationId xmlns:a16="http://schemas.microsoft.com/office/drawing/2014/main" id="{265EBAD8-CC45-D34A-A768-AC76D6546A2E}"/>
              </a:ext>
            </a:extLst>
          </p:cNvPr>
          <p:cNvGraphicFramePr>
            <a:graphicFrameLocks noChangeAspect="1"/>
          </p:cNvGraphicFramePr>
          <p:nvPr/>
        </p:nvGraphicFramePr>
        <p:xfrm>
          <a:off x="695325" y="2713038"/>
          <a:ext cx="1524000" cy="487362"/>
        </p:xfrm>
        <a:graphic>
          <a:graphicData uri="http://schemas.openxmlformats.org/presentationml/2006/ole">
            <mc:AlternateContent xmlns:mc="http://schemas.openxmlformats.org/markup-compatibility/2006">
              <mc:Choice xmlns:v="urn:schemas-microsoft-com:vml" Requires="v">
                <p:oleObj spid="_x0000_s285819" name="Equation" r:id="rId7" imgW="14630400" imgH="4686300" progId="Equation.3">
                  <p:embed/>
                </p:oleObj>
              </mc:Choice>
              <mc:Fallback>
                <p:oleObj name="Equation" r:id="rId7" imgW="14630400" imgH="4686300" progId="Equation.3">
                  <p:embed/>
                  <p:pic>
                    <p:nvPicPr>
                      <p:cNvPr id="26629" name="Object 6">
                        <a:extLst>
                          <a:ext uri="{FF2B5EF4-FFF2-40B4-BE49-F238E27FC236}">
                            <a16:creationId xmlns:a16="http://schemas.microsoft.com/office/drawing/2014/main" id="{265EBAD8-CC45-D34A-A768-AC76D6546A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25" y="27130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6630" name="Group 7">
            <a:extLst>
              <a:ext uri="{FF2B5EF4-FFF2-40B4-BE49-F238E27FC236}">
                <a16:creationId xmlns:a16="http://schemas.microsoft.com/office/drawing/2014/main" id="{6799A08D-1FB6-4246-A187-57587DB86F2B}"/>
              </a:ext>
            </a:extLst>
          </p:cNvPr>
          <p:cNvGrpSpPr>
            <a:grpSpLocks/>
          </p:cNvGrpSpPr>
          <p:nvPr/>
        </p:nvGrpSpPr>
        <p:grpSpPr bwMode="auto">
          <a:xfrm>
            <a:off x="4267200" y="1376363"/>
            <a:ext cx="4332288" cy="4110037"/>
            <a:chOff x="2688" y="867"/>
            <a:chExt cx="2729" cy="2589"/>
          </a:xfrm>
        </p:grpSpPr>
        <p:grpSp>
          <p:nvGrpSpPr>
            <p:cNvPr id="26647" name="Group 8">
              <a:extLst>
                <a:ext uri="{FF2B5EF4-FFF2-40B4-BE49-F238E27FC236}">
                  <a16:creationId xmlns:a16="http://schemas.microsoft.com/office/drawing/2014/main" id="{2D72D56D-4FD9-7B49-A0D4-47C673FF9232}"/>
                </a:ext>
              </a:extLst>
            </p:cNvPr>
            <p:cNvGrpSpPr>
              <a:grpSpLocks/>
            </p:cNvGrpSpPr>
            <p:nvPr/>
          </p:nvGrpSpPr>
          <p:grpSpPr bwMode="auto">
            <a:xfrm>
              <a:off x="2880" y="867"/>
              <a:ext cx="2537" cy="2493"/>
              <a:chOff x="2880" y="867"/>
              <a:chExt cx="2537" cy="2493"/>
            </a:xfrm>
          </p:grpSpPr>
          <p:grpSp>
            <p:nvGrpSpPr>
              <p:cNvPr id="26656" name="Group 9">
                <a:extLst>
                  <a:ext uri="{FF2B5EF4-FFF2-40B4-BE49-F238E27FC236}">
                    <a16:creationId xmlns:a16="http://schemas.microsoft.com/office/drawing/2014/main" id="{B9A2BD64-7485-184C-A598-63DDA392E9E4}"/>
                  </a:ext>
                </a:extLst>
              </p:cNvPr>
              <p:cNvGrpSpPr>
                <a:grpSpLocks/>
              </p:cNvGrpSpPr>
              <p:nvPr/>
            </p:nvGrpSpPr>
            <p:grpSpPr bwMode="auto">
              <a:xfrm>
                <a:off x="2976" y="1152"/>
                <a:ext cx="2208" cy="2112"/>
                <a:chOff x="3072" y="1104"/>
                <a:chExt cx="2208" cy="2112"/>
              </a:xfrm>
            </p:grpSpPr>
            <p:sp>
              <p:nvSpPr>
                <p:cNvPr id="32778" name="Line 10">
                  <a:extLst>
                    <a:ext uri="{FF2B5EF4-FFF2-40B4-BE49-F238E27FC236}">
                      <a16:creationId xmlns:a16="http://schemas.microsoft.com/office/drawing/2014/main" id="{AE5DB567-FACC-3E4A-90A1-3B3FB8B284A5}"/>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79" name="Line 11">
                  <a:extLst>
                    <a:ext uri="{FF2B5EF4-FFF2-40B4-BE49-F238E27FC236}">
                      <a16:creationId xmlns:a16="http://schemas.microsoft.com/office/drawing/2014/main" id="{9EE4561F-A09A-434C-B6F2-D046AC64CCFC}"/>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0" name="Line 12">
                  <a:extLst>
                    <a:ext uri="{FF2B5EF4-FFF2-40B4-BE49-F238E27FC236}">
                      <a16:creationId xmlns:a16="http://schemas.microsoft.com/office/drawing/2014/main" id="{E98ED8F6-6A17-774F-87C5-1BFDFEF8D5C3}"/>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1" name="Line 13">
                  <a:extLst>
                    <a:ext uri="{FF2B5EF4-FFF2-40B4-BE49-F238E27FC236}">
                      <a16:creationId xmlns:a16="http://schemas.microsoft.com/office/drawing/2014/main" id="{D2FD576A-79C7-3749-9004-F160251CFA8A}"/>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2" name="Line 14">
                  <a:extLst>
                    <a:ext uri="{FF2B5EF4-FFF2-40B4-BE49-F238E27FC236}">
                      <a16:creationId xmlns:a16="http://schemas.microsoft.com/office/drawing/2014/main" id="{D355FC58-5843-DB45-ABFD-FF0905C6993A}"/>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3" name="Line 15">
                  <a:extLst>
                    <a:ext uri="{FF2B5EF4-FFF2-40B4-BE49-F238E27FC236}">
                      <a16:creationId xmlns:a16="http://schemas.microsoft.com/office/drawing/2014/main" id="{18FB9CA0-E37F-7442-B3C8-FD3496292ACF}"/>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4" name="Line 16">
                  <a:extLst>
                    <a:ext uri="{FF2B5EF4-FFF2-40B4-BE49-F238E27FC236}">
                      <a16:creationId xmlns:a16="http://schemas.microsoft.com/office/drawing/2014/main" id="{FD66FE1D-A996-F045-AF7A-324CD5A4DA9A}"/>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5" name="Line 17">
                  <a:extLst>
                    <a:ext uri="{FF2B5EF4-FFF2-40B4-BE49-F238E27FC236}">
                      <a16:creationId xmlns:a16="http://schemas.microsoft.com/office/drawing/2014/main" id="{D8848A29-921C-184B-A0AD-5120D7BC5FC7}"/>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6" name="Line 18">
                  <a:extLst>
                    <a:ext uri="{FF2B5EF4-FFF2-40B4-BE49-F238E27FC236}">
                      <a16:creationId xmlns:a16="http://schemas.microsoft.com/office/drawing/2014/main" id="{51D0E505-45B5-5541-86C2-4690345C3F26}"/>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7" name="Line 19">
                  <a:extLst>
                    <a:ext uri="{FF2B5EF4-FFF2-40B4-BE49-F238E27FC236}">
                      <a16:creationId xmlns:a16="http://schemas.microsoft.com/office/drawing/2014/main" id="{E0F2A572-7777-DF49-83D3-7DC443BB1034}"/>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8" name="Line 20">
                  <a:extLst>
                    <a:ext uri="{FF2B5EF4-FFF2-40B4-BE49-F238E27FC236}">
                      <a16:creationId xmlns:a16="http://schemas.microsoft.com/office/drawing/2014/main" id="{109A00BD-0792-444E-A5DD-64234BA198FA}"/>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89" name="Line 21">
                  <a:extLst>
                    <a:ext uri="{FF2B5EF4-FFF2-40B4-BE49-F238E27FC236}">
                      <a16:creationId xmlns:a16="http://schemas.microsoft.com/office/drawing/2014/main" id="{ECA6911F-CA61-034E-BA07-352257858583}"/>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0" name="Line 22">
                  <a:extLst>
                    <a:ext uri="{FF2B5EF4-FFF2-40B4-BE49-F238E27FC236}">
                      <a16:creationId xmlns:a16="http://schemas.microsoft.com/office/drawing/2014/main" id="{370D0BD3-E1D9-6D4A-9317-9B913BA2F4A9}"/>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1" name="Line 23">
                  <a:extLst>
                    <a:ext uri="{FF2B5EF4-FFF2-40B4-BE49-F238E27FC236}">
                      <a16:creationId xmlns:a16="http://schemas.microsoft.com/office/drawing/2014/main" id="{CC187C89-F316-054D-86EE-9B184C0901A0}"/>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2" name="Line 24">
                  <a:extLst>
                    <a:ext uri="{FF2B5EF4-FFF2-40B4-BE49-F238E27FC236}">
                      <a16:creationId xmlns:a16="http://schemas.microsoft.com/office/drawing/2014/main" id="{335A871B-B22D-F14A-B22D-DBF27BE6E8EE}"/>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3" name="Line 25">
                  <a:extLst>
                    <a:ext uri="{FF2B5EF4-FFF2-40B4-BE49-F238E27FC236}">
                      <a16:creationId xmlns:a16="http://schemas.microsoft.com/office/drawing/2014/main" id="{11792075-4666-3E4F-B207-0658A0B3DFDD}"/>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4" name="Line 26">
                  <a:extLst>
                    <a:ext uri="{FF2B5EF4-FFF2-40B4-BE49-F238E27FC236}">
                      <a16:creationId xmlns:a16="http://schemas.microsoft.com/office/drawing/2014/main" id="{D6193A70-CAA3-4E4C-B0EE-42BAE67DEF67}"/>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5" name="Line 27">
                  <a:extLst>
                    <a:ext uri="{FF2B5EF4-FFF2-40B4-BE49-F238E27FC236}">
                      <a16:creationId xmlns:a16="http://schemas.microsoft.com/office/drawing/2014/main" id="{30C4352C-7CE2-2546-A11E-31E43EC32CCD}"/>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6" name="Line 28">
                  <a:extLst>
                    <a:ext uri="{FF2B5EF4-FFF2-40B4-BE49-F238E27FC236}">
                      <a16:creationId xmlns:a16="http://schemas.microsoft.com/office/drawing/2014/main" id="{C2F13E39-967C-FC4B-BF09-965184CC2996}"/>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7" name="Line 29">
                  <a:extLst>
                    <a:ext uri="{FF2B5EF4-FFF2-40B4-BE49-F238E27FC236}">
                      <a16:creationId xmlns:a16="http://schemas.microsoft.com/office/drawing/2014/main" id="{B01327F7-C684-0D4A-8670-8497DFF52C64}"/>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798" name="Line 30">
                  <a:extLst>
                    <a:ext uri="{FF2B5EF4-FFF2-40B4-BE49-F238E27FC236}">
                      <a16:creationId xmlns:a16="http://schemas.microsoft.com/office/drawing/2014/main" id="{C97A487A-7520-8843-A2B6-C9AA4204D320}"/>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6657" name="Object 31">
                <a:extLst>
                  <a:ext uri="{FF2B5EF4-FFF2-40B4-BE49-F238E27FC236}">
                    <a16:creationId xmlns:a16="http://schemas.microsoft.com/office/drawing/2014/main" id="{68ADF8C2-AAE0-DF43-8F93-DC1F241D77B3}"/>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5820" name="Equation" r:id="rId9" imgW="3797300" imgH="4978400" progId="Equation.3">
                      <p:embed/>
                    </p:oleObj>
                  </mc:Choice>
                  <mc:Fallback>
                    <p:oleObj name="Equation" r:id="rId9" imgW="3797300" imgH="4978400" progId="Equation.3">
                      <p:embed/>
                      <p:pic>
                        <p:nvPicPr>
                          <p:cNvPr id="26657" name="Object 31">
                            <a:extLst>
                              <a:ext uri="{FF2B5EF4-FFF2-40B4-BE49-F238E27FC236}">
                                <a16:creationId xmlns:a16="http://schemas.microsoft.com/office/drawing/2014/main" id="{68ADF8C2-AAE0-DF43-8F93-DC1F241D77B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6658" name="Object 32">
                <a:extLst>
                  <a:ext uri="{FF2B5EF4-FFF2-40B4-BE49-F238E27FC236}">
                    <a16:creationId xmlns:a16="http://schemas.microsoft.com/office/drawing/2014/main" id="{16800005-9D16-294D-B3EA-2B3620715225}"/>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5821" name="Equation" r:id="rId11" imgW="3505200" imgH="4978400" progId="Equation.3">
                      <p:embed/>
                    </p:oleObj>
                  </mc:Choice>
                  <mc:Fallback>
                    <p:oleObj name="Equation" r:id="rId11" imgW="3505200" imgH="4978400" progId="Equation.3">
                      <p:embed/>
                      <p:pic>
                        <p:nvPicPr>
                          <p:cNvPr id="26658" name="Object 32">
                            <a:extLst>
                              <a:ext uri="{FF2B5EF4-FFF2-40B4-BE49-F238E27FC236}">
                                <a16:creationId xmlns:a16="http://schemas.microsoft.com/office/drawing/2014/main" id="{16800005-9D16-294D-B3EA-2B362071522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2801" name="Text Box 33">
              <a:extLst>
                <a:ext uri="{FF2B5EF4-FFF2-40B4-BE49-F238E27FC236}">
                  <a16:creationId xmlns:a16="http://schemas.microsoft.com/office/drawing/2014/main" id="{19CFDC4A-C8E1-984E-8B65-0353F8D3D914}"/>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2802" name="Text Box 34">
              <a:extLst>
                <a:ext uri="{FF2B5EF4-FFF2-40B4-BE49-F238E27FC236}">
                  <a16:creationId xmlns:a16="http://schemas.microsoft.com/office/drawing/2014/main" id="{3A19F42F-43DF-5843-8331-027CA649C9D5}"/>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2803" name="Text Box 35">
              <a:extLst>
                <a:ext uri="{FF2B5EF4-FFF2-40B4-BE49-F238E27FC236}">
                  <a16:creationId xmlns:a16="http://schemas.microsoft.com/office/drawing/2014/main" id="{62BBA701-C80A-6740-9651-11BD6D6848DB}"/>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2804" name="Text Box 36">
              <a:extLst>
                <a:ext uri="{FF2B5EF4-FFF2-40B4-BE49-F238E27FC236}">
                  <a16:creationId xmlns:a16="http://schemas.microsoft.com/office/drawing/2014/main" id="{AFE6120D-FE3C-054C-A841-E2CDDAA68A4F}"/>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2805" name="Text Box 37">
              <a:extLst>
                <a:ext uri="{FF2B5EF4-FFF2-40B4-BE49-F238E27FC236}">
                  <a16:creationId xmlns:a16="http://schemas.microsoft.com/office/drawing/2014/main" id="{86E68529-F09F-FC4E-B367-904AA68DCBD6}"/>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2806" name="Text Box 38">
              <a:extLst>
                <a:ext uri="{FF2B5EF4-FFF2-40B4-BE49-F238E27FC236}">
                  <a16:creationId xmlns:a16="http://schemas.microsoft.com/office/drawing/2014/main" id="{4C3D3C20-C73B-5C40-9C0A-EF556BFCAB84}"/>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2807" name="Text Box 39">
              <a:extLst>
                <a:ext uri="{FF2B5EF4-FFF2-40B4-BE49-F238E27FC236}">
                  <a16:creationId xmlns:a16="http://schemas.microsoft.com/office/drawing/2014/main" id="{51E7EC12-ABA3-324B-ABF3-4254EADBC5E6}"/>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32808" name="Text Box 40">
              <a:extLst>
                <a:ext uri="{FF2B5EF4-FFF2-40B4-BE49-F238E27FC236}">
                  <a16:creationId xmlns:a16="http://schemas.microsoft.com/office/drawing/2014/main" id="{D9CCB4D1-8C16-964F-8EF2-9A37153FAC23}"/>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32813" name="Line 45">
            <a:extLst>
              <a:ext uri="{FF2B5EF4-FFF2-40B4-BE49-F238E27FC236}">
                <a16:creationId xmlns:a16="http://schemas.microsoft.com/office/drawing/2014/main" id="{1DE214A6-E89D-144F-A8FF-FBE00CDBD7A6}"/>
              </a:ext>
            </a:extLst>
          </p:cNvPr>
          <p:cNvSpPr>
            <a:spLocks noChangeShapeType="1"/>
          </p:cNvSpPr>
          <p:nvPr/>
        </p:nvSpPr>
        <p:spPr bwMode="auto">
          <a:xfrm flipV="1">
            <a:off x="5943600" y="18288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16" name="Line 48">
            <a:extLst>
              <a:ext uri="{FF2B5EF4-FFF2-40B4-BE49-F238E27FC236}">
                <a16:creationId xmlns:a16="http://schemas.microsoft.com/office/drawing/2014/main" id="{49415B91-4771-8F46-A6CA-A9318E69A84B}"/>
              </a:ext>
            </a:extLst>
          </p:cNvPr>
          <p:cNvSpPr>
            <a:spLocks noChangeShapeType="1"/>
          </p:cNvSpPr>
          <p:nvPr/>
        </p:nvSpPr>
        <p:spPr bwMode="auto">
          <a:xfrm>
            <a:off x="4724400" y="33528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19" name="Line 51">
            <a:extLst>
              <a:ext uri="{FF2B5EF4-FFF2-40B4-BE49-F238E27FC236}">
                <a16:creationId xmlns:a16="http://schemas.microsoft.com/office/drawing/2014/main" id="{303AB67F-F140-B94F-A0D3-0B9B082A76FE}"/>
              </a:ext>
            </a:extLst>
          </p:cNvPr>
          <p:cNvSpPr>
            <a:spLocks noChangeShapeType="1"/>
          </p:cNvSpPr>
          <p:nvPr/>
        </p:nvSpPr>
        <p:spPr bwMode="auto">
          <a:xfrm>
            <a:off x="4724400" y="27432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6634" name="Object 54">
            <a:extLst>
              <a:ext uri="{FF2B5EF4-FFF2-40B4-BE49-F238E27FC236}">
                <a16:creationId xmlns:a16="http://schemas.microsoft.com/office/drawing/2014/main" id="{E68774BE-48F0-AB40-B92A-D5832EA82ACE}"/>
              </a:ext>
            </a:extLst>
          </p:cNvPr>
          <p:cNvGraphicFramePr>
            <a:graphicFrameLocks noChangeAspect="1"/>
          </p:cNvGraphicFramePr>
          <p:nvPr/>
        </p:nvGraphicFramePr>
        <p:xfrm>
          <a:off x="6096000" y="2743200"/>
          <a:ext cx="1562100" cy="457200"/>
        </p:xfrm>
        <a:graphic>
          <a:graphicData uri="http://schemas.openxmlformats.org/presentationml/2006/ole">
            <mc:AlternateContent xmlns:mc="http://schemas.openxmlformats.org/markup-compatibility/2006">
              <mc:Choice xmlns:v="urn:schemas-microsoft-com:vml" Requires="v">
                <p:oleObj spid="_x0000_s285822" name="Equation" r:id="rId13" imgW="16967200" imgH="4978400" progId="Equation.3">
                  <p:embed/>
                </p:oleObj>
              </mc:Choice>
              <mc:Fallback>
                <p:oleObj name="Equation" r:id="rId13" imgW="16967200" imgH="4978400" progId="Equation.3">
                  <p:embed/>
                  <p:pic>
                    <p:nvPicPr>
                      <p:cNvPr id="26634" name="Object 54">
                        <a:extLst>
                          <a:ext uri="{FF2B5EF4-FFF2-40B4-BE49-F238E27FC236}">
                            <a16:creationId xmlns:a16="http://schemas.microsoft.com/office/drawing/2014/main" id="{E68774BE-48F0-AB40-B92A-D5832EA82AC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0" y="2743200"/>
                        <a:ext cx="1562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2823" name="Line 55">
            <a:extLst>
              <a:ext uri="{FF2B5EF4-FFF2-40B4-BE49-F238E27FC236}">
                <a16:creationId xmlns:a16="http://schemas.microsoft.com/office/drawing/2014/main" id="{4C29F1E4-DA0E-9345-BFAF-7B3EDE26C236}"/>
              </a:ext>
            </a:extLst>
          </p:cNvPr>
          <p:cNvSpPr>
            <a:spLocks noChangeShapeType="1"/>
          </p:cNvSpPr>
          <p:nvPr/>
        </p:nvSpPr>
        <p:spPr bwMode="auto">
          <a:xfrm>
            <a:off x="4724400" y="33528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28" name="Line 60">
            <a:extLst>
              <a:ext uri="{FF2B5EF4-FFF2-40B4-BE49-F238E27FC236}">
                <a16:creationId xmlns:a16="http://schemas.microsoft.com/office/drawing/2014/main" id="{9B6C9EFB-BF42-7D46-830C-0037A60A8EA0}"/>
              </a:ext>
            </a:extLst>
          </p:cNvPr>
          <p:cNvSpPr>
            <a:spLocks noChangeShapeType="1"/>
          </p:cNvSpPr>
          <p:nvPr/>
        </p:nvSpPr>
        <p:spPr bwMode="auto">
          <a:xfrm>
            <a:off x="4724400" y="36576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29" name="Line 61">
            <a:extLst>
              <a:ext uri="{FF2B5EF4-FFF2-40B4-BE49-F238E27FC236}">
                <a16:creationId xmlns:a16="http://schemas.microsoft.com/office/drawing/2014/main" id="{6244622C-FCF8-1140-B86B-B897B4DE357F}"/>
              </a:ext>
            </a:extLst>
          </p:cNvPr>
          <p:cNvSpPr>
            <a:spLocks noChangeShapeType="1"/>
          </p:cNvSpPr>
          <p:nvPr/>
        </p:nvSpPr>
        <p:spPr bwMode="auto">
          <a:xfrm>
            <a:off x="4724400" y="39624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30" name="Line 62">
            <a:extLst>
              <a:ext uri="{FF2B5EF4-FFF2-40B4-BE49-F238E27FC236}">
                <a16:creationId xmlns:a16="http://schemas.microsoft.com/office/drawing/2014/main" id="{7629A637-4FA1-E640-A301-19A9171ABC0F}"/>
              </a:ext>
            </a:extLst>
          </p:cNvPr>
          <p:cNvSpPr>
            <a:spLocks noChangeShapeType="1"/>
          </p:cNvSpPr>
          <p:nvPr/>
        </p:nvSpPr>
        <p:spPr bwMode="auto">
          <a:xfrm>
            <a:off x="4724400" y="42672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31" name="Line 63">
            <a:extLst>
              <a:ext uri="{FF2B5EF4-FFF2-40B4-BE49-F238E27FC236}">
                <a16:creationId xmlns:a16="http://schemas.microsoft.com/office/drawing/2014/main" id="{1547A65C-ADDE-2B47-B1EA-D81CD3B1F5FC}"/>
              </a:ext>
            </a:extLst>
          </p:cNvPr>
          <p:cNvSpPr>
            <a:spLocks noChangeShapeType="1"/>
          </p:cNvSpPr>
          <p:nvPr/>
        </p:nvSpPr>
        <p:spPr bwMode="auto">
          <a:xfrm>
            <a:off x="4724400" y="45720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32" name="Line 64">
            <a:extLst>
              <a:ext uri="{FF2B5EF4-FFF2-40B4-BE49-F238E27FC236}">
                <a16:creationId xmlns:a16="http://schemas.microsoft.com/office/drawing/2014/main" id="{8FFB4CF3-7D98-A94B-BA01-FD3F5782E310}"/>
              </a:ext>
            </a:extLst>
          </p:cNvPr>
          <p:cNvSpPr>
            <a:spLocks noChangeShapeType="1"/>
          </p:cNvSpPr>
          <p:nvPr/>
        </p:nvSpPr>
        <p:spPr bwMode="auto">
          <a:xfrm>
            <a:off x="4724400" y="30480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2833" name="Text Box 65">
            <a:extLst>
              <a:ext uri="{FF2B5EF4-FFF2-40B4-BE49-F238E27FC236}">
                <a16:creationId xmlns:a16="http://schemas.microsoft.com/office/drawing/2014/main" id="{A0467AF5-2F7E-CD46-8B50-438F851CE047}"/>
              </a:ext>
            </a:extLst>
          </p:cNvPr>
          <p:cNvSpPr txBox="1">
            <a:spLocks noChangeArrowheads="1"/>
          </p:cNvSpPr>
          <p:nvPr/>
        </p:nvSpPr>
        <p:spPr bwMode="auto">
          <a:xfrm>
            <a:off x="7467600" y="3352800"/>
            <a:ext cx="9144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2100</a:t>
            </a:r>
          </a:p>
        </p:txBody>
      </p:sp>
      <p:sp>
        <p:nvSpPr>
          <p:cNvPr id="32834" name="Text Box 66">
            <a:extLst>
              <a:ext uri="{FF2B5EF4-FFF2-40B4-BE49-F238E27FC236}">
                <a16:creationId xmlns:a16="http://schemas.microsoft.com/office/drawing/2014/main" id="{E04C286D-C254-6349-BFFF-399D0D05BD75}"/>
              </a:ext>
            </a:extLst>
          </p:cNvPr>
          <p:cNvSpPr txBox="1">
            <a:spLocks noChangeArrowheads="1"/>
          </p:cNvSpPr>
          <p:nvPr/>
        </p:nvSpPr>
        <p:spPr bwMode="auto">
          <a:xfrm>
            <a:off x="7467600" y="36877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1800</a:t>
            </a:r>
          </a:p>
        </p:txBody>
      </p:sp>
      <p:sp>
        <p:nvSpPr>
          <p:cNvPr id="32835" name="Text Box 67">
            <a:extLst>
              <a:ext uri="{FF2B5EF4-FFF2-40B4-BE49-F238E27FC236}">
                <a16:creationId xmlns:a16="http://schemas.microsoft.com/office/drawing/2014/main" id="{C16236D5-F25F-B043-9AB7-73C9B5C96CA1}"/>
              </a:ext>
            </a:extLst>
          </p:cNvPr>
          <p:cNvSpPr txBox="1">
            <a:spLocks noChangeArrowheads="1"/>
          </p:cNvSpPr>
          <p:nvPr/>
        </p:nvSpPr>
        <p:spPr bwMode="auto">
          <a:xfrm>
            <a:off x="7467600" y="39925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1500</a:t>
            </a:r>
          </a:p>
        </p:txBody>
      </p:sp>
      <p:sp>
        <p:nvSpPr>
          <p:cNvPr id="32836" name="Text Box 68">
            <a:extLst>
              <a:ext uri="{FF2B5EF4-FFF2-40B4-BE49-F238E27FC236}">
                <a16:creationId xmlns:a16="http://schemas.microsoft.com/office/drawing/2014/main" id="{C43E75D9-A6AE-BE4D-88B6-9D9C8D18A609}"/>
              </a:ext>
            </a:extLst>
          </p:cNvPr>
          <p:cNvSpPr txBox="1">
            <a:spLocks noChangeArrowheads="1"/>
          </p:cNvSpPr>
          <p:nvPr/>
        </p:nvSpPr>
        <p:spPr bwMode="auto">
          <a:xfrm>
            <a:off x="7467600" y="42973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1200</a:t>
            </a:r>
          </a:p>
        </p:txBody>
      </p:sp>
      <p:sp>
        <p:nvSpPr>
          <p:cNvPr id="32837" name="Text Box 69">
            <a:extLst>
              <a:ext uri="{FF2B5EF4-FFF2-40B4-BE49-F238E27FC236}">
                <a16:creationId xmlns:a16="http://schemas.microsoft.com/office/drawing/2014/main" id="{28A43CD2-AE22-404A-8024-79BF1DA2CFF2}"/>
              </a:ext>
            </a:extLst>
          </p:cNvPr>
          <p:cNvSpPr txBox="1">
            <a:spLocks noChangeArrowheads="1"/>
          </p:cNvSpPr>
          <p:nvPr/>
        </p:nvSpPr>
        <p:spPr bwMode="auto">
          <a:xfrm>
            <a:off x="7467600" y="46021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900</a:t>
            </a:r>
          </a:p>
        </p:txBody>
      </p:sp>
      <p:sp>
        <p:nvSpPr>
          <p:cNvPr id="32838" name="Text Box 70">
            <a:extLst>
              <a:ext uri="{FF2B5EF4-FFF2-40B4-BE49-F238E27FC236}">
                <a16:creationId xmlns:a16="http://schemas.microsoft.com/office/drawing/2014/main" id="{A1854996-999A-344C-A7B2-B2E991A87294}"/>
              </a:ext>
            </a:extLst>
          </p:cNvPr>
          <p:cNvSpPr txBox="1">
            <a:spLocks noChangeArrowheads="1"/>
          </p:cNvSpPr>
          <p:nvPr/>
        </p:nvSpPr>
        <p:spPr bwMode="auto">
          <a:xfrm>
            <a:off x="7467600" y="49069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600</a:t>
            </a:r>
          </a:p>
        </p:txBody>
      </p:sp>
    </p:spTree>
    <p:extLst>
      <p:ext uri="{BB962C8B-B14F-4D97-AF65-F5344CB8AC3E}">
        <p14:creationId xmlns:p14="http://schemas.microsoft.com/office/powerpoint/2010/main" val="933187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2">
            <a:extLst>
              <a:ext uri="{FF2B5EF4-FFF2-40B4-BE49-F238E27FC236}">
                <a16:creationId xmlns:a16="http://schemas.microsoft.com/office/drawing/2014/main" id="{76CED2E5-A676-DA4E-8389-4CA04676AE5B}"/>
              </a:ext>
            </a:extLst>
          </p:cNvPr>
          <p:cNvSpPr>
            <a:spLocks/>
          </p:cNvSpPr>
          <p:nvPr/>
        </p:nvSpPr>
        <p:spPr bwMode="auto">
          <a:xfrm>
            <a:off x="4724400" y="33528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sp>
        <p:nvSpPr>
          <p:cNvPr id="33795" name="Rectangle 3">
            <a:extLst>
              <a:ext uri="{FF2B5EF4-FFF2-40B4-BE49-F238E27FC236}">
                <a16:creationId xmlns:a16="http://schemas.microsoft.com/office/drawing/2014/main" id="{0795640A-04D4-584F-BC0F-3C88B045BA3E}"/>
              </a:ext>
            </a:extLst>
          </p:cNvPr>
          <p:cNvSpPr>
            <a:spLocks noGrp="1" noChangeArrowheads="1"/>
          </p:cNvSpPr>
          <p:nvPr>
            <p:ph type="title"/>
          </p:nvPr>
        </p:nvSpPr>
        <p:spPr/>
        <p:txBody>
          <a:bodyPr/>
          <a:lstStyle/>
          <a:p>
            <a:pPr eaLnBrk="1" hangingPunct="1">
              <a:defRPr/>
            </a:pPr>
            <a:r>
              <a:rPr lang="en-US"/>
              <a:t>Another example</a:t>
            </a:r>
          </a:p>
        </p:txBody>
      </p:sp>
      <p:graphicFrame>
        <p:nvGraphicFramePr>
          <p:cNvPr id="27651" name="Object 4">
            <a:extLst>
              <a:ext uri="{FF2B5EF4-FFF2-40B4-BE49-F238E27FC236}">
                <a16:creationId xmlns:a16="http://schemas.microsoft.com/office/drawing/2014/main" id="{D1AF03BC-8D33-9442-9670-18DD3B72937D}"/>
              </a:ext>
            </a:extLst>
          </p:cNvPr>
          <p:cNvGraphicFramePr>
            <a:graphicFrameLocks noChangeAspect="1"/>
          </p:cNvGraphicFramePr>
          <p:nvPr/>
        </p:nvGraphicFramePr>
        <p:xfrm>
          <a:off x="1455738" y="3016250"/>
          <a:ext cx="2209800" cy="1936750"/>
        </p:xfrm>
        <a:graphic>
          <a:graphicData uri="http://schemas.openxmlformats.org/presentationml/2006/ole">
            <mc:AlternateContent xmlns:mc="http://schemas.openxmlformats.org/markup-compatibility/2006">
              <mc:Choice xmlns:v="urn:schemas-microsoft-com:vml" Requires="v">
                <p:oleObj spid="_x0000_s286841" name="Equation" r:id="rId3" imgW="23990300" imgH="21069300" progId="Equation.3">
                  <p:embed/>
                </p:oleObj>
              </mc:Choice>
              <mc:Fallback>
                <p:oleObj name="Equation" r:id="rId3" imgW="23990300" imgH="21069300" progId="Equation.3">
                  <p:embed/>
                  <p:pic>
                    <p:nvPicPr>
                      <p:cNvPr id="27651" name="Object 4">
                        <a:extLst>
                          <a:ext uri="{FF2B5EF4-FFF2-40B4-BE49-F238E27FC236}">
                            <a16:creationId xmlns:a16="http://schemas.microsoft.com/office/drawing/2014/main" id="{D1AF03BC-8D33-9442-9670-18DD3B7293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301625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7652" name="Object 5">
            <a:extLst>
              <a:ext uri="{FF2B5EF4-FFF2-40B4-BE49-F238E27FC236}">
                <a16:creationId xmlns:a16="http://schemas.microsoft.com/office/drawing/2014/main" id="{0451D422-73EA-4840-8251-1519AC59BE8C}"/>
              </a:ext>
            </a:extLst>
          </p:cNvPr>
          <p:cNvGraphicFramePr>
            <a:graphicFrameLocks noChangeAspect="1"/>
          </p:cNvGraphicFramePr>
          <p:nvPr/>
        </p:nvGraphicFramePr>
        <p:xfrm>
          <a:off x="685800" y="2179638"/>
          <a:ext cx="2397125" cy="457200"/>
        </p:xfrm>
        <a:graphic>
          <a:graphicData uri="http://schemas.openxmlformats.org/presentationml/2006/ole">
            <mc:AlternateContent xmlns:mc="http://schemas.openxmlformats.org/markup-compatibility/2006">
              <mc:Choice xmlns:v="urn:schemas-microsoft-com:vml" Requires="v">
                <p:oleObj spid="_x0000_s286842" name="Equation" r:id="rId5" imgW="26035000" imgH="4978400" progId="Equation.3">
                  <p:embed/>
                </p:oleObj>
              </mc:Choice>
              <mc:Fallback>
                <p:oleObj name="Equation" r:id="rId5" imgW="26035000" imgH="4978400" progId="Equation.3">
                  <p:embed/>
                  <p:pic>
                    <p:nvPicPr>
                      <p:cNvPr id="27652" name="Object 5">
                        <a:extLst>
                          <a:ext uri="{FF2B5EF4-FFF2-40B4-BE49-F238E27FC236}">
                            <a16:creationId xmlns:a16="http://schemas.microsoft.com/office/drawing/2014/main" id="{0451D422-73EA-4840-8251-1519AC59BE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79638"/>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7653" name="Object 6">
            <a:extLst>
              <a:ext uri="{FF2B5EF4-FFF2-40B4-BE49-F238E27FC236}">
                <a16:creationId xmlns:a16="http://schemas.microsoft.com/office/drawing/2014/main" id="{CD7F2EB5-734B-3044-A1B6-17C7B30BB943}"/>
              </a:ext>
            </a:extLst>
          </p:cNvPr>
          <p:cNvGraphicFramePr>
            <a:graphicFrameLocks noChangeAspect="1"/>
          </p:cNvGraphicFramePr>
          <p:nvPr/>
        </p:nvGraphicFramePr>
        <p:xfrm>
          <a:off x="695325" y="2713038"/>
          <a:ext cx="1524000" cy="487362"/>
        </p:xfrm>
        <a:graphic>
          <a:graphicData uri="http://schemas.openxmlformats.org/presentationml/2006/ole">
            <mc:AlternateContent xmlns:mc="http://schemas.openxmlformats.org/markup-compatibility/2006">
              <mc:Choice xmlns:v="urn:schemas-microsoft-com:vml" Requires="v">
                <p:oleObj spid="_x0000_s286843" name="Equation" r:id="rId7" imgW="14630400" imgH="4686300" progId="Equation.3">
                  <p:embed/>
                </p:oleObj>
              </mc:Choice>
              <mc:Fallback>
                <p:oleObj name="Equation" r:id="rId7" imgW="14630400" imgH="4686300" progId="Equation.3">
                  <p:embed/>
                  <p:pic>
                    <p:nvPicPr>
                      <p:cNvPr id="27653" name="Object 6">
                        <a:extLst>
                          <a:ext uri="{FF2B5EF4-FFF2-40B4-BE49-F238E27FC236}">
                            <a16:creationId xmlns:a16="http://schemas.microsoft.com/office/drawing/2014/main" id="{CD7F2EB5-734B-3044-A1B6-17C7B30BB94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325" y="271303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27654" name="Group 7">
            <a:extLst>
              <a:ext uri="{FF2B5EF4-FFF2-40B4-BE49-F238E27FC236}">
                <a16:creationId xmlns:a16="http://schemas.microsoft.com/office/drawing/2014/main" id="{1DEC443B-35E7-3A44-93D1-F964C633201F}"/>
              </a:ext>
            </a:extLst>
          </p:cNvPr>
          <p:cNvGrpSpPr>
            <a:grpSpLocks/>
          </p:cNvGrpSpPr>
          <p:nvPr/>
        </p:nvGrpSpPr>
        <p:grpSpPr bwMode="auto">
          <a:xfrm>
            <a:off x="4267200" y="1376363"/>
            <a:ext cx="4332288" cy="4110037"/>
            <a:chOff x="2688" y="867"/>
            <a:chExt cx="2729" cy="2589"/>
          </a:xfrm>
        </p:grpSpPr>
        <p:grpSp>
          <p:nvGrpSpPr>
            <p:cNvPr id="27673" name="Group 8">
              <a:extLst>
                <a:ext uri="{FF2B5EF4-FFF2-40B4-BE49-F238E27FC236}">
                  <a16:creationId xmlns:a16="http://schemas.microsoft.com/office/drawing/2014/main" id="{6D06ABBF-3BEF-3D46-853A-6FDB18ACDFB3}"/>
                </a:ext>
              </a:extLst>
            </p:cNvPr>
            <p:cNvGrpSpPr>
              <a:grpSpLocks/>
            </p:cNvGrpSpPr>
            <p:nvPr/>
          </p:nvGrpSpPr>
          <p:grpSpPr bwMode="auto">
            <a:xfrm>
              <a:off x="2880" y="867"/>
              <a:ext cx="2537" cy="2493"/>
              <a:chOff x="2880" y="867"/>
              <a:chExt cx="2537" cy="2493"/>
            </a:xfrm>
          </p:grpSpPr>
          <p:grpSp>
            <p:nvGrpSpPr>
              <p:cNvPr id="27682" name="Group 9">
                <a:extLst>
                  <a:ext uri="{FF2B5EF4-FFF2-40B4-BE49-F238E27FC236}">
                    <a16:creationId xmlns:a16="http://schemas.microsoft.com/office/drawing/2014/main" id="{5EA5F83C-142D-0047-AFEF-DBD503FD33A0}"/>
                  </a:ext>
                </a:extLst>
              </p:cNvPr>
              <p:cNvGrpSpPr>
                <a:grpSpLocks/>
              </p:cNvGrpSpPr>
              <p:nvPr/>
            </p:nvGrpSpPr>
            <p:grpSpPr bwMode="auto">
              <a:xfrm>
                <a:off x="2976" y="1152"/>
                <a:ext cx="2208" cy="2112"/>
                <a:chOff x="3072" y="1104"/>
                <a:chExt cx="2208" cy="2112"/>
              </a:xfrm>
            </p:grpSpPr>
            <p:sp>
              <p:nvSpPr>
                <p:cNvPr id="33802" name="Line 10">
                  <a:extLst>
                    <a:ext uri="{FF2B5EF4-FFF2-40B4-BE49-F238E27FC236}">
                      <a16:creationId xmlns:a16="http://schemas.microsoft.com/office/drawing/2014/main" id="{26B92F54-77DE-EC48-A9B1-017ECA3970A5}"/>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3" name="Line 11">
                  <a:extLst>
                    <a:ext uri="{FF2B5EF4-FFF2-40B4-BE49-F238E27FC236}">
                      <a16:creationId xmlns:a16="http://schemas.microsoft.com/office/drawing/2014/main" id="{32867B95-699D-D34A-9B8E-86380779FC32}"/>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4" name="Line 12">
                  <a:extLst>
                    <a:ext uri="{FF2B5EF4-FFF2-40B4-BE49-F238E27FC236}">
                      <a16:creationId xmlns:a16="http://schemas.microsoft.com/office/drawing/2014/main" id="{4D215AF0-6497-DE45-88D1-37222C698560}"/>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5" name="Line 13">
                  <a:extLst>
                    <a:ext uri="{FF2B5EF4-FFF2-40B4-BE49-F238E27FC236}">
                      <a16:creationId xmlns:a16="http://schemas.microsoft.com/office/drawing/2014/main" id="{01DA0C83-8BC0-A648-A074-952089448811}"/>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6" name="Line 14">
                  <a:extLst>
                    <a:ext uri="{FF2B5EF4-FFF2-40B4-BE49-F238E27FC236}">
                      <a16:creationId xmlns:a16="http://schemas.microsoft.com/office/drawing/2014/main" id="{53F4303C-6097-D943-8C14-C8ED171DDAAD}"/>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7" name="Line 15">
                  <a:extLst>
                    <a:ext uri="{FF2B5EF4-FFF2-40B4-BE49-F238E27FC236}">
                      <a16:creationId xmlns:a16="http://schemas.microsoft.com/office/drawing/2014/main" id="{5FB82100-798E-3C4F-B24A-CD6D89EBDC4F}"/>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8" name="Line 16">
                  <a:extLst>
                    <a:ext uri="{FF2B5EF4-FFF2-40B4-BE49-F238E27FC236}">
                      <a16:creationId xmlns:a16="http://schemas.microsoft.com/office/drawing/2014/main" id="{967C766E-0C31-1740-8D35-31B0CCE76C42}"/>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09" name="Line 17">
                  <a:extLst>
                    <a:ext uri="{FF2B5EF4-FFF2-40B4-BE49-F238E27FC236}">
                      <a16:creationId xmlns:a16="http://schemas.microsoft.com/office/drawing/2014/main" id="{9F619F5E-DDDB-2D43-B20F-56EE70EE84DF}"/>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0" name="Line 18">
                  <a:extLst>
                    <a:ext uri="{FF2B5EF4-FFF2-40B4-BE49-F238E27FC236}">
                      <a16:creationId xmlns:a16="http://schemas.microsoft.com/office/drawing/2014/main" id="{368E7B3D-6732-4A41-AA6D-5FA0F10630D1}"/>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1" name="Line 19">
                  <a:extLst>
                    <a:ext uri="{FF2B5EF4-FFF2-40B4-BE49-F238E27FC236}">
                      <a16:creationId xmlns:a16="http://schemas.microsoft.com/office/drawing/2014/main" id="{F0208E4F-AE39-784E-BCB3-DCC417BE5234}"/>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2" name="Line 20">
                  <a:extLst>
                    <a:ext uri="{FF2B5EF4-FFF2-40B4-BE49-F238E27FC236}">
                      <a16:creationId xmlns:a16="http://schemas.microsoft.com/office/drawing/2014/main" id="{C38E1620-DA06-E545-9F1E-53A189667F5E}"/>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3" name="Line 21">
                  <a:extLst>
                    <a:ext uri="{FF2B5EF4-FFF2-40B4-BE49-F238E27FC236}">
                      <a16:creationId xmlns:a16="http://schemas.microsoft.com/office/drawing/2014/main" id="{59E0C514-E848-844A-B282-EEB95BA69FF5}"/>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4" name="Line 22">
                  <a:extLst>
                    <a:ext uri="{FF2B5EF4-FFF2-40B4-BE49-F238E27FC236}">
                      <a16:creationId xmlns:a16="http://schemas.microsoft.com/office/drawing/2014/main" id="{9FBAF789-96C4-7F4C-AB5F-0E863E7B7AC6}"/>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5" name="Line 23">
                  <a:extLst>
                    <a:ext uri="{FF2B5EF4-FFF2-40B4-BE49-F238E27FC236}">
                      <a16:creationId xmlns:a16="http://schemas.microsoft.com/office/drawing/2014/main" id="{E10D360B-96CB-1746-A278-D2A28273616C}"/>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6" name="Line 24">
                  <a:extLst>
                    <a:ext uri="{FF2B5EF4-FFF2-40B4-BE49-F238E27FC236}">
                      <a16:creationId xmlns:a16="http://schemas.microsoft.com/office/drawing/2014/main" id="{CD0CBB4B-92B2-7040-A14B-0E17629E3F3E}"/>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7" name="Line 25">
                  <a:extLst>
                    <a:ext uri="{FF2B5EF4-FFF2-40B4-BE49-F238E27FC236}">
                      <a16:creationId xmlns:a16="http://schemas.microsoft.com/office/drawing/2014/main" id="{EC103378-9320-FC4C-B5B7-8073D85CDF79}"/>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8" name="Line 26">
                  <a:extLst>
                    <a:ext uri="{FF2B5EF4-FFF2-40B4-BE49-F238E27FC236}">
                      <a16:creationId xmlns:a16="http://schemas.microsoft.com/office/drawing/2014/main" id="{0A23478E-215C-174E-B73B-1C6566C3A30B}"/>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19" name="Line 27">
                  <a:extLst>
                    <a:ext uri="{FF2B5EF4-FFF2-40B4-BE49-F238E27FC236}">
                      <a16:creationId xmlns:a16="http://schemas.microsoft.com/office/drawing/2014/main" id="{54A091FF-EE0E-FC45-8133-598DD303A97C}"/>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0" name="Line 28">
                  <a:extLst>
                    <a:ext uri="{FF2B5EF4-FFF2-40B4-BE49-F238E27FC236}">
                      <a16:creationId xmlns:a16="http://schemas.microsoft.com/office/drawing/2014/main" id="{804C8358-9BE2-8042-8DE0-FBE77967595D}"/>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1" name="Line 29">
                  <a:extLst>
                    <a:ext uri="{FF2B5EF4-FFF2-40B4-BE49-F238E27FC236}">
                      <a16:creationId xmlns:a16="http://schemas.microsoft.com/office/drawing/2014/main" id="{3D080BA6-A9CC-3643-91A1-3410C8D3F7A8}"/>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22" name="Line 30">
                  <a:extLst>
                    <a:ext uri="{FF2B5EF4-FFF2-40B4-BE49-F238E27FC236}">
                      <a16:creationId xmlns:a16="http://schemas.microsoft.com/office/drawing/2014/main" id="{D460848F-AA27-8D48-A9A5-DA0167C5B2D3}"/>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7683" name="Object 31">
                <a:extLst>
                  <a:ext uri="{FF2B5EF4-FFF2-40B4-BE49-F238E27FC236}">
                    <a16:creationId xmlns:a16="http://schemas.microsoft.com/office/drawing/2014/main" id="{D82795EF-77E6-614A-B668-89FC67753B9C}"/>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6844" name="Equation" r:id="rId9" imgW="3797300" imgH="4978400" progId="Equation.3">
                      <p:embed/>
                    </p:oleObj>
                  </mc:Choice>
                  <mc:Fallback>
                    <p:oleObj name="Equation" r:id="rId9" imgW="3797300" imgH="4978400" progId="Equation.3">
                      <p:embed/>
                      <p:pic>
                        <p:nvPicPr>
                          <p:cNvPr id="27683" name="Object 31">
                            <a:extLst>
                              <a:ext uri="{FF2B5EF4-FFF2-40B4-BE49-F238E27FC236}">
                                <a16:creationId xmlns:a16="http://schemas.microsoft.com/office/drawing/2014/main" id="{D82795EF-77E6-614A-B668-89FC67753B9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7684" name="Object 32">
                <a:extLst>
                  <a:ext uri="{FF2B5EF4-FFF2-40B4-BE49-F238E27FC236}">
                    <a16:creationId xmlns:a16="http://schemas.microsoft.com/office/drawing/2014/main" id="{D40638D3-D44C-D945-9539-600E99260047}"/>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6845" name="Equation" r:id="rId11" imgW="3505200" imgH="4978400" progId="Equation.3">
                      <p:embed/>
                    </p:oleObj>
                  </mc:Choice>
                  <mc:Fallback>
                    <p:oleObj name="Equation" r:id="rId11" imgW="3505200" imgH="4978400" progId="Equation.3">
                      <p:embed/>
                      <p:pic>
                        <p:nvPicPr>
                          <p:cNvPr id="27684" name="Object 32">
                            <a:extLst>
                              <a:ext uri="{FF2B5EF4-FFF2-40B4-BE49-F238E27FC236}">
                                <a16:creationId xmlns:a16="http://schemas.microsoft.com/office/drawing/2014/main" id="{D40638D3-D44C-D945-9539-600E9926004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3825" name="Text Box 33">
              <a:extLst>
                <a:ext uri="{FF2B5EF4-FFF2-40B4-BE49-F238E27FC236}">
                  <a16:creationId xmlns:a16="http://schemas.microsoft.com/office/drawing/2014/main" id="{D4E4BF79-2962-F94E-9C12-851D53F3474D}"/>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3826" name="Text Box 34">
              <a:extLst>
                <a:ext uri="{FF2B5EF4-FFF2-40B4-BE49-F238E27FC236}">
                  <a16:creationId xmlns:a16="http://schemas.microsoft.com/office/drawing/2014/main" id="{D4C3FB9C-F1B2-5D48-B9EC-7919A743CCFC}"/>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3827" name="Text Box 35">
              <a:extLst>
                <a:ext uri="{FF2B5EF4-FFF2-40B4-BE49-F238E27FC236}">
                  <a16:creationId xmlns:a16="http://schemas.microsoft.com/office/drawing/2014/main" id="{EA280CE9-33C4-9042-AE4B-98BCFCF6C494}"/>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3828" name="Text Box 36">
              <a:extLst>
                <a:ext uri="{FF2B5EF4-FFF2-40B4-BE49-F238E27FC236}">
                  <a16:creationId xmlns:a16="http://schemas.microsoft.com/office/drawing/2014/main" id="{94207016-7ACA-CB46-911F-5FB6985C50DE}"/>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3829" name="Text Box 37">
              <a:extLst>
                <a:ext uri="{FF2B5EF4-FFF2-40B4-BE49-F238E27FC236}">
                  <a16:creationId xmlns:a16="http://schemas.microsoft.com/office/drawing/2014/main" id="{CA26885C-8A6F-D844-832A-058EBFCA40D3}"/>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3830" name="Text Box 38">
              <a:extLst>
                <a:ext uri="{FF2B5EF4-FFF2-40B4-BE49-F238E27FC236}">
                  <a16:creationId xmlns:a16="http://schemas.microsoft.com/office/drawing/2014/main" id="{B4EECD04-C342-1E47-8E28-F71ED562E69B}"/>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3831" name="Text Box 39">
              <a:extLst>
                <a:ext uri="{FF2B5EF4-FFF2-40B4-BE49-F238E27FC236}">
                  <a16:creationId xmlns:a16="http://schemas.microsoft.com/office/drawing/2014/main" id="{92E7CC4D-910F-D040-96C9-B9604DB33117}"/>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33832" name="Text Box 40">
              <a:extLst>
                <a:ext uri="{FF2B5EF4-FFF2-40B4-BE49-F238E27FC236}">
                  <a16:creationId xmlns:a16="http://schemas.microsoft.com/office/drawing/2014/main" id="{CFFC7EE0-B5E7-3F4F-BE8E-211868F1522B}"/>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33833" name="Line 41">
            <a:extLst>
              <a:ext uri="{FF2B5EF4-FFF2-40B4-BE49-F238E27FC236}">
                <a16:creationId xmlns:a16="http://schemas.microsoft.com/office/drawing/2014/main" id="{1FB736D6-A187-794C-9245-2A6991C59DF6}"/>
              </a:ext>
            </a:extLst>
          </p:cNvPr>
          <p:cNvSpPr>
            <a:spLocks noChangeShapeType="1"/>
          </p:cNvSpPr>
          <p:nvPr/>
        </p:nvSpPr>
        <p:spPr bwMode="auto">
          <a:xfrm flipV="1">
            <a:off x="5943600" y="18288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34" name="Line 42">
            <a:extLst>
              <a:ext uri="{FF2B5EF4-FFF2-40B4-BE49-F238E27FC236}">
                <a16:creationId xmlns:a16="http://schemas.microsoft.com/office/drawing/2014/main" id="{945E70DA-820A-F443-BCF8-9C462D6D4212}"/>
              </a:ext>
            </a:extLst>
          </p:cNvPr>
          <p:cNvSpPr>
            <a:spLocks noChangeShapeType="1"/>
          </p:cNvSpPr>
          <p:nvPr/>
        </p:nvSpPr>
        <p:spPr bwMode="auto">
          <a:xfrm>
            <a:off x="4724400" y="33528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35" name="Line 43">
            <a:extLst>
              <a:ext uri="{FF2B5EF4-FFF2-40B4-BE49-F238E27FC236}">
                <a16:creationId xmlns:a16="http://schemas.microsoft.com/office/drawing/2014/main" id="{A107DD26-0FDC-A747-815F-AC40E492D2BE}"/>
              </a:ext>
            </a:extLst>
          </p:cNvPr>
          <p:cNvSpPr>
            <a:spLocks noChangeShapeType="1"/>
          </p:cNvSpPr>
          <p:nvPr/>
        </p:nvSpPr>
        <p:spPr bwMode="auto">
          <a:xfrm>
            <a:off x="4724400" y="27432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7658" name="Object 44">
            <a:extLst>
              <a:ext uri="{FF2B5EF4-FFF2-40B4-BE49-F238E27FC236}">
                <a16:creationId xmlns:a16="http://schemas.microsoft.com/office/drawing/2014/main" id="{7B96796D-42B4-F843-9708-02F0E34755E9}"/>
              </a:ext>
            </a:extLst>
          </p:cNvPr>
          <p:cNvGraphicFramePr>
            <a:graphicFrameLocks noChangeAspect="1"/>
          </p:cNvGraphicFramePr>
          <p:nvPr/>
        </p:nvGraphicFramePr>
        <p:xfrm>
          <a:off x="6096000" y="2743200"/>
          <a:ext cx="1562100" cy="457200"/>
        </p:xfrm>
        <a:graphic>
          <a:graphicData uri="http://schemas.openxmlformats.org/presentationml/2006/ole">
            <mc:AlternateContent xmlns:mc="http://schemas.openxmlformats.org/markup-compatibility/2006">
              <mc:Choice xmlns:v="urn:schemas-microsoft-com:vml" Requires="v">
                <p:oleObj spid="_x0000_s286846" name="Equation" r:id="rId13" imgW="16967200" imgH="4978400" progId="Equation.3">
                  <p:embed/>
                </p:oleObj>
              </mc:Choice>
              <mc:Fallback>
                <p:oleObj name="Equation" r:id="rId13" imgW="16967200" imgH="4978400" progId="Equation.3">
                  <p:embed/>
                  <p:pic>
                    <p:nvPicPr>
                      <p:cNvPr id="27658" name="Object 44">
                        <a:extLst>
                          <a:ext uri="{FF2B5EF4-FFF2-40B4-BE49-F238E27FC236}">
                            <a16:creationId xmlns:a16="http://schemas.microsoft.com/office/drawing/2014/main" id="{7B96796D-42B4-F843-9708-02F0E34755E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0" y="2743200"/>
                        <a:ext cx="1562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3837" name="Line 45">
            <a:extLst>
              <a:ext uri="{FF2B5EF4-FFF2-40B4-BE49-F238E27FC236}">
                <a16:creationId xmlns:a16="http://schemas.microsoft.com/office/drawing/2014/main" id="{DBE7F894-2361-224B-8606-D5E681C2A546}"/>
              </a:ext>
            </a:extLst>
          </p:cNvPr>
          <p:cNvSpPr>
            <a:spLocks noChangeShapeType="1"/>
          </p:cNvSpPr>
          <p:nvPr/>
        </p:nvSpPr>
        <p:spPr bwMode="auto">
          <a:xfrm>
            <a:off x="4724400" y="33528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38" name="Line 46">
            <a:extLst>
              <a:ext uri="{FF2B5EF4-FFF2-40B4-BE49-F238E27FC236}">
                <a16:creationId xmlns:a16="http://schemas.microsoft.com/office/drawing/2014/main" id="{35304A82-9FF4-8745-8568-8A348A6E47B8}"/>
              </a:ext>
            </a:extLst>
          </p:cNvPr>
          <p:cNvSpPr>
            <a:spLocks noChangeShapeType="1"/>
          </p:cNvSpPr>
          <p:nvPr/>
        </p:nvSpPr>
        <p:spPr bwMode="auto">
          <a:xfrm>
            <a:off x="4724400" y="36576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39" name="Line 47">
            <a:extLst>
              <a:ext uri="{FF2B5EF4-FFF2-40B4-BE49-F238E27FC236}">
                <a16:creationId xmlns:a16="http://schemas.microsoft.com/office/drawing/2014/main" id="{96971624-2D5B-EE47-80AE-C8ED50CB49D3}"/>
              </a:ext>
            </a:extLst>
          </p:cNvPr>
          <p:cNvSpPr>
            <a:spLocks noChangeShapeType="1"/>
          </p:cNvSpPr>
          <p:nvPr/>
        </p:nvSpPr>
        <p:spPr bwMode="auto">
          <a:xfrm>
            <a:off x="4724400" y="39624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40" name="Line 48">
            <a:extLst>
              <a:ext uri="{FF2B5EF4-FFF2-40B4-BE49-F238E27FC236}">
                <a16:creationId xmlns:a16="http://schemas.microsoft.com/office/drawing/2014/main" id="{1BB6CDD9-C8C6-B84D-BF84-D8C797F2A68A}"/>
              </a:ext>
            </a:extLst>
          </p:cNvPr>
          <p:cNvSpPr>
            <a:spLocks noChangeShapeType="1"/>
          </p:cNvSpPr>
          <p:nvPr/>
        </p:nvSpPr>
        <p:spPr bwMode="auto">
          <a:xfrm>
            <a:off x="4724400" y="42672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41" name="Line 49">
            <a:extLst>
              <a:ext uri="{FF2B5EF4-FFF2-40B4-BE49-F238E27FC236}">
                <a16:creationId xmlns:a16="http://schemas.microsoft.com/office/drawing/2014/main" id="{F113D326-FBBC-E147-90F3-1CC910A5B34B}"/>
              </a:ext>
            </a:extLst>
          </p:cNvPr>
          <p:cNvSpPr>
            <a:spLocks noChangeShapeType="1"/>
          </p:cNvSpPr>
          <p:nvPr/>
        </p:nvSpPr>
        <p:spPr bwMode="auto">
          <a:xfrm>
            <a:off x="4724400" y="45720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42" name="Line 50">
            <a:extLst>
              <a:ext uri="{FF2B5EF4-FFF2-40B4-BE49-F238E27FC236}">
                <a16:creationId xmlns:a16="http://schemas.microsoft.com/office/drawing/2014/main" id="{51AFAC5C-7BF2-AF4C-923A-3EC1C3FE5014}"/>
              </a:ext>
            </a:extLst>
          </p:cNvPr>
          <p:cNvSpPr>
            <a:spLocks noChangeShapeType="1"/>
          </p:cNvSpPr>
          <p:nvPr/>
        </p:nvSpPr>
        <p:spPr bwMode="auto">
          <a:xfrm>
            <a:off x="4724400" y="30480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43" name="Text Box 51">
            <a:extLst>
              <a:ext uri="{FF2B5EF4-FFF2-40B4-BE49-F238E27FC236}">
                <a16:creationId xmlns:a16="http://schemas.microsoft.com/office/drawing/2014/main" id="{309D1B24-BD75-F142-8BB6-25E32CE369FC}"/>
              </a:ext>
            </a:extLst>
          </p:cNvPr>
          <p:cNvSpPr txBox="1">
            <a:spLocks noChangeArrowheads="1"/>
          </p:cNvSpPr>
          <p:nvPr/>
        </p:nvSpPr>
        <p:spPr bwMode="auto">
          <a:xfrm>
            <a:off x="7467600" y="3352800"/>
            <a:ext cx="9144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2100</a:t>
            </a:r>
          </a:p>
        </p:txBody>
      </p:sp>
      <p:sp>
        <p:nvSpPr>
          <p:cNvPr id="33844" name="Text Box 52">
            <a:extLst>
              <a:ext uri="{FF2B5EF4-FFF2-40B4-BE49-F238E27FC236}">
                <a16:creationId xmlns:a16="http://schemas.microsoft.com/office/drawing/2014/main" id="{B7BF0D7B-5702-2247-A027-E5390ACFB57A}"/>
              </a:ext>
            </a:extLst>
          </p:cNvPr>
          <p:cNvSpPr txBox="1">
            <a:spLocks noChangeArrowheads="1"/>
          </p:cNvSpPr>
          <p:nvPr/>
        </p:nvSpPr>
        <p:spPr bwMode="auto">
          <a:xfrm>
            <a:off x="7467600" y="36877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1800</a:t>
            </a:r>
          </a:p>
        </p:txBody>
      </p:sp>
      <p:sp>
        <p:nvSpPr>
          <p:cNvPr id="33845" name="Text Box 53">
            <a:extLst>
              <a:ext uri="{FF2B5EF4-FFF2-40B4-BE49-F238E27FC236}">
                <a16:creationId xmlns:a16="http://schemas.microsoft.com/office/drawing/2014/main" id="{59D56AD8-C58C-444D-8CFE-C1F7DF43B0C7}"/>
              </a:ext>
            </a:extLst>
          </p:cNvPr>
          <p:cNvSpPr txBox="1">
            <a:spLocks noChangeArrowheads="1"/>
          </p:cNvSpPr>
          <p:nvPr/>
        </p:nvSpPr>
        <p:spPr bwMode="auto">
          <a:xfrm>
            <a:off x="7467600" y="39925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1500</a:t>
            </a:r>
          </a:p>
        </p:txBody>
      </p:sp>
      <p:sp>
        <p:nvSpPr>
          <p:cNvPr id="33846" name="Text Box 54">
            <a:extLst>
              <a:ext uri="{FF2B5EF4-FFF2-40B4-BE49-F238E27FC236}">
                <a16:creationId xmlns:a16="http://schemas.microsoft.com/office/drawing/2014/main" id="{84434089-7A14-1D47-8DD7-3360C08A5D53}"/>
              </a:ext>
            </a:extLst>
          </p:cNvPr>
          <p:cNvSpPr txBox="1">
            <a:spLocks noChangeArrowheads="1"/>
          </p:cNvSpPr>
          <p:nvPr/>
        </p:nvSpPr>
        <p:spPr bwMode="auto">
          <a:xfrm>
            <a:off x="7467600" y="42973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1200</a:t>
            </a:r>
          </a:p>
        </p:txBody>
      </p:sp>
      <p:sp>
        <p:nvSpPr>
          <p:cNvPr id="33847" name="Text Box 55">
            <a:extLst>
              <a:ext uri="{FF2B5EF4-FFF2-40B4-BE49-F238E27FC236}">
                <a16:creationId xmlns:a16="http://schemas.microsoft.com/office/drawing/2014/main" id="{9A4C91D3-2564-124C-9FAF-A8A7FB2417AB}"/>
              </a:ext>
            </a:extLst>
          </p:cNvPr>
          <p:cNvSpPr txBox="1">
            <a:spLocks noChangeArrowheads="1"/>
          </p:cNvSpPr>
          <p:nvPr/>
        </p:nvSpPr>
        <p:spPr bwMode="auto">
          <a:xfrm>
            <a:off x="7467600" y="46021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900</a:t>
            </a:r>
          </a:p>
        </p:txBody>
      </p:sp>
      <p:sp>
        <p:nvSpPr>
          <p:cNvPr id="33848" name="Text Box 56">
            <a:extLst>
              <a:ext uri="{FF2B5EF4-FFF2-40B4-BE49-F238E27FC236}">
                <a16:creationId xmlns:a16="http://schemas.microsoft.com/office/drawing/2014/main" id="{E5A66717-80A1-7E43-883B-A6F0637FCA37}"/>
              </a:ext>
            </a:extLst>
          </p:cNvPr>
          <p:cNvSpPr txBox="1">
            <a:spLocks noChangeArrowheads="1"/>
          </p:cNvSpPr>
          <p:nvPr/>
        </p:nvSpPr>
        <p:spPr bwMode="auto">
          <a:xfrm>
            <a:off x="7467600" y="49069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600</a:t>
            </a:r>
          </a:p>
        </p:txBody>
      </p:sp>
      <p:sp>
        <p:nvSpPr>
          <p:cNvPr id="33849" name="Line 57">
            <a:extLst>
              <a:ext uri="{FF2B5EF4-FFF2-40B4-BE49-F238E27FC236}">
                <a16:creationId xmlns:a16="http://schemas.microsoft.com/office/drawing/2014/main" id="{B54604E5-665B-914F-91E4-4F8768273E7A}"/>
              </a:ext>
            </a:extLst>
          </p:cNvPr>
          <p:cNvSpPr>
            <a:spLocks noChangeShapeType="1"/>
          </p:cNvSpPr>
          <p:nvPr/>
        </p:nvSpPr>
        <p:spPr bwMode="auto">
          <a:xfrm flipV="1">
            <a:off x="5715000" y="3505200"/>
            <a:ext cx="228600" cy="1600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3850" name="Text Box 58">
            <a:extLst>
              <a:ext uri="{FF2B5EF4-FFF2-40B4-BE49-F238E27FC236}">
                <a16:creationId xmlns:a16="http://schemas.microsoft.com/office/drawing/2014/main" id="{F4906C62-E80E-6146-828F-93D356625B3B}"/>
              </a:ext>
            </a:extLst>
          </p:cNvPr>
          <p:cNvSpPr txBox="1">
            <a:spLocks noChangeArrowheads="1"/>
          </p:cNvSpPr>
          <p:nvPr/>
        </p:nvSpPr>
        <p:spPr bwMode="auto">
          <a:xfrm>
            <a:off x="4191000" y="5791200"/>
            <a:ext cx="3962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to maximize, move as far in this direction as the constraints allow </a:t>
            </a:r>
          </a:p>
        </p:txBody>
      </p:sp>
    </p:spTree>
    <p:extLst>
      <p:ext uri="{BB962C8B-B14F-4D97-AF65-F5344CB8AC3E}">
        <p14:creationId xmlns:p14="http://schemas.microsoft.com/office/powerpoint/2010/main" val="698293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5282EF-8B02-514D-82F7-03311A3BB266}"/>
              </a:ext>
            </a:extLst>
          </p:cNvPr>
          <p:cNvSpPr>
            <a:spLocks noGrp="1" noChangeArrowheads="1"/>
          </p:cNvSpPr>
          <p:nvPr>
            <p:ph type="title"/>
          </p:nvPr>
        </p:nvSpPr>
        <p:spPr>
          <a:xfrm>
            <a:off x="457200" y="282493"/>
            <a:ext cx="7543800" cy="792162"/>
          </a:xfrm>
        </p:spPr>
        <p:txBody>
          <a:bodyPr/>
          <a:lstStyle/>
          <a:p>
            <a:pPr eaLnBrk="1" hangingPunct="1">
              <a:defRPr/>
            </a:pPr>
            <a:r>
              <a:rPr lang="en-US"/>
              <a:t>Solutions to LPs</a:t>
            </a:r>
          </a:p>
        </p:txBody>
      </p:sp>
      <p:sp>
        <p:nvSpPr>
          <p:cNvPr id="34819" name="Rectangle 3">
            <a:extLst>
              <a:ext uri="{FF2B5EF4-FFF2-40B4-BE49-F238E27FC236}">
                <a16:creationId xmlns:a16="http://schemas.microsoft.com/office/drawing/2014/main" id="{10B81BD1-8C69-FA4B-A184-1E9AF7E780B4}"/>
              </a:ext>
            </a:extLst>
          </p:cNvPr>
          <p:cNvSpPr>
            <a:spLocks noGrp="1" noChangeArrowheads="1"/>
          </p:cNvSpPr>
          <p:nvPr>
            <p:ph type="body" idx="1"/>
          </p:nvPr>
        </p:nvSpPr>
        <p:spPr>
          <a:xfrm>
            <a:off x="152400" y="1493837"/>
            <a:ext cx="7086600" cy="4411663"/>
          </a:xfrm>
        </p:spPr>
        <p:txBody>
          <a:bodyPr>
            <a:normAutofit/>
          </a:bodyPr>
          <a:lstStyle/>
          <a:p>
            <a:pPr marL="0" indent="0" eaLnBrk="1" hangingPunct="1">
              <a:buNone/>
              <a:defRPr/>
            </a:pPr>
            <a:r>
              <a:rPr lang="en-US" sz="2400" dirty="0"/>
              <a:t>A solution to an LP is a </a:t>
            </a:r>
            <a:r>
              <a:rPr lang="en-US" sz="2400" b="1" dirty="0">
                <a:solidFill>
                  <a:srgbClr val="EF9600"/>
                </a:solidFill>
              </a:rPr>
              <a:t>vertex </a:t>
            </a:r>
            <a:r>
              <a:rPr lang="en-US" sz="2400" dirty="0"/>
              <a:t>on the feasibility polygon</a:t>
            </a:r>
          </a:p>
          <a:p>
            <a:pPr lvl="1" eaLnBrk="1" hangingPunct="1">
              <a:buFont typeface="Wingdings" charset="0"/>
              <a:buChar char="l"/>
              <a:defRPr/>
            </a:pPr>
            <a:r>
              <a:rPr lang="en-US" sz="2000" dirty="0"/>
              <a:t>the very last feasible point in the direction of improving objective function</a:t>
            </a:r>
          </a:p>
        </p:txBody>
      </p:sp>
      <p:sp>
        <p:nvSpPr>
          <p:cNvPr id="34820" name="Freeform 4">
            <a:extLst>
              <a:ext uri="{FF2B5EF4-FFF2-40B4-BE49-F238E27FC236}">
                <a16:creationId xmlns:a16="http://schemas.microsoft.com/office/drawing/2014/main" id="{44EA77F7-2DC4-BE4A-85C7-532F7C905773}"/>
              </a:ext>
            </a:extLst>
          </p:cNvPr>
          <p:cNvSpPr>
            <a:spLocks/>
          </p:cNvSpPr>
          <p:nvPr/>
        </p:nvSpPr>
        <p:spPr bwMode="auto">
          <a:xfrm>
            <a:off x="4953000" y="47244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28676" name="Group 5">
            <a:extLst>
              <a:ext uri="{FF2B5EF4-FFF2-40B4-BE49-F238E27FC236}">
                <a16:creationId xmlns:a16="http://schemas.microsoft.com/office/drawing/2014/main" id="{6B4B0434-DCC8-A548-B921-28AB312F147E}"/>
              </a:ext>
            </a:extLst>
          </p:cNvPr>
          <p:cNvGrpSpPr>
            <a:grpSpLocks/>
          </p:cNvGrpSpPr>
          <p:nvPr/>
        </p:nvGrpSpPr>
        <p:grpSpPr bwMode="auto">
          <a:xfrm>
            <a:off x="4495800" y="2747963"/>
            <a:ext cx="4332288" cy="4110037"/>
            <a:chOff x="2688" y="867"/>
            <a:chExt cx="2729" cy="2589"/>
          </a:xfrm>
        </p:grpSpPr>
        <p:grpSp>
          <p:nvGrpSpPr>
            <p:cNvPr id="28694" name="Group 6">
              <a:extLst>
                <a:ext uri="{FF2B5EF4-FFF2-40B4-BE49-F238E27FC236}">
                  <a16:creationId xmlns:a16="http://schemas.microsoft.com/office/drawing/2014/main" id="{0B22BAA1-3859-8E4B-82C2-8C5885D99EFA}"/>
                </a:ext>
              </a:extLst>
            </p:cNvPr>
            <p:cNvGrpSpPr>
              <a:grpSpLocks/>
            </p:cNvGrpSpPr>
            <p:nvPr/>
          </p:nvGrpSpPr>
          <p:grpSpPr bwMode="auto">
            <a:xfrm>
              <a:off x="2880" y="867"/>
              <a:ext cx="2537" cy="2493"/>
              <a:chOff x="2880" y="867"/>
              <a:chExt cx="2537" cy="2493"/>
            </a:xfrm>
          </p:grpSpPr>
          <p:grpSp>
            <p:nvGrpSpPr>
              <p:cNvPr id="28703" name="Group 7">
                <a:extLst>
                  <a:ext uri="{FF2B5EF4-FFF2-40B4-BE49-F238E27FC236}">
                    <a16:creationId xmlns:a16="http://schemas.microsoft.com/office/drawing/2014/main" id="{601DED44-83A9-E14D-B402-0C8F46F0ED0E}"/>
                  </a:ext>
                </a:extLst>
              </p:cNvPr>
              <p:cNvGrpSpPr>
                <a:grpSpLocks/>
              </p:cNvGrpSpPr>
              <p:nvPr/>
            </p:nvGrpSpPr>
            <p:grpSpPr bwMode="auto">
              <a:xfrm>
                <a:off x="2976" y="1152"/>
                <a:ext cx="2208" cy="2112"/>
                <a:chOff x="3072" y="1104"/>
                <a:chExt cx="2208" cy="2112"/>
              </a:xfrm>
            </p:grpSpPr>
            <p:sp>
              <p:nvSpPr>
                <p:cNvPr id="34824" name="Line 8">
                  <a:extLst>
                    <a:ext uri="{FF2B5EF4-FFF2-40B4-BE49-F238E27FC236}">
                      <a16:creationId xmlns:a16="http://schemas.microsoft.com/office/drawing/2014/main" id="{9F723243-458F-0844-B5E1-BA2198CBB105}"/>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5" name="Line 9">
                  <a:extLst>
                    <a:ext uri="{FF2B5EF4-FFF2-40B4-BE49-F238E27FC236}">
                      <a16:creationId xmlns:a16="http://schemas.microsoft.com/office/drawing/2014/main" id="{444465E8-E3C0-D140-AB2F-0EAE1113C21F}"/>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6" name="Line 10">
                  <a:extLst>
                    <a:ext uri="{FF2B5EF4-FFF2-40B4-BE49-F238E27FC236}">
                      <a16:creationId xmlns:a16="http://schemas.microsoft.com/office/drawing/2014/main" id="{092C1D3B-EEF3-1343-870A-0C3CE135EC56}"/>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7" name="Line 11">
                  <a:extLst>
                    <a:ext uri="{FF2B5EF4-FFF2-40B4-BE49-F238E27FC236}">
                      <a16:creationId xmlns:a16="http://schemas.microsoft.com/office/drawing/2014/main" id="{6E7613EA-C772-3E4F-9CBA-948A75BADC82}"/>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8" name="Line 12">
                  <a:extLst>
                    <a:ext uri="{FF2B5EF4-FFF2-40B4-BE49-F238E27FC236}">
                      <a16:creationId xmlns:a16="http://schemas.microsoft.com/office/drawing/2014/main" id="{76930F74-6C25-7C47-8EFC-82521A82F9BF}"/>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9" name="Line 13">
                  <a:extLst>
                    <a:ext uri="{FF2B5EF4-FFF2-40B4-BE49-F238E27FC236}">
                      <a16:creationId xmlns:a16="http://schemas.microsoft.com/office/drawing/2014/main" id="{0BD046D5-F968-8D45-B4F5-8177903D2A92}"/>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0" name="Line 14">
                  <a:extLst>
                    <a:ext uri="{FF2B5EF4-FFF2-40B4-BE49-F238E27FC236}">
                      <a16:creationId xmlns:a16="http://schemas.microsoft.com/office/drawing/2014/main" id="{3FC1BDD1-91C4-BD47-8774-C7710E33CD0A}"/>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1" name="Line 15">
                  <a:extLst>
                    <a:ext uri="{FF2B5EF4-FFF2-40B4-BE49-F238E27FC236}">
                      <a16:creationId xmlns:a16="http://schemas.microsoft.com/office/drawing/2014/main" id="{44A9F215-BD37-B942-91A8-48ECE60ACDE7}"/>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2" name="Line 16">
                  <a:extLst>
                    <a:ext uri="{FF2B5EF4-FFF2-40B4-BE49-F238E27FC236}">
                      <a16:creationId xmlns:a16="http://schemas.microsoft.com/office/drawing/2014/main" id="{4F165631-5A6E-BD4C-8A9A-DF5901171657}"/>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3" name="Line 17">
                  <a:extLst>
                    <a:ext uri="{FF2B5EF4-FFF2-40B4-BE49-F238E27FC236}">
                      <a16:creationId xmlns:a16="http://schemas.microsoft.com/office/drawing/2014/main" id="{E8725E68-53DB-DB48-9B41-8E0F6AF24453}"/>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4" name="Line 18">
                  <a:extLst>
                    <a:ext uri="{FF2B5EF4-FFF2-40B4-BE49-F238E27FC236}">
                      <a16:creationId xmlns:a16="http://schemas.microsoft.com/office/drawing/2014/main" id="{7A699366-3A27-FA42-A4AD-47BB61A0D5FC}"/>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5" name="Line 19">
                  <a:extLst>
                    <a:ext uri="{FF2B5EF4-FFF2-40B4-BE49-F238E27FC236}">
                      <a16:creationId xmlns:a16="http://schemas.microsoft.com/office/drawing/2014/main" id="{CCAABBD6-8D68-E54F-A8A5-EBC9B4D20272}"/>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6" name="Line 20">
                  <a:extLst>
                    <a:ext uri="{FF2B5EF4-FFF2-40B4-BE49-F238E27FC236}">
                      <a16:creationId xmlns:a16="http://schemas.microsoft.com/office/drawing/2014/main" id="{34E0ED7F-74A8-A74B-AD86-751A0307FA34}"/>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7" name="Line 21">
                  <a:extLst>
                    <a:ext uri="{FF2B5EF4-FFF2-40B4-BE49-F238E27FC236}">
                      <a16:creationId xmlns:a16="http://schemas.microsoft.com/office/drawing/2014/main" id="{F050DABE-5898-F240-ABB1-FD417901F944}"/>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8" name="Line 22">
                  <a:extLst>
                    <a:ext uri="{FF2B5EF4-FFF2-40B4-BE49-F238E27FC236}">
                      <a16:creationId xmlns:a16="http://schemas.microsoft.com/office/drawing/2014/main" id="{7C15CD7A-45A0-D84F-9B6F-0868B1ABD447}"/>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39" name="Line 23">
                  <a:extLst>
                    <a:ext uri="{FF2B5EF4-FFF2-40B4-BE49-F238E27FC236}">
                      <a16:creationId xmlns:a16="http://schemas.microsoft.com/office/drawing/2014/main" id="{053DD06B-2B1B-EE4F-A649-9F45BCECE948}"/>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0" name="Line 24">
                  <a:extLst>
                    <a:ext uri="{FF2B5EF4-FFF2-40B4-BE49-F238E27FC236}">
                      <a16:creationId xmlns:a16="http://schemas.microsoft.com/office/drawing/2014/main" id="{2135B8DA-C383-354C-8B4D-85B43EEC345F}"/>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1" name="Line 25">
                  <a:extLst>
                    <a:ext uri="{FF2B5EF4-FFF2-40B4-BE49-F238E27FC236}">
                      <a16:creationId xmlns:a16="http://schemas.microsoft.com/office/drawing/2014/main" id="{EC142E3E-32DF-2A42-9DB9-555F1CCA357A}"/>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2" name="Line 26">
                  <a:extLst>
                    <a:ext uri="{FF2B5EF4-FFF2-40B4-BE49-F238E27FC236}">
                      <a16:creationId xmlns:a16="http://schemas.microsoft.com/office/drawing/2014/main" id="{FF35C44F-7627-1F4A-89CC-1E9670667F18}"/>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3" name="Line 27">
                  <a:extLst>
                    <a:ext uri="{FF2B5EF4-FFF2-40B4-BE49-F238E27FC236}">
                      <a16:creationId xmlns:a16="http://schemas.microsoft.com/office/drawing/2014/main" id="{95B76DA1-7896-574F-9107-757AFA7DDAD7}"/>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44" name="Line 28">
                  <a:extLst>
                    <a:ext uri="{FF2B5EF4-FFF2-40B4-BE49-F238E27FC236}">
                      <a16:creationId xmlns:a16="http://schemas.microsoft.com/office/drawing/2014/main" id="{6765CE8E-BB12-6244-BE9F-16E9B5AF669A}"/>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28704" name="Object 29">
                <a:extLst>
                  <a:ext uri="{FF2B5EF4-FFF2-40B4-BE49-F238E27FC236}">
                    <a16:creationId xmlns:a16="http://schemas.microsoft.com/office/drawing/2014/main" id="{C3A297E0-1BE7-114B-97EE-C6BA3C56A587}"/>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87805" name="Equation" r:id="rId3" imgW="3797300" imgH="4978400" progId="Equation.3">
                      <p:embed/>
                    </p:oleObj>
                  </mc:Choice>
                  <mc:Fallback>
                    <p:oleObj name="Equation" r:id="rId3" imgW="3797300" imgH="4978400" progId="Equation.3">
                      <p:embed/>
                      <p:pic>
                        <p:nvPicPr>
                          <p:cNvPr id="28704" name="Object 29">
                            <a:extLst>
                              <a:ext uri="{FF2B5EF4-FFF2-40B4-BE49-F238E27FC236}">
                                <a16:creationId xmlns:a16="http://schemas.microsoft.com/office/drawing/2014/main" id="{C3A297E0-1BE7-114B-97EE-C6BA3C56A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8705" name="Object 30">
                <a:extLst>
                  <a:ext uri="{FF2B5EF4-FFF2-40B4-BE49-F238E27FC236}">
                    <a16:creationId xmlns:a16="http://schemas.microsoft.com/office/drawing/2014/main" id="{E03F1552-3252-924C-9DFE-1E060C1BDEF7}"/>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87806" name="Equation" r:id="rId5" imgW="3505200" imgH="4978400" progId="Equation.3">
                      <p:embed/>
                    </p:oleObj>
                  </mc:Choice>
                  <mc:Fallback>
                    <p:oleObj name="Equation" r:id="rId5" imgW="3505200" imgH="4978400" progId="Equation.3">
                      <p:embed/>
                      <p:pic>
                        <p:nvPicPr>
                          <p:cNvPr id="28705" name="Object 30">
                            <a:extLst>
                              <a:ext uri="{FF2B5EF4-FFF2-40B4-BE49-F238E27FC236}">
                                <a16:creationId xmlns:a16="http://schemas.microsoft.com/office/drawing/2014/main" id="{E03F1552-3252-924C-9DFE-1E060C1BDE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34847" name="Text Box 31">
              <a:extLst>
                <a:ext uri="{FF2B5EF4-FFF2-40B4-BE49-F238E27FC236}">
                  <a16:creationId xmlns:a16="http://schemas.microsoft.com/office/drawing/2014/main" id="{6A322B8E-7739-F14C-980A-7559D6E8EE60}"/>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4848" name="Text Box 32">
              <a:extLst>
                <a:ext uri="{FF2B5EF4-FFF2-40B4-BE49-F238E27FC236}">
                  <a16:creationId xmlns:a16="http://schemas.microsoft.com/office/drawing/2014/main" id="{02F1F032-2FC5-374A-B610-37441FF8C5E5}"/>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4849" name="Text Box 33">
              <a:extLst>
                <a:ext uri="{FF2B5EF4-FFF2-40B4-BE49-F238E27FC236}">
                  <a16:creationId xmlns:a16="http://schemas.microsoft.com/office/drawing/2014/main" id="{531FBD2F-43BB-5846-90B8-D45F382AD58E}"/>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4850" name="Text Box 34">
              <a:extLst>
                <a:ext uri="{FF2B5EF4-FFF2-40B4-BE49-F238E27FC236}">
                  <a16:creationId xmlns:a16="http://schemas.microsoft.com/office/drawing/2014/main" id="{A9D0BF0C-2764-7D47-8A9A-8F42AE16B80F}"/>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34851" name="Text Box 35">
              <a:extLst>
                <a:ext uri="{FF2B5EF4-FFF2-40B4-BE49-F238E27FC236}">
                  <a16:creationId xmlns:a16="http://schemas.microsoft.com/office/drawing/2014/main" id="{6D7D5C4B-3E81-3147-A209-322ADA4EA408}"/>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34852" name="Text Box 36">
              <a:extLst>
                <a:ext uri="{FF2B5EF4-FFF2-40B4-BE49-F238E27FC236}">
                  <a16:creationId xmlns:a16="http://schemas.microsoft.com/office/drawing/2014/main" id="{8D50CF74-4B81-0249-8A03-00FE894489C6}"/>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34853" name="Text Box 37">
              <a:extLst>
                <a:ext uri="{FF2B5EF4-FFF2-40B4-BE49-F238E27FC236}">
                  <a16:creationId xmlns:a16="http://schemas.microsoft.com/office/drawing/2014/main" id="{22AD16DA-0CC5-0D4D-8609-3F608CF3285F}"/>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34854" name="Text Box 38">
              <a:extLst>
                <a:ext uri="{FF2B5EF4-FFF2-40B4-BE49-F238E27FC236}">
                  <a16:creationId xmlns:a16="http://schemas.microsoft.com/office/drawing/2014/main" id="{FB00EA4A-38C7-A041-83A1-0405197B0CDF}"/>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34855" name="Line 39">
            <a:extLst>
              <a:ext uri="{FF2B5EF4-FFF2-40B4-BE49-F238E27FC236}">
                <a16:creationId xmlns:a16="http://schemas.microsoft.com/office/drawing/2014/main" id="{F6BB57C6-5240-F84B-954B-88C4EBCE1CF1}"/>
              </a:ext>
            </a:extLst>
          </p:cNvPr>
          <p:cNvSpPr>
            <a:spLocks noChangeShapeType="1"/>
          </p:cNvSpPr>
          <p:nvPr/>
        </p:nvSpPr>
        <p:spPr bwMode="auto">
          <a:xfrm flipV="1">
            <a:off x="6172200" y="32004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6" name="Line 40">
            <a:extLst>
              <a:ext uri="{FF2B5EF4-FFF2-40B4-BE49-F238E27FC236}">
                <a16:creationId xmlns:a16="http://schemas.microsoft.com/office/drawing/2014/main" id="{D6DCB212-CC52-E249-8BF6-35E64E73E921}"/>
              </a:ext>
            </a:extLst>
          </p:cNvPr>
          <p:cNvSpPr>
            <a:spLocks noChangeShapeType="1"/>
          </p:cNvSpPr>
          <p:nvPr/>
        </p:nvSpPr>
        <p:spPr bwMode="auto">
          <a:xfrm>
            <a:off x="4953000" y="47244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57" name="Line 41">
            <a:extLst>
              <a:ext uri="{FF2B5EF4-FFF2-40B4-BE49-F238E27FC236}">
                <a16:creationId xmlns:a16="http://schemas.microsoft.com/office/drawing/2014/main" id="{BEAE1445-F0E1-3B49-8E8A-4C6E0B270E6F}"/>
              </a:ext>
            </a:extLst>
          </p:cNvPr>
          <p:cNvSpPr>
            <a:spLocks noChangeShapeType="1"/>
          </p:cNvSpPr>
          <p:nvPr/>
        </p:nvSpPr>
        <p:spPr bwMode="auto">
          <a:xfrm>
            <a:off x="4953000" y="41148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28680" name="Object 42">
            <a:extLst>
              <a:ext uri="{FF2B5EF4-FFF2-40B4-BE49-F238E27FC236}">
                <a16:creationId xmlns:a16="http://schemas.microsoft.com/office/drawing/2014/main" id="{479B3E84-6BF1-E34E-8FE5-558457E8BBBC}"/>
              </a:ext>
            </a:extLst>
          </p:cNvPr>
          <p:cNvGraphicFramePr>
            <a:graphicFrameLocks noChangeAspect="1"/>
          </p:cNvGraphicFramePr>
          <p:nvPr/>
        </p:nvGraphicFramePr>
        <p:xfrm>
          <a:off x="6324600" y="4114800"/>
          <a:ext cx="1562100" cy="457200"/>
        </p:xfrm>
        <a:graphic>
          <a:graphicData uri="http://schemas.openxmlformats.org/presentationml/2006/ole">
            <mc:AlternateContent xmlns:mc="http://schemas.openxmlformats.org/markup-compatibility/2006">
              <mc:Choice xmlns:v="urn:schemas-microsoft-com:vml" Requires="v">
                <p:oleObj spid="_x0000_s287807" name="Equation" r:id="rId7" imgW="16967200" imgH="4978400" progId="Equation.3">
                  <p:embed/>
                </p:oleObj>
              </mc:Choice>
              <mc:Fallback>
                <p:oleObj name="Equation" r:id="rId7" imgW="16967200" imgH="4978400" progId="Equation.3">
                  <p:embed/>
                  <p:pic>
                    <p:nvPicPr>
                      <p:cNvPr id="28680" name="Object 42">
                        <a:extLst>
                          <a:ext uri="{FF2B5EF4-FFF2-40B4-BE49-F238E27FC236}">
                            <a16:creationId xmlns:a16="http://schemas.microsoft.com/office/drawing/2014/main" id="{479B3E84-6BF1-E34E-8FE5-558457E8BBB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4114800"/>
                        <a:ext cx="1562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34859" name="Line 43">
            <a:extLst>
              <a:ext uri="{FF2B5EF4-FFF2-40B4-BE49-F238E27FC236}">
                <a16:creationId xmlns:a16="http://schemas.microsoft.com/office/drawing/2014/main" id="{39C89AE9-4DFB-9848-B643-5FA1E1721EE9}"/>
              </a:ext>
            </a:extLst>
          </p:cNvPr>
          <p:cNvSpPr>
            <a:spLocks noChangeShapeType="1"/>
          </p:cNvSpPr>
          <p:nvPr/>
        </p:nvSpPr>
        <p:spPr bwMode="auto">
          <a:xfrm>
            <a:off x="4953000" y="47244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0" name="Line 44">
            <a:extLst>
              <a:ext uri="{FF2B5EF4-FFF2-40B4-BE49-F238E27FC236}">
                <a16:creationId xmlns:a16="http://schemas.microsoft.com/office/drawing/2014/main" id="{2799E124-1DBE-F24C-B07B-4E57A0299A7A}"/>
              </a:ext>
            </a:extLst>
          </p:cNvPr>
          <p:cNvSpPr>
            <a:spLocks noChangeShapeType="1"/>
          </p:cNvSpPr>
          <p:nvPr/>
        </p:nvSpPr>
        <p:spPr bwMode="auto">
          <a:xfrm>
            <a:off x="4953000" y="50292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1" name="Line 45">
            <a:extLst>
              <a:ext uri="{FF2B5EF4-FFF2-40B4-BE49-F238E27FC236}">
                <a16:creationId xmlns:a16="http://schemas.microsoft.com/office/drawing/2014/main" id="{48BE3AD9-5123-F24E-92BF-CDD7E0CC5A08}"/>
              </a:ext>
            </a:extLst>
          </p:cNvPr>
          <p:cNvSpPr>
            <a:spLocks noChangeShapeType="1"/>
          </p:cNvSpPr>
          <p:nvPr/>
        </p:nvSpPr>
        <p:spPr bwMode="auto">
          <a:xfrm>
            <a:off x="4953000" y="53340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2" name="Line 46">
            <a:extLst>
              <a:ext uri="{FF2B5EF4-FFF2-40B4-BE49-F238E27FC236}">
                <a16:creationId xmlns:a16="http://schemas.microsoft.com/office/drawing/2014/main" id="{7A9938A6-F79D-A740-8AD6-7720BEE91171}"/>
              </a:ext>
            </a:extLst>
          </p:cNvPr>
          <p:cNvSpPr>
            <a:spLocks noChangeShapeType="1"/>
          </p:cNvSpPr>
          <p:nvPr/>
        </p:nvSpPr>
        <p:spPr bwMode="auto">
          <a:xfrm>
            <a:off x="4953000" y="56388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3" name="Line 47">
            <a:extLst>
              <a:ext uri="{FF2B5EF4-FFF2-40B4-BE49-F238E27FC236}">
                <a16:creationId xmlns:a16="http://schemas.microsoft.com/office/drawing/2014/main" id="{6A2836A3-A5BC-374B-A629-8B39A3A84018}"/>
              </a:ext>
            </a:extLst>
          </p:cNvPr>
          <p:cNvSpPr>
            <a:spLocks noChangeShapeType="1"/>
          </p:cNvSpPr>
          <p:nvPr/>
        </p:nvSpPr>
        <p:spPr bwMode="auto">
          <a:xfrm>
            <a:off x="4953000" y="59436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4" name="Line 48">
            <a:extLst>
              <a:ext uri="{FF2B5EF4-FFF2-40B4-BE49-F238E27FC236}">
                <a16:creationId xmlns:a16="http://schemas.microsoft.com/office/drawing/2014/main" id="{4CF69254-82E5-D34B-9BBB-232FA5C04EFB}"/>
              </a:ext>
            </a:extLst>
          </p:cNvPr>
          <p:cNvSpPr>
            <a:spLocks noChangeShapeType="1"/>
          </p:cNvSpPr>
          <p:nvPr/>
        </p:nvSpPr>
        <p:spPr bwMode="auto">
          <a:xfrm>
            <a:off x="4953000" y="4419600"/>
            <a:ext cx="2667000" cy="4572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65" name="Text Box 49">
            <a:extLst>
              <a:ext uri="{FF2B5EF4-FFF2-40B4-BE49-F238E27FC236}">
                <a16:creationId xmlns:a16="http://schemas.microsoft.com/office/drawing/2014/main" id="{9FB31AA0-E702-1740-B8B5-8804328CC0EC}"/>
              </a:ext>
            </a:extLst>
          </p:cNvPr>
          <p:cNvSpPr txBox="1">
            <a:spLocks noChangeArrowheads="1"/>
          </p:cNvSpPr>
          <p:nvPr/>
        </p:nvSpPr>
        <p:spPr bwMode="auto">
          <a:xfrm>
            <a:off x="7696200" y="4724400"/>
            <a:ext cx="9144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2100</a:t>
            </a:r>
          </a:p>
        </p:txBody>
      </p:sp>
      <p:sp>
        <p:nvSpPr>
          <p:cNvPr id="34866" name="Text Box 50">
            <a:extLst>
              <a:ext uri="{FF2B5EF4-FFF2-40B4-BE49-F238E27FC236}">
                <a16:creationId xmlns:a16="http://schemas.microsoft.com/office/drawing/2014/main" id="{67AB0B0C-CAD0-A146-BD5E-F436383DE021}"/>
              </a:ext>
            </a:extLst>
          </p:cNvPr>
          <p:cNvSpPr txBox="1">
            <a:spLocks noChangeArrowheads="1"/>
          </p:cNvSpPr>
          <p:nvPr/>
        </p:nvSpPr>
        <p:spPr bwMode="auto">
          <a:xfrm>
            <a:off x="7696200" y="50593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1800</a:t>
            </a:r>
          </a:p>
        </p:txBody>
      </p:sp>
      <p:sp>
        <p:nvSpPr>
          <p:cNvPr id="34867" name="Text Box 51">
            <a:extLst>
              <a:ext uri="{FF2B5EF4-FFF2-40B4-BE49-F238E27FC236}">
                <a16:creationId xmlns:a16="http://schemas.microsoft.com/office/drawing/2014/main" id="{5B239FF5-E539-0749-936F-CF294B085A98}"/>
              </a:ext>
            </a:extLst>
          </p:cNvPr>
          <p:cNvSpPr txBox="1">
            <a:spLocks noChangeArrowheads="1"/>
          </p:cNvSpPr>
          <p:nvPr/>
        </p:nvSpPr>
        <p:spPr bwMode="auto">
          <a:xfrm>
            <a:off x="7696200" y="53641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1500</a:t>
            </a:r>
          </a:p>
        </p:txBody>
      </p:sp>
      <p:sp>
        <p:nvSpPr>
          <p:cNvPr id="34868" name="Text Box 52">
            <a:extLst>
              <a:ext uri="{FF2B5EF4-FFF2-40B4-BE49-F238E27FC236}">
                <a16:creationId xmlns:a16="http://schemas.microsoft.com/office/drawing/2014/main" id="{426162AF-86A7-C344-8050-DB9569D20A66}"/>
              </a:ext>
            </a:extLst>
          </p:cNvPr>
          <p:cNvSpPr txBox="1">
            <a:spLocks noChangeArrowheads="1"/>
          </p:cNvSpPr>
          <p:nvPr/>
        </p:nvSpPr>
        <p:spPr bwMode="auto">
          <a:xfrm>
            <a:off x="7696200" y="56689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1200</a:t>
            </a:r>
          </a:p>
        </p:txBody>
      </p:sp>
      <p:sp>
        <p:nvSpPr>
          <p:cNvPr id="34869" name="Text Box 53">
            <a:extLst>
              <a:ext uri="{FF2B5EF4-FFF2-40B4-BE49-F238E27FC236}">
                <a16:creationId xmlns:a16="http://schemas.microsoft.com/office/drawing/2014/main" id="{A7CFBE7B-040B-AA47-9969-C59AC56B5773}"/>
              </a:ext>
            </a:extLst>
          </p:cNvPr>
          <p:cNvSpPr txBox="1">
            <a:spLocks noChangeArrowheads="1"/>
          </p:cNvSpPr>
          <p:nvPr/>
        </p:nvSpPr>
        <p:spPr bwMode="auto">
          <a:xfrm>
            <a:off x="7696200" y="59737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900</a:t>
            </a:r>
          </a:p>
        </p:txBody>
      </p:sp>
      <p:sp>
        <p:nvSpPr>
          <p:cNvPr id="34870" name="Text Box 54">
            <a:extLst>
              <a:ext uri="{FF2B5EF4-FFF2-40B4-BE49-F238E27FC236}">
                <a16:creationId xmlns:a16="http://schemas.microsoft.com/office/drawing/2014/main" id="{D2544AEE-B0AB-8841-B82C-E3A5EBFD812E}"/>
              </a:ext>
            </a:extLst>
          </p:cNvPr>
          <p:cNvSpPr txBox="1">
            <a:spLocks noChangeArrowheads="1"/>
          </p:cNvSpPr>
          <p:nvPr/>
        </p:nvSpPr>
        <p:spPr bwMode="auto">
          <a:xfrm>
            <a:off x="7696200" y="6278563"/>
            <a:ext cx="9144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200">
                <a:latin typeface="Arial" charset="0"/>
                <a:ea typeface="ＭＳ Ｐゴシック" charset="0"/>
              </a:rPr>
              <a:t>c = 600</a:t>
            </a:r>
          </a:p>
        </p:txBody>
      </p:sp>
      <p:sp>
        <p:nvSpPr>
          <p:cNvPr id="34871" name="Oval 55">
            <a:extLst>
              <a:ext uri="{FF2B5EF4-FFF2-40B4-BE49-F238E27FC236}">
                <a16:creationId xmlns:a16="http://schemas.microsoft.com/office/drawing/2014/main" id="{D4F7E4B9-C489-4A44-A259-29EFD8012242}"/>
              </a:ext>
            </a:extLst>
          </p:cNvPr>
          <p:cNvSpPr>
            <a:spLocks noChangeArrowheads="1"/>
          </p:cNvSpPr>
          <p:nvPr/>
        </p:nvSpPr>
        <p:spPr bwMode="auto">
          <a:xfrm>
            <a:off x="5410200" y="4572000"/>
            <a:ext cx="304800" cy="304800"/>
          </a:xfrm>
          <a:prstGeom prst="ellipse">
            <a:avLst/>
          </a:prstGeom>
          <a:noFill/>
          <a:ln w="381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17708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5282EF-8B02-514D-82F7-03311A3BB266}"/>
              </a:ext>
            </a:extLst>
          </p:cNvPr>
          <p:cNvSpPr>
            <a:spLocks noGrp="1" noChangeArrowheads="1"/>
          </p:cNvSpPr>
          <p:nvPr>
            <p:ph type="title"/>
          </p:nvPr>
        </p:nvSpPr>
        <p:spPr>
          <a:xfrm>
            <a:off x="457200" y="282493"/>
            <a:ext cx="7543800" cy="792162"/>
          </a:xfrm>
        </p:spPr>
        <p:txBody>
          <a:bodyPr/>
          <a:lstStyle/>
          <a:p>
            <a:pPr eaLnBrk="1" hangingPunct="1">
              <a:defRPr/>
            </a:pPr>
            <a:r>
              <a:rPr lang="en-US"/>
              <a:t>Solutions to LPs</a:t>
            </a:r>
          </a:p>
        </p:txBody>
      </p:sp>
      <p:sp>
        <p:nvSpPr>
          <p:cNvPr id="34819" name="Rectangle 3">
            <a:extLst>
              <a:ext uri="{FF2B5EF4-FFF2-40B4-BE49-F238E27FC236}">
                <a16:creationId xmlns:a16="http://schemas.microsoft.com/office/drawing/2014/main" id="{10B81BD1-8C69-FA4B-A184-1E9AF7E780B4}"/>
              </a:ext>
            </a:extLst>
          </p:cNvPr>
          <p:cNvSpPr>
            <a:spLocks noGrp="1" noChangeArrowheads="1"/>
          </p:cNvSpPr>
          <p:nvPr>
            <p:ph type="body" idx="1"/>
          </p:nvPr>
        </p:nvSpPr>
        <p:spPr>
          <a:xfrm>
            <a:off x="152400" y="1493837"/>
            <a:ext cx="7086600" cy="4411663"/>
          </a:xfrm>
        </p:spPr>
        <p:txBody>
          <a:bodyPr>
            <a:normAutofit/>
          </a:bodyPr>
          <a:lstStyle/>
          <a:p>
            <a:pPr marL="0" indent="0" eaLnBrk="1" hangingPunct="1">
              <a:buNone/>
              <a:defRPr/>
            </a:pPr>
            <a:r>
              <a:rPr lang="en-US" sz="2400" dirty="0"/>
              <a:t>A solution to an LP is a </a:t>
            </a:r>
            <a:r>
              <a:rPr lang="en-US" sz="2400" b="1" dirty="0">
                <a:solidFill>
                  <a:srgbClr val="EF9600"/>
                </a:solidFill>
              </a:rPr>
              <a:t>vertex </a:t>
            </a:r>
            <a:r>
              <a:rPr lang="en-US" sz="2400" dirty="0"/>
              <a:t>on the feasibility polygon</a:t>
            </a:r>
          </a:p>
          <a:p>
            <a:pPr lvl="1" eaLnBrk="1" hangingPunct="1">
              <a:buFont typeface="Wingdings" charset="0"/>
              <a:buChar char="l"/>
              <a:defRPr/>
            </a:pPr>
            <a:r>
              <a:rPr lang="en-US" sz="2000" dirty="0"/>
              <a:t>the very last feasible point in the direction of improving objective function</a:t>
            </a:r>
          </a:p>
          <a:p>
            <a:pPr marL="45720" indent="0">
              <a:buNone/>
              <a:defRPr/>
            </a:pPr>
            <a:r>
              <a:rPr lang="en-US" sz="2300" dirty="0">
                <a:solidFill>
                  <a:srgbClr val="FF0000"/>
                </a:solidFill>
              </a:rPr>
              <a:t>Except?</a:t>
            </a:r>
          </a:p>
        </p:txBody>
      </p:sp>
      <p:sp>
        <p:nvSpPr>
          <p:cNvPr id="56" name="Rectangle 55">
            <a:extLst>
              <a:ext uri="{FF2B5EF4-FFF2-40B4-BE49-F238E27FC236}">
                <a16:creationId xmlns:a16="http://schemas.microsoft.com/office/drawing/2014/main" id="{CAF1B649-A90D-1A45-AA77-98F58F7A7684}"/>
              </a:ext>
            </a:extLst>
          </p:cNvPr>
          <p:cNvSpPr/>
          <p:nvPr/>
        </p:nvSpPr>
        <p:spPr>
          <a:xfrm>
            <a:off x="1981200" y="3810000"/>
            <a:ext cx="914400" cy="381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aphicFrame>
        <p:nvGraphicFramePr>
          <p:cNvPr id="57" name="Object 56">
            <a:extLst>
              <a:ext uri="{FF2B5EF4-FFF2-40B4-BE49-F238E27FC236}">
                <a16:creationId xmlns:a16="http://schemas.microsoft.com/office/drawing/2014/main" id="{2D93376C-17A0-2F43-A3D5-F2118A7AC663}"/>
              </a:ext>
            </a:extLst>
          </p:cNvPr>
          <p:cNvGraphicFramePr>
            <a:graphicFrameLocks noChangeAspect="1"/>
          </p:cNvGraphicFramePr>
          <p:nvPr/>
        </p:nvGraphicFramePr>
        <p:xfrm>
          <a:off x="1371600" y="4572000"/>
          <a:ext cx="2209800" cy="1936750"/>
        </p:xfrm>
        <a:graphic>
          <a:graphicData uri="http://schemas.openxmlformats.org/presentationml/2006/ole">
            <mc:AlternateContent xmlns:mc="http://schemas.openxmlformats.org/markup-compatibility/2006">
              <mc:Choice xmlns:v="urn:schemas-microsoft-com:vml" Requires="v">
                <p:oleObj spid="_x0000_s376908" name="Equation" r:id="rId3" imgW="23990300" imgH="21069300" progId="Equation.3">
                  <p:embed/>
                </p:oleObj>
              </mc:Choice>
              <mc:Fallback>
                <p:oleObj name="Equation" r:id="rId3" imgW="23990300" imgH="21069300" progId="Equation.3">
                  <p:embed/>
                  <p:pic>
                    <p:nvPicPr>
                      <p:cNvPr id="35896" name="Object 56">
                        <a:extLst>
                          <a:ext uri="{FF2B5EF4-FFF2-40B4-BE49-F238E27FC236}">
                            <a16:creationId xmlns:a16="http://schemas.microsoft.com/office/drawing/2014/main" id="{2C605E2C-22A5-6D47-8A57-B3E3E1EDE5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57200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8" name="Object 57">
            <a:extLst>
              <a:ext uri="{FF2B5EF4-FFF2-40B4-BE49-F238E27FC236}">
                <a16:creationId xmlns:a16="http://schemas.microsoft.com/office/drawing/2014/main" id="{9F4F1117-8027-1D4A-A3B3-37E15FFF4D76}"/>
              </a:ext>
            </a:extLst>
          </p:cNvPr>
          <p:cNvGraphicFramePr>
            <a:graphicFrameLocks noChangeAspect="1"/>
          </p:cNvGraphicFramePr>
          <p:nvPr/>
        </p:nvGraphicFramePr>
        <p:xfrm>
          <a:off x="609600" y="3735388"/>
          <a:ext cx="2236788" cy="457200"/>
        </p:xfrm>
        <a:graphic>
          <a:graphicData uri="http://schemas.openxmlformats.org/presentationml/2006/ole">
            <mc:AlternateContent xmlns:mc="http://schemas.openxmlformats.org/markup-compatibility/2006">
              <mc:Choice xmlns:v="urn:schemas-microsoft-com:vml" Requires="v">
                <p:oleObj spid="_x0000_s376909" name="Equation" r:id="rId5" imgW="24282400" imgH="4978400" progId="Equation.3">
                  <p:embed/>
                </p:oleObj>
              </mc:Choice>
              <mc:Fallback>
                <p:oleObj name="Equation" r:id="rId5" imgW="24282400" imgH="4978400" progId="Equation.3">
                  <p:embed/>
                  <p:pic>
                    <p:nvPicPr>
                      <p:cNvPr id="35897" name="Object 57">
                        <a:extLst>
                          <a:ext uri="{FF2B5EF4-FFF2-40B4-BE49-F238E27FC236}">
                            <a16:creationId xmlns:a16="http://schemas.microsoft.com/office/drawing/2014/main" id="{B0326BDF-E603-E842-A34D-924835A1278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735388"/>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9" name="Object 58">
            <a:extLst>
              <a:ext uri="{FF2B5EF4-FFF2-40B4-BE49-F238E27FC236}">
                <a16:creationId xmlns:a16="http://schemas.microsoft.com/office/drawing/2014/main" id="{FCA593DD-2636-5545-98B8-6C4BF3A1FBFC}"/>
              </a:ext>
            </a:extLst>
          </p:cNvPr>
          <p:cNvGraphicFramePr>
            <a:graphicFrameLocks noChangeAspect="1"/>
          </p:cNvGraphicFramePr>
          <p:nvPr/>
        </p:nvGraphicFramePr>
        <p:xfrm>
          <a:off x="611188" y="4268788"/>
          <a:ext cx="1524000" cy="487362"/>
        </p:xfrm>
        <a:graphic>
          <a:graphicData uri="http://schemas.openxmlformats.org/presentationml/2006/ole">
            <mc:AlternateContent xmlns:mc="http://schemas.openxmlformats.org/markup-compatibility/2006">
              <mc:Choice xmlns:v="urn:schemas-microsoft-com:vml" Requires="v">
                <p:oleObj spid="_x0000_s376910" name="Equation" r:id="rId7" imgW="14630400" imgH="4686300" progId="Equation.3">
                  <p:embed/>
                </p:oleObj>
              </mc:Choice>
              <mc:Fallback>
                <p:oleObj name="Equation" r:id="rId7" imgW="14630400" imgH="4686300" progId="Equation.3">
                  <p:embed/>
                  <p:pic>
                    <p:nvPicPr>
                      <p:cNvPr id="35898" name="Object 58">
                        <a:extLst>
                          <a:ext uri="{FF2B5EF4-FFF2-40B4-BE49-F238E27FC236}">
                            <a16:creationId xmlns:a16="http://schemas.microsoft.com/office/drawing/2014/main" id="{39B6B722-973D-E047-BFF0-171B968E090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26878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0" name="Freeform 4">
            <a:extLst>
              <a:ext uri="{FF2B5EF4-FFF2-40B4-BE49-F238E27FC236}">
                <a16:creationId xmlns:a16="http://schemas.microsoft.com/office/drawing/2014/main" id="{A5863737-3278-A24F-852E-4FA009860CB6}"/>
              </a:ext>
            </a:extLst>
          </p:cNvPr>
          <p:cNvSpPr>
            <a:spLocks/>
          </p:cNvSpPr>
          <p:nvPr/>
        </p:nvSpPr>
        <p:spPr bwMode="auto">
          <a:xfrm>
            <a:off x="4953000" y="47244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1" name="Group 5">
            <a:extLst>
              <a:ext uri="{FF2B5EF4-FFF2-40B4-BE49-F238E27FC236}">
                <a16:creationId xmlns:a16="http://schemas.microsoft.com/office/drawing/2014/main" id="{5F033388-7826-AB43-9E71-87D6933237F0}"/>
              </a:ext>
            </a:extLst>
          </p:cNvPr>
          <p:cNvGrpSpPr>
            <a:grpSpLocks/>
          </p:cNvGrpSpPr>
          <p:nvPr/>
        </p:nvGrpSpPr>
        <p:grpSpPr bwMode="auto">
          <a:xfrm>
            <a:off x="4495800" y="2747963"/>
            <a:ext cx="4332288" cy="4110037"/>
            <a:chOff x="2688" y="867"/>
            <a:chExt cx="2729" cy="2589"/>
          </a:xfrm>
        </p:grpSpPr>
        <p:grpSp>
          <p:nvGrpSpPr>
            <p:cNvPr id="62" name="Group 6">
              <a:extLst>
                <a:ext uri="{FF2B5EF4-FFF2-40B4-BE49-F238E27FC236}">
                  <a16:creationId xmlns:a16="http://schemas.microsoft.com/office/drawing/2014/main" id="{282AC5D1-204D-9C4D-A070-DCAA4C389F37}"/>
                </a:ext>
              </a:extLst>
            </p:cNvPr>
            <p:cNvGrpSpPr>
              <a:grpSpLocks/>
            </p:cNvGrpSpPr>
            <p:nvPr/>
          </p:nvGrpSpPr>
          <p:grpSpPr bwMode="auto">
            <a:xfrm>
              <a:off x="2880" y="867"/>
              <a:ext cx="2537" cy="2493"/>
              <a:chOff x="2880" y="867"/>
              <a:chExt cx="2537" cy="2493"/>
            </a:xfrm>
          </p:grpSpPr>
          <p:grpSp>
            <p:nvGrpSpPr>
              <p:cNvPr id="71" name="Group 7">
                <a:extLst>
                  <a:ext uri="{FF2B5EF4-FFF2-40B4-BE49-F238E27FC236}">
                    <a16:creationId xmlns:a16="http://schemas.microsoft.com/office/drawing/2014/main" id="{F328EEE3-B6F7-6D4B-8D17-789805D35167}"/>
                  </a:ext>
                </a:extLst>
              </p:cNvPr>
              <p:cNvGrpSpPr>
                <a:grpSpLocks/>
              </p:cNvGrpSpPr>
              <p:nvPr/>
            </p:nvGrpSpPr>
            <p:grpSpPr bwMode="auto">
              <a:xfrm>
                <a:off x="2976" y="1152"/>
                <a:ext cx="2208" cy="2112"/>
                <a:chOff x="3072" y="1104"/>
                <a:chExt cx="2208" cy="2112"/>
              </a:xfrm>
            </p:grpSpPr>
            <p:sp>
              <p:nvSpPr>
                <p:cNvPr id="74" name="Line 8">
                  <a:extLst>
                    <a:ext uri="{FF2B5EF4-FFF2-40B4-BE49-F238E27FC236}">
                      <a16:creationId xmlns:a16="http://schemas.microsoft.com/office/drawing/2014/main" id="{180BD00E-3569-2A45-A89D-1A8C221C5687}"/>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 name="Line 9">
                  <a:extLst>
                    <a:ext uri="{FF2B5EF4-FFF2-40B4-BE49-F238E27FC236}">
                      <a16:creationId xmlns:a16="http://schemas.microsoft.com/office/drawing/2014/main" id="{C9443291-E7D4-3243-845D-2B930252C56C}"/>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 name="Line 10">
                  <a:extLst>
                    <a:ext uri="{FF2B5EF4-FFF2-40B4-BE49-F238E27FC236}">
                      <a16:creationId xmlns:a16="http://schemas.microsoft.com/office/drawing/2014/main" id="{D1499E26-6E22-E047-A250-2A729E4B6604}"/>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 name="Line 11">
                  <a:extLst>
                    <a:ext uri="{FF2B5EF4-FFF2-40B4-BE49-F238E27FC236}">
                      <a16:creationId xmlns:a16="http://schemas.microsoft.com/office/drawing/2014/main" id="{B1772C1D-8452-E04A-87AC-07D21532581E}"/>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 name="Line 12">
                  <a:extLst>
                    <a:ext uri="{FF2B5EF4-FFF2-40B4-BE49-F238E27FC236}">
                      <a16:creationId xmlns:a16="http://schemas.microsoft.com/office/drawing/2014/main" id="{2DAB6FEF-2280-F24D-9CC3-92584DBDBCBA}"/>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 name="Line 13">
                  <a:extLst>
                    <a:ext uri="{FF2B5EF4-FFF2-40B4-BE49-F238E27FC236}">
                      <a16:creationId xmlns:a16="http://schemas.microsoft.com/office/drawing/2014/main" id="{840D0605-7A7B-3947-9F0F-9288B026203B}"/>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0" name="Line 14">
                  <a:extLst>
                    <a:ext uri="{FF2B5EF4-FFF2-40B4-BE49-F238E27FC236}">
                      <a16:creationId xmlns:a16="http://schemas.microsoft.com/office/drawing/2014/main" id="{80C8F683-8307-4C46-B719-3FC7E8C93B8B}"/>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 name="Line 15">
                  <a:extLst>
                    <a:ext uri="{FF2B5EF4-FFF2-40B4-BE49-F238E27FC236}">
                      <a16:creationId xmlns:a16="http://schemas.microsoft.com/office/drawing/2014/main" id="{A0ED2F0C-4A31-E044-8341-B86F42E47952}"/>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 name="Line 16">
                  <a:extLst>
                    <a:ext uri="{FF2B5EF4-FFF2-40B4-BE49-F238E27FC236}">
                      <a16:creationId xmlns:a16="http://schemas.microsoft.com/office/drawing/2014/main" id="{8236D357-3BC8-0A4A-A278-B015AA9BE51A}"/>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 name="Line 17">
                  <a:extLst>
                    <a:ext uri="{FF2B5EF4-FFF2-40B4-BE49-F238E27FC236}">
                      <a16:creationId xmlns:a16="http://schemas.microsoft.com/office/drawing/2014/main" id="{630C6B85-FB5B-7E42-81ED-2649E55E6E12}"/>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 name="Line 18">
                  <a:extLst>
                    <a:ext uri="{FF2B5EF4-FFF2-40B4-BE49-F238E27FC236}">
                      <a16:creationId xmlns:a16="http://schemas.microsoft.com/office/drawing/2014/main" id="{D4A2F8A0-E0D2-B045-9087-3C7156F619F7}"/>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 name="Line 19">
                  <a:extLst>
                    <a:ext uri="{FF2B5EF4-FFF2-40B4-BE49-F238E27FC236}">
                      <a16:creationId xmlns:a16="http://schemas.microsoft.com/office/drawing/2014/main" id="{C077DC42-FC03-884F-8FEA-973218148E02}"/>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 name="Line 20">
                  <a:extLst>
                    <a:ext uri="{FF2B5EF4-FFF2-40B4-BE49-F238E27FC236}">
                      <a16:creationId xmlns:a16="http://schemas.microsoft.com/office/drawing/2014/main" id="{56507CF0-A4B1-704A-955F-D573C208E5DA}"/>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 name="Line 21">
                  <a:extLst>
                    <a:ext uri="{FF2B5EF4-FFF2-40B4-BE49-F238E27FC236}">
                      <a16:creationId xmlns:a16="http://schemas.microsoft.com/office/drawing/2014/main" id="{611E29A5-1C2E-244D-AEC1-69FD9A1E1828}"/>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 name="Line 22">
                  <a:extLst>
                    <a:ext uri="{FF2B5EF4-FFF2-40B4-BE49-F238E27FC236}">
                      <a16:creationId xmlns:a16="http://schemas.microsoft.com/office/drawing/2014/main" id="{682215AB-CE43-294D-884F-CDBE13362F2F}"/>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 name="Line 23">
                  <a:extLst>
                    <a:ext uri="{FF2B5EF4-FFF2-40B4-BE49-F238E27FC236}">
                      <a16:creationId xmlns:a16="http://schemas.microsoft.com/office/drawing/2014/main" id="{B79823A7-8116-FA4F-962E-B51A1E0BF0C2}"/>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0" name="Line 24">
                  <a:extLst>
                    <a:ext uri="{FF2B5EF4-FFF2-40B4-BE49-F238E27FC236}">
                      <a16:creationId xmlns:a16="http://schemas.microsoft.com/office/drawing/2014/main" id="{186EDD9F-A1B1-7047-A307-2EC4AAEB06AA}"/>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1" name="Line 25">
                  <a:extLst>
                    <a:ext uri="{FF2B5EF4-FFF2-40B4-BE49-F238E27FC236}">
                      <a16:creationId xmlns:a16="http://schemas.microsoft.com/office/drawing/2014/main" id="{7E244362-A5AD-2A42-B7EF-271100691E83}"/>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2" name="Line 26">
                  <a:extLst>
                    <a:ext uri="{FF2B5EF4-FFF2-40B4-BE49-F238E27FC236}">
                      <a16:creationId xmlns:a16="http://schemas.microsoft.com/office/drawing/2014/main" id="{CBB78BC5-050D-234E-9F31-158585CB61A9}"/>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 name="Line 27">
                  <a:extLst>
                    <a:ext uri="{FF2B5EF4-FFF2-40B4-BE49-F238E27FC236}">
                      <a16:creationId xmlns:a16="http://schemas.microsoft.com/office/drawing/2014/main" id="{FA206312-0949-B149-A0F4-324964B45479}"/>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4" name="Line 28">
                  <a:extLst>
                    <a:ext uri="{FF2B5EF4-FFF2-40B4-BE49-F238E27FC236}">
                      <a16:creationId xmlns:a16="http://schemas.microsoft.com/office/drawing/2014/main" id="{29CC9A37-2E66-494F-8E35-222111857E4F}"/>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72" name="Object 29">
                <a:extLst>
                  <a:ext uri="{FF2B5EF4-FFF2-40B4-BE49-F238E27FC236}">
                    <a16:creationId xmlns:a16="http://schemas.microsoft.com/office/drawing/2014/main" id="{88748C9E-9F1B-634E-B685-531E16110481}"/>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76911" name="Equation" r:id="rId9" imgW="3797300" imgH="4978400" progId="Equation.3">
                      <p:embed/>
                    </p:oleObj>
                  </mc:Choice>
                  <mc:Fallback>
                    <p:oleObj name="Equation" r:id="rId9" imgW="3797300" imgH="4978400" progId="Equation.3">
                      <p:embed/>
                      <p:pic>
                        <p:nvPicPr>
                          <p:cNvPr id="29718" name="Object 29">
                            <a:extLst>
                              <a:ext uri="{FF2B5EF4-FFF2-40B4-BE49-F238E27FC236}">
                                <a16:creationId xmlns:a16="http://schemas.microsoft.com/office/drawing/2014/main" id="{DF3A90C0-64FF-0F46-8F0D-F2AD6A8380A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3" name="Object 30">
                <a:extLst>
                  <a:ext uri="{FF2B5EF4-FFF2-40B4-BE49-F238E27FC236}">
                    <a16:creationId xmlns:a16="http://schemas.microsoft.com/office/drawing/2014/main" id="{8DC2CC33-E92E-D044-89CC-CD689FE76E9C}"/>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76912" name="Equation" r:id="rId11" imgW="3505200" imgH="4978400" progId="Equation.3">
                      <p:embed/>
                    </p:oleObj>
                  </mc:Choice>
                  <mc:Fallback>
                    <p:oleObj name="Equation" r:id="rId11" imgW="3505200" imgH="4978400" progId="Equation.3">
                      <p:embed/>
                      <p:pic>
                        <p:nvPicPr>
                          <p:cNvPr id="29719" name="Object 30">
                            <a:extLst>
                              <a:ext uri="{FF2B5EF4-FFF2-40B4-BE49-F238E27FC236}">
                                <a16:creationId xmlns:a16="http://schemas.microsoft.com/office/drawing/2014/main" id="{5A7197D4-364F-5A4F-BAB5-3805CD94DB5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63" name="Text Box 31">
              <a:extLst>
                <a:ext uri="{FF2B5EF4-FFF2-40B4-BE49-F238E27FC236}">
                  <a16:creationId xmlns:a16="http://schemas.microsoft.com/office/drawing/2014/main" id="{583F99C3-FE21-7444-B0D3-A1C057BB8312}"/>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64" name="Text Box 32">
              <a:extLst>
                <a:ext uri="{FF2B5EF4-FFF2-40B4-BE49-F238E27FC236}">
                  <a16:creationId xmlns:a16="http://schemas.microsoft.com/office/drawing/2014/main" id="{B119EE01-E603-9D4B-AEE9-2A9D795D37DC}"/>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65" name="Text Box 33">
              <a:extLst>
                <a:ext uri="{FF2B5EF4-FFF2-40B4-BE49-F238E27FC236}">
                  <a16:creationId xmlns:a16="http://schemas.microsoft.com/office/drawing/2014/main" id="{2BE18470-BAE2-3149-94BB-74A0266100F7}"/>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66" name="Text Box 34">
              <a:extLst>
                <a:ext uri="{FF2B5EF4-FFF2-40B4-BE49-F238E27FC236}">
                  <a16:creationId xmlns:a16="http://schemas.microsoft.com/office/drawing/2014/main" id="{7E911F04-BE96-514E-A781-8C1FE02DE75D}"/>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67" name="Text Box 35">
              <a:extLst>
                <a:ext uri="{FF2B5EF4-FFF2-40B4-BE49-F238E27FC236}">
                  <a16:creationId xmlns:a16="http://schemas.microsoft.com/office/drawing/2014/main" id="{C875D7DE-7373-3549-9222-F4AAAE081D24}"/>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68" name="Text Box 36">
              <a:extLst>
                <a:ext uri="{FF2B5EF4-FFF2-40B4-BE49-F238E27FC236}">
                  <a16:creationId xmlns:a16="http://schemas.microsoft.com/office/drawing/2014/main" id="{42D97AF0-770D-5846-80A7-98D190F7637C}"/>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69" name="Text Box 37">
              <a:extLst>
                <a:ext uri="{FF2B5EF4-FFF2-40B4-BE49-F238E27FC236}">
                  <a16:creationId xmlns:a16="http://schemas.microsoft.com/office/drawing/2014/main" id="{EEB7587B-3ACF-D74A-A485-45EB46C9A5B3}"/>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70" name="Text Box 38">
              <a:extLst>
                <a:ext uri="{FF2B5EF4-FFF2-40B4-BE49-F238E27FC236}">
                  <a16:creationId xmlns:a16="http://schemas.microsoft.com/office/drawing/2014/main" id="{245AA967-469C-9048-97CF-9BAB65D72C0F}"/>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95" name="Line 39">
            <a:extLst>
              <a:ext uri="{FF2B5EF4-FFF2-40B4-BE49-F238E27FC236}">
                <a16:creationId xmlns:a16="http://schemas.microsoft.com/office/drawing/2014/main" id="{BF618C3B-E825-4542-9A28-00405CE47A6F}"/>
              </a:ext>
            </a:extLst>
          </p:cNvPr>
          <p:cNvSpPr>
            <a:spLocks noChangeShapeType="1"/>
          </p:cNvSpPr>
          <p:nvPr/>
        </p:nvSpPr>
        <p:spPr bwMode="auto">
          <a:xfrm flipV="1">
            <a:off x="6172200" y="32004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6" name="Line 40">
            <a:extLst>
              <a:ext uri="{FF2B5EF4-FFF2-40B4-BE49-F238E27FC236}">
                <a16:creationId xmlns:a16="http://schemas.microsoft.com/office/drawing/2014/main" id="{E32890FE-590E-FF4D-AF30-A30986859FE5}"/>
              </a:ext>
            </a:extLst>
          </p:cNvPr>
          <p:cNvSpPr>
            <a:spLocks noChangeShapeType="1"/>
          </p:cNvSpPr>
          <p:nvPr/>
        </p:nvSpPr>
        <p:spPr bwMode="auto">
          <a:xfrm>
            <a:off x="4953000" y="47244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7" name="Line 41">
            <a:extLst>
              <a:ext uri="{FF2B5EF4-FFF2-40B4-BE49-F238E27FC236}">
                <a16:creationId xmlns:a16="http://schemas.microsoft.com/office/drawing/2014/main" id="{CC5AEAD1-7658-CA4B-AE26-377B07103436}"/>
              </a:ext>
            </a:extLst>
          </p:cNvPr>
          <p:cNvSpPr>
            <a:spLocks noChangeShapeType="1"/>
          </p:cNvSpPr>
          <p:nvPr/>
        </p:nvSpPr>
        <p:spPr bwMode="auto">
          <a:xfrm>
            <a:off x="4953000" y="41148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85359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01D2-9427-2A43-B89D-2769D0B2EEED}"/>
              </a:ext>
            </a:extLst>
          </p:cNvPr>
          <p:cNvSpPr>
            <a:spLocks noGrp="1"/>
          </p:cNvSpPr>
          <p:nvPr>
            <p:ph type="title"/>
          </p:nvPr>
        </p:nvSpPr>
        <p:spPr/>
        <p:txBody>
          <a:bodyPr/>
          <a:lstStyle/>
          <a:p>
            <a:r>
              <a:rPr lang="en-US" dirty="0"/>
              <a:t>Going online</a:t>
            </a:r>
          </a:p>
        </p:txBody>
      </p:sp>
      <p:sp>
        <p:nvSpPr>
          <p:cNvPr id="3" name="Content Placeholder 2">
            <a:extLst>
              <a:ext uri="{FF2B5EF4-FFF2-40B4-BE49-F238E27FC236}">
                <a16:creationId xmlns:a16="http://schemas.microsoft.com/office/drawing/2014/main" id="{2A8A2E46-1DA0-EA41-BCCA-A75219125894}"/>
              </a:ext>
            </a:extLst>
          </p:cNvPr>
          <p:cNvSpPr>
            <a:spLocks noGrp="1"/>
          </p:cNvSpPr>
          <p:nvPr>
            <p:ph sz="quarter" idx="1"/>
          </p:nvPr>
        </p:nvSpPr>
        <p:spPr/>
        <p:txBody>
          <a:bodyPr/>
          <a:lstStyle/>
          <a:p>
            <a:pPr marL="0" indent="0">
              <a:buNone/>
            </a:pPr>
            <a:r>
              <a:rPr lang="en-US" dirty="0"/>
              <a:t>We will have class during our normal time (we may try and find one time to hold class).</a:t>
            </a:r>
          </a:p>
          <a:p>
            <a:pPr marL="0" indent="0">
              <a:buNone/>
            </a:pPr>
            <a:endParaRPr lang="en-US" dirty="0"/>
          </a:p>
          <a:p>
            <a:pPr marL="0" indent="0">
              <a:buNone/>
            </a:pPr>
            <a:r>
              <a:rPr lang="en-US" dirty="0"/>
              <a:t>Class will likely be via zoom and will try and be interactive, etc.  For those who cannot make it, we will also provide a recorded version.</a:t>
            </a:r>
          </a:p>
          <a:p>
            <a:pPr marL="0" indent="0">
              <a:buNone/>
            </a:pPr>
            <a:endParaRPr lang="en-US" dirty="0"/>
          </a:p>
          <a:p>
            <a:pPr marL="0" indent="0">
              <a:buNone/>
            </a:pPr>
            <a:r>
              <a:rPr lang="en-US" dirty="0"/>
              <a:t>Assignment submission and feedback will go digital (likely </a:t>
            </a:r>
            <a:r>
              <a:rPr lang="en-US" dirty="0" err="1"/>
              <a:t>sakai</a:t>
            </a:r>
            <a:r>
              <a:rPr lang="en-US" dirty="0"/>
              <a:t> or </a:t>
            </a:r>
            <a:r>
              <a:rPr lang="en-US" dirty="0" err="1"/>
              <a:t>submit.cs.pomona.edu</a:t>
            </a:r>
            <a:r>
              <a:rPr lang="en-US" dirty="0"/>
              <a:t>)</a:t>
            </a:r>
          </a:p>
        </p:txBody>
      </p:sp>
    </p:spTree>
    <p:extLst>
      <p:ext uri="{BB962C8B-B14F-4D97-AF65-F5344CB8AC3E}">
        <p14:creationId xmlns:p14="http://schemas.microsoft.com/office/powerpoint/2010/main" val="3689156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5282EF-8B02-514D-82F7-03311A3BB266}"/>
              </a:ext>
            </a:extLst>
          </p:cNvPr>
          <p:cNvSpPr>
            <a:spLocks noGrp="1" noChangeArrowheads="1"/>
          </p:cNvSpPr>
          <p:nvPr>
            <p:ph type="title"/>
          </p:nvPr>
        </p:nvSpPr>
        <p:spPr>
          <a:xfrm>
            <a:off x="457200" y="282493"/>
            <a:ext cx="7543800" cy="792162"/>
          </a:xfrm>
        </p:spPr>
        <p:txBody>
          <a:bodyPr/>
          <a:lstStyle/>
          <a:p>
            <a:pPr eaLnBrk="1" hangingPunct="1">
              <a:defRPr/>
            </a:pPr>
            <a:r>
              <a:rPr lang="en-US"/>
              <a:t>Solutions to LPs</a:t>
            </a:r>
          </a:p>
        </p:txBody>
      </p:sp>
      <p:sp>
        <p:nvSpPr>
          <p:cNvPr id="34819" name="Rectangle 3">
            <a:extLst>
              <a:ext uri="{FF2B5EF4-FFF2-40B4-BE49-F238E27FC236}">
                <a16:creationId xmlns:a16="http://schemas.microsoft.com/office/drawing/2014/main" id="{10B81BD1-8C69-FA4B-A184-1E9AF7E780B4}"/>
              </a:ext>
            </a:extLst>
          </p:cNvPr>
          <p:cNvSpPr>
            <a:spLocks noGrp="1" noChangeArrowheads="1"/>
          </p:cNvSpPr>
          <p:nvPr>
            <p:ph type="body" idx="1"/>
          </p:nvPr>
        </p:nvSpPr>
        <p:spPr>
          <a:xfrm>
            <a:off x="152400" y="1493837"/>
            <a:ext cx="7086600" cy="4411663"/>
          </a:xfrm>
        </p:spPr>
        <p:txBody>
          <a:bodyPr>
            <a:normAutofit/>
          </a:bodyPr>
          <a:lstStyle/>
          <a:p>
            <a:pPr marL="0" indent="0" eaLnBrk="1" hangingPunct="1">
              <a:buNone/>
              <a:defRPr/>
            </a:pPr>
            <a:r>
              <a:rPr lang="en-US" sz="2400" dirty="0"/>
              <a:t>A solution to an LP is a </a:t>
            </a:r>
            <a:r>
              <a:rPr lang="en-US" sz="2400" b="1" dirty="0">
                <a:solidFill>
                  <a:srgbClr val="EF9600"/>
                </a:solidFill>
              </a:rPr>
              <a:t>vertex </a:t>
            </a:r>
            <a:r>
              <a:rPr lang="en-US" sz="2400" dirty="0"/>
              <a:t>on the feasibility polygon</a:t>
            </a:r>
          </a:p>
          <a:p>
            <a:pPr lvl="1" eaLnBrk="1" hangingPunct="1">
              <a:buFont typeface="Wingdings" charset="0"/>
              <a:buChar char="l"/>
              <a:defRPr/>
            </a:pPr>
            <a:r>
              <a:rPr lang="en-US" sz="2000" dirty="0"/>
              <a:t>the very last feasible point in the direction of improving objective function</a:t>
            </a:r>
          </a:p>
          <a:p>
            <a:pPr marL="45720" indent="0">
              <a:buNone/>
              <a:defRPr/>
            </a:pPr>
            <a:r>
              <a:rPr lang="en-US" sz="2300" dirty="0">
                <a:solidFill>
                  <a:srgbClr val="FF0000"/>
                </a:solidFill>
              </a:rPr>
              <a:t>Except?</a:t>
            </a:r>
          </a:p>
        </p:txBody>
      </p:sp>
      <p:sp>
        <p:nvSpPr>
          <p:cNvPr id="56" name="Rectangle 55">
            <a:extLst>
              <a:ext uri="{FF2B5EF4-FFF2-40B4-BE49-F238E27FC236}">
                <a16:creationId xmlns:a16="http://schemas.microsoft.com/office/drawing/2014/main" id="{CAF1B649-A90D-1A45-AA77-98F58F7A7684}"/>
              </a:ext>
            </a:extLst>
          </p:cNvPr>
          <p:cNvSpPr/>
          <p:nvPr/>
        </p:nvSpPr>
        <p:spPr>
          <a:xfrm>
            <a:off x="1981200" y="3810000"/>
            <a:ext cx="914400" cy="381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aphicFrame>
        <p:nvGraphicFramePr>
          <p:cNvPr id="57" name="Object 56">
            <a:extLst>
              <a:ext uri="{FF2B5EF4-FFF2-40B4-BE49-F238E27FC236}">
                <a16:creationId xmlns:a16="http://schemas.microsoft.com/office/drawing/2014/main" id="{2D93376C-17A0-2F43-A3D5-F2118A7AC663}"/>
              </a:ext>
            </a:extLst>
          </p:cNvPr>
          <p:cNvGraphicFramePr>
            <a:graphicFrameLocks noChangeAspect="1"/>
          </p:cNvGraphicFramePr>
          <p:nvPr/>
        </p:nvGraphicFramePr>
        <p:xfrm>
          <a:off x="1371600" y="4572000"/>
          <a:ext cx="2209800" cy="1936750"/>
        </p:xfrm>
        <a:graphic>
          <a:graphicData uri="http://schemas.openxmlformats.org/presentationml/2006/ole">
            <mc:AlternateContent xmlns:mc="http://schemas.openxmlformats.org/markup-compatibility/2006">
              <mc:Choice xmlns:v="urn:schemas-microsoft-com:vml" Requires="v">
                <p:oleObj spid="_x0000_s377932" name="Equation" r:id="rId3" imgW="23990300" imgH="21069300" progId="Equation.3">
                  <p:embed/>
                </p:oleObj>
              </mc:Choice>
              <mc:Fallback>
                <p:oleObj name="Equation" r:id="rId3" imgW="23990300" imgH="21069300" progId="Equation.3">
                  <p:embed/>
                  <p:pic>
                    <p:nvPicPr>
                      <p:cNvPr id="57" name="Object 56">
                        <a:extLst>
                          <a:ext uri="{FF2B5EF4-FFF2-40B4-BE49-F238E27FC236}">
                            <a16:creationId xmlns:a16="http://schemas.microsoft.com/office/drawing/2014/main" id="{2D93376C-17A0-2F43-A3D5-F2118A7AC6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572000"/>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8" name="Object 57">
            <a:extLst>
              <a:ext uri="{FF2B5EF4-FFF2-40B4-BE49-F238E27FC236}">
                <a16:creationId xmlns:a16="http://schemas.microsoft.com/office/drawing/2014/main" id="{9F4F1117-8027-1D4A-A3B3-37E15FFF4D76}"/>
              </a:ext>
            </a:extLst>
          </p:cNvPr>
          <p:cNvGraphicFramePr>
            <a:graphicFrameLocks noChangeAspect="1"/>
          </p:cNvGraphicFramePr>
          <p:nvPr/>
        </p:nvGraphicFramePr>
        <p:xfrm>
          <a:off x="609600" y="3735388"/>
          <a:ext cx="2236788" cy="457200"/>
        </p:xfrm>
        <a:graphic>
          <a:graphicData uri="http://schemas.openxmlformats.org/presentationml/2006/ole">
            <mc:AlternateContent xmlns:mc="http://schemas.openxmlformats.org/markup-compatibility/2006">
              <mc:Choice xmlns:v="urn:schemas-microsoft-com:vml" Requires="v">
                <p:oleObj spid="_x0000_s377933" name="Equation" r:id="rId5" imgW="24282400" imgH="4978400" progId="Equation.3">
                  <p:embed/>
                </p:oleObj>
              </mc:Choice>
              <mc:Fallback>
                <p:oleObj name="Equation" r:id="rId5" imgW="24282400" imgH="4978400" progId="Equation.3">
                  <p:embed/>
                  <p:pic>
                    <p:nvPicPr>
                      <p:cNvPr id="58" name="Object 57">
                        <a:extLst>
                          <a:ext uri="{FF2B5EF4-FFF2-40B4-BE49-F238E27FC236}">
                            <a16:creationId xmlns:a16="http://schemas.microsoft.com/office/drawing/2014/main" id="{9F4F1117-8027-1D4A-A3B3-37E15FFF4D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735388"/>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9" name="Object 58">
            <a:extLst>
              <a:ext uri="{FF2B5EF4-FFF2-40B4-BE49-F238E27FC236}">
                <a16:creationId xmlns:a16="http://schemas.microsoft.com/office/drawing/2014/main" id="{FCA593DD-2636-5545-98B8-6C4BF3A1FBFC}"/>
              </a:ext>
            </a:extLst>
          </p:cNvPr>
          <p:cNvGraphicFramePr>
            <a:graphicFrameLocks noChangeAspect="1"/>
          </p:cNvGraphicFramePr>
          <p:nvPr/>
        </p:nvGraphicFramePr>
        <p:xfrm>
          <a:off x="611188" y="4268788"/>
          <a:ext cx="1524000" cy="487362"/>
        </p:xfrm>
        <a:graphic>
          <a:graphicData uri="http://schemas.openxmlformats.org/presentationml/2006/ole">
            <mc:AlternateContent xmlns:mc="http://schemas.openxmlformats.org/markup-compatibility/2006">
              <mc:Choice xmlns:v="urn:schemas-microsoft-com:vml" Requires="v">
                <p:oleObj spid="_x0000_s377934" name="Equation" r:id="rId7" imgW="14630400" imgH="4686300" progId="Equation.3">
                  <p:embed/>
                </p:oleObj>
              </mc:Choice>
              <mc:Fallback>
                <p:oleObj name="Equation" r:id="rId7" imgW="14630400" imgH="4686300" progId="Equation.3">
                  <p:embed/>
                  <p:pic>
                    <p:nvPicPr>
                      <p:cNvPr id="59" name="Object 58">
                        <a:extLst>
                          <a:ext uri="{FF2B5EF4-FFF2-40B4-BE49-F238E27FC236}">
                            <a16:creationId xmlns:a16="http://schemas.microsoft.com/office/drawing/2014/main" id="{FCA593DD-2636-5545-98B8-6C4BF3A1FB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268788"/>
                        <a:ext cx="1524000"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0" name="Freeform 4">
            <a:extLst>
              <a:ext uri="{FF2B5EF4-FFF2-40B4-BE49-F238E27FC236}">
                <a16:creationId xmlns:a16="http://schemas.microsoft.com/office/drawing/2014/main" id="{A5863737-3278-A24F-852E-4FA009860CB6}"/>
              </a:ext>
            </a:extLst>
          </p:cNvPr>
          <p:cNvSpPr>
            <a:spLocks/>
          </p:cNvSpPr>
          <p:nvPr/>
        </p:nvSpPr>
        <p:spPr bwMode="auto">
          <a:xfrm>
            <a:off x="4953000" y="4724400"/>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1" name="Group 5">
            <a:extLst>
              <a:ext uri="{FF2B5EF4-FFF2-40B4-BE49-F238E27FC236}">
                <a16:creationId xmlns:a16="http://schemas.microsoft.com/office/drawing/2014/main" id="{5F033388-7826-AB43-9E71-87D6933237F0}"/>
              </a:ext>
            </a:extLst>
          </p:cNvPr>
          <p:cNvGrpSpPr>
            <a:grpSpLocks/>
          </p:cNvGrpSpPr>
          <p:nvPr/>
        </p:nvGrpSpPr>
        <p:grpSpPr bwMode="auto">
          <a:xfrm>
            <a:off x="4495800" y="2747963"/>
            <a:ext cx="4332288" cy="4110037"/>
            <a:chOff x="2688" y="867"/>
            <a:chExt cx="2729" cy="2589"/>
          </a:xfrm>
        </p:grpSpPr>
        <p:grpSp>
          <p:nvGrpSpPr>
            <p:cNvPr id="62" name="Group 6">
              <a:extLst>
                <a:ext uri="{FF2B5EF4-FFF2-40B4-BE49-F238E27FC236}">
                  <a16:creationId xmlns:a16="http://schemas.microsoft.com/office/drawing/2014/main" id="{282AC5D1-204D-9C4D-A070-DCAA4C389F37}"/>
                </a:ext>
              </a:extLst>
            </p:cNvPr>
            <p:cNvGrpSpPr>
              <a:grpSpLocks/>
            </p:cNvGrpSpPr>
            <p:nvPr/>
          </p:nvGrpSpPr>
          <p:grpSpPr bwMode="auto">
            <a:xfrm>
              <a:off x="2880" y="867"/>
              <a:ext cx="2537" cy="2493"/>
              <a:chOff x="2880" y="867"/>
              <a:chExt cx="2537" cy="2493"/>
            </a:xfrm>
          </p:grpSpPr>
          <p:grpSp>
            <p:nvGrpSpPr>
              <p:cNvPr id="71" name="Group 7">
                <a:extLst>
                  <a:ext uri="{FF2B5EF4-FFF2-40B4-BE49-F238E27FC236}">
                    <a16:creationId xmlns:a16="http://schemas.microsoft.com/office/drawing/2014/main" id="{F328EEE3-B6F7-6D4B-8D17-789805D35167}"/>
                  </a:ext>
                </a:extLst>
              </p:cNvPr>
              <p:cNvGrpSpPr>
                <a:grpSpLocks/>
              </p:cNvGrpSpPr>
              <p:nvPr/>
            </p:nvGrpSpPr>
            <p:grpSpPr bwMode="auto">
              <a:xfrm>
                <a:off x="2976" y="1152"/>
                <a:ext cx="2208" cy="2112"/>
                <a:chOff x="3072" y="1104"/>
                <a:chExt cx="2208" cy="2112"/>
              </a:xfrm>
            </p:grpSpPr>
            <p:sp>
              <p:nvSpPr>
                <p:cNvPr id="74" name="Line 8">
                  <a:extLst>
                    <a:ext uri="{FF2B5EF4-FFF2-40B4-BE49-F238E27FC236}">
                      <a16:creationId xmlns:a16="http://schemas.microsoft.com/office/drawing/2014/main" id="{180BD00E-3569-2A45-A89D-1A8C221C5687}"/>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 name="Line 9">
                  <a:extLst>
                    <a:ext uri="{FF2B5EF4-FFF2-40B4-BE49-F238E27FC236}">
                      <a16:creationId xmlns:a16="http://schemas.microsoft.com/office/drawing/2014/main" id="{C9443291-E7D4-3243-845D-2B930252C56C}"/>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 name="Line 10">
                  <a:extLst>
                    <a:ext uri="{FF2B5EF4-FFF2-40B4-BE49-F238E27FC236}">
                      <a16:creationId xmlns:a16="http://schemas.microsoft.com/office/drawing/2014/main" id="{D1499E26-6E22-E047-A250-2A729E4B6604}"/>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7" name="Line 11">
                  <a:extLst>
                    <a:ext uri="{FF2B5EF4-FFF2-40B4-BE49-F238E27FC236}">
                      <a16:creationId xmlns:a16="http://schemas.microsoft.com/office/drawing/2014/main" id="{B1772C1D-8452-E04A-87AC-07D21532581E}"/>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8" name="Line 12">
                  <a:extLst>
                    <a:ext uri="{FF2B5EF4-FFF2-40B4-BE49-F238E27FC236}">
                      <a16:creationId xmlns:a16="http://schemas.microsoft.com/office/drawing/2014/main" id="{2DAB6FEF-2280-F24D-9CC3-92584DBDBCBA}"/>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 name="Line 13">
                  <a:extLst>
                    <a:ext uri="{FF2B5EF4-FFF2-40B4-BE49-F238E27FC236}">
                      <a16:creationId xmlns:a16="http://schemas.microsoft.com/office/drawing/2014/main" id="{840D0605-7A7B-3947-9F0F-9288B026203B}"/>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0" name="Line 14">
                  <a:extLst>
                    <a:ext uri="{FF2B5EF4-FFF2-40B4-BE49-F238E27FC236}">
                      <a16:creationId xmlns:a16="http://schemas.microsoft.com/office/drawing/2014/main" id="{80C8F683-8307-4C46-B719-3FC7E8C93B8B}"/>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 name="Line 15">
                  <a:extLst>
                    <a:ext uri="{FF2B5EF4-FFF2-40B4-BE49-F238E27FC236}">
                      <a16:creationId xmlns:a16="http://schemas.microsoft.com/office/drawing/2014/main" id="{A0ED2F0C-4A31-E044-8341-B86F42E47952}"/>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 name="Line 16">
                  <a:extLst>
                    <a:ext uri="{FF2B5EF4-FFF2-40B4-BE49-F238E27FC236}">
                      <a16:creationId xmlns:a16="http://schemas.microsoft.com/office/drawing/2014/main" id="{8236D357-3BC8-0A4A-A278-B015AA9BE51A}"/>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 name="Line 17">
                  <a:extLst>
                    <a:ext uri="{FF2B5EF4-FFF2-40B4-BE49-F238E27FC236}">
                      <a16:creationId xmlns:a16="http://schemas.microsoft.com/office/drawing/2014/main" id="{630C6B85-FB5B-7E42-81ED-2649E55E6E12}"/>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 name="Line 18">
                  <a:extLst>
                    <a:ext uri="{FF2B5EF4-FFF2-40B4-BE49-F238E27FC236}">
                      <a16:creationId xmlns:a16="http://schemas.microsoft.com/office/drawing/2014/main" id="{D4A2F8A0-E0D2-B045-9087-3C7156F619F7}"/>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 name="Line 19">
                  <a:extLst>
                    <a:ext uri="{FF2B5EF4-FFF2-40B4-BE49-F238E27FC236}">
                      <a16:creationId xmlns:a16="http://schemas.microsoft.com/office/drawing/2014/main" id="{C077DC42-FC03-884F-8FEA-973218148E02}"/>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 name="Line 20">
                  <a:extLst>
                    <a:ext uri="{FF2B5EF4-FFF2-40B4-BE49-F238E27FC236}">
                      <a16:creationId xmlns:a16="http://schemas.microsoft.com/office/drawing/2014/main" id="{56507CF0-A4B1-704A-955F-D573C208E5DA}"/>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 name="Line 21">
                  <a:extLst>
                    <a:ext uri="{FF2B5EF4-FFF2-40B4-BE49-F238E27FC236}">
                      <a16:creationId xmlns:a16="http://schemas.microsoft.com/office/drawing/2014/main" id="{611E29A5-1C2E-244D-AEC1-69FD9A1E1828}"/>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 name="Line 22">
                  <a:extLst>
                    <a:ext uri="{FF2B5EF4-FFF2-40B4-BE49-F238E27FC236}">
                      <a16:creationId xmlns:a16="http://schemas.microsoft.com/office/drawing/2014/main" id="{682215AB-CE43-294D-884F-CDBE13362F2F}"/>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9" name="Line 23">
                  <a:extLst>
                    <a:ext uri="{FF2B5EF4-FFF2-40B4-BE49-F238E27FC236}">
                      <a16:creationId xmlns:a16="http://schemas.microsoft.com/office/drawing/2014/main" id="{B79823A7-8116-FA4F-962E-B51A1E0BF0C2}"/>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0" name="Line 24">
                  <a:extLst>
                    <a:ext uri="{FF2B5EF4-FFF2-40B4-BE49-F238E27FC236}">
                      <a16:creationId xmlns:a16="http://schemas.microsoft.com/office/drawing/2014/main" id="{186EDD9F-A1B1-7047-A307-2EC4AAEB06AA}"/>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1" name="Line 25">
                  <a:extLst>
                    <a:ext uri="{FF2B5EF4-FFF2-40B4-BE49-F238E27FC236}">
                      <a16:creationId xmlns:a16="http://schemas.microsoft.com/office/drawing/2014/main" id="{7E244362-A5AD-2A42-B7EF-271100691E83}"/>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2" name="Line 26">
                  <a:extLst>
                    <a:ext uri="{FF2B5EF4-FFF2-40B4-BE49-F238E27FC236}">
                      <a16:creationId xmlns:a16="http://schemas.microsoft.com/office/drawing/2014/main" id="{CBB78BC5-050D-234E-9F31-158585CB61A9}"/>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3" name="Line 27">
                  <a:extLst>
                    <a:ext uri="{FF2B5EF4-FFF2-40B4-BE49-F238E27FC236}">
                      <a16:creationId xmlns:a16="http://schemas.microsoft.com/office/drawing/2014/main" id="{FA206312-0949-B149-A0F4-324964B45479}"/>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4" name="Line 28">
                  <a:extLst>
                    <a:ext uri="{FF2B5EF4-FFF2-40B4-BE49-F238E27FC236}">
                      <a16:creationId xmlns:a16="http://schemas.microsoft.com/office/drawing/2014/main" id="{29CC9A37-2E66-494F-8E35-222111857E4F}"/>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72" name="Object 29">
                <a:extLst>
                  <a:ext uri="{FF2B5EF4-FFF2-40B4-BE49-F238E27FC236}">
                    <a16:creationId xmlns:a16="http://schemas.microsoft.com/office/drawing/2014/main" id="{88748C9E-9F1B-634E-B685-531E16110481}"/>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77935" name="Equation" r:id="rId9" imgW="3797300" imgH="4978400" progId="Equation.3">
                      <p:embed/>
                    </p:oleObj>
                  </mc:Choice>
                  <mc:Fallback>
                    <p:oleObj name="Equation" r:id="rId9" imgW="3797300" imgH="4978400" progId="Equation.3">
                      <p:embed/>
                      <p:pic>
                        <p:nvPicPr>
                          <p:cNvPr id="72" name="Object 29">
                            <a:extLst>
                              <a:ext uri="{FF2B5EF4-FFF2-40B4-BE49-F238E27FC236}">
                                <a16:creationId xmlns:a16="http://schemas.microsoft.com/office/drawing/2014/main" id="{88748C9E-9F1B-634E-B685-531E1611048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3" name="Object 30">
                <a:extLst>
                  <a:ext uri="{FF2B5EF4-FFF2-40B4-BE49-F238E27FC236}">
                    <a16:creationId xmlns:a16="http://schemas.microsoft.com/office/drawing/2014/main" id="{8DC2CC33-E92E-D044-89CC-CD689FE76E9C}"/>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77936" name="Equation" r:id="rId11" imgW="3505200" imgH="4978400" progId="Equation.3">
                      <p:embed/>
                    </p:oleObj>
                  </mc:Choice>
                  <mc:Fallback>
                    <p:oleObj name="Equation" r:id="rId11" imgW="3505200" imgH="4978400" progId="Equation.3">
                      <p:embed/>
                      <p:pic>
                        <p:nvPicPr>
                          <p:cNvPr id="73" name="Object 30">
                            <a:extLst>
                              <a:ext uri="{FF2B5EF4-FFF2-40B4-BE49-F238E27FC236}">
                                <a16:creationId xmlns:a16="http://schemas.microsoft.com/office/drawing/2014/main" id="{8DC2CC33-E92E-D044-89CC-CD689FE76E9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63" name="Text Box 31">
              <a:extLst>
                <a:ext uri="{FF2B5EF4-FFF2-40B4-BE49-F238E27FC236}">
                  <a16:creationId xmlns:a16="http://schemas.microsoft.com/office/drawing/2014/main" id="{583F99C3-FE21-7444-B0D3-A1C057BB8312}"/>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64" name="Text Box 32">
              <a:extLst>
                <a:ext uri="{FF2B5EF4-FFF2-40B4-BE49-F238E27FC236}">
                  <a16:creationId xmlns:a16="http://schemas.microsoft.com/office/drawing/2014/main" id="{B119EE01-E603-9D4B-AEE9-2A9D795D37DC}"/>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65" name="Text Box 33">
              <a:extLst>
                <a:ext uri="{FF2B5EF4-FFF2-40B4-BE49-F238E27FC236}">
                  <a16:creationId xmlns:a16="http://schemas.microsoft.com/office/drawing/2014/main" id="{2BE18470-BAE2-3149-94BB-74A0266100F7}"/>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66" name="Text Box 34">
              <a:extLst>
                <a:ext uri="{FF2B5EF4-FFF2-40B4-BE49-F238E27FC236}">
                  <a16:creationId xmlns:a16="http://schemas.microsoft.com/office/drawing/2014/main" id="{7E911F04-BE96-514E-A781-8C1FE02DE75D}"/>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67" name="Text Box 35">
              <a:extLst>
                <a:ext uri="{FF2B5EF4-FFF2-40B4-BE49-F238E27FC236}">
                  <a16:creationId xmlns:a16="http://schemas.microsoft.com/office/drawing/2014/main" id="{C875D7DE-7373-3549-9222-F4AAAE081D24}"/>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68" name="Text Box 36">
              <a:extLst>
                <a:ext uri="{FF2B5EF4-FFF2-40B4-BE49-F238E27FC236}">
                  <a16:creationId xmlns:a16="http://schemas.microsoft.com/office/drawing/2014/main" id="{42D97AF0-770D-5846-80A7-98D190F7637C}"/>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69" name="Text Box 37">
              <a:extLst>
                <a:ext uri="{FF2B5EF4-FFF2-40B4-BE49-F238E27FC236}">
                  <a16:creationId xmlns:a16="http://schemas.microsoft.com/office/drawing/2014/main" id="{EEB7587B-3ACF-D74A-A485-45EB46C9A5B3}"/>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70" name="Text Box 38">
              <a:extLst>
                <a:ext uri="{FF2B5EF4-FFF2-40B4-BE49-F238E27FC236}">
                  <a16:creationId xmlns:a16="http://schemas.microsoft.com/office/drawing/2014/main" id="{245AA967-469C-9048-97CF-9BAB65D72C0F}"/>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95" name="Line 39">
            <a:extLst>
              <a:ext uri="{FF2B5EF4-FFF2-40B4-BE49-F238E27FC236}">
                <a16:creationId xmlns:a16="http://schemas.microsoft.com/office/drawing/2014/main" id="{BF618C3B-E825-4542-9A28-00405CE47A6F}"/>
              </a:ext>
            </a:extLst>
          </p:cNvPr>
          <p:cNvSpPr>
            <a:spLocks noChangeShapeType="1"/>
          </p:cNvSpPr>
          <p:nvPr/>
        </p:nvSpPr>
        <p:spPr bwMode="auto">
          <a:xfrm flipV="1">
            <a:off x="6172200" y="3200400"/>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6" name="Line 40">
            <a:extLst>
              <a:ext uri="{FF2B5EF4-FFF2-40B4-BE49-F238E27FC236}">
                <a16:creationId xmlns:a16="http://schemas.microsoft.com/office/drawing/2014/main" id="{E32890FE-590E-FF4D-AF30-A30986859FE5}"/>
              </a:ext>
            </a:extLst>
          </p:cNvPr>
          <p:cNvSpPr>
            <a:spLocks noChangeShapeType="1"/>
          </p:cNvSpPr>
          <p:nvPr/>
        </p:nvSpPr>
        <p:spPr bwMode="auto">
          <a:xfrm>
            <a:off x="4953000" y="4724400"/>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7" name="Line 41">
            <a:extLst>
              <a:ext uri="{FF2B5EF4-FFF2-40B4-BE49-F238E27FC236}">
                <a16:creationId xmlns:a16="http://schemas.microsoft.com/office/drawing/2014/main" id="{CC5AEAD1-7658-CA4B-AE26-377B07103436}"/>
              </a:ext>
            </a:extLst>
          </p:cNvPr>
          <p:cNvSpPr>
            <a:spLocks noChangeShapeType="1"/>
          </p:cNvSpPr>
          <p:nvPr/>
        </p:nvSpPr>
        <p:spPr bwMode="auto">
          <a:xfrm>
            <a:off x="4953000" y="4114800"/>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7" name="Line 45">
            <a:extLst>
              <a:ext uri="{FF2B5EF4-FFF2-40B4-BE49-F238E27FC236}">
                <a16:creationId xmlns:a16="http://schemas.microsoft.com/office/drawing/2014/main" id="{9C2EDBC0-971D-B742-A1D8-87966E9AF298}"/>
              </a:ext>
            </a:extLst>
          </p:cNvPr>
          <p:cNvSpPr>
            <a:spLocks noChangeShapeType="1"/>
          </p:cNvSpPr>
          <p:nvPr/>
        </p:nvSpPr>
        <p:spPr bwMode="auto">
          <a:xfrm>
            <a:off x="4953000" y="4419600"/>
            <a:ext cx="1524000" cy="15240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8" name="Line 46">
            <a:extLst>
              <a:ext uri="{FF2B5EF4-FFF2-40B4-BE49-F238E27FC236}">
                <a16:creationId xmlns:a16="http://schemas.microsoft.com/office/drawing/2014/main" id="{C64FD7B4-FDBF-F241-90FA-F8B84A065286}"/>
              </a:ext>
            </a:extLst>
          </p:cNvPr>
          <p:cNvSpPr>
            <a:spLocks noChangeShapeType="1"/>
          </p:cNvSpPr>
          <p:nvPr/>
        </p:nvSpPr>
        <p:spPr bwMode="auto">
          <a:xfrm>
            <a:off x="4953000" y="4724400"/>
            <a:ext cx="1524000" cy="15240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49" name="Line 47">
            <a:extLst>
              <a:ext uri="{FF2B5EF4-FFF2-40B4-BE49-F238E27FC236}">
                <a16:creationId xmlns:a16="http://schemas.microsoft.com/office/drawing/2014/main" id="{017DA468-BA0D-4741-8E97-EC9B13672E08}"/>
              </a:ext>
            </a:extLst>
          </p:cNvPr>
          <p:cNvSpPr>
            <a:spLocks noChangeShapeType="1"/>
          </p:cNvSpPr>
          <p:nvPr/>
        </p:nvSpPr>
        <p:spPr bwMode="auto">
          <a:xfrm>
            <a:off x="4953000" y="5029200"/>
            <a:ext cx="1524000" cy="15240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0" name="Line 48">
            <a:extLst>
              <a:ext uri="{FF2B5EF4-FFF2-40B4-BE49-F238E27FC236}">
                <a16:creationId xmlns:a16="http://schemas.microsoft.com/office/drawing/2014/main" id="{8D0A505D-4051-D14D-9116-73794E49FD66}"/>
              </a:ext>
            </a:extLst>
          </p:cNvPr>
          <p:cNvSpPr>
            <a:spLocks noChangeShapeType="1"/>
          </p:cNvSpPr>
          <p:nvPr/>
        </p:nvSpPr>
        <p:spPr bwMode="auto">
          <a:xfrm>
            <a:off x="4953000" y="3810000"/>
            <a:ext cx="1524000" cy="1524000"/>
          </a:xfrm>
          <a:prstGeom prst="line">
            <a:avLst/>
          </a:prstGeom>
          <a:noFill/>
          <a:ln w="9525">
            <a:solidFill>
              <a:srgbClr val="FF0000"/>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522679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5282EF-8B02-514D-82F7-03311A3BB266}"/>
              </a:ext>
            </a:extLst>
          </p:cNvPr>
          <p:cNvSpPr>
            <a:spLocks noGrp="1" noChangeArrowheads="1"/>
          </p:cNvSpPr>
          <p:nvPr>
            <p:ph type="title"/>
          </p:nvPr>
        </p:nvSpPr>
        <p:spPr>
          <a:xfrm>
            <a:off x="457200" y="282493"/>
            <a:ext cx="7543800" cy="792162"/>
          </a:xfrm>
        </p:spPr>
        <p:txBody>
          <a:bodyPr/>
          <a:lstStyle/>
          <a:p>
            <a:pPr eaLnBrk="1" hangingPunct="1">
              <a:defRPr/>
            </a:pPr>
            <a:r>
              <a:rPr lang="en-US"/>
              <a:t>Solutions to LPs</a:t>
            </a:r>
          </a:p>
        </p:txBody>
      </p:sp>
      <p:sp>
        <p:nvSpPr>
          <p:cNvPr id="34819" name="Rectangle 3">
            <a:extLst>
              <a:ext uri="{FF2B5EF4-FFF2-40B4-BE49-F238E27FC236}">
                <a16:creationId xmlns:a16="http://schemas.microsoft.com/office/drawing/2014/main" id="{10B81BD1-8C69-FA4B-A184-1E9AF7E780B4}"/>
              </a:ext>
            </a:extLst>
          </p:cNvPr>
          <p:cNvSpPr>
            <a:spLocks noGrp="1" noChangeArrowheads="1"/>
          </p:cNvSpPr>
          <p:nvPr>
            <p:ph type="body" idx="1"/>
          </p:nvPr>
        </p:nvSpPr>
        <p:spPr>
          <a:xfrm>
            <a:off x="152400" y="1493837"/>
            <a:ext cx="7086600" cy="4411663"/>
          </a:xfrm>
        </p:spPr>
        <p:txBody>
          <a:bodyPr>
            <a:normAutofit/>
          </a:bodyPr>
          <a:lstStyle/>
          <a:p>
            <a:pPr marL="0" indent="0" eaLnBrk="1" hangingPunct="1">
              <a:buNone/>
              <a:defRPr/>
            </a:pPr>
            <a:r>
              <a:rPr lang="en-US" sz="2400" dirty="0"/>
              <a:t>A solution to an LP is a </a:t>
            </a:r>
            <a:r>
              <a:rPr lang="en-US" sz="2400" b="1" dirty="0">
                <a:solidFill>
                  <a:srgbClr val="EF9600"/>
                </a:solidFill>
              </a:rPr>
              <a:t>vertex </a:t>
            </a:r>
            <a:r>
              <a:rPr lang="en-US" sz="2400" dirty="0"/>
              <a:t>on the feasibility polygon</a:t>
            </a:r>
          </a:p>
          <a:p>
            <a:pPr lvl="1" eaLnBrk="1" hangingPunct="1">
              <a:buFont typeface="Wingdings" charset="0"/>
              <a:buChar char="l"/>
              <a:defRPr/>
            </a:pPr>
            <a:r>
              <a:rPr lang="en-US" sz="2000" dirty="0"/>
              <a:t>the very last feasible point in the direction of improving objective function</a:t>
            </a:r>
          </a:p>
          <a:p>
            <a:pPr marL="45720" indent="0">
              <a:buNone/>
              <a:defRPr/>
            </a:pPr>
            <a:r>
              <a:rPr lang="en-US" sz="2300" dirty="0">
                <a:solidFill>
                  <a:srgbClr val="FF0000"/>
                </a:solidFill>
              </a:rPr>
              <a:t>Except?</a:t>
            </a:r>
          </a:p>
        </p:txBody>
      </p:sp>
      <p:graphicFrame>
        <p:nvGraphicFramePr>
          <p:cNvPr id="51" name="Object 42">
            <a:extLst>
              <a:ext uri="{FF2B5EF4-FFF2-40B4-BE49-F238E27FC236}">
                <a16:creationId xmlns:a16="http://schemas.microsoft.com/office/drawing/2014/main" id="{D6EA1C14-6E39-2942-B824-E5305C208031}"/>
              </a:ext>
            </a:extLst>
          </p:cNvPr>
          <p:cNvGraphicFramePr>
            <a:graphicFrameLocks noChangeAspect="1"/>
          </p:cNvGraphicFramePr>
          <p:nvPr/>
        </p:nvGraphicFramePr>
        <p:xfrm>
          <a:off x="2806700" y="4521200"/>
          <a:ext cx="1320800" cy="1882775"/>
        </p:xfrm>
        <a:graphic>
          <a:graphicData uri="http://schemas.openxmlformats.org/presentationml/2006/ole">
            <mc:AlternateContent xmlns:mc="http://schemas.openxmlformats.org/markup-compatibility/2006">
              <mc:Choice xmlns:v="urn:schemas-microsoft-com:vml" Requires="v">
                <p:oleObj spid="_x0000_s378926" name="Equation" r:id="rId3" imgW="14338300" imgH="20485100" progId="Equation.3">
                  <p:embed/>
                </p:oleObj>
              </mc:Choice>
              <mc:Fallback>
                <p:oleObj name="Equation" r:id="rId3" imgW="14338300" imgH="20485100" progId="Equation.3">
                  <p:embed/>
                  <p:pic>
                    <p:nvPicPr>
                      <p:cNvPr id="38954" name="Object 42">
                        <a:extLst>
                          <a:ext uri="{FF2B5EF4-FFF2-40B4-BE49-F238E27FC236}">
                            <a16:creationId xmlns:a16="http://schemas.microsoft.com/office/drawing/2014/main" id="{F4128574-7CF8-DB4C-8C0D-F418916C5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4521200"/>
                        <a:ext cx="1320800" cy="188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2" name="Object 43">
            <a:extLst>
              <a:ext uri="{FF2B5EF4-FFF2-40B4-BE49-F238E27FC236}">
                <a16:creationId xmlns:a16="http://schemas.microsoft.com/office/drawing/2014/main" id="{194EB01C-93C5-A148-90CD-A987A9B29320}"/>
              </a:ext>
            </a:extLst>
          </p:cNvPr>
          <p:cNvGraphicFramePr>
            <a:graphicFrameLocks noChangeAspect="1"/>
          </p:cNvGraphicFramePr>
          <p:nvPr/>
        </p:nvGraphicFramePr>
        <p:xfrm>
          <a:off x="1519238" y="3657600"/>
          <a:ext cx="2398712" cy="457200"/>
        </p:xfrm>
        <a:graphic>
          <a:graphicData uri="http://schemas.openxmlformats.org/presentationml/2006/ole">
            <mc:AlternateContent xmlns:mc="http://schemas.openxmlformats.org/markup-compatibility/2006">
              <mc:Choice xmlns:v="urn:schemas-microsoft-com:vml" Requires="v">
                <p:oleObj spid="_x0000_s378927" name="Equation" r:id="rId5" imgW="26035000" imgH="4978400" progId="Equation.3">
                  <p:embed/>
                </p:oleObj>
              </mc:Choice>
              <mc:Fallback>
                <p:oleObj name="Equation" r:id="rId5" imgW="26035000" imgH="4978400" progId="Equation.3">
                  <p:embed/>
                  <p:pic>
                    <p:nvPicPr>
                      <p:cNvPr id="38955" name="Object 43">
                        <a:extLst>
                          <a:ext uri="{FF2B5EF4-FFF2-40B4-BE49-F238E27FC236}">
                            <a16:creationId xmlns:a16="http://schemas.microsoft.com/office/drawing/2014/main" id="{F1BE366F-4705-B346-8956-57DD63F4F8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9238" y="3657600"/>
                        <a:ext cx="23987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3" name="Object 44">
            <a:extLst>
              <a:ext uri="{FF2B5EF4-FFF2-40B4-BE49-F238E27FC236}">
                <a16:creationId xmlns:a16="http://schemas.microsoft.com/office/drawing/2014/main" id="{F8CBDE57-33F4-9246-86C2-8722040BC02D}"/>
              </a:ext>
            </a:extLst>
          </p:cNvPr>
          <p:cNvGraphicFramePr>
            <a:graphicFrameLocks noChangeAspect="1"/>
          </p:cNvGraphicFramePr>
          <p:nvPr/>
        </p:nvGraphicFramePr>
        <p:xfrm>
          <a:off x="1601788" y="4191000"/>
          <a:ext cx="1524000" cy="487363"/>
        </p:xfrm>
        <a:graphic>
          <a:graphicData uri="http://schemas.openxmlformats.org/presentationml/2006/ole">
            <mc:AlternateContent xmlns:mc="http://schemas.openxmlformats.org/markup-compatibility/2006">
              <mc:Choice xmlns:v="urn:schemas-microsoft-com:vml" Requires="v">
                <p:oleObj spid="_x0000_s378928" name="Equation" r:id="rId7" imgW="14630400" imgH="4686300" progId="Equation.3">
                  <p:embed/>
                </p:oleObj>
              </mc:Choice>
              <mc:Fallback>
                <p:oleObj name="Equation" r:id="rId7" imgW="14630400" imgH="4686300" progId="Equation.3">
                  <p:embed/>
                  <p:pic>
                    <p:nvPicPr>
                      <p:cNvPr id="38956" name="Object 44">
                        <a:extLst>
                          <a:ext uri="{FF2B5EF4-FFF2-40B4-BE49-F238E27FC236}">
                            <a16:creationId xmlns:a16="http://schemas.microsoft.com/office/drawing/2014/main" id="{E288029C-2E94-F240-B9F6-4621688D9C0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1788" y="4191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4" name="Text Box 50">
            <a:extLst>
              <a:ext uri="{FF2B5EF4-FFF2-40B4-BE49-F238E27FC236}">
                <a16:creationId xmlns:a16="http://schemas.microsoft.com/office/drawing/2014/main" id="{FC450350-9FFF-8E41-AA44-E9E3D507D3E5}"/>
              </a:ext>
            </a:extLst>
          </p:cNvPr>
          <p:cNvSpPr txBox="1">
            <a:spLocks noChangeArrowheads="1"/>
          </p:cNvSpPr>
          <p:nvPr/>
        </p:nvSpPr>
        <p:spPr bwMode="auto">
          <a:xfrm>
            <a:off x="4800600" y="4114800"/>
            <a:ext cx="3657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linear program is </a:t>
            </a:r>
            <a:r>
              <a:rPr lang="en-US" sz="2000" b="1">
                <a:solidFill>
                  <a:srgbClr val="FF0000"/>
                </a:solidFill>
                <a:latin typeface="Arial" charset="0"/>
                <a:ea typeface="ＭＳ Ｐゴシック" charset="0"/>
              </a:rPr>
              <a:t>infeasible</a:t>
            </a:r>
          </a:p>
        </p:txBody>
      </p:sp>
    </p:spTree>
    <p:extLst>
      <p:ext uri="{BB962C8B-B14F-4D97-AF65-F5344CB8AC3E}">
        <p14:creationId xmlns:p14="http://schemas.microsoft.com/office/powerpoint/2010/main" val="142782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95282EF-8B02-514D-82F7-03311A3BB266}"/>
              </a:ext>
            </a:extLst>
          </p:cNvPr>
          <p:cNvSpPr>
            <a:spLocks noGrp="1" noChangeArrowheads="1"/>
          </p:cNvSpPr>
          <p:nvPr>
            <p:ph type="title"/>
          </p:nvPr>
        </p:nvSpPr>
        <p:spPr>
          <a:xfrm>
            <a:off x="457200" y="282493"/>
            <a:ext cx="7543800" cy="792162"/>
          </a:xfrm>
        </p:spPr>
        <p:txBody>
          <a:bodyPr/>
          <a:lstStyle/>
          <a:p>
            <a:pPr eaLnBrk="1" hangingPunct="1">
              <a:defRPr/>
            </a:pPr>
            <a:r>
              <a:rPr lang="en-US"/>
              <a:t>Solutions to LPs</a:t>
            </a:r>
          </a:p>
        </p:txBody>
      </p:sp>
      <p:sp>
        <p:nvSpPr>
          <p:cNvPr id="34819" name="Rectangle 3">
            <a:extLst>
              <a:ext uri="{FF2B5EF4-FFF2-40B4-BE49-F238E27FC236}">
                <a16:creationId xmlns:a16="http://schemas.microsoft.com/office/drawing/2014/main" id="{10B81BD1-8C69-FA4B-A184-1E9AF7E780B4}"/>
              </a:ext>
            </a:extLst>
          </p:cNvPr>
          <p:cNvSpPr>
            <a:spLocks noGrp="1" noChangeArrowheads="1"/>
          </p:cNvSpPr>
          <p:nvPr>
            <p:ph type="body" idx="1"/>
          </p:nvPr>
        </p:nvSpPr>
        <p:spPr>
          <a:xfrm>
            <a:off x="152400" y="1493837"/>
            <a:ext cx="7086600" cy="4411663"/>
          </a:xfrm>
        </p:spPr>
        <p:txBody>
          <a:bodyPr>
            <a:normAutofit/>
          </a:bodyPr>
          <a:lstStyle/>
          <a:p>
            <a:pPr marL="0" indent="0" eaLnBrk="1" hangingPunct="1">
              <a:buNone/>
              <a:defRPr/>
            </a:pPr>
            <a:r>
              <a:rPr lang="en-US" sz="2400" dirty="0"/>
              <a:t>A solution to an LP is a </a:t>
            </a:r>
            <a:r>
              <a:rPr lang="en-US" sz="2400" b="1" dirty="0">
                <a:solidFill>
                  <a:srgbClr val="EF9600"/>
                </a:solidFill>
              </a:rPr>
              <a:t>vertex </a:t>
            </a:r>
            <a:r>
              <a:rPr lang="en-US" sz="2400" dirty="0"/>
              <a:t>on the feasibility polygon</a:t>
            </a:r>
          </a:p>
          <a:p>
            <a:pPr lvl="1" eaLnBrk="1" hangingPunct="1">
              <a:buFont typeface="Wingdings" charset="0"/>
              <a:buChar char="l"/>
              <a:defRPr/>
            </a:pPr>
            <a:r>
              <a:rPr lang="en-US" sz="2000" dirty="0"/>
              <a:t>the very last feasible point in the direction of improving objective function</a:t>
            </a:r>
          </a:p>
          <a:p>
            <a:pPr marL="45720" indent="0">
              <a:buNone/>
              <a:defRPr/>
            </a:pPr>
            <a:r>
              <a:rPr lang="en-US" sz="2300" dirty="0">
                <a:solidFill>
                  <a:srgbClr val="FF0000"/>
                </a:solidFill>
              </a:rPr>
              <a:t>Except?</a:t>
            </a:r>
          </a:p>
        </p:txBody>
      </p:sp>
      <p:graphicFrame>
        <p:nvGraphicFramePr>
          <p:cNvPr id="9" name="Object 4">
            <a:extLst>
              <a:ext uri="{FF2B5EF4-FFF2-40B4-BE49-F238E27FC236}">
                <a16:creationId xmlns:a16="http://schemas.microsoft.com/office/drawing/2014/main" id="{5331024A-28F1-C140-A294-A2452BFE2102}"/>
              </a:ext>
            </a:extLst>
          </p:cNvPr>
          <p:cNvGraphicFramePr>
            <a:graphicFrameLocks noChangeAspect="1"/>
          </p:cNvGraphicFramePr>
          <p:nvPr/>
        </p:nvGraphicFramePr>
        <p:xfrm>
          <a:off x="2438400" y="4648200"/>
          <a:ext cx="1239838" cy="457200"/>
        </p:xfrm>
        <a:graphic>
          <a:graphicData uri="http://schemas.openxmlformats.org/presentationml/2006/ole">
            <mc:AlternateContent xmlns:mc="http://schemas.openxmlformats.org/markup-compatibility/2006">
              <mc:Choice xmlns:v="urn:schemas-microsoft-com:vml" Requires="v">
                <p:oleObj spid="_x0000_s379950" name="Equation" r:id="rId3" imgW="13462000" imgH="4978400" progId="Equation.3">
                  <p:embed/>
                </p:oleObj>
              </mc:Choice>
              <mc:Fallback>
                <p:oleObj name="Equation" r:id="rId3" imgW="13462000" imgH="4978400" progId="Equation.3">
                  <p:embed/>
                  <p:pic>
                    <p:nvPicPr>
                      <p:cNvPr id="39940" name="Object 4">
                        <a:extLst>
                          <a:ext uri="{FF2B5EF4-FFF2-40B4-BE49-F238E27FC236}">
                            <a16:creationId xmlns:a16="http://schemas.microsoft.com/office/drawing/2014/main" id="{4F55B6D2-C065-3D41-B376-CF8F6B7FCF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648200"/>
                        <a:ext cx="12398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id="{5D8BC434-A56C-1540-A5E2-99FBEAD25AE9}"/>
              </a:ext>
            </a:extLst>
          </p:cNvPr>
          <p:cNvGraphicFramePr>
            <a:graphicFrameLocks noChangeAspect="1"/>
          </p:cNvGraphicFramePr>
          <p:nvPr/>
        </p:nvGraphicFramePr>
        <p:xfrm>
          <a:off x="1598613" y="3657600"/>
          <a:ext cx="2238375" cy="457200"/>
        </p:xfrm>
        <a:graphic>
          <a:graphicData uri="http://schemas.openxmlformats.org/presentationml/2006/ole">
            <mc:AlternateContent xmlns:mc="http://schemas.openxmlformats.org/markup-compatibility/2006">
              <mc:Choice xmlns:v="urn:schemas-microsoft-com:vml" Requires="v">
                <p:oleObj spid="_x0000_s379951" name="Equation" r:id="rId5" imgW="24282400" imgH="4978400" progId="Equation.3">
                  <p:embed/>
                </p:oleObj>
              </mc:Choice>
              <mc:Fallback>
                <p:oleObj name="Equation" r:id="rId5" imgW="24282400" imgH="4978400" progId="Equation.3">
                  <p:embed/>
                  <p:pic>
                    <p:nvPicPr>
                      <p:cNvPr id="39941" name="Object 5">
                        <a:extLst>
                          <a:ext uri="{FF2B5EF4-FFF2-40B4-BE49-F238E27FC236}">
                            <a16:creationId xmlns:a16="http://schemas.microsoft.com/office/drawing/2014/main" id="{5735C33F-D93E-1346-AEFC-F0AA466F37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657600"/>
                        <a:ext cx="22383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 name="Object 6">
            <a:extLst>
              <a:ext uri="{FF2B5EF4-FFF2-40B4-BE49-F238E27FC236}">
                <a16:creationId xmlns:a16="http://schemas.microsoft.com/office/drawing/2014/main" id="{475143BC-BFFA-AC45-B635-7F2820960EFD}"/>
              </a:ext>
            </a:extLst>
          </p:cNvPr>
          <p:cNvGraphicFramePr>
            <a:graphicFrameLocks noChangeAspect="1"/>
          </p:cNvGraphicFramePr>
          <p:nvPr/>
        </p:nvGraphicFramePr>
        <p:xfrm>
          <a:off x="1601788" y="4191000"/>
          <a:ext cx="1524000" cy="487363"/>
        </p:xfrm>
        <a:graphic>
          <a:graphicData uri="http://schemas.openxmlformats.org/presentationml/2006/ole">
            <mc:AlternateContent xmlns:mc="http://schemas.openxmlformats.org/markup-compatibility/2006">
              <mc:Choice xmlns:v="urn:schemas-microsoft-com:vml" Requires="v">
                <p:oleObj spid="_x0000_s379952" name="Equation" r:id="rId7" imgW="14630400" imgH="4686300" progId="Equation.3">
                  <p:embed/>
                </p:oleObj>
              </mc:Choice>
              <mc:Fallback>
                <p:oleObj name="Equation" r:id="rId7" imgW="14630400" imgH="4686300" progId="Equation.3">
                  <p:embed/>
                  <p:pic>
                    <p:nvPicPr>
                      <p:cNvPr id="39942" name="Object 6">
                        <a:extLst>
                          <a:ext uri="{FF2B5EF4-FFF2-40B4-BE49-F238E27FC236}">
                            <a16:creationId xmlns:a16="http://schemas.microsoft.com/office/drawing/2014/main" id="{87E73DA2-2378-E24D-9A90-5E5BE6E393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1788" y="4191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Text Box 7">
            <a:extLst>
              <a:ext uri="{FF2B5EF4-FFF2-40B4-BE49-F238E27FC236}">
                <a16:creationId xmlns:a16="http://schemas.microsoft.com/office/drawing/2014/main" id="{0D79B9A6-B9C3-2440-AE00-44B670438E47}"/>
              </a:ext>
            </a:extLst>
          </p:cNvPr>
          <p:cNvSpPr txBox="1">
            <a:spLocks noChangeArrowheads="1"/>
          </p:cNvSpPr>
          <p:nvPr/>
        </p:nvSpPr>
        <p:spPr bwMode="auto">
          <a:xfrm>
            <a:off x="4800600" y="4114800"/>
            <a:ext cx="3657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linear program is </a:t>
            </a:r>
            <a:r>
              <a:rPr lang="en-US" sz="2000" b="1">
                <a:solidFill>
                  <a:srgbClr val="FF0000"/>
                </a:solidFill>
                <a:latin typeface="Arial" charset="0"/>
                <a:ea typeface="ＭＳ Ｐゴシック" charset="0"/>
              </a:rPr>
              <a:t>unbounded</a:t>
            </a:r>
          </a:p>
        </p:txBody>
      </p:sp>
    </p:spTree>
    <p:extLst>
      <p:ext uri="{BB962C8B-B14F-4D97-AF65-F5344CB8AC3E}">
        <p14:creationId xmlns:p14="http://schemas.microsoft.com/office/powerpoint/2010/main" val="239129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FE1A957-9880-3249-A225-AE3392724258}"/>
              </a:ext>
            </a:extLst>
          </p:cNvPr>
          <p:cNvSpPr>
            <a:spLocks noGrp="1" noChangeArrowheads="1"/>
          </p:cNvSpPr>
          <p:nvPr>
            <p:ph type="title"/>
          </p:nvPr>
        </p:nvSpPr>
        <p:spPr>
          <a:xfrm>
            <a:off x="457200" y="122237"/>
            <a:ext cx="7862552" cy="1115723"/>
          </a:xfrm>
        </p:spPr>
        <p:txBody>
          <a:bodyPr>
            <a:normAutofit/>
          </a:bodyPr>
          <a:lstStyle/>
          <a:p>
            <a:pPr eaLnBrk="1" hangingPunct="1">
              <a:defRPr/>
            </a:pPr>
            <a:r>
              <a:rPr lang="en-US"/>
              <a:t>More products</a:t>
            </a:r>
          </a:p>
        </p:txBody>
      </p:sp>
      <p:sp>
        <p:nvSpPr>
          <p:cNvPr id="40963" name="Rectangle 3">
            <a:extLst>
              <a:ext uri="{FF2B5EF4-FFF2-40B4-BE49-F238E27FC236}">
                <a16:creationId xmlns:a16="http://schemas.microsoft.com/office/drawing/2014/main" id="{F378E6ED-42BE-4146-BDC6-8E46FC46DDAB}"/>
              </a:ext>
            </a:extLst>
          </p:cNvPr>
          <p:cNvSpPr>
            <a:spLocks noGrp="1" noChangeArrowheads="1"/>
          </p:cNvSpPr>
          <p:nvPr>
            <p:ph type="body" idx="1"/>
          </p:nvPr>
        </p:nvSpPr>
        <p:spPr>
          <a:xfrm>
            <a:off x="228599" y="1617374"/>
            <a:ext cx="8258577" cy="1905000"/>
          </a:xfrm>
        </p:spPr>
        <p:txBody>
          <a:bodyPr/>
          <a:lstStyle/>
          <a:p>
            <a:pPr marL="0" indent="0" eaLnBrk="1" hangingPunct="1">
              <a:lnSpc>
                <a:spcPct val="90000"/>
              </a:lnSpc>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graphicFrame>
        <p:nvGraphicFramePr>
          <p:cNvPr id="40968" name="Object 8">
            <a:extLst>
              <a:ext uri="{FF2B5EF4-FFF2-40B4-BE49-F238E27FC236}">
                <a16:creationId xmlns:a16="http://schemas.microsoft.com/office/drawing/2014/main" id="{0CE78BEF-D1A8-C948-B210-833411F12D33}"/>
              </a:ext>
            </a:extLst>
          </p:cNvPr>
          <p:cNvGraphicFramePr>
            <a:graphicFrameLocks noChangeAspect="1"/>
          </p:cNvGraphicFramePr>
          <p:nvPr>
            <p:extLst>
              <p:ext uri="{D42A27DB-BD31-4B8C-83A1-F6EECF244321}">
                <p14:modId xmlns:p14="http://schemas.microsoft.com/office/powerpoint/2010/main" val="2801595932"/>
              </p:ext>
            </p:extLst>
          </p:nvPr>
        </p:nvGraphicFramePr>
        <p:xfrm>
          <a:off x="1760538" y="4446993"/>
          <a:ext cx="2209800" cy="1936750"/>
        </p:xfrm>
        <a:graphic>
          <a:graphicData uri="http://schemas.openxmlformats.org/presentationml/2006/ole">
            <mc:AlternateContent xmlns:mc="http://schemas.openxmlformats.org/markup-compatibility/2006">
              <mc:Choice xmlns:v="urn:schemas-microsoft-com:vml" Requires="v">
                <p:oleObj spid="_x0000_s293949" name="Equation" r:id="rId3" imgW="23990300" imgH="21069300" progId="Equation.3">
                  <p:embed/>
                </p:oleObj>
              </mc:Choice>
              <mc:Fallback>
                <p:oleObj name="Equation" r:id="rId3" imgW="23990300" imgH="21069300" progId="Equation.3">
                  <p:embed/>
                  <p:pic>
                    <p:nvPicPr>
                      <p:cNvPr id="40968" name="Object 8">
                        <a:extLst>
                          <a:ext uri="{FF2B5EF4-FFF2-40B4-BE49-F238E27FC236}">
                            <a16:creationId xmlns:a16="http://schemas.microsoft.com/office/drawing/2014/main" id="{0CE78BEF-D1A8-C948-B210-833411F12D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0538" y="444699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0969" name="Object 9">
            <a:extLst>
              <a:ext uri="{FF2B5EF4-FFF2-40B4-BE49-F238E27FC236}">
                <a16:creationId xmlns:a16="http://schemas.microsoft.com/office/drawing/2014/main" id="{736C8C48-8BA1-EE4E-A902-9917C87FCAED}"/>
              </a:ext>
            </a:extLst>
          </p:cNvPr>
          <p:cNvGraphicFramePr>
            <a:graphicFrameLocks noChangeAspect="1"/>
          </p:cNvGraphicFramePr>
          <p:nvPr>
            <p:extLst>
              <p:ext uri="{D42A27DB-BD31-4B8C-83A1-F6EECF244321}">
                <p14:modId xmlns:p14="http://schemas.microsoft.com/office/powerpoint/2010/main" val="3637226724"/>
              </p:ext>
            </p:extLst>
          </p:nvPr>
        </p:nvGraphicFramePr>
        <p:xfrm>
          <a:off x="990600" y="3610380"/>
          <a:ext cx="2397125" cy="457200"/>
        </p:xfrm>
        <a:graphic>
          <a:graphicData uri="http://schemas.openxmlformats.org/presentationml/2006/ole">
            <mc:AlternateContent xmlns:mc="http://schemas.openxmlformats.org/markup-compatibility/2006">
              <mc:Choice xmlns:v="urn:schemas-microsoft-com:vml" Requires="v">
                <p:oleObj spid="_x0000_s293950" name="Equation" r:id="rId5" imgW="26035000" imgH="4978400" progId="Equation.3">
                  <p:embed/>
                </p:oleObj>
              </mc:Choice>
              <mc:Fallback>
                <p:oleObj name="Equation" r:id="rId5" imgW="26035000" imgH="4978400" progId="Equation.3">
                  <p:embed/>
                  <p:pic>
                    <p:nvPicPr>
                      <p:cNvPr id="40969" name="Object 9">
                        <a:extLst>
                          <a:ext uri="{FF2B5EF4-FFF2-40B4-BE49-F238E27FC236}">
                            <a16:creationId xmlns:a16="http://schemas.microsoft.com/office/drawing/2014/main" id="{736C8C48-8BA1-EE4E-A902-9917C87FCA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6103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0970" name="Object 10">
            <a:extLst>
              <a:ext uri="{FF2B5EF4-FFF2-40B4-BE49-F238E27FC236}">
                <a16:creationId xmlns:a16="http://schemas.microsoft.com/office/drawing/2014/main" id="{9477C8B6-D173-8B4D-AC95-BA0ACFE9B2A6}"/>
              </a:ext>
            </a:extLst>
          </p:cNvPr>
          <p:cNvGraphicFramePr>
            <a:graphicFrameLocks noChangeAspect="1"/>
          </p:cNvGraphicFramePr>
          <p:nvPr>
            <p:extLst>
              <p:ext uri="{D42A27DB-BD31-4B8C-83A1-F6EECF244321}">
                <p14:modId xmlns:p14="http://schemas.microsoft.com/office/powerpoint/2010/main" val="3573720328"/>
              </p:ext>
            </p:extLst>
          </p:nvPr>
        </p:nvGraphicFramePr>
        <p:xfrm>
          <a:off x="1000125" y="4143780"/>
          <a:ext cx="1524000" cy="487363"/>
        </p:xfrm>
        <a:graphic>
          <a:graphicData uri="http://schemas.openxmlformats.org/presentationml/2006/ole">
            <mc:AlternateContent xmlns:mc="http://schemas.openxmlformats.org/markup-compatibility/2006">
              <mc:Choice xmlns:v="urn:schemas-microsoft-com:vml" Requires="v">
                <p:oleObj spid="_x0000_s293951" name="Equation" r:id="rId7" imgW="14630400" imgH="4686300" progId="Equation.3">
                  <p:embed/>
                </p:oleObj>
              </mc:Choice>
              <mc:Fallback>
                <p:oleObj name="Equation" r:id="rId7" imgW="14630400" imgH="4686300" progId="Equation.3">
                  <p:embed/>
                  <p:pic>
                    <p:nvPicPr>
                      <p:cNvPr id="40970" name="Object 10">
                        <a:extLst>
                          <a:ext uri="{FF2B5EF4-FFF2-40B4-BE49-F238E27FC236}">
                            <a16:creationId xmlns:a16="http://schemas.microsoft.com/office/drawing/2014/main" id="{9477C8B6-D173-8B4D-AC95-BA0ACFE9B2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41437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0971" name="Text Box 11">
            <a:extLst>
              <a:ext uri="{FF2B5EF4-FFF2-40B4-BE49-F238E27FC236}">
                <a16:creationId xmlns:a16="http://schemas.microsoft.com/office/drawing/2014/main" id="{37E958A1-A46E-4C42-A42E-5743F95F9485}"/>
              </a:ext>
            </a:extLst>
          </p:cNvPr>
          <p:cNvSpPr txBox="1">
            <a:spLocks noChangeArrowheads="1"/>
          </p:cNvSpPr>
          <p:nvPr/>
        </p:nvSpPr>
        <p:spPr bwMode="auto">
          <a:xfrm>
            <a:off x="5410200" y="3610380"/>
            <a:ext cx="2667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what changes?</a:t>
            </a:r>
          </a:p>
        </p:txBody>
      </p:sp>
    </p:spTree>
    <p:extLst>
      <p:ext uri="{BB962C8B-B14F-4D97-AF65-F5344CB8AC3E}">
        <p14:creationId xmlns:p14="http://schemas.microsoft.com/office/powerpoint/2010/main" val="2984832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3" name="Object 4">
            <a:extLst>
              <a:ext uri="{FF2B5EF4-FFF2-40B4-BE49-F238E27FC236}">
                <a16:creationId xmlns:a16="http://schemas.microsoft.com/office/drawing/2014/main" id="{3D31C205-C93A-5E40-A2DA-B6C155BEF797}"/>
              </a:ext>
            </a:extLst>
          </p:cNvPr>
          <p:cNvGraphicFramePr>
            <a:graphicFrameLocks noChangeAspect="1"/>
          </p:cNvGraphicFramePr>
          <p:nvPr>
            <p:extLst>
              <p:ext uri="{D42A27DB-BD31-4B8C-83A1-F6EECF244321}">
                <p14:modId xmlns:p14="http://schemas.microsoft.com/office/powerpoint/2010/main" val="1832000313"/>
              </p:ext>
            </p:extLst>
          </p:nvPr>
        </p:nvGraphicFramePr>
        <p:xfrm>
          <a:off x="1652588" y="4446993"/>
          <a:ext cx="2425700" cy="1936750"/>
        </p:xfrm>
        <a:graphic>
          <a:graphicData uri="http://schemas.openxmlformats.org/presentationml/2006/ole">
            <mc:AlternateContent xmlns:mc="http://schemas.openxmlformats.org/markup-compatibility/2006">
              <mc:Choice xmlns:v="urn:schemas-microsoft-com:vml" Requires="v">
                <p:oleObj spid="_x0000_s294973" name="Equation" r:id="rId3" imgW="26327100" imgH="21069300" progId="Equation.3">
                  <p:embed/>
                </p:oleObj>
              </mc:Choice>
              <mc:Fallback>
                <p:oleObj name="Equation" r:id="rId3" imgW="26327100" imgH="21069300" progId="Equation.3">
                  <p:embed/>
                  <p:pic>
                    <p:nvPicPr>
                      <p:cNvPr id="35843" name="Object 4">
                        <a:extLst>
                          <a:ext uri="{FF2B5EF4-FFF2-40B4-BE49-F238E27FC236}">
                            <a16:creationId xmlns:a16="http://schemas.microsoft.com/office/drawing/2014/main" id="{3D31C205-C93A-5E40-A2DA-B6C155BEF7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2588" y="4446993"/>
                        <a:ext cx="24257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5844" name="Object 5">
            <a:extLst>
              <a:ext uri="{FF2B5EF4-FFF2-40B4-BE49-F238E27FC236}">
                <a16:creationId xmlns:a16="http://schemas.microsoft.com/office/drawing/2014/main" id="{D2FA65D0-D08D-7E40-920C-0D9566B320E4}"/>
              </a:ext>
            </a:extLst>
          </p:cNvPr>
          <p:cNvGraphicFramePr>
            <a:graphicFrameLocks noChangeAspect="1"/>
          </p:cNvGraphicFramePr>
          <p:nvPr>
            <p:extLst>
              <p:ext uri="{D42A27DB-BD31-4B8C-83A1-F6EECF244321}">
                <p14:modId xmlns:p14="http://schemas.microsoft.com/office/powerpoint/2010/main" val="3439190621"/>
              </p:ext>
            </p:extLst>
          </p:nvPr>
        </p:nvGraphicFramePr>
        <p:xfrm>
          <a:off x="990600" y="3610380"/>
          <a:ext cx="2397125" cy="457200"/>
        </p:xfrm>
        <a:graphic>
          <a:graphicData uri="http://schemas.openxmlformats.org/presentationml/2006/ole">
            <mc:AlternateContent xmlns:mc="http://schemas.openxmlformats.org/markup-compatibility/2006">
              <mc:Choice xmlns:v="urn:schemas-microsoft-com:vml" Requires="v">
                <p:oleObj spid="_x0000_s294974" name="Equation" r:id="rId5" imgW="26035000" imgH="4978400" progId="Equation.3">
                  <p:embed/>
                </p:oleObj>
              </mc:Choice>
              <mc:Fallback>
                <p:oleObj name="Equation" r:id="rId5" imgW="26035000" imgH="4978400" progId="Equation.3">
                  <p:embed/>
                  <p:pic>
                    <p:nvPicPr>
                      <p:cNvPr id="35844" name="Object 5">
                        <a:extLst>
                          <a:ext uri="{FF2B5EF4-FFF2-40B4-BE49-F238E27FC236}">
                            <a16:creationId xmlns:a16="http://schemas.microsoft.com/office/drawing/2014/main" id="{D2FA65D0-D08D-7E40-920C-0D9566B320E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6103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5845" name="Object 6">
            <a:extLst>
              <a:ext uri="{FF2B5EF4-FFF2-40B4-BE49-F238E27FC236}">
                <a16:creationId xmlns:a16="http://schemas.microsoft.com/office/drawing/2014/main" id="{06E51DD8-7623-4147-89F5-C8EFEF662179}"/>
              </a:ext>
            </a:extLst>
          </p:cNvPr>
          <p:cNvGraphicFramePr>
            <a:graphicFrameLocks noChangeAspect="1"/>
          </p:cNvGraphicFramePr>
          <p:nvPr>
            <p:extLst>
              <p:ext uri="{D42A27DB-BD31-4B8C-83A1-F6EECF244321}">
                <p14:modId xmlns:p14="http://schemas.microsoft.com/office/powerpoint/2010/main" val="2689099874"/>
              </p:ext>
            </p:extLst>
          </p:nvPr>
        </p:nvGraphicFramePr>
        <p:xfrm>
          <a:off x="1000125" y="4143780"/>
          <a:ext cx="1524000" cy="487363"/>
        </p:xfrm>
        <a:graphic>
          <a:graphicData uri="http://schemas.openxmlformats.org/presentationml/2006/ole">
            <mc:AlternateContent xmlns:mc="http://schemas.openxmlformats.org/markup-compatibility/2006">
              <mc:Choice xmlns:v="urn:schemas-microsoft-com:vml" Requires="v">
                <p:oleObj spid="_x0000_s294975" name="Equation" r:id="rId7" imgW="14630400" imgH="4686300" progId="Equation.3">
                  <p:embed/>
                </p:oleObj>
              </mc:Choice>
              <mc:Fallback>
                <p:oleObj name="Equation" r:id="rId7" imgW="14630400" imgH="4686300" progId="Equation.3">
                  <p:embed/>
                  <p:pic>
                    <p:nvPicPr>
                      <p:cNvPr id="35845" name="Object 6">
                        <a:extLst>
                          <a:ext uri="{FF2B5EF4-FFF2-40B4-BE49-F238E27FC236}">
                            <a16:creationId xmlns:a16="http://schemas.microsoft.com/office/drawing/2014/main" id="{06E51DD8-7623-4147-89F5-C8EFEF66217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41437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992" name="Text Box 8">
            <a:extLst>
              <a:ext uri="{FF2B5EF4-FFF2-40B4-BE49-F238E27FC236}">
                <a16:creationId xmlns:a16="http://schemas.microsoft.com/office/drawing/2014/main" id="{680B95DB-F933-364A-B380-1380AC7BA4D5}"/>
              </a:ext>
            </a:extLst>
          </p:cNvPr>
          <p:cNvSpPr txBox="1">
            <a:spLocks noChangeArrowheads="1"/>
          </p:cNvSpPr>
          <p:nvPr/>
        </p:nvSpPr>
        <p:spPr bwMode="auto">
          <a:xfrm>
            <a:off x="4953000" y="330558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Introduce a new variable x</a:t>
            </a:r>
            <a:r>
              <a:rPr lang="en-US" sz="2000" baseline="-25000" dirty="0">
                <a:solidFill>
                  <a:srgbClr val="0000FF"/>
                </a:solidFill>
                <a:latin typeface="Arial" charset="0"/>
                <a:ea typeface="ＭＳ Ｐゴシック" charset="0"/>
              </a:rPr>
              <a:t>3</a:t>
            </a:r>
            <a:endParaRPr lang="en-US" sz="2000" dirty="0">
              <a:solidFill>
                <a:srgbClr val="0000FF"/>
              </a:solidFill>
              <a:latin typeface="Arial" charset="0"/>
              <a:ea typeface="ＭＳ Ｐゴシック" charset="0"/>
            </a:endParaRPr>
          </a:p>
        </p:txBody>
      </p:sp>
      <p:sp>
        <p:nvSpPr>
          <p:cNvPr id="41997" name="Rectangle 13">
            <a:extLst>
              <a:ext uri="{FF2B5EF4-FFF2-40B4-BE49-F238E27FC236}">
                <a16:creationId xmlns:a16="http://schemas.microsoft.com/office/drawing/2014/main" id="{BBF42E1F-E529-124F-A5E5-55A5D9D98871}"/>
              </a:ext>
            </a:extLst>
          </p:cNvPr>
          <p:cNvSpPr>
            <a:spLocks noChangeArrowheads="1"/>
          </p:cNvSpPr>
          <p:nvPr/>
        </p:nvSpPr>
        <p:spPr bwMode="auto">
          <a:xfrm>
            <a:off x="1447800" y="5896380"/>
            <a:ext cx="28194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Rectangle 3">
            <a:extLst>
              <a:ext uri="{FF2B5EF4-FFF2-40B4-BE49-F238E27FC236}">
                <a16:creationId xmlns:a16="http://schemas.microsoft.com/office/drawing/2014/main" id="{3B2C7FD9-C34E-0A4D-9445-D3472FFB6999}"/>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4" name="Rectangle 2">
            <a:extLst>
              <a:ext uri="{FF2B5EF4-FFF2-40B4-BE49-F238E27FC236}">
                <a16:creationId xmlns:a16="http://schemas.microsoft.com/office/drawing/2014/main" id="{165C0DA3-3EC3-AD4D-A805-8A1A2287722E}"/>
              </a:ext>
            </a:extLst>
          </p:cNvPr>
          <p:cNvSpPr>
            <a:spLocks noGrp="1" noChangeArrowheads="1"/>
          </p:cNvSpPr>
          <p:nvPr>
            <p:ph type="title"/>
          </p:nvPr>
        </p:nvSpPr>
        <p:spPr>
          <a:xfrm>
            <a:off x="457200" y="122237"/>
            <a:ext cx="7862552" cy="1115723"/>
          </a:xfrm>
        </p:spPr>
        <p:txBody>
          <a:bodyPr>
            <a:normAutofit/>
          </a:bodyPr>
          <a:lstStyle/>
          <a:p>
            <a:pPr eaLnBrk="1" hangingPunct="1">
              <a:defRPr/>
            </a:pPr>
            <a:r>
              <a:rPr lang="en-US"/>
              <a:t>More products</a:t>
            </a:r>
          </a:p>
        </p:txBody>
      </p:sp>
    </p:spTree>
    <p:extLst>
      <p:ext uri="{BB962C8B-B14F-4D97-AF65-F5344CB8AC3E}">
        <p14:creationId xmlns:p14="http://schemas.microsoft.com/office/powerpoint/2010/main" val="2544422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43015" name="Text Box 7">
            <a:extLst>
              <a:ext uri="{FF2B5EF4-FFF2-40B4-BE49-F238E27FC236}">
                <a16:creationId xmlns:a16="http://schemas.microsoft.com/office/drawing/2014/main" id="{5A76FCC7-BCD0-4C41-BFE5-8852DA5DC99B}"/>
              </a:ext>
            </a:extLst>
          </p:cNvPr>
          <p:cNvSpPr txBox="1">
            <a:spLocks noChangeArrowheads="1"/>
          </p:cNvSpPr>
          <p:nvPr/>
        </p:nvSpPr>
        <p:spPr bwMode="auto">
          <a:xfrm>
            <a:off x="4953000" y="330558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Introduce a new constraint</a:t>
            </a:r>
          </a:p>
        </p:txBody>
      </p:sp>
      <p:graphicFrame>
        <p:nvGraphicFramePr>
          <p:cNvPr id="36870" name="Object 11">
            <a:extLst>
              <a:ext uri="{FF2B5EF4-FFF2-40B4-BE49-F238E27FC236}">
                <a16:creationId xmlns:a16="http://schemas.microsoft.com/office/drawing/2014/main" id="{6778983F-9DE6-F745-843A-72CA67EC4FB3}"/>
              </a:ext>
            </a:extLst>
          </p:cNvPr>
          <p:cNvGraphicFramePr>
            <a:graphicFrameLocks noChangeAspect="1"/>
          </p:cNvGraphicFramePr>
          <p:nvPr>
            <p:extLst>
              <p:ext uri="{D42A27DB-BD31-4B8C-83A1-F6EECF244321}">
                <p14:modId xmlns:p14="http://schemas.microsoft.com/office/powerpoint/2010/main" val="1146843212"/>
              </p:ext>
            </p:extLst>
          </p:nvPr>
        </p:nvGraphicFramePr>
        <p:xfrm>
          <a:off x="1652588" y="4446993"/>
          <a:ext cx="2425700" cy="1936750"/>
        </p:xfrm>
        <a:graphic>
          <a:graphicData uri="http://schemas.openxmlformats.org/presentationml/2006/ole">
            <mc:AlternateContent xmlns:mc="http://schemas.openxmlformats.org/markup-compatibility/2006">
              <mc:Choice xmlns:v="urn:schemas-microsoft-com:vml" Requires="v">
                <p:oleObj spid="_x0000_s295997" name="Equation" r:id="rId3" imgW="26327100" imgH="21069300" progId="Equation.3">
                  <p:embed/>
                </p:oleObj>
              </mc:Choice>
              <mc:Fallback>
                <p:oleObj name="Equation" r:id="rId3" imgW="26327100" imgH="21069300" progId="Equation.3">
                  <p:embed/>
                  <p:pic>
                    <p:nvPicPr>
                      <p:cNvPr id="36870" name="Object 11">
                        <a:extLst>
                          <a:ext uri="{FF2B5EF4-FFF2-40B4-BE49-F238E27FC236}">
                            <a16:creationId xmlns:a16="http://schemas.microsoft.com/office/drawing/2014/main" id="{6778983F-9DE6-F745-843A-72CA67EC4F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2588" y="4446993"/>
                        <a:ext cx="24257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6871" name="Object 12">
            <a:extLst>
              <a:ext uri="{FF2B5EF4-FFF2-40B4-BE49-F238E27FC236}">
                <a16:creationId xmlns:a16="http://schemas.microsoft.com/office/drawing/2014/main" id="{82B7835C-BA59-5249-AD07-4D14CE81A343}"/>
              </a:ext>
            </a:extLst>
          </p:cNvPr>
          <p:cNvGraphicFramePr>
            <a:graphicFrameLocks noChangeAspect="1"/>
          </p:cNvGraphicFramePr>
          <p:nvPr>
            <p:extLst>
              <p:ext uri="{D42A27DB-BD31-4B8C-83A1-F6EECF244321}">
                <p14:modId xmlns:p14="http://schemas.microsoft.com/office/powerpoint/2010/main" val="3447898547"/>
              </p:ext>
            </p:extLst>
          </p:nvPr>
        </p:nvGraphicFramePr>
        <p:xfrm>
          <a:off x="990600" y="3610380"/>
          <a:ext cx="2397125" cy="457200"/>
        </p:xfrm>
        <a:graphic>
          <a:graphicData uri="http://schemas.openxmlformats.org/presentationml/2006/ole">
            <mc:AlternateContent xmlns:mc="http://schemas.openxmlformats.org/markup-compatibility/2006">
              <mc:Choice xmlns:v="urn:schemas-microsoft-com:vml" Requires="v">
                <p:oleObj spid="_x0000_s295998" name="Equation" r:id="rId5" imgW="26035000" imgH="4978400" progId="Equation.3">
                  <p:embed/>
                </p:oleObj>
              </mc:Choice>
              <mc:Fallback>
                <p:oleObj name="Equation" r:id="rId5" imgW="26035000" imgH="4978400" progId="Equation.3">
                  <p:embed/>
                  <p:pic>
                    <p:nvPicPr>
                      <p:cNvPr id="36871" name="Object 12">
                        <a:extLst>
                          <a:ext uri="{FF2B5EF4-FFF2-40B4-BE49-F238E27FC236}">
                            <a16:creationId xmlns:a16="http://schemas.microsoft.com/office/drawing/2014/main" id="{82B7835C-BA59-5249-AD07-4D14CE81A3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6103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36872" name="Object 13">
            <a:extLst>
              <a:ext uri="{FF2B5EF4-FFF2-40B4-BE49-F238E27FC236}">
                <a16:creationId xmlns:a16="http://schemas.microsoft.com/office/drawing/2014/main" id="{FCED50E0-929F-CA44-950B-2F981ABB9D2E}"/>
              </a:ext>
            </a:extLst>
          </p:cNvPr>
          <p:cNvGraphicFramePr>
            <a:graphicFrameLocks noChangeAspect="1"/>
          </p:cNvGraphicFramePr>
          <p:nvPr>
            <p:extLst>
              <p:ext uri="{D42A27DB-BD31-4B8C-83A1-F6EECF244321}">
                <p14:modId xmlns:p14="http://schemas.microsoft.com/office/powerpoint/2010/main" val="3612035616"/>
              </p:ext>
            </p:extLst>
          </p:nvPr>
        </p:nvGraphicFramePr>
        <p:xfrm>
          <a:off x="1000125" y="4143780"/>
          <a:ext cx="1524000" cy="487363"/>
        </p:xfrm>
        <a:graphic>
          <a:graphicData uri="http://schemas.openxmlformats.org/presentationml/2006/ole">
            <mc:AlternateContent xmlns:mc="http://schemas.openxmlformats.org/markup-compatibility/2006">
              <mc:Choice xmlns:v="urn:schemas-microsoft-com:vml" Requires="v">
                <p:oleObj spid="_x0000_s295999" name="Equation" r:id="rId7" imgW="14630400" imgH="4686300" progId="Equation.3">
                  <p:embed/>
                </p:oleObj>
              </mc:Choice>
              <mc:Fallback>
                <p:oleObj name="Equation" r:id="rId7" imgW="14630400" imgH="4686300" progId="Equation.3">
                  <p:embed/>
                  <p:pic>
                    <p:nvPicPr>
                      <p:cNvPr id="36872" name="Object 13">
                        <a:extLst>
                          <a:ext uri="{FF2B5EF4-FFF2-40B4-BE49-F238E27FC236}">
                            <a16:creationId xmlns:a16="http://schemas.microsoft.com/office/drawing/2014/main" id="{FCED50E0-929F-CA44-950B-2F981ABB9D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41437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cxnSp>
        <p:nvCxnSpPr>
          <p:cNvPr id="9" name="Straight Connector 8">
            <a:extLst>
              <a:ext uri="{FF2B5EF4-FFF2-40B4-BE49-F238E27FC236}">
                <a16:creationId xmlns:a16="http://schemas.microsoft.com/office/drawing/2014/main" id="{87C38E5E-862D-004F-9B3A-72A81357520C}"/>
              </a:ext>
            </a:extLst>
          </p:cNvPr>
          <p:cNvCxnSpPr>
            <a:cxnSpLocks/>
          </p:cNvCxnSpPr>
          <p:nvPr/>
        </p:nvCxnSpPr>
        <p:spPr>
          <a:xfrm>
            <a:off x="357388" y="2859110"/>
            <a:ext cx="5167649"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B4D71D3-5926-4241-8BB7-87EB3EC7EF5C}"/>
              </a:ext>
            </a:extLst>
          </p:cNvPr>
          <p:cNvCxnSpPr>
            <a:cxnSpLocks/>
          </p:cNvCxnSpPr>
          <p:nvPr/>
        </p:nvCxnSpPr>
        <p:spPr>
          <a:xfrm>
            <a:off x="357388" y="2534992"/>
            <a:ext cx="7691908"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5358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43015" name="Text Box 7">
            <a:extLst>
              <a:ext uri="{FF2B5EF4-FFF2-40B4-BE49-F238E27FC236}">
                <a16:creationId xmlns:a16="http://schemas.microsoft.com/office/drawing/2014/main" id="{5A76FCC7-BCD0-4C41-BFE5-8852DA5DC99B}"/>
              </a:ext>
            </a:extLst>
          </p:cNvPr>
          <p:cNvSpPr txBox="1">
            <a:spLocks noChangeArrowheads="1"/>
          </p:cNvSpPr>
          <p:nvPr/>
        </p:nvSpPr>
        <p:spPr bwMode="auto">
          <a:xfrm>
            <a:off x="4953000" y="330558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Introduce a new constraint</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cxnSp>
        <p:nvCxnSpPr>
          <p:cNvPr id="9" name="Straight Connector 8">
            <a:extLst>
              <a:ext uri="{FF2B5EF4-FFF2-40B4-BE49-F238E27FC236}">
                <a16:creationId xmlns:a16="http://schemas.microsoft.com/office/drawing/2014/main" id="{87C38E5E-862D-004F-9B3A-72A81357520C}"/>
              </a:ext>
            </a:extLst>
          </p:cNvPr>
          <p:cNvCxnSpPr>
            <a:cxnSpLocks/>
          </p:cNvCxnSpPr>
          <p:nvPr/>
        </p:nvCxnSpPr>
        <p:spPr>
          <a:xfrm>
            <a:off x="357388" y="2859110"/>
            <a:ext cx="5167649"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4B4D71D3-5926-4241-8BB7-87EB3EC7EF5C}"/>
              </a:ext>
            </a:extLst>
          </p:cNvPr>
          <p:cNvCxnSpPr>
            <a:cxnSpLocks/>
          </p:cNvCxnSpPr>
          <p:nvPr/>
        </p:nvCxnSpPr>
        <p:spPr>
          <a:xfrm>
            <a:off x="357388" y="2534992"/>
            <a:ext cx="7691908"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graphicFrame>
        <p:nvGraphicFramePr>
          <p:cNvPr id="10" name="Object 4">
            <a:extLst>
              <a:ext uri="{FF2B5EF4-FFF2-40B4-BE49-F238E27FC236}">
                <a16:creationId xmlns:a16="http://schemas.microsoft.com/office/drawing/2014/main" id="{039726D5-A7C8-FE40-A89F-74D9B516FE35}"/>
              </a:ext>
            </a:extLst>
          </p:cNvPr>
          <p:cNvGraphicFramePr>
            <a:graphicFrameLocks noChangeAspect="1"/>
          </p:cNvGraphicFramePr>
          <p:nvPr>
            <p:extLst>
              <p:ext uri="{D42A27DB-BD31-4B8C-83A1-F6EECF244321}">
                <p14:modId xmlns:p14="http://schemas.microsoft.com/office/powerpoint/2010/main" val="1078927368"/>
              </p:ext>
            </p:extLst>
          </p:nvPr>
        </p:nvGraphicFramePr>
        <p:xfrm>
          <a:off x="1654175" y="4313643"/>
          <a:ext cx="2424113" cy="2420937"/>
        </p:xfrm>
        <a:graphic>
          <a:graphicData uri="http://schemas.openxmlformats.org/presentationml/2006/ole">
            <mc:AlternateContent xmlns:mc="http://schemas.openxmlformats.org/markup-compatibility/2006">
              <mc:Choice xmlns:v="urn:schemas-microsoft-com:vml" Requires="v">
                <p:oleObj spid="_x0000_s380971" name="Equation" r:id="rId3" imgW="26327100" imgH="26327100" progId="Equation.3">
                  <p:embed/>
                </p:oleObj>
              </mc:Choice>
              <mc:Fallback>
                <p:oleObj name="Equation" r:id="rId3" imgW="26327100" imgH="26327100" progId="Equation.3">
                  <p:embed/>
                  <p:pic>
                    <p:nvPicPr>
                      <p:cNvPr id="37891" name="Object 4">
                        <a:extLst>
                          <a:ext uri="{FF2B5EF4-FFF2-40B4-BE49-F238E27FC236}">
                            <a16:creationId xmlns:a16="http://schemas.microsoft.com/office/drawing/2014/main" id="{FB39DD09-B121-AF4D-8E6F-1B554127C3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4175" y="4313643"/>
                        <a:ext cx="2424113"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 name="Object 5">
            <a:extLst>
              <a:ext uri="{FF2B5EF4-FFF2-40B4-BE49-F238E27FC236}">
                <a16:creationId xmlns:a16="http://schemas.microsoft.com/office/drawing/2014/main" id="{F6EBBF76-6EB1-294C-8D6B-DA5564F552D1}"/>
              </a:ext>
            </a:extLst>
          </p:cNvPr>
          <p:cNvGraphicFramePr>
            <a:graphicFrameLocks noChangeAspect="1"/>
          </p:cNvGraphicFramePr>
          <p:nvPr>
            <p:extLst>
              <p:ext uri="{D42A27DB-BD31-4B8C-83A1-F6EECF244321}">
                <p14:modId xmlns:p14="http://schemas.microsoft.com/office/powerpoint/2010/main" val="3533489184"/>
              </p:ext>
            </p:extLst>
          </p:nvPr>
        </p:nvGraphicFramePr>
        <p:xfrm>
          <a:off x="990600" y="3381780"/>
          <a:ext cx="2397125" cy="457200"/>
        </p:xfrm>
        <a:graphic>
          <a:graphicData uri="http://schemas.openxmlformats.org/presentationml/2006/ole">
            <mc:AlternateContent xmlns:mc="http://schemas.openxmlformats.org/markup-compatibility/2006">
              <mc:Choice xmlns:v="urn:schemas-microsoft-com:vml" Requires="v">
                <p:oleObj spid="_x0000_s380972" name="Equation" r:id="rId5" imgW="26035000" imgH="4978400" progId="Equation.3">
                  <p:embed/>
                </p:oleObj>
              </mc:Choice>
              <mc:Fallback>
                <p:oleObj name="Equation" r:id="rId5" imgW="26035000" imgH="4978400" progId="Equation.3">
                  <p:embed/>
                  <p:pic>
                    <p:nvPicPr>
                      <p:cNvPr id="37892" name="Object 5">
                        <a:extLst>
                          <a:ext uri="{FF2B5EF4-FFF2-40B4-BE49-F238E27FC236}">
                            <a16:creationId xmlns:a16="http://schemas.microsoft.com/office/drawing/2014/main" id="{96919B1A-F113-354E-89D6-4D1A48A08D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3817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 name="Object 6">
            <a:extLst>
              <a:ext uri="{FF2B5EF4-FFF2-40B4-BE49-F238E27FC236}">
                <a16:creationId xmlns:a16="http://schemas.microsoft.com/office/drawing/2014/main" id="{AF4E597A-A2F6-7147-ADAE-2EE4561FEFDB}"/>
              </a:ext>
            </a:extLst>
          </p:cNvPr>
          <p:cNvGraphicFramePr>
            <a:graphicFrameLocks noChangeAspect="1"/>
          </p:cNvGraphicFramePr>
          <p:nvPr>
            <p:extLst>
              <p:ext uri="{D42A27DB-BD31-4B8C-83A1-F6EECF244321}">
                <p14:modId xmlns:p14="http://schemas.microsoft.com/office/powerpoint/2010/main" val="2149828118"/>
              </p:ext>
            </p:extLst>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0973" name="Equation" r:id="rId7" imgW="14630400" imgH="4686300" progId="Equation.3">
                  <p:embed/>
                </p:oleObj>
              </mc:Choice>
              <mc:Fallback>
                <p:oleObj name="Equation" r:id="rId7" imgW="14630400" imgH="4686300" progId="Equation.3">
                  <p:embed/>
                  <p:pic>
                    <p:nvPicPr>
                      <p:cNvPr id="37893" name="Object 6">
                        <a:extLst>
                          <a:ext uri="{FF2B5EF4-FFF2-40B4-BE49-F238E27FC236}">
                            <a16:creationId xmlns:a16="http://schemas.microsoft.com/office/drawing/2014/main" id="{155AD7B5-5971-3F4B-81EF-5CCEC7AC43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 name="Rectangle 10">
            <a:extLst>
              <a:ext uri="{FF2B5EF4-FFF2-40B4-BE49-F238E27FC236}">
                <a16:creationId xmlns:a16="http://schemas.microsoft.com/office/drawing/2014/main" id="{B6BF27D1-1F6B-994F-BAB3-52EC78475027}"/>
              </a:ext>
            </a:extLst>
          </p:cNvPr>
          <p:cNvSpPr>
            <a:spLocks noChangeArrowheads="1"/>
          </p:cNvSpPr>
          <p:nvPr/>
        </p:nvSpPr>
        <p:spPr bwMode="auto">
          <a:xfrm>
            <a:off x="1600200" y="5820180"/>
            <a:ext cx="2819400" cy="4572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30540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cxnSp>
        <p:nvCxnSpPr>
          <p:cNvPr id="21" name="Straight Connector 20">
            <a:extLst>
              <a:ext uri="{FF2B5EF4-FFF2-40B4-BE49-F238E27FC236}">
                <a16:creationId xmlns:a16="http://schemas.microsoft.com/office/drawing/2014/main" id="{4B4D71D3-5926-4241-8BB7-87EB3EC7EF5C}"/>
              </a:ext>
            </a:extLst>
          </p:cNvPr>
          <p:cNvCxnSpPr>
            <a:cxnSpLocks/>
          </p:cNvCxnSpPr>
          <p:nvPr/>
        </p:nvCxnSpPr>
        <p:spPr>
          <a:xfrm>
            <a:off x="2756079" y="2251657"/>
            <a:ext cx="4842456" cy="0"/>
          </a:xfrm>
          <a:prstGeom prst="line">
            <a:avLst/>
          </a:prstGeom>
          <a:ln w="38100">
            <a:solidFill>
              <a:srgbClr val="FF0000"/>
            </a:solidFill>
          </a:ln>
          <a:effectLst/>
        </p:spPr>
        <p:style>
          <a:lnRef idx="2">
            <a:schemeClr val="accent1"/>
          </a:lnRef>
          <a:fillRef idx="0">
            <a:schemeClr val="accent1"/>
          </a:fillRef>
          <a:effectRef idx="1">
            <a:schemeClr val="accent1"/>
          </a:effectRef>
          <a:fontRef idx="minor">
            <a:schemeClr val="tx1"/>
          </a:fontRef>
        </p:style>
      </p:cxnSp>
      <p:graphicFrame>
        <p:nvGraphicFramePr>
          <p:cNvPr id="10" name="Object 4">
            <a:extLst>
              <a:ext uri="{FF2B5EF4-FFF2-40B4-BE49-F238E27FC236}">
                <a16:creationId xmlns:a16="http://schemas.microsoft.com/office/drawing/2014/main" id="{039726D5-A7C8-FE40-A89F-74D9B516FE35}"/>
              </a:ext>
            </a:extLst>
          </p:cNvPr>
          <p:cNvGraphicFramePr>
            <a:graphicFrameLocks noChangeAspect="1"/>
          </p:cNvGraphicFramePr>
          <p:nvPr/>
        </p:nvGraphicFramePr>
        <p:xfrm>
          <a:off x="1654175" y="4313643"/>
          <a:ext cx="2424113" cy="2420937"/>
        </p:xfrm>
        <a:graphic>
          <a:graphicData uri="http://schemas.openxmlformats.org/presentationml/2006/ole">
            <mc:AlternateContent xmlns:mc="http://schemas.openxmlformats.org/markup-compatibility/2006">
              <mc:Choice xmlns:v="urn:schemas-microsoft-com:vml" Requires="v">
                <p:oleObj spid="_x0000_s381995" name="Equation" r:id="rId3" imgW="26327100" imgH="26327100" progId="Equation.3">
                  <p:embed/>
                </p:oleObj>
              </mc:Choice>
              <mc:Fallback>
                <p:oleObj name="Equation" r:id="rId3" imgW="26327100" imgH="26327100" progId="Equation.3">
                  <p:embed/>
                  <p:pic>
                    <p:nvPicPr>
                      <p:cNvPr id="10" name="Object 4">
                        <a:extLst>
                          <a:ext uri="{FF2B5EF4-FFF2-40B4-BE49-F238E27FC236}">
                            <a16:creationId xmlns:a16="http://schemas.microsoft.com/office/drawing/2014/main" id="{039726D5-A7C8-FE40-A89F-74D9B516FE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4175" y="4313643"/>
                        <a:ext cx="2424113"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1" name="Object 5">
            <a:extLst>
              <a:ext uri="{FF2B5EF4-FFF2-40B4-BE49-F238E27FC236}">
                <a16:creationId xmlns:a16="http://schemas.microsoft.com/office/drawing/2014/main" id="{F6EBBF76-6EB1-294C-8D6B-DA5564F552D1}"/>
              </a:ext>
            </a:extLst>
          </p:cNvPr>
          <p:cNvGraphicFramePr>
            <a:graphicFrameLocks noChangeAspect="1"/>
          </p:cNvGraphicFramePr>
          <p:nvPr/>
        </p:nvGraphicFramePr>
        <p:xfrm>
          <a:off x="990600" y="3381780"/>
          <a:ext cx="2397125" cy="457200"/>
        </p:xfrm>
        <a:graphic>
          <a:graphicData uri="http://schemas.openxmlformats.org/presentationml/2006/ole">
            <mc:AlternateContent xmlns:mc="http://schemas.openxmlformats.org/markup-compatibility/2006">
              <mc:Choice xmlns:v="urn:schemas-microsoft-com:vml" Requires="v">
                <p:oleObj spid="_x0000_s381996" name="Equation" r:id="rId5" imgW="26035000" imgH="4978400" progId="Equation.3">
                  <p:embed/>
                </p:oleObj>
              </mc:Choice>
              <mc:Fallback>
                <p:oleObj name="Equation" r:id="rId5" imgW="26035000" imgH="4978400" progId="Equation.3">
                  <p:embed/>
                  <p:pic>
                    <p:nvPicPr>
                      <p:cNvPr id="11" name="Object 5">
                        <a:extLst>
                          <a:ext uri="{FF2B5EF4-FFF2-40B4-BE49-F238E27FC236}">
                            <a16:creationId xmlns:a16="http://schemas.microsoft.com/office/drawing/2014/main" id="{F6EBBF76-6EB1-294C-8D6B-DA5564F552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3817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3" name="Object 6">
            <a:extLst>
              <a:ext uri="{FF2B5EF4-FFF2-40B4-BE49-F238E27FC236}">
                <a16:creationId xmlns:a16="http://schemas.microsoft.com/office/drawing/2014/main" id="{AF4E597A-A2F6-7147-ADAE-2EE4561FEFDB}"/>
              </a:ext>
            </a:extLst>
          </p:cNvPr>
          <p:cNvGraphicFramePr>
            <a:graphicFrameLocks noChangeAspect="1"/>
          </p:cNvGraphicFramePr>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1997" name="Equation" r:id="rId7" imgW="14630400" imgH="4686300" progId="Equation.3">
                  <p:embed/>
                </p:oleObj>
              </mc:Choice>
              <mc:Fallback>
                <p:oleObj name="Equation" r:id="rId7" imgW="14630400" imgH="4686300" progId="Equation.3">
                  <p:embed/>
                  <p:pic>
                    <p:nvPicPr>
                      <p:cNvPr id="13" name="Object 6">
                        <a:extLst>
                          <a:ext uri="{FF2B5EF4-FFF2-40B4-BE49-F238E27FC236}">
                            <a16:creationId xmlns:a16="http://schemas.microsoft.com/office/drawing/2014/main" id="{AF4E597A-A2F6-7147-ADAE-2EE4561FEFD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764591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cxnSp>
        <p:nvCxnSpPr>
          <p:cNvPr id="21" name="Straight Connector 20">
            <a:extLst>
              <a:ext uri="{FF2B5EF4-FFF2-40B4-BE49-F238E27FC236}">
                <a16:creationId xmlns:a16="http://schemas.microsoft.com/office/drawing/2014/main" id="{4B4D71D3-5926-4241-8BB7-87EB3EC7EF5C}"/>
              </a:ext>
            </a:extLst>
          </p:cNvPr>
          <p:cNvCxnSpPr>
            <a:cxnSpLocks/>
          </p:cNvCxnSpPr>
          <p:nvPr/>
        </p:nvCxnSpPr>
        <p:spPr>
          <a:xfrm>
            <a:off x="2756079" y="2251657"/>
            <a:ext cx="4842456"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Object 4">
            <a:extLst>
              <a:ext uri="{FF2B5EF4-FFF2-40B4-BE49-F238E27FC236}">
                <a16:creationId xmlns:a16="http://schemas.microsoft.com/office/drawing/2014/main" id="{00E543EB-73D3-9B4B-B48F-EF3EBC30565E}"/>
              </a:ext>
            </a:extLst>
          </p:cNvPr>
          <p:cNvGraphicFramePr>
            <a:graphicFrameLocks noChangeAspect="1"/>
          </p:cNvGraphicFramePr>
          <p:nvPr>
            <p:extLst>
              <p:ext uri="{D42A27DB-BD31-4B8C-83A1-F6EECF244321}">
                <p14:modId xmlns:p14="http://schemas.microsoft.com/office/powerpoint/2010/main" val="1922898350"/>
              </p:ext>
            </p:extLst>
          </p:nvPr>
        </p:nvGraphicFramePr>
        <p:xfrm>
          <a:off x="1477963" y="4313643"/>
          <a:ext cx="2774950" cy="2420937"/>
        </p:xfrm>
        <a:graphic>
          <a:graphicData uri="http://schemas.openxmlformats.org/presentationml/2006/ole">
            <mc:AlternateContent xmlns:mc="http://schemas.openxmlformats.org/markup-compatibility/2006">
              <mc:Choice xmlns:v="urn:schemas-microsoft-com:vml" Requires="v">
                <p:oleObj spid="_x0000_s383019" name="Equation" r:id="rId3" imgW="30137100" imgH="26327100" progId="Equation.3">
                  <p:embed/>
                </p:oleObj>
              </mc:Choice>
              <mc:Fallback>
                <p:oleObj name="Equation" r:id="rId3" imgW="30137100" imgH="26327100" progId="Equation.3">
                  <p:embed/>
                  <p:pic>
                    <p:nvPicPr>
                      <p:cNvPr id="39939" name="Object 4">
                        <a:extLst>
                          <a:ext uri="{FF2B5EF4-FFF2-40B4-BE49-F238E27FC236}">
                            <a16:creationId xmlns:a16="http://schemas.microsoft.com/office/drawing/2014/main" id="{1F81A6F2-7042-C74B-8E3C-C4588393D8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3" y="431364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 name="Object 5">
            <a:extLst>
              <a:ext uri="{FF2B5EF4-FFF2-40B4-BE49-F238E27FC236}">
                <a16:creationId xmlns:a16="http://schemas.microsoft.com/office/drawing/2014/main" id="{0F18C23B-5937-A14B-B7B5-834C38BE986A}"/>
              </a:ext>
            </a:extLst>
          </p:cNvPr>
          <p:cNvGraphicFramePr>
            <a:graphicFrameLocks noChangeAspect="1"/>
          </p:cNvGraphicFramePr>
          <p:nvPr>
            <p:extLst>
              <p:ext uri="{D42A27DB-BD31-4B8C-83A1-F6EECF244321}">
                <p14:modId xmlns:p14="http://schemas.microsoft.com/office/powerpoint/2010/main" val="81599762"/>
              </p:ext>
            </p:extLst>
          </p:nvPr>
        </p:nvGraphicFramePr>
        <p:xfrm>
          <a:off x="990600" y="3381780"/>
          <a:ext cx="2397125" cy="457200"/>
        </p:xfrm>
        <a:graphic>
          <a:graphicData uri="http://schemas.openxmlformats.org/presentationml/2006/ole">
            <mc:AlternateContent xmlns:mc="http://schemas.openxmlformats.org/markup-compatibility/2006">
              <mc:Choice xmlns:v="urn:schemas-microsoft-com:vml" Requires="v">
                <p:oleObj spid="_x0000_s383020" name="Equation" r:id="rId5" imgW="26035000" imgH="4978400" progId="Equation.3">
                  <p:embed/>
                </p:oleObj>
              </mc:Choice>
              <mc:Fallback>
                <p:oleObj name="Equation" r:id="rId5" imgW="26035000" imgH="4978400" progId="Equation.3">
                  <p:embed/>
                  <p:pic>
                    <p:nvPicPr>
                      <p:cNvPr id="39940" name="Object 5">
                        <a:extLst>
                          <a:ext uri="{FF2B5EF4-FFF2-40B4-BE49-F238E27FC236}">
                            <a16:creationId xmlns:a16="http://schemas.microsoft.com/office/drawing/2014/main" id="{2F1B9696-1A67-2346-B372-50C3963943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3817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 name="Object 6">
            <a:extLst>
              <a:ext uri="{FF2B5EF4-FFF2-40B4-BE49-F238E27FC236}">
                <a16:creationId xmlns:a16="http://schemas.microsoft.com/office/drawing/2014/main" id="{1D6E474D-A7A2-B440-A895-21BB2E516CD6}"/>
              </a:ext>
            </a:extLst>
          </p:cNvPr>
          <p:cNvGraphicFramePr>
            <a:graphicFrameLocks noChangeAspect="1"/>
          </p:cNvGraphicFramePr>
          <p:nvPr>
            <p:extLst>
              <p:ext uri="{D42A27DB-BD31-4B8C-83A1-F6EECF244321}">
                <p14:modId xmlns:p14="http://schemas.microsoft.com/office/powerpoint/2010/main" val="971024446"/>
              </p:ext>
            </p:extLst>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3021" name="Equation" r:id="rId7" imgW="14630400" imgH="4686300" progId="Equation.3">
                  <p:embed/>
                </p:oleObj>
              </mc:Choice>
              <mc:Fallback>
                <p:oleObj name="Equation" r:id="rId7" imgW="14630400" imgH="4686300" progId="Equation.3">
                  <p:embed/>
                  <p:pic>
                    <p:nvPicPr>
                      <p:cNvPr id="39941" name="Object 6">
                        <a:extLst>
                          <a:ext uri="{FF2B5EF4-FFF2-40B4-BE49-F238E27FC236}">
                            <a16:creationId xmlns:a16="http://schemas.microsoft.com/office/drawing/2014/main" id="{7D351AF5-F61F-5946-9D3E-5DE3C434A46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 name="Text Box 7">
            <a:extLst>
              <a:ext uri="{FF2B5EF4-FFF2-40B4-BE49-F238E27FC236}">
                <a16:creationId xmlns:a16="http://schemas.microsoft.com/office/drawing/2014/main" id="{09169E36-B67E-AB4A-AD5C-0265FAA24CC2}"/>
              </a:ext>
            </a:extLst>
          </p:cNvPr>
          <p:cNvSpPr txBox="1">
            <a:spLocks noChangeArrowheads="1"/>
          </p:cNvSpPr>
          <p:nvPr/>
        </p:nvSpPr>
        <p:spPr bwMode="auto">
          <a:xfrm>
            <a:off x="4953000" y="330558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modify existing constraints</a:t>
            </a:r>
          </a:p>
        </p:txBody>
      </p:sp>
      <p:sp>
        <p:nvSpPr>
          <p:cNvPr id="16" name="Rectangle 9">
            <a:extLst>
              <a:ext uri="{FF2B5EF4-FFF2-40B4-BE49-F238E27FC236}">
                <a16:creationId xmlns:a16="http://schemas.microsoft.com/office/drawing/2014/main" id="{ABE7FC78-2ED9-3A4E-9FFE-D3DF57FD2AB5}"/>
              </a:ext>
            </a:extLst>
          </p:cNvPr>
          <p:cNvSpPr>
            <a:spLocks noChangeArrowheads="1"/>
          </p:cNvSpPr>
          <p:nvPr/>
        </p:nvSpPr>
        <p:spPr bwMode="auto">
          <a:xfrm>
            <a:off x="1447800" y="5286780"/>
            <a:ext cx="2819400" cy="457200"/>
          </a:xfrm>
          <a:prstGeom prst="rect">
            <a:avLst/>
          </a:prstGeom>
          <a:noFill/>
          <a:ln w="9525">
            <a:solidFill>
              <a:srgbClr val="0000FF"/>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39784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graphicFrame>
        <p:nvGraphicFramePr>
          <p:cNvPr id="8" name="Object 4">
            <a:extLst>
              <a:ext uri="{FF2B5EF4-FFF2-40B4-BE49-F238E27FC236}">
                <a16:creationId xmlns:a16="http://schemas.microsoft.com/office/drawing/2014/main" id="{00E543EB-73D3-9B4B-B48F-EF3EBC30565E}"/>
              </a:ext>
            </a:extLst>
          </p:cNvPr>
          <p:cNvGraphicFramePr>
            <a:graphicFrameLocks noChangeAspect="1"/>
          </p:cNvGraphicFramePr>
          <p:nvPr/>
        </p:nvGraphicFramePr>
        <p:xfrm>
          <a:off x="1477963" y="4313643"/>
          <a:ext cx="2774950" cy="2420937"/>
        </p:xfrm>
        <a:graphic>
          <a:graphicData uri="http://schemas.openxmlformats.org/presentationml/2006/ole">
            <mc:AlternateContent xmlns:mc="http://schemas.openxmlformats.org/markup-compatibility/2006">
              <mc:Choice xmlns:v="urn:schemas-microsoft-com:vml" Requires="v">
                <p:oleObj spid="_x0000_s384040" name="Equation" r:id="rId3" imgW="30137100" imgH="26327100" progId="Equation.3">
                  <p:embed/>
                </p:oleObj>
              </mc:Choice>
              <mc:Fallback>
                <p:oleObj name="Equation" r:id="rId3" imgW="30137100" imgH="26327100" progId="Equation.3">
                  <p:embed/>
                  <p:pic>
                    <p:nvPicPr>
                      <p:cNvPr id="8" name="Object 4">
                        <a:extLst>
                          <a:ext uri="{FF2B5EF4-FFF2-40B4-BE49-F238E27FC236}">
                            <a16:creationId xmlns:a16="http://schemas.microsoft.com/office/drawing/2014/main" id="{00E543EB-73D3-9B4B-B48F-EF3EBC3056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3" y="431364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 name="Object 5">
            <a:extLst>
              <a:ext uri="{FF2B5EF4-FFF2-40B4-BE49-F238E27FC236}">
                <a16:creationId xmlns:a16="http://schemas.microsoft.com/office/drawing/2014/main" id="{0F18C23B-5937-A14B-B7B5-834C38BE986A}"/>
              </a:ext>
            </a:extLst>
          </p:cNvPr>
          <p:cNvGraphicFramePr>
            <a:graphicFrameLocks noChangeAspect="1"/>
          </p:cNvGraphicFramePr>
          <p:nvPr/>
        </p:nvGraphicFramePr>
        <p:xfrm>
          <a:off x="990600" y="3381780"/>
          <a:ext cx="2397125" cy="457200"/>
        </p:xfrm>
        <a:graphic>
          <a:graphicData uri="http://schemas.openxmlformats.org/presentationml/2006/ole">
            <mc:AlternateContent xmlns:mc="http://schemas.openxmlformats.org/markup-compatibility/2006">
              <mc:Choice xmlns:v="urn:schemas-microsoft-com:vml" Requires="v">
                <p:oleObj spid="_x0000_s384041" name="Equation" r:id="rId5" imgW="26035000" imgH="4978400" progId="Equation.3">
                  <p:embed/>
                </p:oleObj>
              </mc:Choice>
              <mc:Fallback>
                <p:oleObj name="Equation" r:id="rId5" imgW="26035000" imgH="4978400" progId="Equation.3">
                  <p:embed/>
                  <p:pic>
                    <p:nvPicPr>
                      <p:cNvPr id="9" name="Object 5">
                        <a:extLst>
                          <a:ext uri="{FF2B5EF4-FFF2-40B4-BE49-F238E27FC236}">
                            <a16:creationId xmlns:a16="http://schemas.microsoft.com/office/drawing/2014/main" id="{0F18C23B-5937-A14B-B7B5-834C38BE98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381780"/>
                        <a:ext cx="23971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4" name="Object 6">
            <a:extLst>
              <a:ext uri="{FF2B5EF4-FFF2-40B4-BE49-F238E27FC236}">
                <a16:creationId xmlns:a16="http://schemas.microsoft.com/office/drawing/2014/main" id="{1D6E474D-A7A2-B440-A895-21BB2E516CD6}"/>
              </a:ext>
            </a:extLst>
          </p:cNvPr>
          <p:cNvGraphicFramePr>
            <a:graphicFrameLocks noChangeAspect="1"/>
          </p:cNvGraphicFramePr>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4042" name="Equation" r:id="rId7" imgW="14630400" imgH="4686300" progId="Equation.3">
                  <p:embed/>
                </p:oleObj>
              </mc:Choice>
              <mc:Fallback>
                <p:oleObj name="Equation" r:id="rId7" imgW="14630400" imgH="4686300" progId="Equation.3">
                  <p:embed/>
                  <p:pic>
                    <p:nvPicPr>
                      <p:cNvPr id="14" name="Object 6">
                        <a:extLst>
                          <a:ext uri="{FF2B5EF4-FFF2-40B4-BE49-F238E27FC236}">
                            <a16:creationId xmlns:a16="http://schemas.microsoft.com/office/drawing/2014/main" id="{1D6E474D-A7A2-B440-A895-21BB2E516C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Text Box 7">
            <a:extLst>
              <a:ext uri="{FF2B5EF4-FFF2-40B4-BE49-F238E27FC236}">
                <a16:creationId xmlns:a16="http://schemas.microsoft.com/office/drawing/2014/main" id="{41BD0A0D-1007-EB43-AF3D-44E0B64D3311}"/>
              </a:ext>
            </a:extLst>
          </p:cNvPr>
          <p:cNvSpPr txBox="1">
            <a:spLocks noChangeArrowheads="1"/>
          </p:cNvSpPr>
          <p:nvPr/>
        </p:nvSpPr>
        <p:spPr bwMode="auto">
          <a:xfrm>
            <a:off x="4981976" y="3476876"/>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Anything else?</a:t>
            </a:r>
          </a:p>
        </p:txBody>
      </p:sp>
    </p:spTree>
    <p:extLst>
      <p:ext uri="{BB962C8B-B14F-4D97-AF65-F5344CB8AC3E}">
        <p14:creationId xmlns:p14="http://schemas.microsoft.com/office/powerpoint/2010/main" val="1852177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2F233-6616-B842-8CB9-1046572D787B}"/>
              </a:ext>
            </a:extLst>
          </p:cNvPr>
          <p:cNvSpPr>
            <a:spLocks noGrp="1"/>
          </p:cNvSpPr>
          <p:nvPr>
            <p:ph type="title"/>
          </p:nvPr>
        </p:nvSpPr>
        <p:spPr/>
        <p:txBody>
          <a:bodyPr/>
          <a:lstStyle/>
          <a:p>
            <a:r>
              <a:rPr lang="en-US" dirty="0"/>
              <a:t>Going online</a:t>
            </a:r>
          </a:p>
        </p:txBody>
      </p:sp>
      <p:sp>
        <p:nvSpPr>
          <p:cNvPr id="3" name="Content Placeholder 2">
            <a:extLst>
              <a:ext uri="{FF2B5EF4-FFF2-40B4-BE49-F238E27FC236}">
                <a16:creationId xmlns:a16="http://schemas.microsoft.com/office/drawing/2014/main" id="{B82A14C2-A237-9746-9306-83A9909EFA5D}"/>
              </a:ext>
            </a:extLst>
          </p:cNvPr>
          <p:cNvSpPr>
            <a:spLocks noGrp="1"/>
          </p:cNvSpPr>
          <p:nvPr>
            <p:ph sz="quarter" idx="1"/>
          </p:nvPr>
        </p:nvSpPr>
        <p:spPr/>
        <p:txBody>
          <a:bodyPr/>
          <a:lstStyle/>
          <a:p>
            <a:pPr marL="0" indent="0">
              <a:buNone/>
            </a:pPr>
            <a:r>
              <a:rPr lang="en-US" dirty="0"/>
              <a:t>We will still have mentor hours and office hours.  We’ll collaborate on how best to have these as we go.</a:t>
            </a:r>
          </a:p>
          <a:p>
            <a:pPr marL="0" indent="0">
              <a:buNone/>
            </a:pPr>
            <a:endParaRPr lang="en-US" dirty="0"/>
          </a:p>
          <a:p>
            <a:pPr marL="0" indent="0">
              <a:buNone/>
            </a:pPr>
            <a:r>
              <a:rPr lang="en-US" dirty="0"/>
              <a:t>Exams/checkpoints will happen remotely, but will still occur around the schedule times.</a:t>
            </a:r>
          </a:p>
          <a:p>
            <a:pPr marL="0" indent="0">
              <a:buNone/>
            </a:pPr>
            <a:endParaRPr lang="en-US" dirty="0"/>
          </a:p>
          <a:p>
            <a:pPr marL="0" indent="0">
              <a:buNone/>
            </a:pPr>
            <a:r>
              <a:rPr lang="en-US" dirty="0"/>
              <a:t>Keep giving us feedback!</a:t>
            </a:r>
          </a:p>
        </p:txBody>
      </p:sp>
    </p:spTree>
    <p:extLst>
      <p:ext uri="{BB962C8B-B14F-4D97-AF65-F5344CB8AC3E}">
        <p14:creationId xmlns:p14="http://schemas.microsoft.com/office/powerpoint/2010/main" val="1708295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cxnSp>
        <p:nvCxnSpPr>
          <p:cNvPr id="11" name="Straight Connector 10">
            <a:extLst>
              <a:ext uri="{FF2B5EF4-FFF2-40B4-BE49-F238E27FC236}">
                <a16:creationId xmlns:a16="http://schemas.microsoft.com/office/drawing/2014/main" id="{26C45214-1D3E-2248-95E0-DDA3EE04A4CB}"/>
              </a:ext>
            </a:extLst>
          </p:cNvPr>
          <p:cNvCxnSpPr>
            <a:cxnSpLocks/>
          </p:cNvCxnSpPr>
          <p:nvPr/>
        </p:nvCxnSpPr>
        <p:spPr>
          <a:xfrm>
            <a:off x="347729" y="2264536"/>
            <a:ext cx="2176396" cy="0"/>
          </a:xfrm>
          <a:prstGeom prst="line">
            <a:avLst/>
          </a:prstGeom>
          <a:ln w="38100">
            <a:solidFill>
              <a:srgbClr val="0000FF"/>
            </a:solidFill>
          </a:ln>
          <a:effectLst/>
        </p:spPr>
        <p:style>
          <a:lnRef idx="2">
            <a:schemeClr val="accent1"/>
          </a:lnRef>
          <a:fillRef idx="0">
            <a:schemeClr val="accent1"/>
          </a:fillRef>
          <a:effectRef idx="1">
            <a:schemeClr val="accent1"/>
          </a:effectRef>
          <a:fontRef idx="minor">
            <a:schemeClr val="tx1"/>
          </a:fontRef>
        </p:style>
      </p:cxnSp>
      <p:graphicFrame>
        <p:nvGraphicFramePr>
          <p:cNvPr id="13" name="Object 4">
            <a:extLst>
              <a:ext uri="{FF2B5EF4-FFF2-40B4-BE49-F238E27FC236}">
                <a16:creationId xmlns:a16="http://schemas.microsoft.com/office/drawing/2014/main" id="{97B6CE46-3AB4-D54A-8AA1-9A51686E03F9}"/>
              </a:ext>
            </a:extLst>
          </p:cNvPr>
          <p:cNvGraphicFramePr>
            <a:graphicFrameLocks noChangeAspect="1"/>
          </p:cNvGraphicFramePr>
          <p:nvPr>
            <p:extLst>
              <p:ext uri="{D42A27DB-BD31-4B8C-83A1-F6EECF244321}">
                <p14:modId xmlns:p14="http://schemas.microsoft.com/office/powerpoint/2010/main" val="1110473087"/>
              </p:ext>
            </p:extLst>
          </p:nvPr>
        </p:nvGraphicFramePr>
        <p:xfrm>
          <a:off x="1477963" y="4313643"/>
          <a:ext cx="2774950" cy="2420937"/>
        </p:xfrm>
        <a:graphic>
          <a:graphicData uri="http://schemas.openxmlformats.org/presentationml/2006/ole">
            <mc:AlternateContent xmlns:mc="http://schemas.openxmlformats.org/markup-compatibility/2006">
              <mc:Choice xmlns:v="urn:schemas-microsoft-com:vml" Requires="v">
                <p:oleObj spid="_x0000_s385064" name="Equation" r:id="rId3" imgW="30137100" imgH="26327100" progId="Equation.3">
                  <p:embed/>
                </p:oleObj>
              </mc:Choice>
              <mc:Fallback>
                <p:oleObj name="Equation" r:id="rId3" imgW="30137100" imgH="26327100" progId="Equation.3">
                  <p:embed/>
                  <p:pic>
                    <p:nvPicPr>
                      <p:cNvPr id="41987" name="Object 4">
                        <a:extLst>
                          <a:ext uri="{FF2B5EF4-FFF2-40B4-BE49-F238E27FC236}">
                            <a16:creationId xmlns:a16="http://schemas.microsoft.com/office/drawing/2014/main" id="{78424B5E-8200-1442-8995-06FA8E6A32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3" y="431364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5" name="Object 5">
            <a:extLst>
              <a:ext uri="{FF2B5EF4-FFF2-40B4-BE49-F238E27FC236}">
                <a16:creationId xmlns:a16="http://schemas.microsoft.com/office/drawing/2014/main" id="{C1FA4B81-3B06-EF4D-B6A9-623ACC10125A}"/>
              </a:ext>
            </a:extLst>
          </p:cNvPr>
          <p:cNvGraphicFramePr>
            <a:graphicFrameLocks noChangeAspect="1"/>
          </p:cNvGraphicFramePr>
          <p:nvPr>
            <p:extLst>
              <p:ext uri="{D42A27DB-BD31-4B8C-83A1-F6EECF244321}">
                <p14:modId xmlns:p14="http://schemas.microsoft.com/office/powerpoint/2010/main" val="2048291926"/>
              </p:ext>
            </p:extLst>
          </p:nvPr>
        </p:nvGraphicFramePr>
        <p:xfrm>
          <a:off x="1035050" y="3369080"/>
          <a:ext cx="3232150" cy="484188"/>
        </p:xfrm>
        <a:graphic>
          <a:graphicData uri="http://schemas.openxmlformats.org/presentationml/2006/ole">
            <mc:AlternateContent xmlns:mc="http://schemas.openxmlformats.org/markup-compatibility/2006">
              <mc:Choice xmlns:v="urn:schemas-microsoft-com:vml" Requires="v">
                <p:oleObj spid="_x0000_s385065" name="Equation" r:id="rId5" imgW="35102800" imgH="5270500" progId="Equation.3">
                  <p:embed/>
                </p:oleObj>
              </mc:Choice>
              <mc:Fallback>
                <p:oleObj name="Equation" r:id="rId5" imgW="35102800" imgH="5270500" progId="Equation.3">
                  <p:embed/>
                  <p:pic>
                    <p:nvPicPr>
                      <p:cNvPr id="44037" name="Object 5">
                        <a:extLst>
                          <a:ext uri="{FF2B5EF4-FFF2-40B4-BE49-F238E27FC236}">
                            <a16:creationId xmlns:a16="http://schemas.microsoft.com/office/drawing/2014/main" id="{97576EB8-B886-3543-BA19-2E1DC6E653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5050" y="336908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8" name="Object 6">
            <a:extLst>
              <a:ext uri="{FF2B5EF4-FFF2-40B4-BE49-F238E27FC236}">
                <a16:creationId xmlns:a16="http://schemas.microsoft.com/office/drawing/2014/main" id="{BEE64359-9A5B-574B-8770-3A52F8C7B1BB}"/>
              </a:ext>
            </a:extLst>
          </p:cNvPr>
          <p:cNvGraphicFramePr>
            <a:graphicFrameLocks noChangeAspect="1"/>
          </p:cNvGraphicFramePr>
          <p:nvPr>
            <p:extLst>
              <p:ext uri="{D42A27DB-BD31-4B8C-83A1-F6EECF244321}">
                <p14:modId xmlns:p14="http://schemas.microsoft.com/office/powerpoint/2010/main" val="2928203714"/>
              </p:ext>
            </p:extLst>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5066" name="Equation" r:id="rId7" imgW="14630400" imgH="4686300" progId="Equation.3">
                  <p:embed/>
                </p:oleObj>
              </mc:Choice>
              <mc:Fallback>
                <p:oleObj name="Equation" r:id="rId7" imgW="14630400" imgH="4686300" progId="Equation.3">
                  <p:embed/>
                  <p:pic>
                    <p:nvPicPr>
                      <p:cNvPr id="41989" name="Object 6">
                        <a:extLst>
                          <a:ext uri="{FF2B5EF4-FFF2-40B4-BE49-F238E27FC236}">
                            <a16:creationId xmlns:a16="http://schemas.microsoft.com/office/drawing/2014/main" id="{90087A42-FA07-4A43-BCE8-4589E87829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9" name="Text Box 7">
            <a:extLst>
              <a:ext uri="{FF2B5EF4-FFF2-40B4-BE49-F238E27FC236}">
                <a16:creationId xmlns:a16="http://schemas.microsoft.com/office/drawing/2014/main" id="{6C50686C-DFCA-AF41-A41A-2D767E2924DF}"/>
              </a:ext>
            </a:extLst>
          </p:cNvPr>
          <p:cNvSpPr txBox="1">
            <a:spLocks noChangeArrowheads="1"/>
          </p:cNvSpPr>
          <p:nvPr/>
        </p:nvSpPr>
        <p:spPr bwMode="auto">
          <a:xfrm>
            <a:off x="4953000" y="3305580"/>
            <a:ext cx="3505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modify the objective function</a:t>
            </a:r>
          </a:p>
        </p:txBody>
      </p:sp>
    </p:spTree>
    <p:extLst>
      <p:ext uri="{BB962C8B-B14F-4D97-AF65-F5344CB8AC3E}">
        <p14:creationId xmlns:p14="http://schemas.microsoft.com/office/powerpoint/2010/main" val="188091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a:extLst>
              <a:ext uri="{FF2B5EF4-FFF2-40B4-BE49-F238E27FC236}">
                <a16:creationId xmlns:a16="http://schemas.microsoft.com/office/drawing/2014/main" id="{19EF9D5F-E83B-4745-8C91-806670079881}"/>
              </a:ext>
            </a:extLst>
          </p:cNvPr>
          <p:cNvSpPr txBox="1">
            <a:spLocks noChangeArrowheads="1"/>
          </p:cNvSpPr>
          <p:nvPr/>
        </p:nvSpPr>
        <p:spPr>
          <a:xfrm>
            <a:off x="228599" y="1617374"/>
            <a:ext cx="8258577" cy="1905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90000"/>
              </a:lnSpc>
              <a:buFont typeface="Wingdings"/>
              <a:buNone/>
            </a:pPr>
            <a:r>
              <a:rPr lang="en-US" altLang="en-US" sz="2200" dirty="0"/>
              <a:t>The chocolatier decides to introduce a third product line called premium with a profit of $13.  We still can only produce 400 units per day.  The deluxe and premium products require the same packaging machinery.  Deluxe uses one unit and premium uses 3 units.  We have a total of 600 units a day of this packaging material.</a:t>
            </a:r>
          </a:p>
        </p:txBody>
      </p:sp>
      <p:sp>
        <p:nvSpPr>
          <p:cNvPr id="17" name="Rectangle 2">
            <a:extLst>
              <a:ext uri="{FF2B5EF4-FFF2-40B4-BE49-F238E27FC236}">
                <a16:creationId xmlns:a16="http://schemas.microsoft.com/office/drawing/2014/main" id="{226ED092-DD0C-F44D-B54B-EBA37B062A40}"/>
              </a:ext>
            </a:extLst>
          </p:cNvPr>
          <p:cNvSpPr txBox="1">
            <a:spLocks noChangeArrowheads="1"/>
          </p:cNvSpPr>
          <p:nvPr/>
        </p:nvSpPr>
        <p:spPr>
          <a:xfrm>
            <a:off x="457200" y="122237"/>
            <a:ext cx="7862552" cy="1115723"/>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defRPr/>
            </a:pPr>
            <a:r>
              <a:rPr lang="en-US"/>
              <a:t>More products</a:t>
            </a:r>
          </a:p>
        </p:txBody>
      </p:sp>
      <p:graphicFrame>
        <p:nvGraphicFramePr>
          <p:cNvPr id="13" name="Object 4">
            <a:extLst>
              <a:ext uri="{FF2B5EF4-FFF2-40B4-BE49-F238E27FC236}">
                <a16:creationId xmlns:a16="http://schemas.microsoft.com/office/drawing/2014/main" id="{97B6CE46-3AB4-D54A-8AA1-9A51686E03F9}"/>
              </a:ext>
            </a:extLst>
          </p:cNvPr>
          <p:cNvGraphicFramePr>
            <a:graphicFrameLocks noChangeAspect="1"/>
          </p:cNvGraphicFramePr>
          <p:nvPr/>
        </p:nvGraphicFramePr>
        <p:xfrm>
          <a:off x="1477963" y="4313643"/>
          <a:ext cx="2774950" cy="2420937"/>
        </p:xfrm>
        <a:graphic>
          <a:graphicData uri="http://schemas.openxmlformats.org/presentationml/2006/ole">
            <mc:AlternateContent xmlns:mc="http://schemas.openxmlformats.org/markup-compatibility/2006">
              <mc:Choice xmlns:v="urn:schemas-microsoft-com:vml" Requires="v">
                <p:oleObj spid="_x0000_s386085" name="Equation" r:id="rId3" imgW="30137100" imgH="26327100" progId="Equation.3">
                  <p:embed/>
                </p:oleObj>
              </mc:Choice>
              <mc:Fallback>
                <p:oleObj name="Equation" r:id="rId3" imgW="30137100" imgH="26327100" progId="Equation.3">
                  <p:embed/>
                  <p:pic>
                    <p:nvPicPr>
                      <p:cNvPr id="13" name="Object 4">
                        <a:extLst>
                          <a:ext uri="{FF2B5EF4-FFF2-40B4-BE49-F238E27FC236}">
                            <a16:creationId xmlns:a16="http://schemas.microsoft.com/office/drawing/2014/main" id="{97B6CE46-3AB4-D54A-8AA1-9A51686E03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63" y="431364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5" name="Object 5">
            <a:extLst>
              <a:ext uri="{FF2B5EF4-FFF2-40B4-BE49-F238E27FC236}">
                <a16:creationId xmlns:a16="http://schemas.microsoft.com/office/drawing/2014/main" id="{C1FA4B81-3B06-EF4D-B6A9-623ACC10125A}"/>
              </a:ext>
            </a:extLst>
          </p:cNvPr>
          <p:cNvGraphicFramePr>
            <a:graphicFrameLocks noChangeAspect="1"/>
          </p:cNvGraphicFramePr>
          <p:nvPr/>
        </p:nvGraphicFramePr>
        <p:xfrm>
          <a:off x="1035050" y="3369080"/>
          <a:ext cx="3232150" cy="484188"/>
        </p:xfrm>
        <a:graphic>
          <a:graphicData uri="http://schemas.openxmlformats.org/presentationml/2006/ole">
            <mc:AlternateContent xmlns:mc="http://schemas.openxmlformats.org/markup-compatibility/2006">
              <mc:Choice xmlns:v="urn:schemas-microsoft-com:vml" Requires="v">
                <p:oleObj spid="_x0000_s386086" name="Equation" r:id="rId5" imgW="35102800" imgH="5270500" progId="Equation.3">
                  <p:embed/>
                </p:oleObj>
              </mc:Choice>
              <mc:Fallback>
                <p:oleObj name="Equation" r:id="rId5" imgW="35102800" imgH="5270500" progId="Equation.3">
                  <p:embed/>
                  <p:pic>
                    <p:nvPicPr>
                      <p:cNvPr id="15" name="Object 5">
                        <a:extLst>
                          <a:ext uri="{FF2B5EF4-FFF2-40B4-BE49-F238E27FC236}">
                            <a16:creationId xmlns:a16="http://schemas.microsoft.com/office/drawing/2014/main" id="{C1FA4B81-3B06-EF4D-B6A9-623ACC1012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5050" y="336908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8" name="Object 6">
            <a:extLst>
              <a:ext uri="{FF2B5EF4-FFF2-40B4-BE49-F238E27FC236}">
                <a16:creationId xmlns:a16="http://schemas.microsoft.com/office/drawing/2014/main" id="{BEE64359-9A5B-574B-8770-3A52F8C7B1BB}"/>
              </a:ext>
            </a:extLst>
          </p:cNvPr>
          <p:cNvGraphicFramePr>
            <a:graphicFrameLocks noChangeAspect="1"/>
          </p:cNvGraphicFramePr>
          <p:nvPr/>
        </p:nvGraphicFramePr>
        <p:xfrm>
          <a:off x="1000125" y="3838980"/>
          <a:ext cx="1524000" cy="487363"/>
        </p:xfrm>
        <a:graphic>
          <a:graphicData uri="http://schemas.openxmlformats.org/presentationml/2006/ole">
            <mc:AlternateContent xmlns:mc="http://schemas.openxmlformats.org/markup-compatibility/2006">
              <mc:Choice xmlns:v="urn:schemas-microsoft-com:vml" Requires="v">
                <p:oleObj spid="_x0000_s386087" name="Equation" r:id="rId7" imgW="14630400" imgH="4686300" progId="Equation.3">
                  <p:embed/>
                </p:oleObj>
              </mc:Choice>
              <mc:Fallback>
                <p:oleObj name="Equation" r:id="rId7" imgW="14630400" imgH="4686300" progId="Equation.3">
                  <p:embed/>
                  <p:pic>
                    <p:nvPicPr>
                      <p:cNvPr id="18" name="Object 6">
                        <a:extLst>
                          <a:ext uri="{FF2B5EF4-FFF2-40B4-BE49-F238E27FC236}">
                            <a16:creationId xmlns:a16="http://schemas.microsoft.com/office/drawing/2014/main" id="{BEE64359-9A5B-574B-8770-3A52F8C7B1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0125" y="383898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Text Box 7">
            <a:extLst>
              <a:ext uri="{FF2B5EF4-FFF2-40B4-BE49-F238E27FC236}">
                <a16:creationId xmlns:a16="http://schemas.microsoft.com/office/drawing/2014/main" id="{930F91AB-88FA-BB4E-A5CF-1E88FED8DF1D}"/>
              </a:ext>
            </a:extLst>
          </p:cNvPr>
          <p:cNvSpPr txBox="1">
            <a:spLocks noChangeArrowheads="1"/>
          </p:cNvSpPr>
          <p:nvPr/>
        </p:nvSpPr>
        <p:spPr bwMode="auto">
          <a:xfrm>
            <a:off x="4981976" y="3962805"/>
            <a:ext cx="35052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does the feasibility region look like?</a:t>
            </a:r>
          </a:p>
        </p:txBody>
      </p:sp>
    </p:spTree>
    <p:extLst>
      <p:ext uri="{BB962C8B-B14F-4D97-AF65-F5344CB8AC3E}">
        <p14:creationId xmlns:p14="http://schemas.microsoft.com/office/powerpoint/2010/main" val="3988783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extLst>
              <p:ext uri="{D42A27DB-BD31-4B8C-83A1-F6EECF244321}">
                <p14:modId xmlns:p14="http://schemas.microsoft.com/office/powerpoint/2010/main" val="295423463"/>
              </p:ext>
            </p:extLst>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03185"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extLst>
              <p:ext uri="{D42A27DB-BD31-4B8C-83A1-F6EECF244321}">
                <p14:modId xmlns:p14="http://schemas.microsoft.com/office/powerpoint/2010/main" val="240307165"/>
              </p:ext>
            </p:extLst>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03186"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extLst>
              <p:ext uri="{D42A27DB-BD31-4B8C-83A1-F6EECF244321}">
                <p14:modId xmlns:p14="http://schemas.microsoft.com/office/powerpoint/2010/main" val="1008687507"/>
              </p:ext>
            </p:extLst>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03187"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extLst>
              <p:ext uri="{D42A27DB-BD31-4B8C-83A1-F6EECF244321}">
                <p14:modId xmlns:p14="http://schemas.microsoft.com/office/powerpoint/2010/main" val="1067163449"/>
              </p:ext>
            </p:extLst>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03188"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Tree>
    <p:extLst>
      <p:ext uri="{BB962C8B-B14F-4D97-AF65-F5344CB8AC3E}">
        <p14:creationId xmlns:p14="http://schemas.microsoft.com/office/powerpoint/2010/main" val="3464574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87121"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87122"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87123"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87124"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
        <p:nvSpPr>
          <p:cNvPr id="9" name="Rectangle 13">
            <a:extLst>
              <a:ext uri="{FF2B5EF4-FFF2-40B4-BE49-F238E27FC236}">
                <a16:creationId xmlns:a16="http://schemas.microsoft.com/office/drawing/2014/main" id="{BFD88F5D-CF3F-E24A-B6B1-6768C5B9D83F}"/>
              </a:ext>
            </a:extLst>
          </p:cNvPr>
          <p:cNvSpPr>
            <a:spLocks noChangeArrowheads="1"/>
          </p:cNvSpPr>
          <p:nvPr/>
        </p:nvSpPr>
        <p:spPr bwMode="auto">
          <a:xfrm>
            <a:off x="1104900" y="4313106"/>
            <a:ext cx="3124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Line 9">
            <a:extLst>
              <a:ext uri="{FF2B5EF4-FFF2-40B4-BE49-F238E27FC236}">
                <a16:creationId xmlns:a16="http://schemas.microsoft.com/office/drawing/2014/main" id="{55EBE8ED-045B-3F47-9E12-C586DB0F119D}"/>
              </a:ext>
            </a:extLst>
          </p:cNvPr>
          <p:cNvSpPr>
            <a:spLocks noChangeShapeType="1"/>
          </p:cNvSpPr>
          <p:nvPr/>
        </p:nvSpPr>
        <p:spPr bwMode="auto">
          <a:xfrm flipH="1" flipV="1">
            <a:off x="7879724" y="4351206"/>
            <a:ext cx="457200" cy="838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14718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88145"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88146"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88147"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88148"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
        <p:nvSpPr>
          <p:cNvPr id="9" name="Rectangle 13">
            <a:extLst>
              <a:ext uri="{FF2B5EF4-FFF2-40B4-BE49-F238E27FC236}">
                <a16:creationId xmlns:a16="http://schemas.microsoft.com/office/drawing/2014/main" id="{BFD88F5D-CF3F-E24A-B6B1-6768C5B9D83F}"/>
              </a:ext>
            </a:extLst>
          </p:cNvPr>
          <p:cNvSpPr>
            <a:spLocks noChangeArrowheads="1"/>
          </p:cNvSpPr>
          <p:nvPr/>
        </p:nvSpPr>
        <p:spPr bwMode="auto">
          <a:xfrm>
            <a:off x="1104900" y="4770306"/>
            <a:ext cx="3124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Line 10">
            <a:extLst>
              <a:ext uri="{FF2B5EF4-FFF2-40B4-BE49-F238E27FC236}">
                <a16:creationId xmlns:a16="http://schemas.microsoft.com/office/drawing/2014/main" id="{BD86BDEC-8886-6940-9B40-4F4812F62263}"/>
              </a:ext>
            </a:extLst>
          </p:cNvPr>
          <p:cNvSpPr>
            <a:spLocks noChangeShapeType="1"/>
          </p:cNvSpPr>
          <p:nvPr/>
        </p:nvSpPr>
        <p:spPr bwMode="auto">
          <a:xfrm>
            <a:off x="6452315" y="2227309"/>
            <a:ext cx="457200" cy="6704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2468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90193"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90194"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90195"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90196"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
        <p:nvSpPr>
          <p:cNvPr id="9" name="Rectangle 13">
            <a:extLst>
              <a:ext uri="{FF2B5EF4-FFF2-40B4-BE49-F238E27FC236}">
                <a16:creationId xmlns:a16="http://schemas.microsoft.com/office/drawing/2014/main" id="{BFD88F5D-CF3F-E24A-B6B1-6768C5B9D83F}"/>
              </a:ext>
            </a:extLst>
          </p:cNvPr>
          <p:cNvSpPr>
            <a:spLocks noChangeArrowheads="1"/>
          </p:cNvSpPr>
          <p:nvPr/>
        </p:nvSpPr>
        <p:spPr bwMode="auto">
          <a:xfrm>
            <a:off x="1104900" y="5276103"/>
            <a:ext cx="3124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Line 10">
            <a:extLst>
              <a:ext uri="{FF2B5EF4-FFF2-40B4-BE49-F238E27FC236}">
                <a16:creationId xmlns:a16="http://schemas.microsoft.com/office/drawing/2014/main" id="{BD86BDEC-8886-6940-9B40-4F4812F62263}"/>
              </a:ext>
            </a:extLst>
          </p:cNvPr>
          <p:cNvSpPr>
            <a:spLocks noChangeShapeType="1"/>
          </p:cNvSpPr>
          <p:nvPr/>
        </p:nvSpPr>
        <p:spPr bwMode="auto">
          <a:xfrm flipH="1" flipV="1">
            <a:off x="7358129" y="4262830"/>
            <a:ext cx="470079" cy="91547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880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91217"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extLst>
              <p:ext uri="{D42A27DB-BD31-4B8C-83A1-F6EECF244321}">
                <p14:modId xmlns:p14="http://schemas.microsoft.com/office/powerpoint/2010/main" val="2143971463"/>
              </p:ext>
            </p:extLst>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91218"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91219"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91220"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
        <p:nvSpPr>
          <p:cNvPr id="9" name="Rectangle 13">
            <a:extLst>
              <a:ext uri="{FF2B5EF4-FFF2-40B4-BE49-F238E27FC236}">
                <a16:creationId xmlns:a16="http://schemas.microsoft.com/office/drawing/2014/main" id="{BFD88F5D-CF3F-E24A-B6B1-6768C5B9D83F}"/>
              </a:ext>
            </a:extLst>
          </p:cNvPr>
          <p:cNvSpPr>
            <a:spLocks noChangeArrowheads="1"/>
          </p:cNvSpPr>
          <p:nvPr/>
        </p:nvSpPr>
        <p:spPr bwMode="auto">
          <a:xfrm>
            <a:off x="1065213" y="5744775"/>
            <a:ext cx="3124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1" name="Line 10">
            <a:extLst>
              <a:ext uri="{FF2B5EF4-FFF2-40B4-BE49-F238E27FC236}">
                <a16:creationId xmlns:a16="http://schemas.microsoft.com/office/drawing/2014/main" id="{BD86BDEC-8886-6940-9B40-4F4812F62263}"/>
              </a:ext>
            </a:extLst>
          </p:cNvPr>
          <p:cNvSpPr>
            <a:spLocks noChangeShapeType="1"/>
          </p:cNvSpPr>
          <p:nvPr/>
        </p:nvSpPr>
        <p:spPr bwMode="auto">
          <a:xfrm flipV="1">
            <a:off x="5631286" y="5031351"/>
            <a:ext cx="852421" cy="60959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8023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1977857-4ECB-694E-9C91-C4E16F8DC1EC}"/>
              </a:ext>
            </a:extLst>
          </p:cNvPr>
          <p:cNvSpPr>
            <a:spLocks noGrp="1" noChangeArrowheads="1"/>
          </p:cNvSpPr>
          <p:nvPr>
            <p:ph type="title"/>
          </p:nvPr>
        </p:nvSpPr>
        <p:spPr>
          <a:xfrm>
            <a:off x="457200" y="122238"/>
            <a:ext cx="7543800" cy="715962"/>
          </a:xfrm>
        </p:spPr>
        <p:txBody>
          <a:bodyPr>
            <a:normAutofit fontScale="90000"/>
          </a:bodyPr>
          <a:lstStyle/>
          <a:p>
            <a:pPr eaLnBrk="1" hangingPunct="1">
              <a:defRPr/>
            </a:pPr>
            <a:r>
              <a:rPr lang="en-US"/>
              <a:t>Feasibility region </a:t>
            </a:r>
          </a:p>
        </p:txBody>
      </p:sp>
      <p:graphicFrame>
        <p:nvGraphicFramePr>
          <p:cNvPr id="44034" name="Object 3">
            <a:extLst>
              <a:ext uri="{FF2B5EF4-FFF2-40B4-BE49-F238E27FC236}">
                <a16:creationId xmlns:a16="http://schemas.microsoft.com/office/drawing/2014/main" id="{59A2275C-7493-BC48-A8E1-26D2C7AC9403}"/>
              </a:ext>
            </a:extLst>
          </p:cNvPr>
          <p:cNvGraphicFramePr>
            <a:graphicFrameLocks noChangeAspect="1"/>
          </p:cNvGraphicFramePr>
          <p:nvPr/>
        </p:nvGraphicFramePr>
        <p:xfrm>
          <a:off x="5783687" y="2227309"/>
          <a:ext cx="3076575" cy="3933825"/>
        </p:xfrm>
        <a:graphic>
          <a:graphicData uri="http://schemas.openxmlformats.org/presentationml/2006/ole">
            <mc:AlternateContent xmlns:mc="http://schemas.openxmlformats.org/markup-compatibility/2006">
              <mc:Choice xmlns:v="urn:schemas-microsoft-com:vml" Requires="v">
                <p:oleObj spid="_x0000_s392241" name="Bitmap Image" r:id="rId3" imgW="4102100" imgH="5245100" progId="Paint.Picture">
                  <p:embed/>
                </p:oleObj>
              </mc:Choice>
              <mc:Fallback>
                <p:oleObj name="Bitmap Image" r:id="rId3" imgW="4102100" imgH="5245100" progId="Paint.Picture">
                  <p:embed/>
                  <p:pic>
                    <p:nvPicPr>
                      <p:cNvPr id="44034" name="Object 3">
                        <a:extLst>
                          <a:ext uri="{FF2B5EF4-FFF2-40B4-BE49-F238E27FC236}">
                            <a16:creationId xmlns:a16="http://schemas.microsoft.com/office/drawing/2014/main" id="{59A2275C-7493-BC48-A8E1-26D2C7AC94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3687" y="2227309"/>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7111" name="Rectangle 7">
            <a:extLst>
              <a:ext uri="{FF2B5EF4-FFF2-40B4-BE49-F238E27FC236}">
                <a16:creationId xmlns:a16="http://schemas.microsoft.com/office/drawing/2014/main" id="{47CF5041-5F10-2C4E-972D-FD603A751774}"/>
              </a:ext>
            </a:extLst>
          </p:cNvPr>
          <p:cNvSpPr>
            <a:spLocks noGrp="1" noChangeArrowheads="1"/>
          </p:cNvSpPr>
          <p:nvPr>
            <p:ph type="body" idx="1"/>
          </p:nvPr>
        </p:nvSpPr>
        <p:spPr>
          <a:xfrm>
            <a:off x="241479" y="1651226"/>
            <a:ext cx="6210836" cy="1447800"/>
          </a:xfrm>
        </p:spPr>
        <p:txBody>
          <a:bodyPr/>
          <a:lstStyle/>
          <a:p>
            <a:pPr marL="0" indent="0" eaLnBrk="1" hangingPunct="1">
              <a:lnSpc>
                <a:spcPct val="90000"/>
              </a:lnSpc>
              <a:buNone/>
              <a:defRPr/>
            </a:pPr>
            <a:r>
              <a:rPr lang="en-US" sz="2200" dirty="0"/>
              <a:t>For n variables, the feasibility region is a polyhedron in R</a:t>
            </a:r>
            <a:r>
              <a:rPr lang="en-US" sz="2200" baseline="30000" dirty="0"/>
              <a:t>n</a:t>
            </a:r>
            <a:r>
              <a:rPr lang="en-US" sz="2200" dirty="0"/>
              <a:t> (i.e. n-dimensional space)</a:t>
            </a:r>
          </a:p>
          <a:p>
            <a:pPr marL="0" indent="0" eaLnBrk="1" hangingPunct="1">
              <a:lnSpc>
                <a:spcPct val="90000"/>
              </a:lnSpc>
              <a:buNone/>
              <a:defRPr/>
            </a:pPr>
            <a:r>
              <a:rPr lang="en-US" sz="2200" dirty="0"/>
              <a:t>Each constraint defines a R</a:t>
            </a:r>
            <a:r>
              <a:rPr lang="en-US" sz="2200" baseline="30000" dirty="0"/>
              <a:t>n-1</a:t>
            </a:r>
            <a:r>
              <a:rPr lang="en-US" sz="2200" dirty="0"/>
              <a:t> plane and the inequality a half-space on one side of the plane</a:t>
            </a:r>
          </a:p>
        </p:txBody>
      </p:sp>
      <p:graphicFrame>
        <p:nvGraphicFramePr>
          <p:cNvPr id="44036" name="Object 8">
            <a:extLst>
              <a:ext uri="{FF2B5EF4-FFF2-40B4-BE49-F238E27FC236}">
                <a16:creationId xmlns:a16="http://schemas.microsoft.com/office/drawing/2014/main" id="{DC46EF58-9F7B-704B-9660-D71BF5335DFB}"/>
              </a:ext>
            </a:extLst>
          </p:cNvPr>
          <p:cNvGraphicFramePr>
            <a:graphicFrameLocks noChangeAspect="1"/>
          </p:cNvGraphicFramePr>
          <p:nvPr/>
        </p:nvGraphicFramePr>
        <p:xfrm>
          <a:off x="1239838" y="4287885"/>
          <a:ext cx="2774950" cy="2420937"/>
        </p:xfrm>
        <a:graphic>
          <a:graphicData uri="http://schemas.openxmlformats.org/presentationml/2006/ole">
            <mc:AlternateContent xmlns:mc="http://schemas.openxmlformats.org/markup-compatibility/2006">
              <mc:Choice xmlns:v="urn:schemas-microsoft-com:vml" Requires="v">
                <p:oleObj spid="_x0000_s392242" name="Equation" r:id="rId5" imgW="30137100" imgH="26327100" progId="Equation.3">
                  <p:embed/>
                </p:oleObj>
              </mc:Choice>
              <mc:Fallback>
                <p:oleObj name="Equation" r:id="rId5" imgW="30137100" imgH="26327100" progId="Equation.3">
                  <p:embed/>
                  <p:pic>
                    <p:nvPicPr>
                      <p:cNvPr id="44036" name="Object 8">
                        <a:extLst>
                          <a:ext uri="{FF2B5EF4-FFF2-40B4-BE49-F238E27FC236}">
                            <a16:creationId xmlns:a16="http://schemas.microsoft.com/office/drawing/2014/main" id="{DC46EF58-9F7B-704B-9660-D71BF5335D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287885"/>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7" name="Object 9">
            <a:extLst>
              <a:ext uri="{FF2B5EF4-FFF2-40B4-BE49-F238E27FC236}">
                <a16:creationId xmlns:a16="http://schemas.microsoft.com/office/drawing/2014/main" id="{0068281E-F60B-BD46-8303-EB6A2B8758D7}"/>
              </a:ext>
            </a:extLst>
          </p:cNvPr>
          <p:cNvGraphicFramePr>
            <a:graphicFrameLocks noChangeAspect="1"/>
          </p:cNvGraphicFramePr>
          <p:nvPr/>
        </p:nvGraphicFramePr>
        <p:xfrm>
          <a:off x="796925" y="3343322"/>
          <a:ext cx="3232150" cy="484188"/>
        </p:xfrm>
        <a:graphic>
          <a:graphicData uri="http://schemas.openxmlformats.org/presentationml/2006/ole">
            <mc:AlternateContent xmlns:mc="http://schemas.openxmlformats.org/markup-compatibility/2006">
              <mc:Choice xmlns:v="urn:schemas-microsoft-com:vml" Requires="v">
                <p:oleObj spid="_x0000_s392243" name="Equation" r:id="rId7" imgW="35102800" imgH="5270500" progId="Equation.3">
                  <p:embed/>
                </p:oleObj>
              </mc:Choice>
              <mc:Fallback>
                <p:oleObj name="Equation" r:id="rId7" imgW="35102800" imgH="5270500" progId="Equation.3">
                  <p:embed/>
                  <p:pic>
                    <p:nvPicPr>
                      <p:cNvPr id="44037" name="Object 9">
                        <a:extLst>
                          <a:ext uri="{FF2B5EF4-FFF2-40B4-BE49-F238E27FC236}">
                            <a16:creationId xmlns:a16="http://schemas.microsoft.com/office/drawing/2014/main" id="{0068281E-F60B-BD46-8303-EB6A2B8758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343322"/>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4038" name="Object 10">
            <a:extLst>
              <a:ext uri="{FF2B5EF4-FFF2-40B4-BE49-F238E27FC236}">
                <a16:creationId xmlns:a16="http://schemas.microsoft.com/office/drawing/2014/main" id="{82586655-74D1-4A49-BE13-EB85AA241480}"/>
              </a:ext>
            </a:extLst>
          </p:cNvPr>
          <p:cNvGraphicFramePr>
            <a:graphicFrameLocks noChangeAspect="1"/>
          </p:cNvGraphicFramePr>
          <p:nvPr/>
        </p:nvGraphicFramePr>
        <p:xfrm>
          <a:off x="762000" y="3813222"/>
          <a:ext cx="1524000" cy="487363"/>
        </p:xfrm>
        <a:graphic>
          <a:graphicData uri="http://schemas.openxmlformats.org/presentationml/2006/ole">
            <mc:AlternateContent xmlns:mc="http://schemas.openxmlformats.org/markup-compatibility/2006">
              <mc:Choice xmlns:v="urn:schemas-microsoft-com:vml" Requires="v">
                <p:oleObj spid="_x0000_s392244" name="Equation" r:id="rId9" imgW="14630400" imgH="4686300" progId="Equation.3">
                  <p:embed/>
                </p:oleObj>
              </mc:Choice>
              <mc:Fallback>
                <p:oleObj name="Equation" r:id="rId9" imgW="14630400" imgH="4686300" progId="Equation.3">
                  <p:embed/>
                  <p:pic>
                    <p:nvPicPr>
                      <p:cNvPr id="44038" name="Object 10">
                        <a:extLst>
                          <a:ext uri="{FF2B5EF4-FFF2-40B4-BE49-F238E27FC236}">
                            <a16:creationId xmlns:a16="http://schemas.microsoft.com/office/drawing/2014/main" id="{82586655-74D1-4A49-BE13-EB85AA24148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813222"/>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7115" name="Text Box 11">
            <a:extLst>
              <a:ext uri="{FF2B5EF4-FFF2-40B4-BE49-F238E27FC236}">
                <a16:creationId xmlns:a16="http://schemas.microsoft.com/office/drawing/2014/main" id="{8E684319-672E-3549-972C-A61E7619E84C}"/>
              </a:ext>
            </a:extLst>
          </p:cNvPr>
          <p:cNvSpPr txBox="1">
            <a:spLocks noChangeArrowheads="1"/>
          </p:cNvSpPr>
          <p:nvPr/>
        </p:nvSpPr>
        <p:spPr bwMode="auto">
          <a:xfrm>
            <a:off x="5631287" y="6342109"/>
            <a:ext cx="3276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adapted from figure 7.2 of [1]</a:t>
            </a:r>
          </a:p>
        </p:txBody>
      </p:sp>
      <p:sp>
        <p:nvSpPr>
          <p:cNvPr id="9" name="Rectangle 13">
            <a:extLst>
              <a:ext uri="{FF2B5EF4-FFF2-40B4-BE49-F238E27FC236}">
                <a16:creationId xmlns:a16="http://schemas.microsoft.com/office/drawing/2014/main" id="{BFD88F5D-CF3F-E24A-B6B1-6768C5B9D83F}"/>
              </a:ext>
            </a:extLst>
          </p:cNvPr>
          <p:cNvSpPr>
            <a:spLocks noChangeArrowheads="1"/>
          </p:cNvSpPr>
          <p:nvPr/>
        </p:nvSpPr>
        <p:spPr bwMode="auto">
          <a:xfrm>
            <a:off x="1065213" y="6251622"/>
            <a:ext cx="31242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2" name="Line 10">
            <a:extLst>
              <a:ext uri="{FF2B5EF4-FFF2-40B4-BE49-F238E27FC236}">
                <a16:creationId xmlns:a16="http://schemas.microsoft.com/office/drawing/2014/main" id="{527BC75D-7C72-3D49-8A8C-3E83C02BB047}"/>
              </a:ext>
            </a:extLst>
          </p:cNvPr>
          <p:cNvSpPr>
            <a:spLocks noChangeShapeType="1"/>
          </p:cNvSpPr>
          <p:nvPr/>
        </p:nvSpPr>
        <p:spPr bwMode="auto">
          <a:xfrm flipH="1" flipV="1">
            <a:off x="7117726" y="5577627"/>
            <a:ext cx="228600" cy="45720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3" name="Line 11">
            <a:extLst>
              <a:ext uri="{FF2B5EF4-FFF2-40B4-BE49-F238E27FC236}">
                <a16:creationId xmlns:a16="http://schemas.microsoft.com/office/drawing/2014/main" id="{57B19636-807D-DC4E-A72B-1C90DFC1AD60}"/>
              </a:ext>
            </a:extLst>
          </p:cNvPr>
          <p:cNvSpPr>
            <a:spLocks noChangeShapeType="1"/>
          </p:cNvSpPr>
          <p:nvPr/>
        </p:nvSpPr>
        <p:spPr bwMode="auto">
          <a:xfrm flipH="1" flipV="1">
            <a:off x="6965326" y="5272827"/>
            <a:ext cx="152400" cy="304800"/>
          </a:xfrm>
          <a:prstGeom prst="line">
            <a:avLst/>
          </a:prstGeom>
          <a:noFill/>
          <a:ln w="9525">
            <a:solidFill>
              <a:srgbClr val="FF0000"/>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12">
            <a:extLst>
              <a:ext uri="{FF2B5EF4-FFF2-40B4-BE49-F238E27FC236}">
                <a16:creationId xmlns:a16="http://schemas.microsoft.com/office/drawing/2014/main" id="{BC0EF0F4-7C5C-7347-8DCE-0383C5997F3E}"/>
              </a:ext>
            </a:extLst>
          </p:cNvPr>
          <p:cNvSpPr>
            <a:spLocks noChangeShapeType="1"/>
          </p:cNvSpPr>
          <p:nvPr/>
        </p:nvSpPr>
        <p:spPr bwMode="auto">
          <a:xfrm>
            <a:off x="5517526" y="4358427"/>
            <a:ext cx="838200" cy="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 name="Line 13">
            <a:extLst>
              <a:ext uri="{FF2B5EF4-FFF2-40B4-BE49-F238E27FC236}">
                <a16:creationId xmlns:a16="http://schemas.microsoft.com/office/drawing/2014/main" id="{977C3581-39F3-AE48-82A2-DA94AB62A247}"/>
              </a:ext>
            </a:extLst>
          </p:cNvPr>
          <p:cNvSpPr>
            <a:spLocks noChangeShapeType="1"/>
          </p:cNvSpPr>
          <p:nvPr/>
        </p:nvSpPr>
        <p:spPr bwMode="auto">
          <a:xfrm>
            <a:off x="6355726" y="4358427"/>
            <a:ext cx="304800" cy="0"/>
          </a:xfrm>
          <a:prstGeom prst="line">
            <a:avLst/>
          </a:prstGeom>
          <a:noFill/>
          <a:ln w="9525">
            <a:solidFill>
              <a:srgbClr val="FF0000"/>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Line 14">
            <a:extLst>
              <a:ext uri="{FF2B5EF4-FFF2-40B4-BE49-F238E27FC236}">
                <a16:creationId xmlns:a16="http://schemas.microsoft.com/office/drawing/2014/main" id="{A8C6228E-85BC-0044-BA2B-44ED58743EB7}"/>
              </a:ext>
            </a:extLst>
          </p:cNvPr>
          <p:cNvSpPr>
            <a:spLocks noChangeShapeType="1"/>
          </p:cNvSpPr>
          <p:nvPr/>
        </p:nvSpPr>
        <p:spPr bwMode="auto">
          <a:xfrm flipH="1">
            <a:off x="7727326" y="2834427"/>
            <a:ext cx="609600" cy="30480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 name="Line 16">
            <a:extLst>
              <a:ext uri="{FF2B5EF4-FFF2-40B4-BE49-F238E27FC236}">
                <a16:creationId xmlns:a16="http://schemas.microsoft.com/office/drawing/2014/main" id="{AA3F6269-9560-3E4A-BEF5-E750FC9BE17E}"/>
              </a:ext>
            </a:extLst>
          </p:cNvPr>
          <p:cNvSpPr>
            <a:spLocks noChangeShapeType="1"/>
          </p:cNvSpPr>
          <p:nvPr/>
        </p:nvSpPr>
        <p:spPr bwMode="auto">
          <a:xfrm flipH="1">
            <a:off x="7422526" y="3139227"/>
            <a:ext cx="304800" cy="152400"/>
          </a:xfrm>
          <a:prstGeom prst="line">
            <a:avLst/>
          </a:prstGeom>
          <a:noFill/>
          <a:ln w="9525">
            <a:solidFill>
              <a:srgbClr val="FF0000"/>
            </a:solidFill>
            <a:prstDash val="sysDot"/>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61588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4E5A507-436A-6743-8A9F-6A35039AC210}"/>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4277" name="Object 5">
            <a:extLst>
              <a:ext uri="{FF2B5EF4-FFF2-40B4-BE49-F238E27FC236}">
                <a16:creationId xmlns:a16="http://schemas.microsoft.com/office/drawing/2014/main" id="{6FC1D812-C0B5-134C-892F-57FFA74BC56A}"/>
              </a:ext>
            </a:extLst>
          </p:cNvPr>
          <p:cNvGraphicFramePr>
            <a:graphicFrameLocks noChangeAspect="1"/>
          </p:cNvGraphicFramePr>
          <p:nvPr/>
        </p:nvGraphicFramePr>
        <p:xfrm>
          <a:off x="6813550" y="3887788"/>
          <a:ext cx="1454150" cy="912812"/>
        </p:xfrm>
        <a:graphic>
          <a:graphicData uri="http://schemas.openxmlformats.org/presentationml/2006/ole">
            <mc:AlternateContent xmlns:mc="http://schemas.openxmlformats.org/markup-compatibility/2006">
              <mc:Choice xmlns:v="urn:schemas-microsoft-com:vml" Requires="v">
                <p:oleObj spid="_x0000_s309369" name="Equation" r:id="rId3" imgW="15798800" imgH="9944100" progId="Equation.3">
                  <p:embed/>
                </p:oleObj>
              </mc:Choice>
              <mc:Fallback>
                <p:oleObj name="Equation" r:id="rId3" imgW="15798800" imgH="9944100" progId="Equation.3">
                  <p:embed/>
                  <p:pic>
                    <p:nvPicPr>
                      <p:cNvPr id="54277" name="Object 5">
                        <a:extLst>
                          <a:ext uri="{FF2B5EF4-FFF2-40B4-BE49-F238E27FC236}">
                            <a16:creationId xmlns:a16="http://schemas.microsoft.com/office/drawing/2014/main" id="{6FC1D812-C0B5-134C-892F-57FFA74BC5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550" y="3887788"/>
                        <a:ext cx="1454150"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4278" name="Object 6">
            <a:extLst>
              <a:ext uri="{FF2B5EF4-FFF2-40B4-BE49-F238E27FC236}">
                <a16:creationId xmlns:a16="http://schemas.microsoft.com/office/drawing/2014/main" id="{10986201-9BFA-DC4E-8DD4-F1E3C37BD6ED}"/>
              </a:ext>
            </a:extLst>
          </p:cNvPr>
          <p:cNvGraphicFramePr>
            <a:graphicFrameLocks noChangeAspect="1"/>
          </p:cNvGraphicFramePr>
          <p:nvPr/>
        </p:nvGraphicFramePr>
        <p:xfrm>
          <a:off x="6496050" y="2924175"/>
          <a:ext cx="1885950" cy="430213"/>
        </p:xfrm>
        <a:graphic>
          <a:graphicData uri="http://schemas.openxmlformats.org/presentationml/2006/ole">
            <mc:AlternateContent xmlns:mc="http://schemas.openxmlformats.org/markup-compatibility/2006">
              <mc:Choice xmlns:v="urn:schemas-microsoft-com:vml" Requires="v">
                <p:oleObj spid="_x0000_s309370" name="Equation" r:id="rId5" imgW="20485100" imgH="4686300" progId="Equation.3">
                  <p:embed/>
                </p:oleObj>
              </mc:Choice>
              <mc:Fallback>
                <p:oleObj name="Equation" r:id="rId5" imgW="20485100" imgH="4686300" progId="Equation.3">
                  <p:embed/>
                  <p:pic>
                    <p:nvPicPr>
                      <p:cNvPr id="54278" name="Object 6">
                        <a:extLst>
                          <a:ext uri="{FF2B5EF4-FFF2-40B4-BE49-F238E27FC236}">
                            <a16:creationId xmlns:a16="http://schemas.microsoft.com/office/drawing/2014/main" id="{10986201-9BFA-DC4E-8DD4-F1E3C37BD6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6050" y="2924175"/>
                        <a:ext cx="1885950"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4279" name="Object 7">
            <a:extLst>
              <a:ext uri="{FF2B5EF4-FFF2-40B4-BE49-F238E27FC236}">
                <a16:creationId xmlns:a16="http://schemas.microsoft.com/office/drawing/2014/main" id="{39ECA687-30E2-064B-8459-3461FD1D9A4B}"/>
              </a:ext>
            </a:extLst>
          </p:cNvPr>
          <p:cNvGraphicFramePr>
            <a:graphicFrameLocks noChangeAspect="1"/>
          </p:cNvGraphicFramePr>
          <p:nvPr/>
        </p:nvGraphicFramePr>
        <p:xfrm>
          <a:off x="5975350" y="3430588"/>
          <a:ext cx="1371600" cy="438150"/>
        </p:xfrm>
        <a:graphic>
          <a:graphicData uri="http://schemas.openxmlformats.org/presentationml/2006/ole">
            <mc:AlternateContent xmlns:mc="http://schemas.openxmlformats.org/markup-compatibility/2006">
              <mc:Choice xmlns:v="urn:schemas-microsoft-com:vml" Requires="v">
                <p:oleObj spid="_x0000_s309371" name="Equation" r:id="rId7" imgW="14630400" imgH="4686300" progId="Equation.3">
                  <p:embed/>
                </p:oleObj>
              </mc:Choice>
              <mc:Fallback>
                <p:oleObj name="Equation" r:id="rId7" imgW="14630400" imgH="4686300" progId="Equation.3">
                  <p:embed/>
                  <p:pic>
                    <p:nvPicPr>
                      <p:cNvPr id="54279" name="Object 7">
                        <a:extLst>
                          <a:ext uri="{FF2B5EF4-FFF2-40B4-BE49-F238E27FC236}">
                            <a16:creationId xmlns:a16="http://schemas.microsoft.com/office/drawing/2014/main" id="{39ECA687-30E2-064B-8459-3461FD1D9A4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75350" y="3430588"/>
                        <a:ext cx="13716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0181" name="Object 9">
            <a:extLst>
              <a:ext uri="{FF2B5EF4-FFF2-40B4-BE49-F238E27FC236}">
                <a16:creationId xmlns:a16="http://schemas.microsoft.com/office/drawing/2014/main" id="{B813C8E6-F037-8840-8EC2-487CAD77FA23}"/>
              </a:ext>
            </a:extLst>
          </p:cNvPr>
          <p:cNvGraphicFramePr>
            <a:graphicFrameLocks noChangeAspect="1"/>
          </p:cNvGraphicFramePr>
          <p:nvPr/>
        </p:nvGraphicFramePr>
        <p:xfrm>
          <a:off x="228600" y="3429000"/>
          <a:ext cx="4387850" cy="1935163"/>
        </p:xfrm>
        <a:graphic>
          <a:graphicData uri="http://schemas.openxmlformats.org/presentationml/2006/ole">
            <mc:AlternateContent xmlns:mc="http://schemas.openxmlformats.org/markup-compatibility/2006">
              <mc:Choice xmlns:v="urn:schemas-microsoft-com:vml" Requires="v">
                <p:oleObj spid="_x0000_s309372" name="Equation" r:id="rId9" imgW="47688500" imgH="21069300" progId="Equation.3">
                  <p:embed/>
                </p:oleObj>
              </mc:Choice>
              <mc:Fallback>
                <p:oleObj name="Equation" r:id="rId9" imgW="47688500" imgH="21069300" progId="Equation.3">
                  <p:embed/>
                  <p:pic>
                    <p:nvPicPr>
                      <p:cNvPr id="50181" name="Object 9">
                        <a:extLst>
                          <a:ext uri="{FF2B5EF4-FFF2-40B4-BE49-F238E27FC236}">
                            <a16:creationId xmlns:a16="http://schemas.microsoft.com/office/drawing/2014/main" id="{B813C8E6-F037-8840-8EC2-487CAD77FA2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3429000"/>
                        <a:ext cx="4387850" cy="193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0182" name="Object 10">
            <a:extLst>
              <a:ext uri="{FF2B5EF4-FFF2-40B4-BE49-F238E27FC236}">
                <a16:creationId xmlns:a16="http://schemas.microsoft.com/office/drawing/2014/main" id="{078B5723-9A33-7343-81A5-EB30AEE41A3B}"/>
              </a:ext>
            </a:extLst>
          </p:cNvPr>
          <p:cNvGraphicFramePr>
            <a:graphicFrameLocks noChangeAspect="1"/>
          </p:cNvGraphicFramePr>
          <p:nvPr/>
        </p:nvGraphicFramePr>
        <p:xfrm>
          <a:off x="228600" y="2590800"/>
          <a:ext cx="4040188" cy="484188"/>
        </p:xfrm>
        <a:graphic>
          <a:graphicData uri="http://schemas.openxmlformats.org/presentationml/2006/ole">
            <mc:AlternateContent xmlns:mc="http://schemas.openxmlformats.org/markup-compatibility/2006">
              <mc:Choice xmlns:v="urn:schemas-microsoft-com:vml" Requires="v">
                <p:oleObj spid="_x0000_s309373" name="Equation" r:id="rId11" imgW="43891200" imgH="5270500" progId="Equation.3">
                  <p:embed/>
                </p:oleObj>
              </mc:Choice>
              <mc:Fallback>
                <p:oleObj name="Equation" r:id="rId11" imgW="43891200" imgH="5270500" progId="Equation.3">
                  <p:embed/>
                  <p:pic>
                    <p:nvPicPr>
                      <p:cNvPr id="50182" name="Object 10">
                        <a:extLst>
                          <a:ext uri="{FF2B5EF4-FFF2-40B4-BE49-F238E27FC236}">
                            <a16:creationId xmlns:a16="http://schemas.microsoft.com/office/drawing/2014/main" id="{078B5723-9A33-7343-81A5-EB30AEE41A3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2590800"/>
                        <a:ext cx="4040188"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0183" name="Object 11">
            <a:extLst>
              <a:ext uri="{FF2B5EF4-FFF2-40B4-BE49-F238E27FC236}">
                <a16:creationId xmlns:a16="http://schemas.microsoft.com/office/drawing/2014/main" id="{6E564469-D5D6-EE4F-993D-97A78697DA2E}"/>
              </a:ext>
            </a:extLst>
          </p:cNvPr>
          <p:cNvGraphicFramePr>
            <a:graphicFrameLocks noChangeAspect="1"/>
          </p:cNvGraphicFramePr>
          <p:nvPr/>
        </p:nvGraphicFramePr>
        <p:xfrm>
          <a:off x="304800" y="3059113"/>
          <a:ext cx="1371600" cy="438150"/>
        </p:xfrm>
        <a:graphic>
          <a:graphicData uri="http://schemas.openxmlformats.org/presentationml/2006/ole">
            <mc:AlternateContent xmlns:mc="http://schemas.openxmlformats.org/markup-compatibility/2006">
              <mc:Choice xmlns:v="urn:schemas-microsoft-com:vml" Requires="v">
                <p:oleObj spid="_x0000_s309374" name="Equation" r:id="rId13" imgW="14630400" imgH="4686300" progId="Equation.3">
                  <p:embed/>
                </p:oleObj>
              </mc:Choice>
              <mc:Fallback>
                <p:oleObj name="Equation" r:id="rId13" imgW="14630400" imgH="4686300" progId="Equation.3">
                  <p:embed/>
                  <p:pic>
                    <p:nvPicPr>
                      <p:cNvPr id="50183" name="Object 11">
                        <a:extLst>
                          <a:ext uri="{FF2B5EF4-FFF2-40B4-BE49-F238E27FC236}">
                            <a16:creationId xmlns:a16="http://schemas.microsoft.com/office/drawing/2014/main" id="{6E564469-D5D6-EE4F-993D-97A78697DA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3059113"/>
                        <a:ext cx="137160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4284" name="AutoShape 12">
            <a:extLst>
              <a:ext uri="{FF2B5EF4-FFF2-40B4-BE49-F238E27FC236}">
                <a16:creationId xmlns:a16="http://schemas.microsoft.com/office/drawing/2014/main" id="{CCC98482-164C-E847-B3ED-599E2BA472D9}"/>
              </a:ext>
            </a:extLst>
          </p:cNvPr>
          <p:cNvSpPr>
            <a:spLocks noChangeArrowheads="1"/>
          </p:cNvSpPr>
          <p:nvPr/>
        </p:nvSpPr>
        <p:spPr bwMode="auto">
          <a:xfrm>
            <a:off x="4648200" y="3505200"/>
            <a:ext cx="990600" cy="9906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926665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0DE62E9-6766-854B-818B-9CBA1BCB5F4F}"/>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1202" name="Object 4">
            <a:extLst>
              <a:ext uri="{FF2B5EF4-FFF2-40B4-BE49-F238E27FC236}">
                <a16:creationId xmlns:a16="http://schemas.microsoft.com/office/drawing/2014/main" id="{35AEEEEA-90D5-2C44-A498-8712FEB297E9}"/>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0333" name="Equation" r:id="rId3" imgW="30137100" imgH="21069300" progId="Equation.3">
                  <p:embed/>
                </p:oleObj>
              </mc:Choice>
              <mc:Fallback>
                <p:oleObj name="Equation" r:id="rId3" imgW="30137100" imgH="21069300" progId="Equation.3">
                  <p:embed/>
                  <p:pic>
                    <p:nvPicPr>
                      <p:cNvPr id="51202" name="Object 4">
                        <a:extLst>
                          <a:ext uri="{FF2B5EF4-FFF2-40B4-BE49-F238E27FC236}">
                            <a16:creationId xmlns:a16="http://schemas.microsoft.com/office/drawing/2014/main" id="{35AEEEEA-90D5-2C44-A498-8712FEB297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1203" name="Object 5">
            <a:extLst>
              <a:ext uri="{FF2B5EF4-FFF2-40B4-BE49-F238E27FC236}">
                <a16:creationId xmlns:a16="http://schemas.microsoft.com/office/drawing/2014/main" id="{B6FCE8DC-DCC4-7E40-B35B-1F3267356BD2}"/>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0334" name="Equation" r:id="rId5" imgW="35102800" imgH="5270500" progId="Equation.3">
                  <p:embed/>
                </p:oleObj>
              </mc:Choice>
              <mc:Fallback>
                <p:oleObj name="Equation" r:id="rId5" imgW="35102800" imgH="5270500" progId="Equation.3">
                  <p:embed/>
                  <p:pic>
                    <p:nvPicPr>
                      <p:cNvPr id="51203" name="Object 5">
                        <a:extLst>
                          <a:ext uri="{FF2B5EF4-FFF2-40B4-BE49-F238E27FC236}">
                            <a16:creationId xmlns:a16="http://schemas.microsoft.com/office/drawing/2014/main" id="{B6FCE8DC-DCC4-7E40-B35B-1F3267356B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1204" name="Object 6">
            <a:extLst>
              <a:ext uri="{FF2B5EF4-FFF2-40B4-BE49-F238E27FC236}">
                <a16:creationId xmlns:a16="http://schemas.microsoft.com/office/drawing/2014/main" id="{8A028D55-5177-FE4E-8D6F-202AB59A24A6}"/>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0335" name="Equation" r:id="rId7" imgW="14630400" imgH="4686300" progId="Equation.3">
                  <p:embed/>
                </p:oleObj>
              </mc:Choice>
              <mc:Fallback>
                <p:oleObj name="Equation" r:id="rId7" imgW="14630400" imgH="4686300" progId="Equation.3">
                  <p:embed/>
                  <p:pic>
                    <p:nvPicPr>
                      <p:cNvPr id="51204" name="Object 6">
                        <a:extLst>
                          <a:ext uri="{FF2B5EF4-FFF2-40B4-BE49-F238E27FC236}">
                            <a16:creationId xmlns:a16="http://schemas.microsoft.com/office/drawing/2014/main" id="{8A028D55-5177-FE4E-8D6F-202AB59A24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5304" name="Text Box 8">
            <a:extLst>
              <a:ext uri="{FF2B5EF4-FFF2-40B4-BE49-F238E27FC236}">
                <a16:creationId xmlns:a16="http://schemas.microsoft.com/office/drawing/2014/main" id="{39A07B5C-81E4-0C4C-8DFF-87FB73BFBB66}"/>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55305" name="Text Box 9">
            <a:extLst>
              <a:ext uri="{FF2B5EF4-FFF2-40B4-BE49-F238E27FC236}">
                <a16:creationId xmlns:a16="http://schemas.microsoft.com/office/drawing/2014/main" id="{45A9C180-8447-8340-9B68-5A5E5B7599AE}"/>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55306" name="Text Box 10">
            <a:extLst>
              <a:ext uri="{FF2B5EF4-FFF2-40B4-BE49-F238E27FC236}">
                <a16:creationId xmlns:a16="http://schemas.microsoft.com/office/drawing/2014/main" id="{A8289B94-14DF-BB49-A5FF-5B58174FEF08}"/>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55307" name="Text Box 11">
            <a:extLst>
              <a:ext uri="{FF2B5EF4-FFF2-40B4-BE49-F238E27FC236}">
                <a16:creationId xmlns:a16="http://schemas.microsoft.com/office/drawing/2014/main" id="{704A066A-8215-0D43-B73F-0FA878B5988D}"/>
              </a:ext>
            </a:extLst>
          </p:cNvPr>
          <p:cNvSpPr txBox="1">
            <a:spLocks noChangeArrowheads="1"/>
          </p:cNvSpPr>
          <p:nvPr/>
        </p:nvSpPr>
        <p:spPr bwMode="auto">
          <a:xfrm>
            <a:off x="6096000" y="32004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p>
        </p:txBody>
      </p:sp>
      <p:sp>
        <p:nvSpPr>
          <p:cNvPr id="55310" name="Rectangle 14">
            <a:extLst>
              <a:ext uri="{FF2B5EF4-FFF2-40B4-BE49-F238E27FC236}">
                <a16:creationId xmlns:a16="http://schemas.microsoft.com/office/drawing/2014/main" id="{235DE594-9C72-964E-B958-827D357AA35A}"/>
              </a:ext>
            </a:extLst>
          </p:cNvPr>
          <p:cNvSpPr>
            <a:spLocks noChangeArrowheads="1"/>
          </p:cNvSpPr>
          <p:nvPr/>
        </p:nvSpPr>
        <p:spPr bwMode="auto">
          <a:xfrm>
            <a:off x="685800" y="32766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586893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3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5" grpId="0"/>
      <p:bldP spid="55306" grpId="0"/>
      <p:bldP spid="55307" grpId="0"/>
      <p:bldP spid="553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36243AE-EB96-D442-876A-C0C1D1BB9685}"/>
              </a:ext>
            </a:extLst>
          </p:cNvPr>
          <p:cNvSpPr>
            <a:spLocks noGrp="1" noChangeArrowheads="1"/>
          </p:cNvSpPr>
          <p:nvPr>
            <p:ph type="title"/>
          </p:nvPr>
        </p:nvSpPr>
        <p:spPr/>
        <p:txBody>
          <a:bodyPr/>
          <a:lstStyle/>
          <a:p>
            <a:pPr eaLnBrk="1" hangingPunct="1">
              <a:defRPr/>
            </a:pPr>
            <a:r>
              <a:rPr lang="en-US"/>
              <a:t>Linear programming</a:t>
            </a:r>
          </a:p>
        </p:txBody>
      </p:sp>
      <p:sp>
        <p:nvSpPr>
          <p:cNvPr id="12291" name="Rectangle 3">
            <a:extLst>
              <a:ext uri="{FF2B5EF4-FFF2-40B4-BE49-F238E27FC236}">
                <a16:creationId xmlns:a16="http://schemas.microsoft.com/office/drawing/2014/main" id="{E6E1F587-38B8-6944-AB0A-B0103FFCA716}"/>
              </a:ext>
            </a:extLst>
          </p:cNvPr>
          <p:cNvSpPr>
            <a:spLocks noGrp="1" noChangeArrowheads="1"/>
          </p:cNvSpPr>
          <p:nvPr>
            <p:ph type="body" idx="1"/>
          </p:nvPr>
        </p:nvSpPr>
        <p:spPr/>
        <p:txBody>
          <a:bodyPr/>
          <a:lstStyle/>
          <a:p>
            <a:pPr marL="0" indent="0" eaLnBrk="1" hangingPunct="1">
              <a:buFont typeface="Wingdings" charset="0"/>
              <a:buNone/>
              <a:defRPr/>
            </a:pPr>
            <a:r>
              <a:rPr lang="en-US" sz="2400" dirty="0"/>
              <a:t>A linear function is a function of n variables defined by</a:t>
            </a:r>
          </a:p>
          <a:p>
            <a:pPr eaLnBrk="1" hangingPunct="1">
              <a:buFont typeface="Wingdings" charset="0"/>
              <a:buChar char="l"/>
              <a:defRPr/>
            </a:pPr>
            <a:endParaRPr lang="en-US" sz="2400" dirty="0"/>
          </a:p>
          <a:p>
            <a:pPr eaLnBrk="1" hangingPunct="1">
              <a:buFont typeface="Wingdings" charset="0"/>
              <a:buChar char="l"/>
              <a:defRPr/>
            </a:pPr>
            <a:endParaRPr lang="en-US" sz="2400" dirty="0"/>
          </a:p>
          <a:p>
            <a:pPr marL="0" indent="0" eaLnBrk="1" hangingPunct="1">
              <a:buFont typeface="Wingdings" charset="0"/>
              <a:buNone/>
              <a:defRPr/>
            </a:pPr>
            <a:r>
              <a:rPr lang="en-US" sz="2400" dirty="0"/>
              <a:t>A linear equality is a linear function with an equality constraint</a:t>
            </a:r>
          </a:p>
          <a:p>
            <a:pPr eaLnBrk="1" hangingPunct="1">
              <a:buFont typeface="Wingdings" charset="0"/>
              <a:buChar char="l"/>
              <a:defRPr/>
            </a:pPr>
            <a:endParaRPr lang="en-US" sz="2400" dirty="0"/>
          </a:p>
          <a:p>
            <a:pPr eaLnBrk="1" hangingPunct="1">
              <a:buFont typeface="Wingdings" charset="0"/>
              <a:buChar char="l"/>
              <a:defRPr/>
            </a:pPr>
            <a:endParaRPr lang="en-US" sz="2400" dirty="0"/>
          </a:p>
          <a:p>
            <a:pPr marL="0" indent="0" eaLnBrk="1" hangingPunct="1">
              <a:buFont typeface="Wingdings" charset="0"/>
              <a:buNone/>
              <a:defRPr/>
            </a:pPr>
            <a:r>
              <a:rPr lang="en-US" sz="2400" dirty="0"/>
              <a:t>A linear inequality is a linear function with an inequality constraint</a:t>
            </a:r>
          </a:p>
        </p:txBody>
      </p:sp>
      <p:graphicFrame>
        <p:nvGraphicFramePr>
          <p:cNvPr id="5123" name="Object 4">
            <a:extLst>
              <a:ext uri="{FF2B5EF4-FFF2-40B4-BE49-F238E27FC236}">
                <a16:creationId xmlns:a16="http://schemas.microsoft.com/office/drawing/2014/main" id="{A3962ACF-E1C7-C04F-9D18-EEB93F783F7B}"/>
              </a:ext>
            </a:extLst>
          </p:cNvPr>
          <p:cNvGraphicFramePr>
            <a:graphicFrameLocks noChangeAspect="1"/>
          </p:cNvGraphicFramePr>
          <p:nvPr/>
        </p:nvGraphicFramePr>
        <p:xfrm>
          <a:off x="1752600" y="2286000"/>
          <a:ext cx="4873625" cy="484188"/>
        </p:xfrm>
        <a:graphic>
          <a:graphicData uri="http://schemas.openxmlformats.org/presentationml/2006/ole">
            <mc:AlternateContent xmlns:mc="http://schemas.openxmlformats.org/markup-compatibility/2006">
              <mc:Choice xmlns:v="urn:schemas-microsoft-com:vml" Requires="v">
                <p:oleObj spid="_x0000_s264273" name="Equation" r:id="rId3" imgW="52959000" imgH="5270500" progId="Equation.3">
                  <p:embed/>
                </p:oleObj>
              </mc:Choice>
              <mc:Fallback>
                <p:oleObj name="Equation" r:id="rId3" imgW="52959000" imgH="5270500" progId="Equation.3">
                  <p:embed/>
                  <p:pic>
                    <p:nvPicPr>
                      <p:cNvPr id="5123" name="Object 4">
                        <a:extLst>
                          <a:ext uri="{FF2B5EF4-FFF2-40B4-BE49-F238E27FC236}">
                            <a16:creationId xmlns:a16="http://schemas.microsoft.com/office/drawing/2014/main" id="{A3962ACF-E1C7-C04F-9D18-EEB93F783F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286000"/>
                        <a:ext cx="4873625"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293" name="Object 5">
            <a:extLst>
              <a:ext uri="{FF2B5EF4-FFF2-40B4-BE49-F238E27FC236}">
                <a16:creationId xmlns:a16="http://schemas.microsoft.com/office/drawing/2014/main" id="{D2BEDAF1-09E6-AA47-9681-4BBF44A025EB}"/>
              </a:ext>
            </a:extLst>
          </p:cNvPr>
          <p:cNvGraphicFramePr>
            <a:graphicFrameLocks noChangeAspect="1"/>
          </p:cNvGraphicFramePr>
          <p:nvPr>
            <p:extLst>
              <p:ext uri="{D42A27DB-BD31-4B8C-83A1-F6EECF244321}">
                <p14:modId xmlns:p14="http://schemas.microsoft.com/office/powerpoint/2010/main" val="2796409027"/>
              </p:ext>
            </p:extLst>
          </p:nvPr>
        </p:nvGraphicFramePr>
        <p:xfrm>
          <a:off x="1676400" y="3606006"/>
          <a:ext cx="5464175" cy="484188"/>
        </p:xfrm>
        <a:graphic>
          <a:graphicData uri="http://schemas.openxmlformats.org/presentationml/2006/ole">
            <mc:AlternateContent xmlns:mc="http://schemas.openxmlformats.org/markup-compatibility/2006">
              <mc:Choice xmlns:v="urn:schemas-microsoft-com:vml" Requires="v">
                <p:oleObj spid="_x0000_s264274" name="Equation" r:id="rId5" imgW="59397900" imgH="5270500" progId="Equation.3">
                  <p:embed/>
                </p:oleObj>
              </mc:Choice>
              <mc:Fallback>
                <p:oleObj name="Equation" r:id="rId5" imgW="59397900" imgH="5270500" progId="Equation.3">
                  <p:embed/>
                  <p:pic>
                    <p:nvPicPr>
                      <p:cNvPr id="12293" name="Object 5">
                        <a:extLst>
                          <a:ext uri="{FF2B5EF4-FFF2-40B4-BE49-F238E27FC236}">
                            <a16:creationId xmlns:a16="http://schemas.microsoft.com/office/drawing/2014/main" id="{D2BEDAF1-09E6-AA47-9681-4BBF44A025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3606006"/>
                        <a:ext cx="5464175"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294" name="Object 6">
            <a:extLst>
              <a:ext uri="{FF2B5EF4-FFF2-40B4-BE49-F238E27FC236}">
                <a16:creationId xmlns:a16="http://schemas.microsoft.com/office/drawing/2014/main" id="{71BE6B95-19AF-5244-B2BE-8AA982B5C7D8}"/>
              </a:ext>
            </a:extLst>
          </p:cNvPr>
          <p:cNvGraphicFramePr>
            <a:graphicFrameLocks noChangeAspect="1"/>
          </p:cNvGraphicFramePr>
          <p:nvPr>
            <p:extLst>
              <p:ext uri="{D42A27DB-BD31-4B8C-83A1-F6EECF244321}">
                <p14:modId xmlns:p14="http://schemas.microsoft.com/office/powerpoint/2010/main" val="894662151"/>
              </p:ext>
            </p:extLst>
          </p:nvPr>
        </p:nvGraphicFramePr>
        <p:xfrm>
          <a:off x="1676400" y="5078413"/>
          <a:ext cx="5464175" cy="484187"/>
        </p:xfrm>
        <a:graphic>
          <a:graphicData uri="http://schemas.openxmlformats.org/presentationml/2006/ole">
            <mc:AlternateContent xmlns:mc="http://schemas.openxmlformats.org/markup-compatibility/2006">
              <mc:Choice xmlns:v="urn:schemas-microsoft-com:vml" Requires="v">
                <p:oleObj spid="_x0000_s264275" name="Equation" r:id="rId7" imgW="59397900" imgH="5270500" progId="Equation.3">
                  <p:embed/>
                </p:oleObj>
              </mc:Choice>
              <mc:Fallback>
                <p:oleObj name="Equation" r:id="rId7" imgW="59397900" imgH="5270500" progId="Equation.3">
                  <p:embed/>
                  <p:pic>
                    <p:nvPicPr>
                      <p:cNvPr id="12294" name="Object 6">
                        <a:extLst>
                          <a:ext uri="{FF2B5EF4-FFF2-40B4-BE49-F238E27FC236}">
                            <a16:creationId xmlns:a16="http://schemas.microsoft.com/office/drawing/2014/main" id="{71BE6B95-19AF-5244-B2BE-8AA982B5C7D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5078413"/>
                        <a:ext cx="5464175"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2295" name="Object 7">
            <a:extLst>
              <a:ext uri="{FF2B5EF4-FFF2-40B4-BE49-F238E27FC236}">
                <a16:creationId xmlns:a16="http://schemas.microsoft.com/office/drawing/2014/main" id="{253BDC0F-4EB9-7648-B4E9-90AB9F513C9B}"/>
              </a:ext>
            </a:extLst>
          </p:cNvPr>
          <p:cNvGraphicFramePr>
            <a:graphicFrameLocks noChangeAspect="1"/>
          </p:cNvGraphicFramePr>
          <p:nvPr>
            <p:extLst>
              <p:ext uri="{D42A27DB-BD31-4B8C-83A1-F6EECF244321}">
                <p14:modId xmlns:p14="http://schemas.microsoft.com/office/powerpoint/2010/main" val="1971966694"/>
              </p:ext>
            </p:extLst>
          </p:nvPr>
        </p:nvGraphicFramePr>
        <p:xfrm>
          <a:off x="1676400" y="5611813"/>
          <a:ext cx="5464175" cy="484187"/>
        </p:xfrm>
        <a:graphic>
          <a:graphicData uri="http://schemas.openxmlformats.org/presentationml/2006/ole">
            <mc:AlternateContent xmlns:mc="http://schemas.openxmlformats.org/markup-compatibility/2006">
              <mc:Choice xmlns:v="urn:schemas-microsoft-com:vml" Requires="v">
                <p:oleObj spid="_x0000_s264276" name="Equation" r:id="rId9" imgW="59397900" imgH="5270500" progId="Equation.3">
                  <p:embed/>
                </p:oleObj>
              </mc:Choice>
              <mc:Fallback>
                <p:oleObj name="Equation" r:id="rId9" imgW="59397900" imgH="5270500" progId="Equation.3">
                  <p:embed/>
                  <p:pic>
                    <p:nvPicPr>
                      <p:cNvPr id="12295" name="Object 7">
                        <a:extLst>
                          <a:ext uri="{FF2B5EF4-FFF2-40B4-BE49-F238E27FC236}">
                            <a16:creationId xmlns:a16="http://schemas.microsoft.com/office/drawing/2014/main" id="{253BDC0F-4EB9-7648-B4E9-90AB9F513C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5611813"/>
                        <a:ext cx="5464175"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266851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7C8CE4DC-3C56-B044-AB0C-DD0E5FD8F660}"/>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2226" name="Object 3">
            <a:extLst>
              <a:ext uri="{FF2B5EF4-FFF2-40B4-BE49-F238E27FC236}">
                <a16:creationId xmlns:a16="http://schemas.microsoft.com/office/drawing/2014/main" id="{EF37E862-4EFB-E149-8190-72C6F19E2B5C}"/>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1357" name="Equation" r:id="rId3" imgW="30137100" imgH="21069300" progId="Equation.3">
                  <p:embed/>
                </p:oleObj>
              </mc:Choice>
              <mc:Fallback>
                <p:oleObj name="Equation" r:id="rId3" imgW="30137100" imgH="21069300" progId="Equation.3">
                  <p:embed/>
                  <p:pic>
                    <p:nvPicPr>
                      <p:cNvPr id="52226" name="Object 3">
                        <a:extLst>
                          <a:ext uri="{FF2B5EF4-FFF2-40B4-BE49-F238E27FC236}">
                            <a16:creationId xmlns:a16="http://schemas.microsoft.com/office/drawing/2014/main" id="{EF37E862-4EFB-E149-8190-72C6F19E2B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2227" name="Object 4">
            <a:extLst>
              <a:ext uri="{FF2B5EF4-FFF2-40B4-BE49-F238E27FC236}">
                <a16:creationId xmlns:a16="http://schemas.microsoft.com/office/drawing/2014/main" id="{C5160E12-5F32-704B-8952-B8C4FC2E719F}"/>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1358" name="Equation" r:id="rId5" imgW="35102800" imgH="5270500" progId="Equation.3">
                  <p:embed/>
                </p:oleObj>
              </mc:Choice>
              <mc:Fallback>
                <p:oleObj name="Equation" r:id="rId5" imgW="35102800" imgH="5270500" progId="Equation.3">
                  <p:embed/>
                  <p:pic>
                    <p:nvPicPr>
                      <p:cNvPr id="52227" name="Object 4">
                        <a:extLst>
                          <a:ext uri="{FF2B5EF4-FFF2-40B4-BE49-F238E27FC236}">
                            <a16:creationId xmlns:a16="http://schemas.microsoft.com/office/drawing/2014/main" id="{C5160E12-5F32-704B-8952-B8C4FC2E71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2228" name="Object 5">
            <a:extLst>
              <a:ext uri="{FF2B5EF4-FFF2-40B4-BE49-F238E27FC236}">
                <a16:creationId xmlns:a16="http://schemas.microsoft.com/office/drawing/2014/main" id="{18DA868B-72A3-7140-B91B-BDE146263FD4}"/>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1359" name="Equation" r:id="rId7" imgW="14630400" imgH="4686300" progId="Equation.3">
                  <p:embed/>
                </p:oleObj>
              </mc:Choice>
              <mc:Fallback>
                <p:oleObj name="Equation" r:id="rId7" imgW="14630400" imgH="4686300" progId="Equation.3">
                  <p:embed/>
                  <p:pic>
                    <p:nvPicPr>
                      <p:cNvPr id="52228" name="Object 5">
                        <a:extLst>
                          <a:ext uri="{FF2B5EF4-FFF2-40B4-BE49-F238E27FC236}">
                            <a16:creationId xmlns:a16="http://schemas.microsoft.com/office/drawing/2014/main" id="{18DA868B-72A3-7140-B91B-BDE146263FD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4630" name="Text Box 6">
            <a:extLst>
              <a:ext uri="{FF2B5EF4-FFF2-40B4-BE49-F238E27FC236}">
                <a16:creationId xmlns:a16="http://schemas.microsoft.com/office/drawing/2014/main" id="{AE294363-3276-AD41-B68E-8E91A8296F81}"/>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4631" name="Text Box 7">
            <a:extLst>
              <a:ext uri="{FF2B5EF4-FFF2-40B4-BE49-F238E27FC236}">
                <a16:creationId xmlns:a16="http://schemas.microsoft.com/office/drawing/2014/main" id="{6299D8F4-249A-1346-B4F9-E81EFDA28C2E}"/>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4632" name="Text Box 8">
            <a:extLst>
              <a:ext uri="{FF2B5EF4-FFF2-40B4-BE49-F238E27FC236}">
                <a16:creationId xmlns:a16="http://schemas.microsoft.com/office/drawing/2014/main" id="{E7696B27-66F1-1948-8B4E-32A4C2DD3CE4}"/>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4633" name="Text Box 9">
            <a:extLst>
              <a:ext uri="{FF2B5EF4-FFF2-40B4-BE49-F238E27FC236}">
                <a16:creationId xmlns:a16="http://schemas.microsoft.com/office/drawing/2014/main" id="{4E75B1D7-7972-0E48-95F2-7C9C502DD92B}"/>
              </a:ext>
            </a:extLst>
          </p:cNvPr>
          <p:cNvSpPr txBox="1">
            <a:spLocks noChangeArrowheads="1"/>
          </p:cNvSpPr>
          <p:nvPr/>
        </p:nvSpPr>
        <p:spPr bwMode="auto">
          <a:xfrm>
            <a:off x="6096000" y="3200400"/>
            <a:ext cx="167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p>
        </p:txBody>
      </p:sp>
      <p:sp>
        <p:nvSpPr>
          <p:cNvPr id="154634" name="Rectangle 10">
            <a:extLst>
              <a:ext uri="{FF2B5EF4-FFF2-40B4-BE49-F238E27FC236}">
                <a16:creationId xmlns:a16="http://schemas.microsoft.com/office/drawing/2014/main" id="{363E5F0F-3729-6744-A808-A8C834345974}"/>
              </a:ext>
            </a:extLst>
          </p:cNvPr>
          <p:cNvSpPr>
            <a:spLocks noChangeArrowheads="1"/>
          </p:cNvSpPr>
          <p:nvPr/>
        </p:nvSpPr>
        <p:spPr bwMode="auto">
          <a:xfrm>
            <a:off x="685800" y="38100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702224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134D729A-90A6-A94B-8CE3-0472C43D6147}"/>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3250" name="Object 3">
            <a:extLst>
              <a:ext uri="{FF2B5EF4-FFF2-40B4-BE49-F238E27FC236}">
                <a16:creationId xmlns:a16="http://schemas.microsoft.com/office/drawing/2014/main" id="{545F4FE6-2F72-DA4C-BE6E-0D66F718E3A0}"/>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2381" name="Equation" r:id="rId3" imgW="30137100" imgH="21069300" progId="Equation.3">
                  <p:embed/>
                </p:oleObj>
              </mc:Choice>
              <mc:Fallback>
                <p:oleObj name="Equation" r:id="rId3" imgW="30137100" imgH="21069300" progId="Equation.3">
                  <p:embed/>
                  <p:pic>
                    <p:nvPicPr>
                      <p:cNvPr id="53250" name="Object 3">
                        <a:extLst>
                          <a:ext uri="{FF2B5EF4-FFF2-40B4-BE49-F238E27FC236}">
                            <a16:creationId xmlns:a16="http://schemas.microsoft.com/office/drawing/2014/main" id="{545F4FE6-2F72-DA4C-BE6E-0D66F718E3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3251" name="Object 4">
            <a:extLst>
              <a:ext uri="{FF2B5EF4-FFF2-40B4-BE49-F238E27FC236}">
                <a16:creationId xmlns:a16="http://schemas.microsoft.com/office/drawing/2014/main" id="{2610FC9F-14F3-714D-84D3-FBB8A2FD05B7}"/>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2382" name="Equation" r:id="rId5" imgW="35102800" imgH="5270500" progId="Equation.3">
                  <p:embed/>
                </p:oleObj>
              </mc:Choice>
              <mc:Fallback>
                <p:oleObj name="Equation" r:id="rId5" imgW="35102800" imgH="5270500" progId="Equation.3">
                  <p:embed/>
                  <p:pic>
                    <p:nvPicPr>
                      <p:cNvPr id="53251" name="Object 4">
                        <a:extLst>
                          <a:ext uri="{FF2B5EF4-FFF2-40B4-BE49-F238E27FC236}">
                            <a16:creationId xmlns:a16="http://schemas.microsoft.com/office/drawing/2014/main" id="{2610FC9F-14F3-714D-84D3-FBB8A2FD05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3252" name="Object 5">
            <a:extLst>
              <a:ext uri="{FF2B5EF4-FFF2-40B4-BE49-F238E27FC236}">
                <a16:creationId xmlns:a16="http://schemas.microsoft.com/office/drawing/2014/main" id="{89D5F503-325D-9346-B481-204857E1789E}"/>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2383" name="Equation" r:id="rId7" imgW="14630400" imgH="4686300" progId="Equation.3">
                  <p:embed/>
                </p:oleObj>
              </mc:Choice>
              <mc:Fallback>
                <p:oleObj name="Equation" r:id="rId7" imgW="14630400" imgH="4686300" progId="Equation.3">
                  <p:embed/>
                  <p:pic>
                    <p:nvPicPr>
                      <p:cNvPr id="53252" name="Object 5">
                        <a:extLst>
                          <a:ext uri="{FF2B5EF4-FFF2-40B4-BE49-F238E27FC236}">
                            <a16:creationId xmlns:a16="http://schemas.microsoft.com/office/drawing/2014/main" id="{89D5F503-325D-9346-B481-204857E1789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5654" name="Text Box 6">
            <a:extLst>
              <a:ext uri="{FF2B5EF4-FFF2-40B4-BE49-F238E27FC236}">
                <a16:creationId xmlns:a16="http://schemas.microsoft.com/office/drawing/2014/main" id="{4780FC24-5447-B54F-BAB6-063823619259}"/>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5655" name="Text Box 7">
            <a:extLst>
              <a:ext uri="{FF2B5EF4-FFF2-40B4-BE49-F238E27FC236}">
                <a16:creationId xmlns:a16="http://schemas.microsoft.com/office/drawing/2014/main" id="{30F4D165-16E8-6C4C-B25B-4D1460C746CD}"/>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5656" name="Text Box 8">
            <a:extLst>
              <a:ext uri="{FF2B5EF4-FFF2-40B4-BE49-F238E27FC236}">
                <a16:creationId xmlns:a16="http://schemas.microsoft.com/office/drawing/2014/main" id="{AA5E5720-0D8F-C043-9BE8-42FBA50755CC}"/>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5657" name="Text Box 9">
            <a:extLst>
              <a:ext uri="{FF2B5EF4-FFF2-40B4-BE49-F238E27FC236}">
                <a16:creationId xmlns:a16="http://schemas.microsoft.com/office/drawing/2014/main" id="{BB104D7D-DB53-7B49-AA07-10F43B6B124C}"/>
              </a:ext>
            </a:extLst>
          </p:cNvPr>
          <p:cNvSpPr txBox="1">
            <a:spLocks noChangeArrowheads="1"/>
          </p:cNvSpPr>
          <p:nvPr/>
        </p:nvSpPr>
        <p:spPr bwMode="auto">
          <a:xfrm>
            <a:off x="6096000" y="3200400"/>
            <a:ext cx="16764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0, 1, 0</a:t>
            </a:r>
          </a:p>
        </p:txBody>
      </p:sp>
      <p:sp>
        <p:nvSpPr>
          <p:cNvPr id="155658" name="Rectangle 10">
            <a:extLst>
              <a:ext uri="{FF2B5EF4-FFF2-40B4-BE49-F238E27FC236}">
                <a16:creationId xmlns:a16="http://schemas.microsoft.com/office/drawing/2014/main" id="{56F5FDA9-EACF-924E-8082-FEC6EF65DA56}"/>
              </a:ext>
            </a:extLst>
          </p:cNvPr>
          <p:cNvSpPr>
            <a:spLocks noChangeArrowheads="1"/>
          </p:cNvSpPr>
          <p:nvPr/>
        </p:nvSpPr>
        <p:spPr bwMode="auto">
          <a:xfrm>
            <a:off x="685800" y="38100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303298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943A7B41-41DB-8748-8EEF-C07A763D9BBB}"/>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4274" name="Object 3">
            <a:extLst>
              <a:ext uri="{FF2B5EF4-FFF2-40B4-BE49-F238E27FC236}">
                <a16:creationId xmlns:a16="http://schemas.microsoft.com/office/drawing/2014/main" id="{F4EDFF8D-DDF1-504A-8D85-A145ED2491BC}"/>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3405" name="Equation" r:id="rId3" imgW="30137100" imgH="21069300" progId="Equation.3">
                  <p:embed/>
                </p:oleObj>
              </mc:Choice>
              <mc:Fallback>
                <p:oleObj name="Equation" r:id="rId3" imgW="30137100" imgH="21069300" progId="Equation.3">
                  <p:embed/>
                  <p:pic>
                    <p:nvPicPr>
                      <p:cNvPr id="54274" name="Object 3">
                        <a:extLst>
                          <a:ext uri="{FF2B5EF4-FFF2-40B4-BE49-F238E27FC236}">
                            <a16:creationId xmlns:a16="http://schemas.microsoft.com/office/drawing/2014/main" id="{F4EDFF8D-DDF1-504A-8D85-A145ED2491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4275" name="Object 4">
            <a:extLst>
              <a:ext uri="{FF2B5EF4-FFF2-40B4-BE49-F238E27FC236}">
                <a16:creationId xmlns:a16="http://schemas.microsoft.com/office/drawing/2014/main" id="{B30E948F-76D0-6541-ACCE-180A8539F7CF}"/>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3406" name="Equation" r:id="rId5" imgW="35102800" imgH="5270500" progId="Equation.3">
                  <p:embed/>
                </p:oleObj>
              </mc:Choice>
              <mc:Fallback>
                <p:oleObj name="Equation" r:id="rId5" imgW="35102800" imgH="5270500" progId="Equation.3">
                  <p:embed/>
                  <p:pic>
                    <p:nvPicPr>
                      <p:cNvPr id="54275" name="Object 4">
                        <a:extLst>
                          <a:ext uri="{FF2B5EF4-FFF2-40B4-BE49-F238E27FC236}">
                            <a16:creationId xmlns:a16="http://schemas.microsoft.com/office/drawing/2014/main" id="{B30E948F-76D0-6541-ACCE-180A8539F7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4276" name="Object 5">
            <a:extLst>
              <a:ext uri="{FF2B5EF4-FFF2-40B4-BE49-F238E27FC236}">
                <a16:creationId xmlns:a16="http://schemas.microsoft.com/office/drawing/2014/main" id="{A0BBCD68-86BD-5744-8F34-CD3C77F2B08C}"/>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3407" name="Equation" r:id="rId7" imgW="14630400" imgH="4686300" progId="Equation.3">
                  <p:embed/>
                </p:oleObj>
              </mc:Choice>
              <mc:Fallback>
                <p:oleObj name="Equation" r:id="rId7" imgW="14630400" imgH="4686300" progId="Equation.3">
                  <p:embed/>
                  <p:pic>
                    <p:nvPicPr>
                      <p:cNvPr id="54276" name="Object 5">
                        <a:extLst>
                          <a:ext uri="{FF2B5EF4-FFF2-40B4-BE49-F238E27FC236}">
                            <a16:creationId xmlns:a16="http://schemas.microsoft.com/office/drawing/2014/main" id="{A0BBCD68-86BD-5744-8F34-CD3C77F2B08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6678" name="Text Box 6">
            <a:extLst>
              <a:ext uri="{FF2B5EF4-FFF2-40B4-BE49-F238E27FC236}">
                <a16:creationId xmlns:a16="http://schemas.microsoft.com/office/drawing/2014/main" id="{BC444C57-6044-CD41-B184-32737E73932A}"/>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6679" name="Text Box 7">
            <a:extLst>
              <a:ext uri="{FF2B5EF4-FFF2-40B4-BE49-F238E27FC236}">
                <a16:creationId xmlns:a16="http://schemas.microsoft.com/office/drawing/2014/main" id="{C3FAD46B-0E81-CB4F-A7E0-D0CFF05EA144}"/>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6680" name="Text Box 8">
            <a:extLst>
              <a:ext uri="{FF2B5EF4-FFF2-40B4-BE49-F238E27FC236}">
                <a16:creationId xmlns:a16="http://schemas.microsoft.com/office/drawing/2014/main" id="{8E4E2149-5484-2149-9036-AEB7910BD0EB}"/>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6681" name="Text Box 9">
            <a:extLst>
              <a:ext uri="{FF2B5EF4-FFF2-40B4-BE49-F238E27FC236}">
                <a16:creationId xmlns:a16="http://schemas.microsoft.com/office/drawing/2014/main" id="{154BA271-E89F-444A-A403-D299F1380C6F}"/>
              </a:ext>
            </a:extLst>
          </p:cNvPr>
          <p:cNvSpPr txBox="1">
            <a:spLocks noChangeArrowheads="1"/>
          </p:cNvSpPr>
          <p:nvPr/>
        </p:nvSpPr>
        <p:spPr bwMode="auto">
          <a:xfrm>
            <a:off x="6096000" y="3200400"/>
            <a:ext cx="16764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0, 1, 0</a:t>
            </a:r>
          </a:p>
        </p:txBody>
      </p:sp>
      <p:sp>
        <p:nvSpPr>
          <p:cNvPr id="156682" name="Rectangle 10">
            <a:extLst>
              <a:ext uri="{FF2B5EF4-FFF2-40B4-BE49-F238E27FC236}">
                <a16:creationId xmlns:a16="http://schemas.microsoft.com/office/drawing/2014/main" id="{1FB9E6D4-CF99-E047-B359-B9DD1B23AFB9}"/>
              </a:ext>
            </a:extLst>
          </p:cNvPr>
          <p:cNvSpPr>
            <a:spLocks noChangeArrowheads="1"/>
          </p:cNvSpPr>
          <p:nvPr/>
        </p:nvSpPr>
        <p:spPr bwMode="auto">
          <a:xfrm>
            <a:off x="685800" y="42672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7404711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E31C584C-C0F5-9245-9F94-44C99436D5A2}"/>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5298" name="Object 3">
            <a:extLst>
              <a:ext uri="{FF2B5EF4-FFF2-40B4-BE49-F238E27FC236}">
                <a16:creationId xmlns:a16="http://schemas.microsoft.com/office/drawing/2014/main" id="{7CE48F51-BAFC-B948-9996-6906B19DEB70}"/>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4429" name="Equation" r:id="rId3" imgW="30137100" imgH="21069300" progId="Equation.3">
                  <p:embed/>
                </p:oleObj>
              </mc:Choice>
              <mc:Fallback>
                <p:oleObj name="Equation" r:id="rId3" imgW="30137100" imgH="21069300" progId="Equation.3">
                  <p:embed/>
                  <p:pic>
                    <p:nvPicPr>
                      <p:cNvPr id="55298" name="Object 3">
                        <a:extLst>
                          <a:ext uri="{FF2B5EF4-FFF2-40B4-BE49-F238E27FC236}">
                            <a16:creationId xmlns:a16="http://schemas.microsoft.com/office/drawing/2014/main" id="{7CE48F51-BAFC-B948-9996-6906B19DEB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5299" name="Object 4">
            <a:extLst>
              <a:ext uri="{FF2B5EF4-FFF2-40B4-BE49-F238E27FC236}">
                <a16:creationId xmlns:a16="http://schemas.microsoft.com/office/drawing/2014/main" id="{828F1CB2-5022-BC47-89BD-70CCB5A1C6C6}"/>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4430" name="Equation" r:id="rId5" imgW="35102800" imgH="5270500" progId="Equation.3">
                  <p:embed/>
                </p:oleObj>
              </mc:Choice>
              <mc:Fallback>
                <p:oleObj name="Equation" r:id="rId5" imgW="35102800" imgH="5270500" progId="Equation.3">
                  <p:embed/>
                  <p:pic>
                    <p:nvPicPr>
                      <p:cNvPr id="55299" name="Object 4">
                        <a:extLst>
                          <a:ext uri="{FF2B5EF4-FFF2-40B4-BE49-F238E27FC236}">
                            <a16:creationId xmlns:a16="http://schemas.microsoft.com/office/drawing/2014/main" id="{828F1CB2-5022-BC47-89BD-70CCB5A1C6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5300" name="Object 5">
            <a:extLst>
              <a:ext uri="{FF2B5EF4-FFF2-40B4-BE49-F238E27FC236}">
                <a16:creationId xmlns:a16="http://schemas.microsoft.com/office/drawing/2014/main" id="{F6EA33F4-1F42-4343-AACD-1CFE5E982285}"/>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4431" name="Equation" r:id="rId7" imgW="14630400" imgH="4686300" progId="Equation.3">
                  <p:embed/>
                </p:oleObj>
              </mc:Choice>
              <mc:Fallback>
                <p:oleObj name="Equation" r:id="rId7" imgW="14630400" imgH="4686300" progId="Equation.3">
                  <p:embed/>
                  <p:pic>
                    <p:nvPicPr>
                      <p:cNvPr id="55300" name="Object 5">
                        <a:extLst>
                          <a:ext uri="{FF2B5EF4-FFF2-40B4-BE49-F238E27FC236}">
                            <a16:creationId xmlns:a16="http://schemas.microsoft.com/office/drawing/2014/main" id="{F6EA33F4-1F42-4343-AACD-1CFE5E9822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7702" name="Text Box 6">
            <a:extLst>
              <a:ext uri="{FF2B5EF4-FFF2-40B4-BE49-F238E27FC236}">
                <a16:creationId xmlns:a16="http://schemas.microsoft.com/office/drawing/2014/main" id="{B39C124B-B755-F749-BE1D-8AF3BB918EC6}"/>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7703" name="Text Box 7">
            <a:extLst>
              <a:ext uri="{FF2B5EF4-FFF2-40B4-BE49-F238E27FC236}">
                <a16:creationId xmlns:a16="http://schemas.microsoft.com/office/drawing/2014/main" id="{1B031441-FF81-B444-A04B-514B2FB86FCF}"/>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7704" name="Text Box 8">
            <a:extLst>
              <a:ext uri="{FF2B5EF4-FFF2-40B4-BE49-F238E27FC236}">
                <a16:creationId xmlns:a16="http://schemas.microsoft.com/office/drawing/2014/main" id="{765F0C53-588E-F346-AE06-3C74F2976A3B}"/>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7705" name="Text Box 9">
            <a:extLst>
              <a:ext uri="{FF2B5EF4-FFF2-40B4-BE49-F238E27FC236}">
                <a16:creationId xmlns:a16="http://schemas.microsoft.com/office/drawing/2014/main" id="{8DB1FCDD-810C-4242-8792-0AE4C3E4621D}"/>
              </a:ext>
            </a:extLst>
          </p:cNvPr>
          <p:cNvSpPr txBox="1">
            <a:spLocks noChangeArrowheads="1"/>
          </p:cNvSpPr>
          <p:nvPr/>
        </p:nvSpPr>
        <p:spPr bwMode="auto">
          <a:xfrm>
            <a:off x="6096000" y="3200400"/>
            <a:ext cx="1676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1, 1, 1</a:t>
            </a:r>
          </a:p>
        </p:txBody>
      </p:sp>
      <p:sp>
        <p:nvSpPr>
          <p:cNvPr id="157706" name="Rectangle 10">
            <a:extLst>
              <a:ext uri="{FF2B5EF4-FFF2-40B4-BE49-F238E27FC236}">
                <a16:creationId xmlns:a16="http://schemas.microsoft.com/office/drawing/2014/main" id="{ED18FA72-2A0B-2743-B96B-ABB4CB876EF1}"/>
              </a:ext>
            </a:extLst>
          </p:cNvPr>
          <p:cNvSpPr>
            <a:spLocks noChangeArrowheads="1"/>
          </p:cNvSpPr>
          <p:nvPr/>
        </p:nvSpPr>
        <p:spPr bwMode="auto">
          <a:xfrm>
            <a:off x="685800" y="42672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21659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E2E3AB37-1F66-2B4C-A218-9173E77B2D0D}"/>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6322" name="Object 3">
            <a:extLst>
              <a:ext uri="{FF2B5EF4-FFF2-40B4-BE49-F238E27FC236}">
                <a16:creationId xmlns:a16="http://schemas.microsoft.com/office/drawing/2014/main" id="{2A80429D-C638-AE47-B44E-25E46674876D}"/>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5453" name="Equation" r:id="rId3" imgW="30137100" imgH="21069300" progId="Equation.3">
                  <p:embed/>
                </p:oleObj>
              </mc:Choice>
              <mc:Fallback>
                <p:oleObj name="Equation" r:id="rId3" imgW="30137100" imgH="21069300" progId="Equation.3">
                  <p:embed/>
                  <p:pic>
                    <p:nvPicPr>
                      <p:cNvPr id="56322" name="Object 3">
                        <a:extLst>
                          <a:ext uri="{FF2B5EF4-FFF2-40B4-BE49-F238E27FC236}">
                            <a16:creationId xmlns:a16="http://schemas.microsoft.com/office/drawing/2014/main" id="{2A80429D-C638-AE47-B44E-25E4667487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6323" name="Object 4">
            <a:extLst>
              <a:ext uri="{FF2B5EF4-FFF2-40B4-BE49-F238E27FC236}">
                <a16:creationId xmlns:a16="http://schemas.microsoft.com/office/drawing/2014/main" id="{4FA29A86-0021-7248-8DBA-1FD35B4B615F}"/>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5454" name="Equation" r:id="rId5" imgW="35102800" imgH="5270500" progId="Equation.3">
                  <p:embed/>
                </p:oleObj>
              </mc:Choice>
              <mc:Fallback>
                <p:oleObj name="Equation" r:id="rId5" imgW="35102800" imgH="5270500" progId="Equation.3">
                  <p:embed/>
                  <p:pic>
                    <p:nvPicPr>
                      <p:cNvPr id="56323" name="Object 4">
                        <a:extLst>
                          <a:ext uri="{FF2B5EF4-FFF2-40B4-BE49-F238E27FC236}">
                            <a16:creationId xmlns:a16="http://schemas.microsoft.com/office/drawing/2014/main" id="{4FA29A86-0021-7248-8DBA-1FD35B4B61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6324" name="Object 5">
            <a:extLst>
              <a:ext uri="{FF2B5EF4-FFF2-40B4-BE49-F238E27FC236}">
                <a16:creationId xmlns:a16="http://schemas.microsoft.com/office/drawing/2014/main" id="{FBBA0F31-9B9C-6F4B-B317-204BE513ACAD}"/>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5455" name="Equation" r:id="rId7" imgW="14630400" imgH="4686300" progId="Equation.3">
                  <p:embed/>
                </p:oleObj>
              </mc:Choice>
              <mc:Fallback>
                <p:oleObj name="Equation" r:id="rId7" imgW="14630400" imgH="4686300" progId="Equation.3">
                  <p:embed/>
                  <p:pic>
                    <p:nvPicPr>
                      <p:cNvPr id="56324" name="Object 5">
                        <a:extLst>
                          <a:ext uri="{FF2B5EF4-FFF2-40B4-BE49-F238E27FC236}">
                            <a16:creationId xmlns:a16="http://schemas.microsoft.com/office/drawing/2014/main" id="{FBBA0F31-9B9C-6F4B-B317-204BE513AC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8726" name="Text Box 6">
            <a:extLst>
              <a:ext uri="{FF2B5EF4-FFF2-40B4-BE49-F238E27FC236}">
                <a16:creationId xmlns:a16="http://schemas.microsoft.com/office/drawing/2014/main" id="{354CFFE5-BE25-0549-89B8-C171A8240261}"/>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8727" name="Text Box 7">
            <a:extLst>
              <a:ext uri="{FF2B5EF4-FFF2-40B4-BE49-F238E27FC236}">
                <a16:creationId xmlns:a16="http://schemas.microsoft.com/office/drawing/2014/main" id="{1FD9B4FE-4C98-4945-8BE9-71AF308BE213}"/>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8728" name="Text Box 8">
            <a:extLst>
              <a:ext uri="{FF2B5EF4-FFF2-40B4-BE49-F238E27FC236}">
                <a16:creationId xmlns:a16="http://schemas.microsoft.com/office/drawing/2014/main" id="{56BDE544-F511-A24B-9D19-D35883A4BF33}"/>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8729" name="Text Box 9">
            <a:extLst>
              <a:ext uri="{FF2B5EF4-FFF2-40B4-BE49-F238E27FC236}">
                <a16:creationId xmlns:a16="http://schemas.microsoft.com/office/drawing/2014/main" id="{A56E44A5-3A8C-3E4E-A434-93AAB7D029FB}"/>
              </a:ext>
            </a:extLst>
          </p:cNvPr>
          <p:cNvSpPr txBox="1">
            <a:spLocks noChangeArrowheads="1"/>
          </p:cNvSpPr>
          <p:nvPr/>
        </p:nvSpPr>
        <p:spPr bwMode="auto">
          <a:xfrm>
            <a:off x="6096000" y="3200400"/>
            <a:ext cx="1676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1, 1, 1</a:t>
            </a:r>
          </a:p>
        </p:txBody>
      </p:sp>
      <p:sp>
        <p:nvSpPr>
          <p:cNvPr id="158730" name="Rectangle 10">
            <a:extLst>
              <a:ext uri="{FF2B5EF4-FFF2-40B4-BE49-F238E27FC236}">
                <a16:creationId xmlns:a16="http://schemas.microsoft.com/office/drawing/2014/main" id="{486A6F02-3040-6245-AB2F-081A20216405}"/>
              </a:ext>
            </a:extLst>
          </p:cNvPr>
          <p:cNvSpPr>
            <a:spLocks noChangeArrowheads="1"/>
          </p:cNvSpPr>
          <p:nvPr/>
        </p:nvSpPr>
        <p:spPr bwMode="auto">
          <a:xfrm>
            <a:off x="685800" y="4724400"/>
            <a:ext cx="3276600" cy="457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0862734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A19E02E7-183D-B642-A834-4EC128DF46D0}"/>
              </a:ext>
            </a:extLst>
          </p:cNvPr>
          <p:cNvSpPr>
            <a:spLocks noGrp="1" noChangeArrowheads="1"/>
          </p:cNvSpPr>
          <p:nvPr>
            <p:ph type="title"/>
          </p:nvPr>
        </p:nvSpPr>
        <p:spPr/>
        <p:txBody>
          <a:bodyPr/>
          <a:lstStyle/>
          <a:p>
            <a:pPr eaLnBrk="1" hangingPunct="1">
              <a:defRPr/>
            </a:pPr>
            <a:r>
              <a:rPr lang="en-US"/>
              <a:t>Vector/matrix form</a:t>
            </a:r>
          </a:p>
        </p:txBody>
      </p:sp>
      <p:graphicFrame>
        <p:nvGraphicFramePr>
          <p:cNvPr id="57346" name="Object 3">
            <a:extLst>
              <a:ext uri="{FF2B5EF4-FFF2-40B4-BE49-F238E27FC236}">
                <a16:creationId xmlns:a16="http://schemas.microsoft.com/office/drawing/2014/main" id="{1F2208E4-A7F3-1D4C-9154-326517963184}"/>
              </a:ext>
            </a:extLst>
          </p:cNvPr>
          <p:cNvGraphicFramePr>
            <a:graphicFrameLocks noChangeAspect="1"/>
          </p:cNvGraphicFramePr>
          <p:nvPr/>
        </p:nvGraphicFramePr>
        <p:xfrm>
          <a:off x="855663" y="3276600"/>
          <a:ext cx="2776537" cy="1936750"/>
        </p:xfrm>
        <a:graphic>
          <a:graphicData uri="http://schemas.openxmlformats.org/presentationml/2006/ole">
            <mc:AlternateContent xmlns:mc="http://schemas.openxmlformats.org/markup-compatibility/2006">
              <mc:Choice xmlns:v="urn:schemas-microsoft-com:vml" Requires="v">
                <p:oleObj spid="_x0000_s316477" name="Equation" r:id="rId3" imgW="30137100" imgH="21069300" progId="Equation.3">
                  <p:embed/>
                </p:oleObj>
              </mc:Choice>
              <mc:Fallback>
                <p:oleObj name="Equation" r:id="rId3" imgW="30137100" imgH="21069300" progId="Equation.3">
                  <p:embed/>
                  <p:pic>
                    <p:nvPicPr>
                      <p:cNvPr id="57346" name="Object 3">
                        <a:extLst>
                          <a:ext uri="{FF2B5EF4-FFF2-40B4-BE49-F238E27FC236}">
                            <a16:creationId xmlns:a16="http://schemas.microsoft.com/office/drawing/2014/main" id="{1F2208E4-A7F3-1D4C-9154-3265179631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663" y="3276600"/>
                        <a:ext cx="2776537"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7347" name="Object 4">
            <a:extLst>
              <a:ext uri="{FF2B5EF4-FFF2-40B4-BE49-F238E27FC236}">
                <a16:creationId xmlns:a16="http://schemas.microsoft.com/office/drawing/2014/main" id="{6DEB8325-A8C9-A14E-B4E9-C96E670D80EB}"/>
              </a:ext>
            </a:extLst>
          </p:cNvPr>
          <p:cNvGraphicFramePr>
            <a:graphicFrameLocks noChangeAspect="1"/>
          </p:cNvGraphicFramePr>
          <p:nvPr/>
        </p:nvGraphicFramePr>
        <p:xfrm>
          <a:off x="415925" y="2349500"/>
          <a:ext cx="3232150" cy="484188"/>
        </p:xfrm>
        <a:graphic>
          <a:graphicData uri="http://schemas.openxmlformats.org/presentationml/2006/ole">
            <mc:AlternateContent xmlns:mc="http://schemas.openxmlformats.org/markup-compatibility/2006">
              <mc:Choice xmlns:v="urn:schemas-microsoft-com:vml" Requires="v">
                <p:oleObj spid="_x0000_s316478" name="Equation" r:id="rId5" imgW="35102800" imgH="5270500" progId="Equation.3">
                  <p:embed/>
                </p:oleObj>
              </mc:Choice>
              <mc:Fallback>
                <p:oleObj name="Equation" r:id="rId5" imgW="35102800" imgH="5270500" progId="Equation.3">
                  <p:embed/>
                  <p:pic>
                    <p:nvPicPr>
                      <p:cNvPr id="57347" name="Object 4">
                        <a:extLst>
                          <a:ext uri="{FF2B5EF4-FFF2-40B4-BE49-F238E27FC236}">
                            <a16:creationId xmlns:a16="http://schemas.microsoft.com/office/drawing/2014/main" id="{6DEB8325-A8C9-A14E-B4E9-C96E670D80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925" y="2349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57348" name="Object 5">
            <a:extLst>
              <a:ext uri="{FF2B5EF4-FFF2-40B4-BE49-F238E27FC236}">
                <a16:creationId xmlns:a16="http://schemas.microsoft.com/office/drawing/2014/main" id="{B799DC77-862B-D748-B0DD-935A6637B63D}"/>
              </a:ext>
            </a:extLst>
          </p:cNvPr>
          <p:cNvGraphicFramePr>
            <a:graphicFrameLocks noChangeAspect="1"/>
          </p:cNvGraphicFramePr>
          <p:nvPr/>
        </p:nvGraphicFramePr>
        <p:xfrm>
          <a:off x="381000" y="2819400"/>
          <a:ext cx="1524000" cy="487363"/>
        </p:xfrm>
        <a:graphic>
          <a:graphicData uri="http://schemas.openxmlformats.org/presentationml/2006/ole">
            <mc:AlternateContent xmlns:mc="http://schemas.openxmlformats.org/markup-compatibility/2006">
              <mc:Choice xmlns:v="urn:schemas-microsoft-com:vml" Requires="v">
                <p:oleObj spid="_x0000_s316479" name="Equation" r:id="rId7" imgW="14630400" imgH="4686300" progId="Equation.3">
                  <p:embed/>
                </p:oleObj>
              </mc:Choice>
              <mc:Fallback>
                <p:oleObj name="Equation" r:id="rId7" imgW="14630400" imgH="4686300" progId="Equation.3">
                  <p:embed/>
                  <p:pic>
                    <p:nvPicPr>
                      <p:cNvPr id="57348" name="Object 5">
                        <a:extLst>
                          <a:ext uri="{FF2B5EF4-FFF2-40B4-BE49-F238E27FC236}">
                            <a16:creationId xmlns:a16="http://schemas.microsoft.com/office/drawing/2014/main" id="{B799DC77-862B-D748-B0DD-935A6637B63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819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2582" name="Text Box 6">
            <a:extLst>
              <a:ext uri="{FF2B5EF4-FFF2-40B4-BE49-F238E27FC236}">
                <a16:creationId xmlns:a16="http://schemas.microsoft.com/office/drawing/2014/main" id="{ADB5B563-DA81-4F48-B90A-0BDC8CF39E43}"/>
              </a:ext>
            </a:extLst>
          </p:cNvPr>
          <p:cNvSpPr txBox="1">
            <a:spLocks noChangeArrowheads="1"/>
          </p:cNvSpPr>
          <p:nvPr/>
        </p:nvSpPr>
        <p:spPr bwMode="auto">
          <a:xfrm>
            <a:off x="5105400" y="23622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c:</a:t>
            </a:r>
          </a:p>
        </p:txBody>
      </p:sp>
      <p:sp>
        <p:nvSpPr>
          <p:cNvPr id="152583" name="Text Box 7">
            <a:extLst>
              <a:ext uri="{FF2B5EF4-FFF2-40B4-BE49-F238E27FC236}">
                <a16:creationId xmlns:a16="http://schemas.microsoft.com/office/drawing/2014/main" id="{F1610A35-DCE9-8A41-ABEE-AD8AD504FD38}"/>
              </a:ext>
            </a:extLst>
          </p:cNvPr>
          <p:cNvSpPr txBox="1">
            <a:spLocks noChangeArrowheads="1"/>
          </p:cNvSpPr>
          <p:nvPr/>
        </p:nvSpPr>
        <p:spPr bwMode="auto">
          <a:xfrm>
            <a:off x="6248400" y="2438400"/>
            <a:ext cx="144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[1, 6, 13]</a:t>
            </a:r>
          </a:p>
        </p:txBody>
      </p:sp>
      <p:sp>
        <p:nvSpPr>
          <p:cNvPr id="152584" name="Text Box 8">
            <a:extLst>
              <a:ext uri="{FF2B5EF4-FFF2-40B4-BE49-F238E27FC236}">
                <a16:creationId xmlns:a16="http://schemas.microsoft.com/office/drawing/2014/main" id="{90AAACFC-AB48-2A4E-8E51-2A62BDB100AD}"/>
              </a:ext>
            </a:extLst>
          </p:cNvPr>
          <p:cNvSpPr txBox="1">
            <a:spLocks noChangeArrowheads="1"/>
          </p:cNvSpPr>
          <p:nvPr/>
        </p:nvSpPr>
        <p:spPr bwMode="auto">
          <a:xfrm>
            <a:off x="5029200" y="32004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A:</a:t>
            </a:r>
          </a:p>
        </p:txBody>
      </p:sp>
      <p:sp>
        <p:nvSpPr>
          <p:cNvPr id="152585" name="Text Box 9">
            <a:extLst>
              <a:ext uri="{FF2B5EF4-FFF2-40B4-BE49-F238E27FC236}">
                <a16:creationId xmlns:a16="http://schemas.microsoft.com/office/drawing/2014/main" id="{B0E0BE39-B79F-2346-AB61-479161EF6DD5}"/>
              </a:ext>
            </a:extLst>
          </p:cNvPr>
          <p:cNvSpPr txBox="1">
            <a:spLocks noChangeArrowheads="1"/>
          </p:cNvSpPr>
          <p:nvPr/>
        </p:nvSpPr>
        <p:spPr bwMode="auto">
          <a:xfrm>
            <a:off x="6096000" y="3200400"/>
            <a:ext cx="16764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[ 1, 0,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0, 1, 0</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1, 1, 1</a:t>
            </a:r>
            <a:br>
              <a:rPr lang="en-US" sz="2400">
                <a:solidFill>
                  <a:srgbClr val="0033CC"/>
                </a:solidFill>
                <a:latin typeface="Arial" charset="0"/>
                <a:ea typeface="ＭＳ Ｐゴシック" charset="0"/>
              </a:rPr>
            </a:br>
            <a:r>
              <a:rPr lang="en-US" sz="2400">
                <a:solidFill>
                  <a:srgbClr val="0033CC"/>
                </a:solidFill>
                <a:latin typeface="Arial" charset="0"/>
                <a:ea typeface="ＭＳ Ｐゴシック" charset="0"/>
              </a:rPr>
              <a:t>  0, 1, 3 ]</a:t>
            </a:r>
          </a:p>
        </p:txBody>
      </p:sp>
      <p:sp>
        <p:nvSpPr>
          <p:cNvPr id="152586" name="Text Box 10">
            <a:extLst>
              <a:ext uri="{FF2B5EF4-FFF2-40B4-BE49-F238E27FC236}">
                <a16:creationId xmlns:a16="http://schemas.microsoft.com/office/drawing/2014/main" id="{84FBA1FC-5658-E74A-A8AF-53A150AA8FB9}"/>
              </a:ext>
            </a:extLst>
          </p:cNvPr>
          <p:cNvSpPr txBox="1">
            <a:spLocks noChangeArrowheads="1"/>
          </p:cNvSpPr>
          <p:nvPr/>
        </p:nvSpPr>
        <p:spPr bwMode="auto">
          <a:xfrm>
            <a:off x="5105400" y="4876800"/>
            <a:ext cx="1600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FF0000"/>
                </a:solidFill>
                <a:latin typeface="Arial" charset="0"/>
                <a:ea typeface="ＭＳ Ｐゴシック" charset="0"/>
              </a:rPr>
              <a:t>b:</a:t>
            </a:r>
          </a:p>
        </p:txBody>
      </p:sp>
      <p:sp>
        <p:nvSpPr>
          <p:cNvPr id="152587" name="Text Box 11">
            <a:extLst>
              <a:ext uri="{FF2B5EF4-FFF2-40B4-BE49-F238E27FC236}">
                <a16:creationId xmlns:a16="http://schemas.microsoft.com/office/drawing/2014/main" id="{06D68E17-BEB1-3D49-B96F-E666D5DBD78B}"/>
              </a:ext>
            </a:extLst>
          </p:cNvPr>
          <p:cNvSpPr txBox="1">
            <a:spLocks noChangeArrowheads="1"/>
          </p:cNvSpPr>
          <p:nvPr/>
        </p:nvSpPr>
        <p:spPr bwMode="auto">
          <a:xfrm>
            <a:off x="6248400" y="4924425"/>
            <a:ext cx="1447800"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0033CC"/>
                </a:solidFill>
                <a:latin typeface="Arial" charset="0"/>
                <a:ea typeface="ＭＳ Ｐゴシック" charset="0"/>
              </a:rPr>
              <a:t>[200, 300, 400, 600]</a:t>
            </a:r>
          </a:p>
        </p:txBody>
      </p:sp>
    </p:spTree>
    <p:extLst>
      <p:ext uri="{BB962C8B-B14F-4D97-AF65-F5344CB8AC3E}">
        <p14:creationId xmlns:p14="http://schemas.microsoft.com/office/powerpoint/2010/main" val="2001086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6" grpId="0"/>
      <p:bldP spid="15258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F3AA0CA-A4D3-D64F-B740-8C7967399C75}"/>
              </a:ext>
            </a:extLst>
          </p:cNvPr>
          <p:cNvSpPr>
            <a:spLocks noGrp="1" noChangeArrowheads="1"/>
          </p:cNvSpPr>
          <p:nvPr>
            <p:ph type="title"/>
          </p:nvPr>
        </p:nvSpPr>
        <p:spPr/>
        <p:txBody>
          <a:bodyPr/>
          <a:lstStyle/>
          <a:p>
            <a:pPr eaLnBrk="1" hangingPunct="1">
              <a:defRPr/>
            </a:pPr>
            <a:r>
              <a:rPr lang="en-US"/>
              <a:t>Solving linear programs</a:t>
            </a:r>
          </a:p>
        </p:txBody>
      </p:sp>
      <p:sp>
        <p:nvSpPr>
          <p:cNvPr id="56323" name="Rectangle 3">
            <a:extLst>
              <a:ext uri="{FF2B5EF4-FFF2-40B4-BE49-F238E27FC236}">
                <a16:creationId xmlns:a16="http://schemas.microsoft.com/office/drawing/2014/main" id="{58E9929D-44D7-FE42-A4D1-AD690C25E146}"/>
              </a:ext>
            </a:extLst>
          </p:cNvPr>
          <p:cNvSpPr>
            <a:spLocks noGrp="1" noChangeArrowheads="1"/>
          </p:cNvSpPr>
          <p:nvPr>
            <p:ph type="body" idx="1"/>
          </p:nvPr>
        </p:nvSpPr>
        <p:spPr/>
        <p:txBody>
          <a:bodyPr/>
          <a:lstStyle/>
          <a:p>
            <a:pPr marL="0" indent="0" eaLnBrk="1" hangingPunct="1">
              <a:buNone/>
            </a:pPr>
            <a:r>
              <a:rPr lang="en-US" altLang="en-US" sz="2200" dirty="0"/>
              <a:t>If a solution exists, a vertex of the feasibility space is an optimal solution</a:t>
            </a:r>
          </a:p>
          <a:p>
            <a:pPr eaLnBrk="1" hangingPunct="1"/>
            <a:endParaRPr lang="en-US" altLang="en-US" sz="2200" dirty="0"/>
          </a:p>
          <a:p>
            <a:pPr marL="0" indent="0" eaLnBrk="1" hangingPunct="1">
              <a:buNone/>
            </a:pPr>
            <a:r>
              <a:rPr lang="en-US" altLang="en-US" sz="2200" dirty="0"/>
              <a:t>Because the objective function is linear, we can use a </a:t>
            </a:r>
            <a:r>
              <a:rPr lang="en-US" altLang="en-US" sz="2200" i="1" dirty="0"/>
              <a:t>hill-climbing</a:t>
            </a:r>
            <a:r>
              <a:rPr lang="en-US" altLang="en-US" sz="2200" dirty="0"/>
              <a:t> or greedy approach by starting at one vertex and moving to an adjacent vertex that improves the object function</a:t>
            </a:r>
          </a:p>
          <a:p>
            <a:pPr eaLnBrk="1" hangingPunct="1"/>
            <a:endParaRPr lang="en-US" altLang="en-US" sz="2200" dirty="0"/>
          </a:p>
          <a:p>
            <a:pPr marL="0" indent="0" eaLnBrk="1" hangingPunct="1">
              <a:buNone/>
            </a:pPr>
            <a:r>
              <a:rPr lang="en-US" altLang="en-US" sz="2200" dirty="0"/>
              <a:t>When we’</a:t>
            </a:r>
            <a:r>
              <a:rPr lang="en-US" altLang="ja-JP" sz="2200" dirty="0"/>
              <a:t>re on top of the </a:t>
            </a:r>
            <a:r>
              <a:rPr lang="ja-JP" altLang="en-US" sz="2200"/>
              <a:t>“</a:t>
            </a:r>
            <a:r>
              <a:rPr lang="en-US" altLang="ja-JP" sz="2200" dirty="0"/>
              <a:t>hill</a:t>
            </a:r>
            <a:r>
              <a:rPr lang="ja-JP" altLang="en-US" sz="2200"/>
              <a:t>”</a:t>
            </a:r>
            <a:r>
              <a:rPr lang="en-US" altLang="ja-JP" sz="2200" dirty="0"/>
              <a:t>, i.e. we cannot move to a better neighboring vertex, we</a:t>
            </a:r>
            <a:r>
              <a:rPr lang="ja-JP" altLang="en-US" sz="2200"/>
              <a:t>’</a:t>
            </a:r>
            <a:r>
              <a:rPr lang="en-US" altLang="ja-JP" sz="2200" dirty="0"/>
              <a:t>re done</a:t>
            </a:r>
          </a:p>
          <a:p>
            <a:pPr eaLnBrk="1" hangingPunct="1"/>
            <a:endParaRPr lang="en-US" altLang="en-US" sz="2200" dirty="0"/>
          </a:p>
          <a:p>
            <a:pPr marL="0" indent="0" eaLnBrk="1" hangingPunct="1">
              <a:buNone/>
            </a:pPr>
            <a:r>
              <a:rPr lang="en-US" altLang="en-US" sz="2200" dirty="0"/>
              <a:t>The </a:t>
            </a:r>
            <a:r>
              <a:rPr lang="en-US" altLang="en-US" sz="2200" dirty="0">
                <a:solidFill>
                  <a:srgbClr val="FF9600"/>
                </a:solidFill>
              </a:rPr>
              <a:t>simplex</a:t>
            </a:r>
            <a:r>
              <a:rPr lang="en-US" altLang="en-US" sz="2200" dirty="0"/>
              <a:t> method does exactly this</a:t>
            </a:r>
          </a:p>
        </p:txBody>
      </p:sp>
    </p:spTree>
    <p:extLst>
      <p:ext uri="{BB962C8B-B14F-4D97-AF65-F5344CB8AC3E}">
        <p14:creationId xmlns:p14="http://schemas.microsoft.com/office/powerpoint/2010/main" val="9726805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1BA1FB1E-C96C-6145-835E-982461D72DE0}"/>
              </a:ext>
            </a:extLst>
          </p:cNvPr>
          <p:cNvSpPr>
            <a:spLocks noGrp="1" noChangeArrowheads="1"/>
          </p:cNvSpPr>
          <p:nvPr>
            <p:ph type="title" idx="4294967295"/>
          </p:nvPr>
        </p:nvSpPr>
        <p:spPr>
          <a:xfrm>
            <a:off x="0" y="122238"/>
            <a:ext cx="7543800" cy="792162"/>
          </a:xfrm>
        </p:spPr>
        <p:txBody>
          <a:bodyPr/>
          <a:lstStyle/>
          <a:p>
            <a:pPr eaLnBrk="1" hangingPunct="1">
              <a:defRPr/>
            </a:pPr>
            <a:r>
              <a:rPr lang="en-US"/>
              <a:t>Simplex method</a:t>
            </a:r>
          </a:p>
        </p:txBody>
      </p:sp>
      <p:sp>
        <p:nvSpPr>
          <p:cNvPr id="79876" name="Freeform 4">
            <a:extLst>
              <a:ext uri="{FF2B5EF4-FFF2-40B4-BE49-F238E27FC236}">
                <a16:creationId xmlns:a16="http://schemas.microsoft.com/office/drawing/2014/main" id="{8F05CBAC-EE2A-C942-99D3-6D82ADA243A0}"/>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6563" name="Group 5">
            <a:extLst>
              <a:ext uri="{FF2B5EF4-FFF2-40B4-BE49-F238E27FC236}">
                <a16:creationId xmlns:a16="http://schemas.microsoft.com/office/drawing/2014/main" id="{9644D625-BE0D-CD4B-AE88-4AEA70EF0DC4}"/>
              </a:ext>
            </a:extLst>
          </p:cNvPr>
          <p:cNvGrpSpPr>
            <a:grpSpLocks/>
          </p:cNvGrpSpPr>
          <p:nvPr/>
        </p:nvGrpSpPr>
        <p:grpSpPr bwMode="auto">
          <a:xfrm>
            <a:off x="4495800" y="2209800"/>
            <a:ext cx="4332288" cy="4110038"/>
            <a:chOff x="2688" y="867"/>
            <a:chExt cx="2729" cy="2589"/>
          </a:xfrm>
        </p:grpSpPr>
        <p:grpSp>
          <p:nvGrpSpPr>
            <p:cNvPr id="66573" name="Group 6">
              <a:extLst>
                <a:ext uri="{FF2B5EF4-FFF2-40B4-BE49-F238E27FC236}">
                  <a16:creationId xmlns:a16="http://schemas.microsoft.com/office/drawing/2014/main" id="{33A99729-DBF8-1045-A47B-D57A3DBEB584}"/>
                </a:ext>
              </a:extLst>
            </p:cNvPr>
            <p:cNvGrpSpPr>
              <a:grpSpLocks/>
            </p:cNvGrpSpPr>
            <p:nvPr/>
          </p:nvGrpSpPr>
          <p:grpSpPr bwMode="auto">
            <a:xfrm>
              <a:off x="2880" y="867"/>
              <a:ext cx="2537" cy="2493"/>
              <a:chOff x="2880" y="867"/>
              <a:chExt cx="2537" cy="2493"/>
            </a:xfrm>
          </p:grpSpPr>
          <p:grpSp>
            <p:nvGrpSpPr>
              <p:cNvPr id="66582" name="Group 7">
                <a:extLst>
                  <a:ext uri="{FF2B5EF4-FFF2-40B4-BE49-F238E27FC236}">
                    <a16:creationId xmlns:a16="http://schemas.microsoft.com/office/drawing/2014/main" id="{F161B82B-FC9B-A44A-9058-E49F2CF6A810}"/>
                  </a:ext>
                </a:extLst>
              </p:cNvPr>
              <p:cNvGrpSpPr>
                <a:grpSpLocks/>
              </p:cNvGrpSpPr>
              <p:nvPr/>
            </p:nvGrpSpPr>
            <p:grpSpPr bwMode="auto">
              <a:xfrm>
                <a:off x="2976" y="1152"/>
                <a:ext cx="2208" cy="2112"/>
                <a:chOff x="3072" y="1104"/>
                <a:chExt cx="2208" cy="2112"/>
              </a:xfrm>
            </p:grpSpPr>
            <p:sp>
              <p:nvSpPr>
                <p:cNvPr id="79880" name="Line 8">
                  <a:extLst>
                    <a:ext uri="{FF2B5EF4-FFF2-40B4-BE49-F238E27FC236}">
                      <a16:creationId xmlns:a16="http://schemas.microsoft.com/office/drawing/2014/main" id="{5DEA0FF4-A0A8-D448-AB25-22BAE9484E4A}"/>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1" name="Line 9">
                  <a:extLst>
                    <a:ext uri="{FF2B5EF4-FFF2-40B4-BE49-F238E27FC236}">
                      <a16:creationId xmlns:a16="http://schemas.microsoft.com/office/drawing/2014/main" id="{45E5AF61-B6D5-314C-AE92-5354F01F3708}"/>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2" name="Line 10">
                  <a:extLst>
                    <a:ext uri="{FF2B5EF4-FFF2-40B4-BE49-F238E27FC236}">
                      <a16:creationId xmlns:a16="http://schemas.microsoft.com/office/drawing/2014/main" id="{96142F73-00E6-7D4C-A996-9603B44A9AD2}"/>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3" name="Line 11">
                  <a:extLst>
                    <a:ext uri="{FF2B5EF4-FFF2-40B4-BE49-F238E27FC236}">
                      <a16:creationId xmlns:a16="http://schemas.microsoft.com/office/drawing/2014/main" id="{12709236-AC59-404F-A4F0-B5397BCAC970}"/>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4" name="Line 12">
                  <a:extLst>
                    <a:ext uri="{FF2B5EF4-FFF2-40B4-BE49-F238E27FC236}">
                      <a16:creationId xmlns:a16="http://schemas.microsoft.com/office/drawing/2014/main" id="{5A39C10D-5268-C346-BDD1-6BD379D47B4F}"/>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5" name="Line 13">
                  <a:extLst>
                    <a:ext uri="{FF2B5EF4-FFF2-40B4-BE49-F238E27FC236}">
                      <a16:creationId xmlns:a16="http://schemas.microsoft.com/office/drawing/2014/main" id="{E9E45D75-D3A3-FB44-B9D0-4805EA0B9C1E}"/>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6" name="Line 14">
                  <a:extLst>
                    <a:ext uri="{FF2B5EF4-FFF2-40B4-BE49-F238E27FC236}">
                      <a16:creationId xmlns:a16="http://schemas.microsoft.com/office/drawing/2014/main" id="{6BB12E12-1A0C-DC46-BE8B-30C12068B6B2}"/>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7" name="Line 15">
                  <a:extLst>
                    <a:ext uri="{FF2B5EF4-FFF2-40B4-BE49-F238E27FC236}">
                      <a16:creationId xmlns:a16="http://schemas.microsoft.com/office/drawing/2014/main" id="{850AAC29-8FBC-B144-8E42-56ECE1673F68}"/>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8" name="Line 16">
                  <a:extLst>
                    <a:ext uri="{FF2B5EF4-FFF2-40B4-BE49-F238E27FC236}">
                      <a16:creationId xmlns:a16="http://schemas.microsoft.com/office/drawing/2014/main" id="{60BDE678-4257-1440-A3BE-3AB150F84163}"/>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89" name="Line 17">
                  <a:extLst>
                    <a:ext uri="{FF2B5EF4-FFF2-40B4-BE49-F238E27FC236}">
                      <a16:creationId xmlns:a16="http://schemas.microsoft.com/office/drawing/2014/main" id="{2BC428D0-C079-1143-9C6A-2333EEB0CBF5}"/>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0" name="Line 18">
                  <a:extLst>
                    <a:ext uri="{FF2B5EF4-FFF2-40B4-BE49-F238E27FC236}">
                      <a16:creationId xmlns:a16="http://schemas.microsoft.com/office/drawing/2014/main" id="{AD278ABB-B199-0642-9FD5-DF8391B1D4AD}"/>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1" name="Line 19">
                  <a:extLst>
                    <a:ext uri="{FF2B5EF4-FFF2-40B4-BE49-F238E27FC236}">
                      <a16:creationId xmlns:a16="http://schemas.microsoft.com/office/drawing/2014/main" id="{DEA82EC3-0BAA-114A-AAED-51525025A568}"/>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2" name="Line 20">
                  <a:extLst>
                    <a:ext uri="{FF2B5EF4-FFF2-40B4-BE49-F238E27FC236}">
                      <a16:creationId xmlns:a16="http://schemas.microsoft.com/office/drawing/2014/main" id="{697166CB-5986-4243-8299-4E1D6E3184AF}"/>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3" name="Line 21">
                  <a:extLst>
                    <a:ext uri="{FF2B5EF4-FFF2-40B4-BE49-F238E27FC236}">
                      <a16:creationId xmlns:a16="http://schemas.microsoft.com/office/drawing/2014/main" id="{9202C178-2EF9-BD4A-8D60-A726D706714E}"/>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4" name="Line 22">
                  <a:extLst>
                    <a:ext uri="{FF2B5EF4-FFF2-40B4-BE49-F238E27FC236}">
                      <a16:creationId xmlns:a16="http://schemas.microsoft.com/office/drawing/2014/main" id="{CCA22EEE-5E0F-2C44-B84C-A62F92A81FDC}"/>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5" name="Line 23">
                  <a:extLst>
                    <a:ext uri="{FF2B5EF4-FFF2-40B4-BE49-F238E27FC236}">
                      <a16:creationId xmlns:a16="http://schemas.microsoft.com/office/drawing/2014/main" id="{AE8CF083-7DB4-C44C-936B-9798116B1506}"/>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6" name="Line 24">
                  <a:extLst>
                    <a:ext uri="{FF2B5EF4-FFF2-40B4-BE49-F238E27FC236}">
                      <a16:creationId xmlns:a16="http://schemas.microsoft.com/office/drawing/2014/main" id="{708E02CF-AA29-A44E-87F3-A25A42594B09}"/>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7" name="Line 25">
                  <a:extLst>
                    <a:ext uri="{FF2B5EF4-FFF2-40B4-BE49-F238E27FC236}">
                      <a16:creationId xmlns:a16="http://schemas.microsoft.com/office/drawing/2014/main" id="{FF555FC1-C5D0-B14D-A940-BCF91667A127}"/>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8" name="Line 26">
                  <a:extLst>
                    <a:ext uri="{FF2B5EF4-FFF2-40B4-BE49-F238E27FC236}">
                      <a16:creationId xmlns:a16="http://schemas.microsoft.com/office/drawing/2014/main" id="{89433B0C-551D-B844-9720-4D7AD603B7D2}"/>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899" name="Line 27">
                  <a:extLst>
                    <a:ext uri="{FF2B5EF4-FFF2-40B4-BE49-F238E27FC236}">
                      <a16:creationId xmlns:a16="http://schemas.microsoft.com/office/drawing/2014/main" id="{B21645FC-5779-CC4A-801F-76988059D838}"/>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900" name="Line 28">
                  <a:extLst>
                    <a:ext uri="{FF2B5EF4-FFF2-40B4-BE49-F238E27FC236}">
                      <a16:creationId xmlns:a16="http://schemas.microsoft.com/office/drawing/2014/main" id="{1E3D08AA-0E46-C24B-83E7-6814E6B3612E}"/>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66583" name="Object 29">
                <a:extLst>
                  <a:ext uri="{FF2B5EF4-FFF2-40B4-BE49-F238E27FC236}">
                    <a16:creationId xmlns:a16="http://schemas.microsoft.com/office/drawing/2014/main" id="{B91352FA-4627-A044-B8B9-602D9CB4FB83}"/>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25733" name="Equation" r:id="rId3" imgW="3797300" imgH="4978400" progId="Equation.3">
                      <p:embed/>
                    </p:oleObj>
                  </mc:Choice>
                  <mc:Fallback>
                    <p:oleObj name="Equation" r:id="rId3" imgW="3797300" imgH="4978400" progId="Equation.3">
                      <p:embed/>
                      <p:pic>
                        <p:nvPicPr>
                          <p:cNvPr id="66583" name="Object 29">
                            <a:extLst>
                              <a:ext uri="{FF2B5EF4-FFF2-40B4-BE49-F238E27FC236}">
                                <a16:creationId xmlns:a16="http://schemas.microsoft.com/office/drawing/2014/main" id="{B91352FA-4627-A044-B8B9-602D9CB4FB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6584" name="Object 30">
                <a:extLst>
                  <a:ext uri="{FF2B5EF4-FFF2-40B4-BE49-F238E27FC236}">
                    <a16:creationId xmlns:a16="http://schemas.microsoft.com/office/drawing/2014/main" id="{DC28FDFD-AE6C-2D4F-9BC9-9146EC71616C}"/>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25734" name="Equation" r:id="rId5" imgW="3505200" imgH="4978400" progId="Equation.3">
                      <p:embed/>
                    </p:oleObj>
                  </mc:Choice>
                  <mc:Fallback>
                    <p:oleObj name="Equation" r:id="rId5" imgW="3505200" imgH="4978400" progId="Equation.3">
                      <p:embed/>
                      <p:pic>
                        <p:nvPicPr>
                          <p:cNvPr id="66584" name="Object 30">
                            <a:extLst>
                              <a:ext uri="{FF2B5EF4-FFF2-40B4-BE49-F238E27FC236}">
                                <a16:creationId xmlns:a16="http://schemas.microsoft.com/office/drawing/2014/main" id="{DC28FDFD-AE6C-2D4F-9BC9-9146EC7161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79903" name="Text Box 31">
              <a:extLst>
                <a:ext uri="{FF2B5EF4-FFF2-40B4-BE49-F238E27FC236}">
                  <a16:creationId xmlns:a16="http://schemas.microsoft.com/office/drawing/2014/main" id="{C8373DDC-3ED4-4D42-BCA3-41DBFDDC2033}"/>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79904" name="Text Box 32">
              <a:extLst>
                <a:ext uri="{FF2B5EF4-FFF2-40B4-BE49-F238E27FC236}">
                  <a16:creationId xmlns:a16="http://schemas.microsoft.com/office/drawing/2014/main" id="{B8C0538F-6355-7A4A-9DA9-DACE9DB397BE}"/>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79905" name="Text Box 33">
              <a:extLst>
                <a:ext uri="{FF2B5EF4-FFF2-40B4-BE49-F238E27FC236}">
                  <a16:creationId xmlns:a16="http://schemas.microsoft.com/office/drawing/2014/main" id="{3066B997-A450-2C48-80CC-E39661B5B92F}"/>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79906" name="Text Box 34">
              <a:extLst>
                <a:ext uri="{FF2B5EF4-FFF2-40B4-BE49-F238E27FC236}">
                  <a16:creationId xmlns:a16="http://schemas.microsoft.com/office/drawing/2014/main" id="{C0FB41DF-B097-854E-95A8-5D22BE3DB4EA}"/>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79907" name="Text Box 35">
              <a:extLst>
                <a:ext uri="{FF2B5EF4-FFF2-40B4-BE49-F238E27FC236}">
                  <a16:creationId xmlns:a16="http://schemas.microsoft.com/office/drawing/2014/main" id="{0A6E0496-06C5-2742-9067-670EC2675691}"/>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79908" name="Text Box 36">
              <a:extLst>
                <a:ext uri="{FF2B5EF4-FFF2-40B4-BE49-F238E27FC236}">
                  <a16:creationId xmlns:a16="http://schemas.microsoft.com/office/drawing/2014/main" id="{C1416182-28CE-EF40-A0AF-F23AA6E36888}"/>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79909" name="Text Box 37">
              <a:extLst>
                <a:ext uri="{FF2B5EF4-FFF2-40B4-BE49-F238E27FC236}">
                  <a16:creationId xmlns:a16="http://schemas.microsoft.com/office/drawing/2014/main" id="{D6A5FC13-102E-C24B-BD8C-EC8872532C11}"/>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79910" name="Text Box 38">
              <a:extLst>
                <a:ext uri="{FF2B5EF4-FFF2-40B4-BE49-F238E27FC236}">
                  <a16:creationId xmlns:a16="http://schemas.microsoft.com/office/drawing/2014/main" id="{58E5C8F6-22B5-3748-A5D0-0AA7B82963C9}"/>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79911" name="Line 39">
            <a:extLst>
              <a:ext uri="{FF2B5EF4-FFF2-40B4-BE49-F238E27FC236}">
                <a16:creationId xmlns:a16="http://schemas.microsoft.com/office/drawing/2014/main" id="{73A50F3E-7A19-E945-8E20-D79F5EC88AD5}"/>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912" name="Line 40">
            <a:extLst>
              <a:ext uri="{FF2B5EF4-FFF2-40B4-BE49-F238E27FC236}">
                <a16:creationId xmlns:a16="http://schemas.microsoft.com/office/drawing/2014/main" id="{88168B1F-2C68-3540-86E3-BE0B71950B17}"/>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9913" name="Line 41">
            <a:extLst>
              <a:ext uri="{FF2B5EF4-FFF2-40B4-BE49-F238E27FC236}">
                <a16:creationId xmlns:a16="http://schemas.microsoft.com/office/drawing/2014/main" id="{CEE0B7ED-FE18-4D44-89D9-CECDC7B188AF}"/>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6567" name="Object 42">
            <a:extLst>
              <a:ext uri="{FF2B5EF4-FFF2-40B4-BE49-F238E27FC236}">
                <a16:creationId xmlns:a16="http://schemas.microsoft.com/office/drawing/2014/main" id="{2C4AE50C-90B1-3347-AB99-AAE9140C0C54}"/>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25735" name="Equation" r:id="rId7" imgW="23990300" imgH="21069300" progId="Equation.3">
                  <p:embed/>
                </p:oleObj>
              </mc:Choice>
              <mc:Fallback>
                <p:oleObj name="Equation" r:id="rId7" imgW="23990300" imgH="21069300" progId="Equation.3">
                  <p:embed/>
                  <p:pic>
                    <p:nvPicPr>
                      <p:cNvPr id="66567" name="Object 42">
                        <a:extLst>
                          <a:ext uri="{FF2B5EF4-FFF2-40B4-BE49-F238E27FC236}">
                            <a16:creationId xmlns:a16="http://schemas.microsoft.com/office/drawing/2014/main" id="{2C4AE50C-90B1-3347-AB99-AAE9140C0C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6568" name="Object 43">
            <a:extLst>
              <a:ext uri="{FF2B5EF4-FFF2-40B4-BE49-F238E27FC236}">
                <a16:creationId xmlns:a16="http://schemas.microsoft.com/office/drawing/2014/main" id="{6E47B865-A4B3-0045-9E0B-4D3581AB4DA5}"/>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25736" name="Equation" r:id="rId9" imgW="24282400" imgH="4978400" progId="Equation.3">
                  <p:embed/>
                </p:oleObj>
              </mc:Choice>
              <mc:Fallback>
                <p:oleObj name="Equation" r:id="rId9" imgW="24282400" imgH="4978400" progId="Equation.3">
                  <p:embed/>
                  <p:pic>
                    <p:nvPicPr>
                      <p:cNvPr id="66568" name="Object 43">
                        <a:extLst>
                          <a:ext uri="{FF2B5EF4-FFF2-40B4-BE49-F238E27FC236}">
                            <a16:creationId xmlns:a16="http://schemas.microsoft.com/office/drawing/2014/main" id="{6E47B865-A4B3-0045-9E0B-4D3581AB4DA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6569" name="Object 44">
            <a:extLst>
              <a:ext uri="{FF2B5EF4-FFF2-40B4-BE49-F238E27FC236}">
                <a16:creationId xmlns:a16="http://schemas.microsoft.com/office/drawing/2014/main" id="{13089722-FDDE-D946-A94F-A5E6CDA3D637}"/>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25737" name="Equation" r:id="rId11" imgW="14630400" imgH="4686300" progId="Equation.3">
                  <p:embed/>
                </p:oleObj>
              </mc:Choice>
              <mc:Fallback>
                <p:oleObj name="Equation" r:id="rId11" imgW="14630400" imgH="4686300" progId="Equation.3">
                  <p:embed/>
                  <p:pic>
                    <p:nvPicPr>
                      <p:cNvPr id="66569" name="Object 44">
                        <a:extLst>
                          <a:ext uri="{FF2B5EF4-FFF2-40B4-BE49-F238E27FC236}">
                            <a16:creationId xmlns:a16="http://schemas.microsoft.com/office/drawing/2014/main" id="{13089722-FDDE-D946-A94F-A5E6CDA3D6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9918" name="Text Box 46">
            <a:extLst>
              <a:ext uri="{FF2B5EF4-FFF2-40B4-BE49-F238E27FC236}">
                <a16:creationId xmlns:a16="http://schemas.microsoft.com/office/drawing/2014/main" id="{FB5D3B9D-4BFB-4949-AF25-F9FA29421B61}"/>
              </a:ext>
            </a:extLst>
          </p:cNvPr>
          <p:cNvSpPr txBox="1">
            <a:spLocks noChangeArrowheads="1"/>
          </p:cNvSpPr>
          <p:nvPr/>
        </p:nvSpPr>
        <p:spPr bwMode="auto">
          <a:xfrm>
            <a:off x="457200" y="1371600"/>
            <a:ext cx="1905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Start: [0,0]</a:t>
            </a:r>
          </a:p>
        </p:txBody>
      </p:sp>
      <p:sp>
        <p:nvSpPr>
          <p:cNvPr id="79920" name="Oval 48">
            <a:extLst>
              <a:ext uri="{FF2B5EF4-FFF2-40B4-BE49-F238E27FC236}">
                <a16:creationId xmlns:a16="http://schemas.microsoft.com/office/drawing/2014/main" id="{41DF4DE5-DF66-3146-A0D0-7DD10F10D979}"/>
              </a:ext>
            </a:extLst>
          </p:cNvPr>
          <p:cNvSpPr>
            <a:spLocks noChangeArrowheads="1"/>
          </p:cNvSpPr>
          <p:nvPr/>
        </p:nvSpPr>
        <p:spPr bwMode="auto">
          <a:xfrm>
            <a:off x="4876800" y="5943600"/>
            <a:ext cx="152400" cy="152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9922" name="Text Box 50">
            <a:extLst>
              <a:ext uri="{FF2B5EF4-FFF2-40B4-BE49-F238E27FC236}">
                <a16:creationId xmlns:a16="http://schemas.microsoft.com/office/drawing/2014/main" id="{6BF8F256-041C-3346-8DE2-FFE6D5C593E8}"/>
              </a:ext>
            </a:extLst>
          </p:cNvPr>
          <p:cNvSpPr txBox="1">
            <a:spLocks noChangeArrowheads="1"/>
          </p:cNvSpPr>
          <p:nvPr/>
        </p:nvSpPr>
        <p:spPr bwMode="auto">
          <a:xfrm>
            <a:off x="457200" y="2117725"/>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Objective score:</a:t>
            </a:r>
          </a:p>
        </p:txBody>
      </p:sp>
    </p:spTree>
    <p:extLst>
      <p:ext uri="{BB962C8B-B14F-4D97-AF65-F5344CB8AC3E}">
        <p14:creationId xmlns:p14="http://schemas.microsoft.com/office/powerpoint/2010/main" val="8977445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41D12A11-03F0-E442-B2A8-DB0B436E4E67}"/>
              </a:ext>
            </a:extLst>
          </p:cNvPr>
          <p:cNvSpPr>
            <a:spLocks noGrp="1" noChangeArrowheads="1"/>
          </p:cNvSpPr>
          <p:nvPr>
            <p:ph type="title" idx="4294967295"/>
          </p:nvPr>
        </p:nvSpPr>
        <p:spPr>
          <a:xfrm>
            <a:off x="0" y="122238"/>
            <a:ext cx="7543800" cy="792162"/>
          </a:xfrm>
        </p:spPr>
        <p:txBody>
          <a:bodyPr/>
          <a:lstStyle/>
          <a:p>
            <a:pPr eaLnBrk="1" hangingPunct="1">
              <a:defRPr/>
            </a:pPr>
            <a:r>
              <a:rPr lang="en-US"/>
              <a:t>Simplex method</a:t>
            </a:r>
          </a:p>
        </p:txBody>
      </p:sp>
      <p:sp>
        <p:nvSpPr>
          <p:cNvPr id="81923" name="Freeform 3">
            <a:extLst>
              <a:ext uri="{FF2B5EF4-FFF2-40B4-BE49-F238E27FC236}">
                <a16:creationId xmlns:a16="http://schemas.microsoft.com/office/drawing/2014/main" id="{4632E708-1EFD-1541-BDD3-8E97BA16B690}"/>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7587" name="Group 4">
            <a:extLst>
              <a:ext uri="{FF2B5EF4-FFF2-40B4-BE49-F238E27FC236}">
                <a16:creationId xmlns:a16="http://schemas.microsoft.com/office/drawing/2014/main" id="{ACF75EB2-4542-0149-A4D4-76A418D949A3}"/>
              </a:ext>
            </a:extLst>
          </p:cNvPr>
          <p:cNvGrpSpPr>
            <a:grpSpLocks/>
          </p:cNvGrpSpPr>
          <p:nvPr/>
        </p:nvGrpSpPr>
        <p:grpSpPr bwMode="auto">
          <a:xfrm>
            <a:off x="4495800" y="2209800"/>
            <a:ext cx="4332288" cy="4110038"/>
            <a:chOff x="2688" y="867"/>
            <a:chExt cx="2729" cy="2589"/>
          </a:xfrm>
        </p:grpSpPr>
        <p:grpSp>
          <p:nvGrpSpPr>
            <p:cNvPr id="67597" name="Group 5">
              <a:extLst>
                <a:ext uri="{FF2B5EF4-FFF2-40B4-BE49-F238E27FC236}">
                  <a16:creationId xmlns:a16="http://schemas.microsoft.com/office/drawing/2014/main" id="{221C54DA-245F-D745-9117-9A7255AFB937}"/>
                </a:ext>
              </a:extLst>
            </p:cNvPr>
            <p:cNvGrpSpPr>
              <a:grpSpLocks/>
            </p:cNvGrpSpPr>
            <p:nvPr/>
          </p:nvGrpSpPr>
          <p:grpSpPr bwMode="auto">
            <a:xfrm>
              <a:off x="2880" y="867"/>
              <a:ext cx="2537" cy="2493"/>
              <a:chOff x="2880" y="867"/>
              <a:chExt cx="2537" cy="2493"/>
            </a:xfrm>
          </p:grpSpPr>
          <p:grpSp>
            <p:nvGrpSpPr>
              <p:cNvPr id="67606" name="Group 6">
                <a:extLst>
                  <a:ext uri="{FF2B5EF4-FFF2-40B4-BE49-F238E27FC236}">
                    <a16:creationId xmlns:a16="http://schemas.microsoft.com/office/drawing/2014/main" id="{20C565BA-4C43-1340-B912-17511296E3F3}"/>
                  </a:ext>
                </a:extLst>
              </p:cNvPr>
              <p:cNvGrpSpPr>
                <a:grpSpLocks/>
              </p:cNvGrpSpPr>
              <p:nvPr/>
            </p:nvGrpSpPr>
            <p:grpSpPr bwMode="auto">
              <a:xfrm>
                <a:off x="2976" y="1152"/>
                <a:ext cx="2208" cy="2112"/>
                <a:chOff x="3072" y="1104"/>
                <a:chExt cx="2208" cy="2112"/>
              </a:xfrm>
            </p:grpSpPr>
            <p:sp>
              <p:nvSpPr>
                <p:cNvPr id="81927" name="Line 7">
                  <a:extLst>
                    <a:ext uri="{FF2B5EF4-FFF2-40B4-BE49-F238E27FC236}">
                      <a16:creationId xmlns:a16="http://schemas.microsoft.com/office/drawing/2014/main" id="{FCB34363-CA18-5741-8932-8F31E952024E}"/>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28" name="Line 8">
                  <a:extLst>
                    <a:ext uri="{FF2B5EF4-FFF2-40B4-BE49-F238E27FC236}">
                      <a16:creationId xmlns:a16="http://schemas.microsoft.com/office/drawing/2014/main" id="{F4D647E0-E303-114E-93D6-23B32A9D66C9}"/>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29" name="Line 9">
                  <a:extLst>
                    <a:ext uri="{FF2B5EF4-FFF2-40B4-BE49-F238E27FC236}">
                      <a16:creationId xmlns:a16="http://schemas.microsoft.com/office/drawing/2014/main" id="{BFC14959-22DB-B34D-834D-69CAC52FAA0C}"/>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0" name="Line 10">
                  <a:extLst>
                    <a:ext uri="{FF2B5EF4-FFF2-40B4-BE49-F238E27FC236}">
                      <a16:creationId xmlns:a16="http://schemas.microsoft.com/office/drawing/2014/main" id="{AF7BCEB5-F3EE-5B48-9692-B2440DD9AE49}"/>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1" name="Line 11">
                  <a:extLst>
                    <a:ext uri="{FF2B5EF4-FFF2-40B4-BE49-F238E27FC236}">
                      <a16:creationId xmlns:a16="http://schemas.microsoft.com/office/drawing/2014/main" id="{7267C4AB-DC0E-EC4A-8B72-A0C8F23D0CFC}"/>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2" name="Line 12">
                  <a:extLst>
                    <a:ext uri="{FF2B5EF4-FFF2-40B4-BE49-F238E27FC236}">
                      <a16:creationId xmlns:a16="http://schemas.microsoft.com/office/drawing/2014/main" id="{F4670893-55B7-1A44-938E-2B64CE24C0BC}"/>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3" name="Line 13">
                  <a:extLst>
                    <a:ext uri="{FF2B5EF4-FFF2-40B4-BE49-F238E27FC236}">
                      <a16:creationId xmlns:a16="http://schemas.microsoft.com/office/drawing/2014/main" id="{89A29E42-50EF-9442-B3C7-2C16D457A429}"/>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4" name="Line 14">
                  <a:extLst>
                    <a:ext uri="{FF2B5EF4-FFF2-40B4-BE49-F238E27FC236}">
                      <a16:creationId xmlns:a16="http://schemas.microsoft.com/office/drawing/2014/main" id="{78315ECC-D63E-2940-A4BD-A8CD77C8B29F}"/>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5" name="Line 15">
                  <a:extLst>
                    <a:ext uri="{FF2B5EF4-FFF2-40B4-BE49-F238E27FC236}">
                      <a16:creationId xmlns:a16="http://schemas.microsoft.com/office/drawing/2014/main" id="{E9F07DB7-E623-654D-9A63-39FECA045CF9}"/>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6" name="Line 16">
                  <a:extLst>
                    <a:ext uri="{FF2B5EF4-FFF2-40B4-BE49-F238E27FC236}">
                      <a16:creationId xmlns:a16="http://schemas.microsoft.com/office/drawing/2014/main" id="{90E9C8C9-0FBE-1B46-9AE4-E8550F5BE8BF}"/>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7" name="Line 17">
                  <a:extLst>
                    <a:ext uri="{FF2B5EF4-FFF2-40B4-BE49-F238E27FC236}">
                      <a16:creationId xmlns:a16="http://schemas.microsoft.com/office/drawing/2014/main" id="{B50F70DD-FC90-5544-9A7E-0B0C4784FB99}"/>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8" name="Line 18">
                  <a:extLst>
                    <a:ext uri="{FF2B5EF4-FFF2-40B4-BE49-F238E27FC236}">
                      <a16:creationId xmlns:a16="http://schemas.microsoft.com/office/drawing/2014/main" id="{3898BA29-53E4-A945-ABDE-6D39AB676E48}"/>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39" name="Line 19">
                  <a:extLst>
                    <a:ext uri="{FF2B5EF4-FFF2-40B4-BE49-F238E27FC236}">
                      <a16:creationId xmlns:a16="http://schemas.microsoft.com/office/drawing/2014/main" id="{6DE71932-80FC-364F-8A51-194E012EDE56}"/>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0" name="Line 20">
                  <a:extLst>
                    <a:ext uri="{FF2B5EF4-FFF2-40B4-BE49-F238E27FC236}">
                      <a16:creationId xmlns:a16="http://schemas.microsoft.com/office/drawing/2014/main" id="{C32EE260-5606-4149-9561-B543BF8CB8BF}"/>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1" name="Line 21">
                  <a:extLst>
                    <a:ext uri="{FF2B5EF4-FFF2-40B4-BE49-F238E27FC236}">
                      <a16:creationId xmlns:a16="http://schemas.microsoft.com/office/drawing/2014/main" id="{1F94DB81-C121-B341-85C7-D0BE41B8F178}"/>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2" name="Line 22">
                  <a:extLst>
                    <a:ext uri="{FF2B5EF4-FFF2-40B4-BE49-F238E27FC236}">
                      <a16:creationId xmlns:a16="http://schemas.microsoft.com/office/drawing/2014/main" id="{28121B75-F282-C247-A4CC-FA56F772D98F}"/>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3" name="Line 23">
                  <a:extLst>
                    <a:ext uri="{FF2B5EF4-FFF2-40B4-BE49-F238E27FC236}">
                      <a16:creationId xmlns:a16="http://schemas.microsoft.com/office/drawing/2014/main" id="{E20A0FC4-6498-5442-9666-FD360ACE488E}"/>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4" name="Line 24">
                  <a:extLst>
                    <a:ext uri="{FF2B5EF4-FFF2-40B4-BE49-F238E27FC236}">
                      <a16:creationId xmlns:a16="http://schemas.microsoft.com/office/drawing/2014/main" id="{8B941049-F129-6443-9CE2-E1B1882C2F5F}"/>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5" name="Line 25">
                  <a:extLst>
                    <a:ext uri="{FF2B5EF4-FFF2-40B4-BE49-F238E27FC236}">
                      <a16:creationId xmlns:a16="http://schemas.microsoft.com/office/drawing/2014/main" id="{B32A7DBE-6969-1644-A3D4-7CEEC0454B40}"/>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6" name="Line 26">
                  <a:extLst>
                    <a:ext uri="{FF2B5EF4-FFF2-40B4-BE49-F238E27FC236}">
                      <a16:creationId xmlns:a16="http://schemas.microsoft.com/office/drawing/2014/main" id="{D2764CE7-6C37-C342-94F5-F639F1FC5CCF}"/>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47" name="Line 27">
                  <a:extLst>
                    <a:ext uri="{FF2B5EF4-FFF2-40B4-BE49-F238E27FC236}">
                      <a16:creationId xmlns:a16="http://schemas.microsoft.com/office/drawing/2014/main" id="{5AF06744-BDD9-F747-9B2D-3F483293D032}"/>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67607" name="Object 28">
                <a:extLst>
                  <a:ext uri="{FF2B5EF4-FFF2-40B4-BE49-F238E27FC236}">
                    <a16:creationId xmlns:a16="http://schemas.microsoft.com/office/drawing/2014/main" id="{944313DB-377A-194D-ACCA-F83CCA3F45B2}"/>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26757" name="Equation" r:id="rId3" imgW="3797300" imgH="4978400" progId="Equation.3">
                      <p:embed/>
                    </p:oleObj>
                  </mc:Choice>
                  <mc:Fallback>
                    <p:oleObj name="Equation" r:id="rId3" imgW="3797300" imgH="4978400" progId="Equation.3">
                      <p:embed/>
                      <p:pic>
                        <p:nvPicPr>
                          <p:cNvPr id="67607" name="Object 28">
                            <a:extLst>
                              <a:ext uri="{FF2B5EF4-FFF2-40B4-BE49-F238E27FC236}">
                                <a16:creationId xmlns:a16="http://schemas.microsoft.com/office/drawing/2014/main" id="{944313DB-377A-194D-ACCA-F83CCA3F45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7608" name="Object 29">
                <a:extLst>
                  <a:ext uri="{FF2B5EF4-FFF2-40B4-BE49-F238E27FC236}">
                    <a16:creationId xmlns:a16="http://schemas.microsoft.com/office/drawing/2014/main" id="{D9934082-EB9D-FB46-AD81-8479175EA0C0}"/>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26758" name="Equation" r:id="rId5" imgW="3505200" imgH="4978400" progId="Equation.3">
                      <p:embed/>
                    </p:oleObj>
                  </mc:Choice>
                  <mc:Fallback>
                    <p:oleObj name="Equation" r:id="rId5" imgW="3505200" imgH="4978400" progId="Equation.3">
                      <p:embed/>
                      <p:pic>
                        <p:nvPicPr>
                          <p:cNvPr id="67608" name="Object 29">
                            <a:extLst>
                              <a:ext uri="{FF2B5EF4-FFF2-40B4-BE49-F238E27FC236}">
                                <a16:creationId xmlns:a16="http://schemas.microsoft.com/office/drawing/2014/main" id="{D9934082-EB9D-FB46-AD81-8479175EA0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81950" name="Text Box 30">
              <a:extLst>
                <a:ext uri="{FF2B5EF4-FFF2-40B4-BE49-F238E27FC236}">
                  <a16:creationId xmlns:a16="http://schemas.microsoft.com/office/drawing/2014/main" id="{6CD7CB15-5CBD-5A4C-9202-E1579AE69397}"/>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1951" name="Text Box 31">
              <a:extLst>
                <a:ext uri="{FF2B5EF4-FFF2-40B4-BE49-F238E27FC236}">
                  <a16:creationId xmlns:a16="http://schemas.microsoft.com/office/drawing/2014/main" id="{71975810-29F9-9F4F-90D1-9B47F1C401FB}"/>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1952" name="Text Box 32">
              <a:extLst>
                <a:ext uri="{FF2B5EF4-FFF2-40B4-BE49-F238E27FC236}">
                  <a16:creationId xmlns:a16="http://schemas.microsoft.com/office/drawing/2014/main" id="{55D81A35-9C7E-F442-BFF9-20E99D0EBF7A}"/>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1953" name="Text Box 33">
              <a:extLst>
                <a:ext uri="{FF2B5EF4-FFF2-40B4-BE49-F238E27FC236}">
                  <a16:creationId xmlns:a16="http://schemas.microsoft.com/office/drawing/2014/main" id="{7D63B7AF-048F-5744-8D84-EE50574405C8}"/>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1954" name="Text Box 34">
              <a:extLst>
                <a:ext uri="{FF2B5EF4-FFF2-40B4-BE49-F238E27FC236}">
                  <a16:creationId xmlns:a16="http://schemas.microsoft.com/office/drawing/2014/main" id="{0E94C06D-C955-E246-93CE-53E59D5815AD}"/>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1955" name="Text Box 35">
              <a:extLst>
                <a:ext uri="{FF2B5EF4-FFF2-40B4-BE49-F238E27FC236}">
                  <a16:creationId xmlns:a16="http://schemas.microsoft.com/office/drawing/2014/main" id="{527CC956-090F-0F43-AF4E-DA5B482B5FAF}"/>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1956" name="Text Box 36">
              <a:extLst>
                <a:ext uri="{FF2B5EF4-FFF2-40B4-BE49-F238E27FC236}">
                  <a16:creationId xmlns:a16="http://schemas.microsoft.com/office/drawing/2014/main" id="{935956FC-B38B-884E-A221-10D939C2D606}"/>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81957" name="Text Box 37">
              <a:extLst>
                <a:ext uri="{FF2B5EF4-FFF2-40B4-BE49-F238E27FC236}">
                  <a16:creationId xmlns:a16="http://schemas.microsoft.com/office/drawing/2014/main" id="{AF6BE715-92B9-174E-BDEF-4C77B6E80E0E}"/>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81958" name="Line 38">
            <a:extLst>
              <a:ext uri="{FF2B5EF4-FFF2-40B4-BE49-F238E27FC236}">
                <a16:creationId xmlns:a16="http://schemas.microsoft.com/office/drawing/2014/main" id="{726DA227-4C48-A14E-B9DA-6AE0C24A2159}"/>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59" name="Line 39">
            <a:extLst>
              <a:ext uri="{FF2B5EF4-FFF2-40B4-BE49-F238E27FC236}">
                <a16:creationId xmlns:a16="http://schemas.microsoft.com/office/drawing/2014/main" id="{D5C1DB27-479E-F64F-A8A5-3B3F88D4B25E}"/>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1960" name="Line 40">
            <a:extLst>
              <a:ext uri="{FF2B5EF4-FFF2-40B4-BE49-F238E27FC236}">
                <a16:creationId xmlns:a16="http://schemas.microsoft.com/office/drawing/2014/main" id="{6F12ACD9-7DBC-F942-9F31-E45125E68F51}"/>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7591" name="Object 41">
            <a:extLst>
              <a:ext uri="{FF2B5EF4-FFF2-40B4-BE49-F238E27FC236}">
                <a16:creationId xmlns:a16="http://schemas.microsoft.com/office/drawing/2014/main" id="{C6F8CE45-E61C-A24E-825E-7FB95CDB6C0B}"/>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26759" name="Equation" r:id="rId7" imgW="23990300" imgH="21069300" progId="Equation.3">
                  <p:embed/>
                </p:oleObj>
              </mc:Choice>
              <mc:Fallback>
                <p:oleObj name="Equation" r:id="rId7" imgW="23990300" imgH="21069300" progId="Equation.3">
                  <p:embed/>
                  <p:pic>
                    <p:nvPicPr>
                      <p:cNvPr id="67591" name="Object 41">
                        <a:extLst>
                          <a:ext uri="{FF2B5EF4-FFF2-40B4-BE49-F238E27FC236}">
                            <a16:creationId xmlns:a16="http://schemas.microsoft.com/office/drawing/2014/main" id="{C6F8CE45-E61C-A24E-825E-7FB95CDB6C0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7592" name="Object 42">
            <a:extLst>
              <a:ext uri="{FF2B5EF4-FFF2-40B4-BE49-F238E27FC236}">
                <a16:creationId xmlns:a16="http://schemas.microsoft.com/office/drawing/2014/main" id="{19BFC3DA-DE90-4C43-BE9D-3D0FC77328D1}"/>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26760" name="Equation" r:id="rId9" imgW="24282400" imgH="4978400" progId="Equation.3">
                  <p:embed/>
                </p:oleObj>
              </mc:Choice>
              <mc:Fallback>
                <p:oleObj name="Equation" r:id="rId9" imgW="24282400" imgH="4978400" progId="Equation.3">
                  <p:embed/>
                  <p:pic>
                    <p:nvPicPr>
                      <p:cNvPr id="67592" name="Object 42">
                        <a:extLst>
                          <a:ext uri="{FF2B5EF4-FFF2-40B4-BE49-F238E27FC236}">
                            <a16:creationId xmlns:a16="http://schemas.microsoft.com/office/drawing/2014/main" id="{19BFC3DA-DE90-4C43-BE9D-3D0FC77328D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7593" name="Object 43">
            <a:extLst>
              <a:ext uri="{FF2B5EF4-FFF2-40B4-BE49-F238E27FC236}">
                <a16:creationId xmlns:a16="http://schemas.microsoft.com/office/drawing/2014/main" id="{FC819936-4CF5-3642-989A-EE4E6AC74D40}"/>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26761" name="Equation" r:id="rId11" imgW="14630400" imgH="4686300" progId="Equation.3">
                  <p:embed/>
                </p:oleObj>
              </mc:Choice>
              <mc:Fallback>
                <p:oleObj name="Equation" r:id="rId11" imgW="14630400" imgH="4686300" progId="Equation.3">
                  <p:embed/>
                  <p:pic>
                    <p:nvPicPr>
                      <p:cNvPr id="67593" name="Object 43">
                        <a:extLst>
                          <a:ext uri="{FF2B5EF4-FFF2-40B4-BE49-F238E27FC236}">
                            <a16:creationId xmlns:a16="http://schemas.microsoft.com/office/drawing/2014/main" id="{FC819936-4CF5-3642-989A-EE4E6AC74D4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1964" name="Text Box 44">
            <a:extLst>
              <a:ext uri="{FF2B5EF4-FFF2-40B4-BE49-F238E27FC236}">
                <a16:creationId xmlns:a16="http://schemas.microsoft.com/office/drawing/2014/main" id="{930D4A4A-8E89-E64A-B840-EB1FD459841F}"/>
              </a:ext>
            </a:extLst>
          </p:cNvPr>
          <p:cNvSpPr txBox="1">
            <a:spLocks noChangeArrowheads="1"/>
          </p:cNvSpPr>
          <p:nvPr/>
        </p:nvSpPr>
        <p:spPr bwMode="auto">
          <a:xfrm>
            <a:off x="457200" y="1371600"/>
            <a:ext cx="1905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Start: [0,0]</a:t>
            </a:r>
          </a:p>
        </p:txBody>
      </p:sp>
      <p:sp>
        <p:nvSpPr>
          <p:cNvPr id="81965" name="Oval 45">
            <a:extLst>
              <a:ext uri="{FF2B5EF4-FFF2-40B4-BE49-F238E27FC236}">
                <a16:creationId xmlns:a16="http://schemas.microsoft.com/office/drawing/2014/main" id="{99996390-61DE-3545-A4E7-CC978103C2C1}"/>
              </a:ext>
            </a:extLst>
          </p:cNvPr>
          <p:cNvSpPr>
            <a:spLocks noChangeArrowheads="1"/>
          </p:cNvSpPr>
          <p:nvPr/>
        </p:nvSpPr>
        <p:spPr bwMode="auto">
          <a:xfrm>
            <a:off x="4876800" y="5943600"/>
            <a:ext cx="152400" cy="152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1966" name="Text Box 46">
            <a:extLst>
              <a:ext uri="{FF2B5EF4-FFF2-40B4-BE49-F238E27FC236}">
                <a16:creationId xmlns:a16="http://schemas.microsoft.com/office/drawing/2014/main" id="{31AC7ACB-95F9-474A-87FA-593C8E21EB37}"/>
              </a:ext>
            </a:extLst>
          </p:cNvPr>
          <p:cNvSpPr txBox="1">
            <a:spLocks noChangeArrowheads="1"/>
          </p:cNvSpPr>
          <p:nvPr/>
        </p:nvSpPr>
        <p:spPr bwMode="auto">
          <a:xfrm>
            <a:off x="457200" y="2117725"/>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Objective score: 0</a:t>
            </a:r>
          </a:p>
        </p:txBody>
      </p:sp>
    </p:spTree>
    <p:extLst>
      <p:ext uri="{BB962C8B-B14F-4D97-AF65-F5344CB8AC3E}">
        <p14:creationId xmlns:p14="http://schemas.microsoft.com/office/powerpoint/2010/main" val="5102692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49044BDE-E527-3148-85B0-A7C93F3DF989}"/>
              </a:ext>
            </a:extLst>
          </p:cNvPr>
          <p:cNvSpPr>
            <a:spLocks noGrp="1" noChangeArrowheads="1"/>
          </p:cNvSpPr>
          <p:nvPr>
            <p:ph type="title" idx="4294967295"/>
          </p:nvPr>
        </p:nvSpPr>
        <p:spPr>
          <a:xfrm>
            <a:off x="0" y="122238"/>
            <a:ext cx="7543800" cy="792162"/>
          </a:xfrm>
        </p:spPr>
        <p:txBody>
          <a:bodyPr/>
          <a:lstStyle/>
          <a:p>
            <a:pPr eaLnBrk="1" hangingPunct="1">
              <a:defRPr/>
            </a:pPr>
            <a:r>
              <a:rPr lang="en-US"/>
              <a:t>Simplex method</a:t>
            </a:r>
          </a:p>
        </p:txBody>
      </p:sp>
      <p:sp>
        <p:nvSpPr>
          <p:cNvPr id="82947" name="Freeform 3">
            <a:extLst>
              <a:ext uri="{FF2B5EF4-FFF2-40B4-BE49-F238E27FC236}">
                <a16:creationId xmlns:a16="http://schemas.microsoft.com/office/drawing/2014/main" id="{7C2D8764-72A0-F044-88E2-04EC4402D2B4}"/>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8611" name="Group 4">
            <a:extLst>
              <a:ext uri="{FF2B5EF4-FFF2-40B4-BE49-F238E27FC236}">
                <a16:creationId xmlns:a16="http://schemas.microsoft.com/office/drawing/2014/main" id="{2BB6324F-B126-6B4D-BC4C-4FB36D7E7C4F}"/>
              </a:ext>
            </a:extLst>
          </p:cNvPr>
          <p:cNvGrpSpPr>
            <a:grpSpLocks/>
          </p:cNvGrpSpPr>
          <p:nvPr/>
        </p:nvGrpSpPr>
        <p:grpSpPr bwMode="auto">
          <a:xfrm>
            <a:off x="4495800" y="2209800"/>
            <a:ext cx="4332288" cy="4110038"/>
            <a:chOff x="2688" y="867"/>
            <a:chExt cx="2729" cy="2589"/>
          </a:xfrm>
        </p:grpSpPr>
        <p:grpSp>
          <p:nvGrpSpPr>
            <p:cNvPr id="68626" name="Group 5">
              <a:extLst>
                <a:ext uri="{FF2B5EF4-FFF2-40B4-BE49-F238E27FC236}">
                  <a16:creationId xmlns:a16="http://schemas.microsoft.com/office/drawing/2014/main" id="{EDC54D9D-58A1-8C4C-BDB7-05B17943F280}"/>
                </a:ext>
              </a:extLst>
            </p:cNvPr>
            <p:cNvGrpSpPr>
              <a:grpSpLocks/>
            </p:cNvGrpSpPr>
            <p:nvPr/>
          </p:nvGrpSpPr>
          <p:grpSpPr bwMode="auto">
            <a:xfrm>
              <a:off x="2880" y="867"/>
              <a:ext cx="2537" cy="2493"/>
              <a:chOff x="2880" y="867"/>
              <a:chExt cx="2537" cy="2493"/>
            </a:xfrm>
          </p:grpSpPr>
          <p:grpSp>
            <p:nvGrpSpPr>
              <p:cNvPr id="68635" name="Group 6">
                <a:extLst>
                  <a:ext uri="{FF2B5EF4-FFF2-40B4-BE49-F238E27FC236}">
                    <a16:creationId xmlns:a16="http://schemas.microsoft.com/office/drawing/2014/main" id="{6C07CFE3-65D9-C64B-B745-55FC58F65295}"/>
                  </a:ext>
                </a:extLst>
              </p:cNvPr>
              <p:cNvGrpSpPr>
                <a:grpSpLocks/>
              </p:cNvGrpSpPr>
              <p:nvPr/>
            </p:nvGrpSpPr>
            <p:grpSpPr bwMode="auto">
              <a:xfrm>
                <a:off x="2976" y="1152"/>
                <a:ext cx="2208" cy="2112"/>
                <a:chOff x="3072" y="1104"/>
                <a:chExt cx="2208" cy="2112"/>
              </a:xfrm>
            </p:grpSpPr>
            <p:sp>
              <p:nvSpPr>
                <p:cNvPr id="82951" name="Line 7">
                  <a:extLst>
                    <a:ext uri="{FF2B5EF4-FFF2-40B4-BE49-F238E27FC236}">
                      <a16:creationId xmlns:a16="http://schemas.microsoft.com/office/drawing/2014/main" id="{33442EA6-294D-3648-A0B7-83FF272DAC6D}"/>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2" name="Line 8">
                  <a:extLst>
                    <a:ext uri="{FF2B5EF4-FFF2-40B4-BE49-F238E27FC236}">
                      <a16:creationId xmlns:a16="http://schemas.microsoft.com/office/drawing/2014/main" id="{D4556F78-C18C-5248-B08E-193F85288025}"/>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3" name="Line 9">
                  <a:extLst>
                    <a:ext uri="{FF2B5EF4-FFF2-40B4-BE49-F238E27FC236}">
                      <a16:creationId xmlns:a16="http://schemas.microsoft.com/office/drawing/2014/main" id="{9E59E555-A32B-F44B-846F-7B009B2FDC1A}"/>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4" name="Line 10">
                  <a:extLst>
                    <a:ext uri="{FF2B5EF4-FFF2-40B4-BE49-F238E27FC236}">
                      <a16:creationId xmlns:a16="http://schemas.microsoft.com/office/drawing/2014/main" id="{1B37AC5A-C5FC-5E4C-8D96-1AEE1DB80070}"/>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5" name="Line 11">
                  <a:extLst>
                    <a:ext uri="{FF2B5EF4-FFF2-40B4-BE49-F238E27FC236}">
                      <a16:creationId xmlns:a16="http://schemas.microsoft.com/office/drawing/2014/main" id="{CF5042A5-92B3-144C-8B9F-1B2B200A8C98}"/>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6" name="Line 12">
                  <a:extLst>
                    <a:ext uri="{FF2B5EF4-FFF2-40B4-BE49-F238E27FC236}">
                      <a16:creationId xmlns:a16="http://schemas.microsoft.com/office/drawing/2014/main" id="{90A5611E-4608-4249-AA15-C5AF5C6A72AA}"/>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7" name="Line 13">
                  <a:extLst>
                    <a:ext uri="{FF2B5EF4-FFF2-40B4-BE49-F238E27FC236}">
                      <a16:creationId xmlns:a16="http://schemas.microsoft.com/office/drawing/2014/main" id="{974BD019-6ED7-AA42-A7DE-2608D18308EA}"/>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8" name="Line 14">
                  <a:extLst>
                    <a:ext uri="{FF2B5EF4-FFF2-40B4-BE49-F238E27FC236}">
                      <a16:creationId xmlns:a16="http://schemas.microsoft.com/office/drawing/2014/main" id="{1755B43D-EFFF-1D42-8FC0-C264BEC9F319}"/>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59" name="Line 15">
                  <a:extLst>
                    <a:ext uri="{FF2B5EF4-FFF2-40B4-BE49-F238E27FC236}">
                      <a16:creationId xmlns:a16="http://schemas.microsoft.com/office/drawing/2014/main" id="{8CFCBF67-F157-A24F-8F4D-7785F5B8548D}"/>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0" name="Line 16">
                  <a:extLst>
                    <a:ext uri="{FF2B5EF4-FFF2-40B4-BE49-F238E27FC236}">
                      <a16:creationId xmlns:a16="http://schemas.microsoft.com/office/drawing/2014/main" id="{5AE2C4FC-4520-4F41-AC5A-AC20F0B4B0F8}"/>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1" name="Line 17">
                  <a:extLst>
                    <a:ext uri="{FF2B5EF4-FFF2-40B4-BE49-F238E27FC236}">
                      <a16:creationId xmlns:a16="http://schemas.microsoft.com/office/drawing/2014/main" id="{2E4DF12F-1B29-814C-B800-D6B7F9CA038B}"/>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2" name="Line 18">
                  <a:extLst>
                    <a:ext uri="{FF2B5EF4-FFF2-40B4-BE49-F238E27FC236}">
                      <a16:creationId xmlns:a16="http://schemas.microsoft.com/office/drawing/2014/main" id="{8093AE72-5819-6F42-A173-D7D6376B21C3}"/>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3" name="Line 19">
                  <a:extLst>
                    <a:ext uri="{FF2B5EF4-FFF2-40B4-BE49-F238E27FC236}">
                      <a16:creationId xmlns:a16="http://schemas.microsoft.com/office/drawing/2014/main" id="{B7F51A46-C2C5-6141-8E45-56AC3F92F93C}"/>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4" name="Line 20">
                  <a:extLst>
                    <a:ext uri="{FF2B5EF4-FFF2-40B4-BE49-F238E27FC236}">
                      <a16:creationId xmlns:a16="http://schemas.microsoft.com/office/drawing/2014/main" id="{874427BC-72B3-894B-91D5-D1AC7C3C847D}"/>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5" name="Line 21">
                  <a:extLst>
                    <a:ext uri="{FF2B5EF4-FFF2-40B4-BE49-F238E27FC236}">
                      <a16:creationId xmlns:a16="http://schemas.microsoft.com/office/drawing/2014/main" id="{E5C365E9-A1C4-9445-B038-B5E1219C5634}"/>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6" name="Line 22">
                  <a:extLst>
                    <a:ext uri="{FF2B5EF4-FFF2-40B4-BE49-F238E27FC236}">
                      <a16:creationId xmlns:a16="http://schemas.microsoft.com/office/drawing/2014/main" id="{AD0EA15B-0626-D843-A430-E08656A62A9A}"/>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7" name="Line 23">
                  <a:extLst>
                    <a:ext uri="{FF2B5EF4-FFF2-40B4-BE49-F238E27FC236}">
                      <a16:creationId xmlns:a16="http://schemas.microsoft.com/office/drawing/2014/main" id="{4F1FE2AE-D083-1F48-A67E-59D5201DFF53}"/>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8" name="Line 24">
                  <a:extLst>
                    <a:ext uri="{FF2B5EF4-FFF2-40B4-BE49-F238E27FC236}">
                      <a16:creationId xmlns:a16="http://schemas.microsoft.com/office/drawing/2014/main" id="{5D6ADCA4-D72D-9641-B477-A80A20EA7BB2}"/>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69" name="Line 25">
                  <a:extLst>
                    <a:ext uri="{FF2B5EF4-FFF2-40B4-BE49-F238E27FC236}">
                      <a16:creationId xmlns:a16="http://schemas.microsoft.com/office/drawing/2014/main" id="{7A23F367-090D-D946-962D-1DB77FDE59AC}"/>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70" name="Line 26">
                  <a:extLst>
                    <a:ext uri="{FF2B5EF4-FFF2-40B4-BE49-F238E27FC236}">
                      <a16:creationId xmlns:a16="http://schemas.microsoft.com/office/drawing/2014/main" id="{1AE6132F-10C2-BB45-9AEA-DB43A3C824B5}"/>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71" name="Line 27">
                  <a:extLst>
                    <a:ext uri="{FF2B5EF4-FFF2-40B4-BE49-F238E27FC236}">
                      <a16:creationId xmlns:a16="http://schemas.microsoft.com/office/drawing/2014/main" id="{3BDCE0A2-0F04-7348-A6EF-36C37B673834}"/>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68636" name="Object 28">
                <a:extLst>
                  <a:ext uri="{FF2B5EF4-FFF2-40B4-BE49-F238E27FC236}">
                    <a16:creationId xmlns:a16="http://schemas.microsoft.com/office/drawing/2014/main" id="{F4956E83-E49C-0949-8D15-B6F8EFF06674}"/>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27781" name="Equation" r:id="rId3" imgW="3797300" imgH="4978400" progId="Equation.3">
                      <p:embed/>
                    </p:oleObj>
                  </mc:Choice>
                  <mc:Fallback>
                    <p:oleObj name="Equation" r:id="rId3" imgW="3797300" imgH="4978400" progId="Equation.3">
                      <p:embed/>
                      <p:pic>
                        <p:nvPicPr>
                          <p:cNvPr id="68636" name="Object 28">
                            <a:extLst>
                              <a:ext uri="{FF2B5EF4-FFF2-40B4-BE49-F238E27FC236}">
                                <a16:creationId xmlns:a16="http://schemas.microsoft.com/office/drawing/2014/main" id="{F4956E83-E49C-0949-8D15-B6F8EFF066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8637" name="Object 29">
                <a:extLst>
                  <a:ext uri="{FF2B5EF4-FFF2-40B4-BE49-F238E27FC236}">
                    <a16:creationId xmlns:a16="http://schemas.microsoft.com/office/drawing/2014/main" id="{364E3E96-129E-BA4F-957D-56E7333116CD}"/>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27782" name="Equation" r:id="rId5" imgW="3505200" imgH="4978400" progId="Equation.3">
                      <p:embed/>
                    </p:oleObj>
                  </mc:Choice>
                  <mc:Fallback>
                    <p:oleObj name="Equation" r:id="rId5" imgW="3505200" imgH="4978400" progId="Equation.3">
                      <p:embed/>
                      <p:pic>
                        <p:nvPicPr>
                          <p:cNvPr id="68637" name="Object 29">
                            <a:extLst>
                              <a:ext uri="{FF2B5EF4-FFF2-40B4-BE49-F238E27FC236}">
                                <a16:creationId xmlns:a16="http://schemas.microsoft.com/office/drawing/2014/main" id="{364E3E96-129E-BA4F-957D-56E7333116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82974" name="Text Box 30">
              <a:extLst>
                <a:ext uri="{FF2B5EF4-FFF2-40B4-BE49-F238E27FC236}">
                  <a16:creationId xmlns:a16="http://schemas.microsoft.com/office/drawing/2014/main" id="{3614F18C-CA7A-3643-AEB2-D0CE4B3BB11F}"/>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2975" name="Text Box 31">
              <a:extLst>
                <a:ext uri="{FF2B5EF4-FFF2-40B4-BE49-F238E27FC236}">
                  <a16:creationId xmlns:a16="http://schemas.microsoft.com/office/drawing/2014/main" id="{3A854B4B-5D43-5348-B1DB-0E882FAF2FFB}"/>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2976" name="Text Box 32">
              <a:extLst>
                <a:ext uri="{FF2B5EF4-FFF2-40B4-BE49-F238E27FC236}">
                  <a16:creationId xmlns:a16="http://schemas.microsoft.com/office/drawing/2014/main" id="{E7139470-1989-E247-8C95-9BF79F2B2C62}"/>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2977" name="Text Box 33">
              <a:extLst>
                <a:ext uri="{FF2B5EF4-FFF2-40B4-BE49-F238E27FC236}">
                  <a16:creationId xmlns:a16="http://schemas.microsoft.com/office/drawing/2014/main" id="{97E59722-1E24-0B41-BF04-4885A2ADC021}"/>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2978" name="Text Box 34">
              <a:extLst>
                <a:ext uri="{FF2B5EF4-FFF2-40B4-BE49-F238E27FC236}">
                  <a16:creationId xmlns:a16="http://schemas.microsoft.com/office/drawing/2014/main" id="{56AA6B65-E9EB-344B-9BF1-E52B6F0951BC}"/>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2979" name="Text Box 35">
              <a:extLst>
                <a:ext uri="{FF2B5EF4-FFF2-40B4-BE49-F238E27FC236}">
                  <a16:creationId xmlns:a16="http://schemas.microsoft.com/office/drawing/2014/main" id="{F6ACA591-90F2-A848-84B6-67312617CDA4}"/>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2980" name="Text Box 36">
              <a:extLst>
                <a:ext uri="{FF2B5EF4-FFF2-40B4-BE49-F238E27FC236}">
                  <a16:creationId xmlns:a16="http://schemas.microsoft.com/office/drawing/2014/main" id="{A40D36C8-95BA-5840-8DBA-3F723452BE17}"/>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82981" name="Text Box 37">
              <a:extLst>
                <a:ext uri="{FF2B5EF4-FFF2-40B4-BE49-F238E27FC236}">
                  <a16:creationId xmlns:a16="http://schemas.microsoft.com/office/drawing/2014/main" id="{D8C4A708-FB0A-3747-903C-15FA7579D19A}"/>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82982" name="Line 38">
            <a:extLst>
              <a:ext uri="{FF2B5EF4-FFF2-40B4-BE49-F238E27FC236}">
                <a16:creationId xmlns:a16="http://schemas.microsoft.com/office/drawing/2014/main" id="{964ADB14-ACC6-1A46-B6F0-38AFFFDA4DC8}"/>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83" name="Line 39">
            <a:extLst>
              <a:ext uri="{FF2B5EF4-FFF2-40B4-BE49-F238E27FC236}">
                <a16:creationId xmlns:a16="http://schemas.microsoft.com/office/drawing/2014/main" id="{20B76E37-E556-DC4F-A3E6-196A0AAC7825}"/>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2984" name="Line 40">
            <a:extLst>
              <a:ext uri="{FF2B5EF4-FFF2-40B4-BE49-F238E27FC236}">
                <a16:creationId xmlns:a16="http://schemas.microsoft.com/office/drawing/2014/main" id="{18A8286A-2C6A-6F46-A9C2-660BC395F0D4}"/>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8615" name="Object 41">
            <a:extLst>
              <a:ext uri="{FF2B5EF4-FFF2-40B4-BE49-F238E27FC236}">
                <a16:creationId xmlns:a16="http://schemas.microsoft.com/office/drawing/2014/main" id="{5D048E33-A2F4-3942-A8B4-2D753201FCEB}"/>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27783" name="Equation" r:id="rId7" imgW="23990300" imgH="21069300" progId="Equation.3">
                  <p:embed/>
                </p:oleObj>
              </mc:Choice>
              <mc:Fallback>
                <p:oleObj name="Equation" r:id="rId7" imgW="23990300" imgH="21069300" progId="Equation.3">
                  <p:embed/>
                  <p:pic>
                    <p:nvPicPr>
                      <p:cNvPr id="68615" name="Object 41">
                        <a:extLst>
                          <a:ext uri="{FF2B5EF4-FFF2-40B4-BE49-F238E27FC236}">
                            <a16:creationId xmlns:a16="http://schemas.microsoft.com/office/drawing/2014/main" id="{5D048E33-A2F4-3942-A8B4-2D753201FC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8616" name="Object 42">
            <a:extLst>
              <a:ext uri="{FF2B5EF4-FFF2-40B4-BE49-F238E27FC236}">
                <a16:creationId xmlns:a16="http://schemas.microsoft.com/office/drawing/2014/main" id="{71204657-6CEA-E548-8F07-B6FA3658B551}"/>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27784" name="Equation" r:id="rId9" imgW="24282400" imgH="4978400" progId="Equation.3">
                  <p:embed/>
                </p:oleObj>
              </mc:Choice>
              <mc:Fallback>
                <p:oleObj name="Equation" r:id="rId9" imgW="24282400" imgH="4978400" progId="Equation.3">
                  <p:embed/>
                  <p:pic>
                    <p:nvPicPr>
                      <p:cNvPr id="68616" name="Object 42">
                        <a:extLst>
                          <a:ext uri="{FF2B5EF4-FFF2-40B4-BE49-F238E27FC236}">
                            <a16:creationId xmlns:a16="http://schemas.microsoft.com/office/drawing/2014/main" id="{71204657-6CEA-E548-8F07-B6FA3658B55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8617" name="Object 43">
            <a:extLst>
              <a:ext uri="{FF2B5EF4-FFF2-40B4-BE49-F238E27FC236}">
                <a16:creationId xmlns:a16="http://schemas.microsoft.com/office/drawing/2014/main" id="{9728F36C-F5B5-B84A-A1D2-C26D2F241E0A}"/>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27785" name="Equation" r:id="rId11" imgW="14630400" imgH="4686300" progId="Equation.3">
                  <p:embed/>
                </p:oleObj>
              </mc:Choice>
              <mc:Fallback>
                <p:oleObj name="Equation" r:id="rId11" imgW="14630400" imgH="4686300" progId="Equation.3">
                  <p:embed/>
                  <p:pic>
                    <p:nvPicPr>
                      <p:cNvPr id="68617" name="Object 43">
                        <a:extLst>
                          <a:ext uri="{FF2B5EF4-FFF2-40B4-BE49-F238E27FC236}">
                            <a16:creationId xmlns:a16="http://schemas.microsoft.com/office/drawing/2014/main" id="{9728F36C-F5B5-B84A-A1D2-C26D2F241E0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2988" name="Text Box 44">
            <a:extLst>
              <a:ext uri="{FF2B5EF4-FFF2-40B4-BE49-F238E27FC236}">
                <a16:creationId xmlns:a16="http://schemas.microsoft.com/office/drawing/2014/main" id="{42957D13-6DEC-5249-BFC2-7DEF95247874}"/>
              </a:ext>
            </a:extLst>
          </p:cNvPr>
          <p:cNvSpPr txBox="1">
            <a:spLocks noChangeArrowheads="1"/>
          </p:cNvSpPr>
          <p:nvPr/>
        </p:nvSpPr>
        <p:spPr bwMode="auto">
          <a:xfrm>
            <a:off x="457200" y="9906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82989" name="Oval 45">
            <a:extLst>
              <a:ext uri="{FF2B5EF4-FFF2-40B4-BE49-F238E27FC236}">
                <a16:creationId xmlns:a16="http://schemas.microsoft.com/office/drawing/2014/main" id="{5D2C0EFB-23E4-3A48-963C-15D1B3C88BE8}"/>
              </a:ext>
            </a:extLst>
          </p:cNvPr>
          <p:cNvSpPr>
            <a:spLocks noChangeArrowheads="1"/>
          </p:cNvSpPr>
          <p:nvPr/>
        </p:nvSpPr>
        <p:spPr bwMode="auto">
          <a:xfrm>
            <a:off x="4876800" y="5943600"/>
            <a:ext cx="152400" cy="152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91" name="Oval 47">
            <a:extLst>
              <a:ext uri="{FF2B5EF4-FFF2-40B4-BE49-F238E27FC236}">
                <a16:creationId xmlns:a16="http://schemas.microsoft.com/office/drawing/2014/main" id="{0FE310C7-AD91-0243-907E-B64EF12B46E9}"/>
              </a:ext>
            </a:extLst>
          </p:cNvPr>
          <p:cNvSpPr>
            <a:spLocks noChangeArrowheads="1"/>
          </p:cNvSpPr>
          <p:nvPr/>
        </p:nvSpPr>
        <p:spPr bwMode="auto">
          <a:xfrm>
            <a:off x="4876800" y="4114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92" name="Oval 48">
            <a:extLst>
              <a:ext uri="{FF2B5EF4-FFF2-40B4-BE49-F238E27FC236}">
                <a16:creationId xmlns:a16="http://schemas.microsoft.com/office/drawing/2014/main" id="{1C943D53-A150-5641-89F2-64ED1BCA1E34}"/>
              </a:ext>
            </a:extLst>
          </p:cNvPr>
          <p:cNvSpPr>
            <a:spLocks noChangeArrowheads="1"/>
          </p:cNvSpPr>
          <p:nvPr/>
        </p:nvSpPr>
        <p:spPr bwMode="auto">
          <a:xfrm>
            <a:off x="6096000" y="59436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2993" name="Text Box 49">
            <a:extLst>
              <a:ext uri="{FF2B5EF4-FFF2-40B4-BE49-F238E27FC236}">
                <a16:creationId xmlns:a16="http://schemas.microsoft.com/office/drawing/2014/main" id="{CB599277-AC63-6E4F-8DB1-D4AB06C94052}"/>
              </a:ext>
            </a:extLst>
          </p:cNvPr>
          <p:cNvSpPr txBox="1">
            <a:spLocks noChangeArrowheads="1"/>
          </p:cNvSpPr>
          <p:nvPr/>
        </p:nvSpPr>
        <p:spPr bwMode="auto">
          <a:xfrm>
            <a:off x="609600" y="15240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[0, 300]</a:t>
            </a:r>
          </a:p>
        </p:txBody>
      </p:sp>
      <p:sp>
        <p:nvSpPr>
          <p:cNvPr id="82994" name="Text Box 50">
            <a:extLst>
              <a:ext uri="{FF2B5EF4-FFF2-40B4-BE49-F238E27FC236}">
                <a16:creationId xmlns:a16="http://schemas.microsoft.com/office/drawing/2014/main" id="{CDB2542F-DBAA-4C4C-A799-53C2ECD629C9}"/>
              </a:ext>
            </a:extLst>
          </p:cNvPr>
          <p:cNvSpPr txBox="1">
            <a:spLocks noChangeArrowheads="1"/>
          </p:cNvSpPr>
          <p:nvPr/>
        </p:nvSpPr>
        <p:spPr bwMode="auto">
          <a:xfrm>
            <a:off x="609600" y="22860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[200, 0]</a:t>
            </a:r>
          </a:p>
        </p:txBody>
      </p:sp>
      <p:sp>
        <p:nvSpPr>
          <p:cNvPr id="82995" name="Text Box 51">
            <a:extLst>
              <a:ext uri="{FF2B5EF4-FFF2-40B4-BE49-F238E27FC236}">
                <a16:creationId xmlns:a16="http://schemas.microsoft.com/office/drawing/2014/main" id="{73AD71E2-15BA-2A43-8BD7-E8622171740A}"/>
              </a:ext>
            </a:extLst>
          </p:cNvPr>
          <p:cNvSpPr txBox="1">
            <a:spLocks noChangeArrowheads="1"/>
          </p:cNvSpPr>
          <p:nvPr/>
        </p:nvSpPr>
        <p:spPr bwMode="auto">
          <a:xfrm>
            <a:off x="838200" y="1905000"/>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Objective score:</a:t>
            </a:r>
          </a:p>
        </p:txBody>
      </p:sp>
      <p:sp>
        <p:nvSpPr>
          <p:cNvPr id="82996" name="Text Box 52">
            <a:extLst>
              <a:ext uri="{FF2B5EF4-FFF2-40B4-BE49-F238E27FC236}">
                <a16:creationId xmlns:a16="http://schemas.microsoft.com/office/drawing/2014/main" id="{BB416067-2B8C-3A4D-8833-58708A5C24B1}"/>
              </a:ext>
            </a:extLst>
          </p:cNvPr>
          <p:cNvSpPr txBox="1">
            <a:spLocks noChangeArrowheads="1"/>
          </p:cNvSpPr>
          <p:nvPr/>
        </p:nvSpPr>
        <p:spPr bwMode="auto">
          <a:xfrm>
            <a:off x="838200" y="2667000"/>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Objective score:</a:t>
            </a:r>
          </a:p>
        </p:txBody>
      </p:sp>
    </p:spTree>
    <p:extLst>
      <p:ext uri="{BB962C8B-B14F-4D97-AF65-F5344CB8AC3E}">
        <p14:creationId xmlns:p14="http://schemas.microsoft.com/office/powerpoint/2010/main" val="420863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9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9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9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9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91" grpId="0" animBg="1"/>
      <p:bldP spid="82992" grpId="0" animBg="1"/>
      <p:bldP spid="82993" grpId="0"/>
      <p:bldP spid="82994" grpId="0"/>
      <p:bldP spid="82995" grpId="0"/>
      <p:bldP spid="829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BCEFD8C-C19A-364F-9968-5716FE876EA3}"/>
              </a:ext>
            </a:extLst>
          </p:cNvPr>
          <p:cNvSpPr>
            <a:spLocks noGrp="1" noChangeArrowheads="1"/>
          </p:cNvSpPr>
          <p:nvPr>
            <p:ph type="title"/>
          </p:nvPr>
        </p:nvSpPr>
        <p:spPr/>
        <p:txBody>
          <a:bodyPr/>
          <a:lstStyle/>
          <a:p>
            <a:pPr eaLnBrk="1" hangingPunct="1">
              <a:defRPr/>
            </a:pPr>
            <a:r>
              <a:rPr lang="en-US"/>
              <a:t>Linear programming</a:t>
            </a:r>
          </a:p>
        </p:txBody>
      </p:sp>
      <p:sp>
        <p:nvSpPr>
          <p:cNvPr id="11267" name="Rectangle 3">
            <a:extLst>
              <a:ext uri="{FF2B5EF4-FFF2-40B4-BE49-F238E27FC236}">
                <a16:creationId xmlns:a16="http://schemas.microsoft.com/office/drawing/2014/main" id="{2204C46C-9F7A-8C4F-8D1E-A019EE2C43A2}"/>
              </a:ext>
            </a:extLst>
          </p:cNvPr>
          <p:cNvSpPr>
            <a:spLocks noGrp="1" noChangeArrowheads="1"/>
          </p:cNvSpPr>
          <p:nvPr>
            <p:ph type="body" idx="1"/>
          </p:nvPr>
        </p:nvSpPr>
        <p:spPr/>
        <p:txBody>
          <a:bodyPr/>
          <a:lstStyle/>
          <a:p>
            <a:pPr marL="0" indent="0" eaLnBrk="1" hangingPunct="1">
              <a:buNone/>
              <a:defRPr/>
            </a:pPr>
            <a:r>
              <a:rPr lang="en-US" dirty="0"/>
              <a:t>A linear programming problem consists of two parts</a:t>
            </a:r>
          </a:p>
          <a:p>
            <a:pPr marL="365760" lvl="1" indent="0" eaLnBrk="1" hangingPunct="1">
              <a:buNone/>
              <a:defRPr/>
            </a:pPr>
            <a:r>
              <a:rPr lang="en-US" dirty="0"/>
              <a:t>1. a linear function to maximize or minimize</a:t>
            </a:r>
          </a:p>
          <a:p>
            <a:pPr lvl="1" eaLnBrk="1" hangingPunct="1">
              <a:buFont typeface="Wingdings" charset="0"/>
              <a:buChar char="l"/>
              <a:defRPr/>
            </a:pPr>
            <a:endParaRPr lang="en-US" dirty="0"/>
          </a:p>
          <a:p>
            <a:pPr lvl="1" eaLnBrk="1" hangingPunct="1">
              <a:buFont typeface="Wingdings" charset="0"/>
              <a:buChar char="l"/>
              <a:defRPr/>
            </a:pPr>
            <a:endParaRPr lang="en-US" dirty="0"/>
          </a:p>
          <a:p>
            <a:pPr marL="365760" lvl="1" indent="0" eaLnBrk="1" hangingPunct="1">
              <a:buNone/>
              <a:defRPr/>
            </a:pPr>
            <a:r>
              <a:rPr lang="en-US" dirty="0"/>
              <a:t>2. subject to a set of linear constraints</a:t>
            </a:r>
          </a:p>
        </p:txBody>
      </p:sp>
      <p:graphicFrame>
        <p:nvGraphicFramePr>
          <p:cNvPr id="6147" name="Object 4">
            <a:extLst>
              <a:ext uri="{FF2B5EF4-FFF2-40B4-BE49-F238E27FC236}">
                <a16:creationId xmlns:a16="http://schemas.microsoft.com/office/drawing/2014/main" id="{9AF1C9D9-BA8A-0240-86D4-B278DE5622CB}"/>
              </a:ext>
            </a:extLst>
          </p:cNvPr>
          <p:cNvGraphicFramePr>
            <a:graphicFrameLocks noChangeAspect="1"/>
          </p:cNvGraphicFramePr>
          <p:nvPr>
            <p:extLst>
              <p:ext uri="{D42A27DB-BD31-4B8C-83A1-F6EECF244321}">
                <p14:modId xmlns:p14="http://schemas.microsoft.com/office/powerpoint/2010/main" val="1869414889"/>
              </p:ext>
            </p:extLst>
          </p:nvPr>
        </p:nvGraphicFramePr>
        <p:xfrm>
          <a:off x="1968500" y="2797404"/>
          <a:ext cx="4038600" cy="484188"/>
        </p:xfrm>
        <a:graphic>
          <a:graphicData uri="http://schemas.openxmlformats.org/presentationml/2006/ole">
            <mc:AlternateContent xmlns:mc="http://schemas.openxmlformats.org/markup-compatibility/2006">
              <mc:Choice xmlns:v="urn:schemas-microsoft-com:vml" Requires="v">
                <p:oleObj spid="_x0000_s265297" name="Equation" r:id="rId3" imgW="43891200" imgH="5270500" progId="Equation.3">
                  <p:embed/>
                </p:oleObj>
              </mc:Choice>
              <mc:Fallback>
                <p:oleObj name="Equation" r:id="rId3" imgW="43891200" imgH="5270500" progId="Equation.3">
                  <p:embed/>
                  <p:pic>
                    <p:nvPicPr>
                      <p:cNvPr id="6147" name="Object 4">
                        <a:extLst>
                          <a:ext uri="{FF2B5EF4-FFF2-40B4-BE49-F238E27FC236}">
                            <a16:creationId xmlns:a16="http://schemas.microsoft.com/office/drawing/2014/main" id="{9AF1C9D9-BA8A-0240-86D4-B278DE5622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0" y="2797404"/>
                        <a:ext cx="403860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148" name="Object 5">
            <a:extLst>
              <a:ext uri="{FF2B5EF4-FFF2-40B4-BE49-F238E27FC236}">
                <a16:creationId xmlns:a16="http://schemas.microsoft.com/office/drawing/2014/main" id="{13F1D310-8D82-B74C-BFF9-3A548AA70857}"/>
              </a:ext>
            </a:extLst>
          </p:cNvPr>
          <p:cNvGraphicFramePr>
            <a:graphicFrameLocks noChangeAspect="1"/>
          </p:cNvGraphicFramePr>
          <p:nvPr>
            <p:extLst>
              <p:ext uri="{D42A27DB-BD31-4B8C-83A1-F6EECF244321}">
                <p14:modId xmlns:p14="http://schemas.microsoft.com/office/powerpoint/2010/main" val="178371824"/>
              </p:ext>
            </p:extLst>
          </p:nvPr>
        </p:nvGraphicFramePr>
        <p:xfrm>
          <a:off x="2344737" y="4236702"/>
          <a:ext cx="3527425" cy="484188"/>
        </p:xfrm>
        <a:graphic>
          <a:graphicData uri="http://schemas.openxmlformats.org/presentationml/2006/ole">
            <mc:AlternateContent xmlns:mc="http://schemas.openxmlformats.org/markup-compatibility/2006">
              <mc:Choice xmlns:v="urn:schemas-microsoft-com:vml" Requires="v">
                <p:oleObj spid="_x0000_s265298" name="Equation" r:id="rId5" imgW="38328600" imgH="5270500" progId="Equation.3">
                  <p:embed/>
                </p:oleObj>
              </mc:Choice>
              <mc:Fallback>
                <p:oleObj name="Equation" r:id="rId5" imgW="38328600" imgH="5270500" progId="Equation.3">
                  <p:embed/>
                  <p:pic>
                    <p:nvPicPr>
                      <p:cNvPr id="6148" name="Object 5">
                        <a:extLst>
                          <a:ext uri="{FF2B5EF4-FFF2-40B4-BE49-F238E27FC236}">
                            <a16:creationId xmlns:a16="http://schemas.microsoft.com/office/drawing/2014/main" id="{13F1D310-8D82-B74C-BFF9-3A548AA7085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4737" y="4236702"/>
                        <a:ext cx="3527425"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149" name="Object 6">
            <a:extLst>
              <a:ext uri="{FF2B5EF4-FFF2-40B4-BE49-F238E27FC236}">
                <a16:creationId xmlns:a16="http://schemas.microsoft.com/office/drawing/2014/main" id="{72E49D04-48B2-1B41-A73E-147083575DDD}"/>
              </a:ext>
            </a:extLst>
          </p:cNvPr>
          <p:cNvGraphicFramePr>
            <a:graphicFrameLocks noChangeAspect="1"/>
          </p:cNvGraphicFramePr>
          <p:nvPr>
            <p:extLst>
              <p:ext uri="{D42A27DB-BD31-4B8C-83A1-F6EECF244321}">
                <p14:modId xmlns:p14="http://schemas.microsoft.com/office/powerpoint/2010/main" val="1242866958"/>
              </p:ext>
            </p:extLst>
          </p:nvPr>
        </p:nvGraphicFramePr>
        <p:xfrm>
          <a:off x="2305050" y="4819315"/>
          <a:ext cx="3608387" cy="484187"/>
        </p:xfrm>
        <a:graphic>
          <a:graphicData uri="http://schemas.openxmlformats.org/presentationml/2006/ole">
            <mc:AlternateContent xmlns:mc="http://schemas.openxmlformats.org/markup-compatibility/2006">
              <mc:Choice xmlns:v="urn:schemas-microsoft-com:vml" Requires="v">
                <p:oleObj spid="_x0000_s265299" name="Equation" r:id="rId7" imgW="39204900" imgH="5270500" progId="Equation.3">
                  <p:embed/>
                </p:oleObj>
              </mc:Choice>
              <mc:Fallback>
                <p:oleObj name="Equation" r:id="rId7" imgW="39204900" imgH="5270500" progId="Equation.3">
                  <p:embed/>
                  <p:pic>
                    <p:nvPicPr>
                      <p:cNvPr id="6149" name="Object 6">
                        <a:extLst>
                          <a:ext uri="{FF2B5EF4-FFF2-40B4-BE49-F238E27FC236}">
                            <a16:creationId xmlns:a16="http://schemas.microsoft.com/office/drawing/2014/main" id="{72E49D04-48B2-1B41-A73E-147083575D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5050" y="4819315"/>
                        <a:ext cx="3608387"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150" name="Object 7">
            <a:extLst>
              <a:ext uri="{FF2B5EF4-FFF2-40B4-BE49-F238E27FC236}">
                <a16:creationId xmlns:a16="http://schemas.microsoft.com/office/drawing/2014/main" id="{530426B6-DB23-E944-A4C3-1396E1C5F8C5}"/>
              </a:ext>
            </a:extLst>
          </p:cNvPr>
          <p:cNvGraphicFramePr>
            <a:graphicFrameLocks noChangeAspect="1"/>
          </p:cNvGraphicFramePr>
          <p:nvPr>
            <p:extLst>
              <p:ext uri="{D42A27DB-BD31-4B8C-83A1-F6EECF244321}">
                <p14:modId xmlns:p14="http://schemas.microsoft.com/office/powerpoint/2010/main" val="209206852"/>
              </p:ext>
            </p:extLst>
          </p:nvPr>
        </p:nvGraphicFramePr>
        <p:xfrm>
          <a:off x="2290762" y="5809915"/>
          <a:ext cx="3716338" cy="484187"/>
        </p:xfrm>
        <a:graphic>
          <a:graphicData uri="http://schemas.openxmlformats.org/presentationml/2006/ole">
            <mc:AlternateContent xmlns:mc="http://schemas.openxmlformats.org/markup-compatibility/2006">
              <mc:Choice xmlns:v="urn:schemas-microsoft-com:vml" Requires="v">
                <p:oleObj spid="_x0000_s265300" name="Equation" r:id="rId9" imgW="40373300" imgH="5270500" progId="Equation.3">
                  <p:embed/>
                </p:oleObj>
              </mc:Choice>
              <mc:Fallback>
                <p:oleObj name="Equation" r:id="rId9" imgW="40373300" imgH="5270500" progId="Equation.3">
                  <p:embed/>
                  <p:pic>
                    <p:nvPicPr>
                      <p:cNvPr id="6150" name="Object 7">
                        <a:extLst>
                          <a:ext uri="{FF2B5EF4-FFF2-40B4-BE49-F238E27FC236}">
                            <a16:creationId xmlns:a16="http://schemas.microsoft.com/office/drawing/2014/main" id="{530426B6-DB23-E944-A4C3-1396E1C5F8C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0762" y="5809915"/>
                        <a:ext cx="3716338"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272" name="Text Box 8">
            <a:extLst>
              <a:ext uri="{FF2B5EF4-FFF2-40B4-BE49-F238E27FC236}">
                <a16:creationId xmlns:a16="http://schemas.microsoft.com/office/drawing/2014/main" id="{B9066F3C-9343-D14D-8DF1-F1FBF069ADB7}"/>
              </a:ext>
            </a:extLst>
          </p:cNvPr>
          <p:cNvSpPr txBox="1">
            <a:spLocks noChangeArrowheads="1"/>
          </p:cNvSpPr>
          <p:nvPr/>
        </p:nvSpPr>
        <p:spPr bwMode="auto">
          <a:xfrm>
            <a:off x="3716337" y="5135227"/>
            <a:ext cx="9144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4000"/>
              <a:t>…</a:t>
            </a:r>
          </a:p>
        </p:txBody>
      </p:sp>
    </p:spTree>
    <p:extLst>
      <p:ext uri="{BB962C8B-B14F-4D97-AF65-F5344CB8AC3E}">
        <p14:creationId xmlns:p14="http://schemas.microsoft.com/office/powerpoint/2010/main" val="10202164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E1C9CE9-48EB-824D-8D3E-080FE7E01AB7}"/>
              </a:ext>
            </a:extLst>
          </p:cNvPr>
          <p:cNvSpPr>
            <a:spLocks noGrp="1" noChangeArrowheads="1"/>
          </p:cNvSpPr>
          <p:nvPr>
            <p:ph type="title" idx="4294967295"/>
          </p:nvPr>
        </p:nvSpPr>
        <p:spPr>
          <a:xfrm>
            <a:off x="0" y="122238"/>
            <a:ext cx="7543800" cy="792162"/>
          </a:xfrm>
        </p:spPr>
        <p:txBody>
          <a:bodyPr/>
          <a:lstStyle/>
          <a:p>
            <a:pPr eaLnBrk="1" hangingPunct="1">
              <a:defRPr/>
            </a:pPr>
            <a:r>
              <a:rPr lang="en-US" dirty="0"/>
              <a:t>Simplex method</a:t>
            </a:r>
          </a:p>
        </p:txBody>
      </p:sp>
      <p:sp>
        <p:nvSpPr>
          <p:cNvPr id="83971" name="Freeform 3">
            <a:extLst>
              <a:ext uri="{FF2B5EF4-FFF2-40B4-BE49-F238E27FC236}">
                <a16:creationId xmlns:a16="http://schemas.microsoft.com/office/drawing/2014/main" id="{B0504557-FA88-D84E-B44A-8D60198744DF}"/>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69635" name="Group 4">
            <a:extLst>
              <a:ext uri="{FF2B5EF4-FFF2-40B4-BE49-F238E27FC236}">
                <a16:creationId xmlns:a16="http://schemas.microsoft.com/office/drawing/2014/main" id="{8985C1A7-6D5D-524C-89AF-405BBD54622C}"/>
              </a:ext>
            </a:extLst>
          </p:cNvPr>
          <p:cNvGrpSpPr>
            <a:grpSpLocks/>
          </p:cNvGrpSpPr>
          <p:nvPr/>
        </p:nvGrpSpPr>
        <p:grpSpPr bwMode="auto">
          <a:xfrm>
            <a:off x="4495800" y="2209800"/>
            <a:ext cx="4332288" cy="4110038"/>
            <a:chOff x="2688" y="867"/>
            <a:chExt cx="2729" cy="2589"/>
          </a:xfrm>
        </p:grpSpPr>
        <p:grpSp>
          <p:nvGrpSpPr>
            <p:cNvPr id="69653" name="Group 5">
              <a:extLst>
                <a:ext uri="{FF2B5EF4-FFF2-40B4-BE49-F238E27FC236}">
                  <a16:creationId xmlns:a16="http://schemas.microsoft.com/office/drawing/2014/main" id="{5038A6E0-13A2-7B48-BB0F-52372772A9D4}"/>
                </a:ext>
              </a:extLst>
            </p:cNvPr>
            <p:cNvGrpSpPr>
              <a:grpSpLocks/>
            </p:cNvGrpSpPr>
            <p:nvPr/>
          </p:nvGrpSpPr>
          <p:grpSpPr bwMode="auto">
            <a:xfrm>
              <a:off x="2880" y="867"/>
              <a:ext cx="2537" cy="2493"/>
              <a:chOff x="2880" y="867"/>
              <a:chExt cx="2537" cy="2493"/>
            </a:xfrm>
          </p:grpSpPr>
          <p:grpSp>
            <p:nvGrpSpPr>
              <p:cNvPr id="69662" name="Group 6">
                <a:extLst>
                  <a:ext uri="{FF2B5EF4-FFF2-40B4-BE49-F238E27FC236}">
                    <a16:creationId xmlns:a16="http://schemas.microsoft.com/office/drawing/2014/main" id="{EACF807D-93FD-F547-B648-505C5609CC2D}"/>
                  </a:ext>
                </a:extLst>
              </p:cNvPr>
              <p:cNvGrpSpPr>
                <a:grpSpLocks/>
              </p:cNvGrpSpPr>
              <p:nvPr/>
            </p:nvGrpSpPr>
            <p:grpSpPr bwMode="auto">
              <a:xfrm>
                <a:off x="2976" y="1152"/>
                <a:ext cx="2208" cy="2112"/>
                <a:chOff x="3072" y="1104"/>
                <a:chExt cx="2208" cy="2112"/>
              </a:xfrm>
            </p:grpSpPr>
            <p:sp>
              <p:nvSpPr>
                <p:cNvPr id="83975" name="Line 7">
                  <a:extLst>
                    <a:ext uri="{FF2B5EF4-FFF2-40B4-BE49-F238E27FC236}">
                      <a16:creationId xmlns:a16="http://schemas.microsoft.com/office/drawing/2014/main" id="{2697D219-EE9F-2C49-B91D-FA77EE51C931}"/>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76" name="Line 8">
                  <a:extLst>
                    <a:ext uri="{FF2B5EF4-FFF2-40B4-BE49-F238E27FC236}">
                      <a16:creationId xmlns:a16="http://schemas.microsoft.com/office/drawing/2014/main" id="{71BA0A26-BE2F-A74F-AB77-2074651173AD}"/>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77" name="Line 9">
                  <a:extLst>
                    <a:ext uri="{FF2B5EF4-FFF2-40B4-BE49-F238E27FC236}">
                      <a16:creationId xmlns:a16="http://schemas.microsoft.com/office/drawing/2014/main" id="{FB3DB83B-4882-9E4E-A027-60B50F1ECBD5}"/>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78" name="Line 10">
                  <a:extLst>
                    <a:ext uri="{FF2B5EF4-FFF2-40B4-BE49-F238E27FC236}">
                      <a16:creationId xmlns:a16="http://schemas.microsoft.com/office/drawing/2014/main" id="{BDA9DF62-36E5-8F40-B643-BA4D31846269}"/>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79" name="Line 11">
                  <a:extLst>
                    <a:ext uri="{FF2B5EF4-FFF2-40B4-BE49-F238E27FC236}">
                      <a16:creationId xmlns:a16="http://schemas.microsoft.com/office/drawing/2014/main" id="{913AC25C-9483-7849-8FA4-FD8994DE7CD0}"/>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0" name="Line 12">
                  <a:extLst>
                    <a:ext uri="{FF2B5EF4-FFF2-40B4-BE49-F238E27FC236}">
                      <a16:creationId xmlns:a16="http://schemas.microsoft.com/office/drawing/2014/main" id="{5E4895E8-A300-1D4F-9BFD-1BCF9B0AD6F5}"/>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1" name="Line 13">
                  <a:extLst>
                    <a:ext uri="{FF2B5EF4-FFF2-40B4-BE49-F238E27FC236}">
                      <a16:creationId xmlns:a16="http://schemas.microsoft.com/office/drawing/2014/main" id="{840EBA55-9172-2E4F-BBC3-A9ACBD5BEA11}"/>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2" name="Line 14">
                  <a:extLst>
                    <a:ext uri="{FF2B5EF4-FFF2-40B4-BE49-F238E27FC236}">
                      <a16:creationId xmlns:a16="http://schemas.microsoft.com/office/drawing/2014/main" id="{60F45848-0856-4B43-9839-B0A395C65F46}"/>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3" name="Line 15">
                  <a:extLst>
                    <a:ext uri="{FF2B5EF4-FFF2-40B4-BE49-F238E27FC236}">
                      <a16:creationId xmlns:a16="http://schemas.microsoft.com/office/drawing/2014/main" id="{03778FC6-8E07-C64B-81EC-04429069E785}"/>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4" name="Line 16">
                  <a:extLst>
                    <a:ext uri="{FF2B5EF4-FFF2-40B4-BE49-F238E27FC236}">
                      <a16:creationId xmlns:a16="http://schemas.microsoft.com/office/drawing/2014/main" id="{AD5AC60F-14BB-3E4E-A4E9-157032EC8CB8}"/>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5" name="Line 17">
                  <a:extLst>
                    <a:ext uri="{FF2B5EF4-FFF2-40B4-BE49-F238E27FC236}">
                      <a16:creationId xmlns:a16="http://schemas.microsoft.com/office/drawing/2014/main" id="{91942331-3898-D647-B74E-288368EEA4EE}"/>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6" name="Line 18">
                  <a:extLst>
                    <a:ext uri="{FF2B5EF4-FFF2-40B4-BE49-F238E27FC236}">
                      <a16:creationId xmlns:a16="http://schemas.microsoft.com/office/drawing/2014/main" id="{34D7187A-8B12-054F-A297-A8B6BEBACF75}"/>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7" name="Line 19">
                  <a:extLst>
                    <a:ext uri="{FF2B5EF4-FFF2-40B4-BE49-F238E27FC236}">
                      <a16:creationId xmlns:a16="http://schemas.microsoft.com/office/drawing/2014/main" id="{9E6E7139-2F5C-904D-B8BC-FD4AB34C63F4}"/>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8" name="Line 20">
                  <a:extLst>
                    <a:ext uri="{FF2B5EF4-FFF2-40B4-BE49-F238E27FC236}">
                      <a16:creationId xmlns:a16="http://schemas.microsoft.com/office/drawing/2014/main" id="{5BF41F77-694A-4E44-BDB0-51B32101263D}"/>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89" name="Line 21">
                  <a:extLst>
                    <a:ext uri="{FF2B5EF4-FFF2-40B4-BE49-F238E27FC236}">
                      <a16:creationId xmlns:a16="http://schemas.microsoft.com/office/drawing/2014/main" id="{1D57CD92-BBA6-5F4F-9486-4796CE30D497}"/>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0" name="Line 22">
                  <a:extLst>
                    <a:ext uri="{FF2B5EF4-FFF2-40B4-BE49-F238E27FC236}">
                      <a16:creationId xmlns:a16="http://schemas.microsoft.com/office/drawing/2014/main" id="{225B565C-ED0B-C049-BA50-C5DEB65441E3}"/>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1" name="Line 23">
                  <a:extLst>
                    <a:ext uri="{FF2B5EF4-FFF2-40B4-BE49-F238E27FC236}">
                      <a16:creationId xmlns:a16="http://schemas.microsoft.com/office/drawing/2014/main" id="{CD5E3667-D20E-4C4A-B562-8F3FF8271AFD}"/>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2" name="Line 24">
                  <a:extLst>
                    <a:ext uri="{FF2B5EF4-FFF2-40B4-BE49-F238E27FC236}">
                      <a16:creationId xmlns:a16="http://schemas.microsoft.com/office/drawing/2014/main" id="{4FA2A6A0-0847-EF46-AADB-C79BC7A08666}"/>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3" name="Line 25">
                  <a:extLst>
                    <a:ext uri="{FF2B5EF4-FFF2-40B4-BE49-F238E27FC236}">
                      <a16:creationId xmlns:a16="http://schemas.microsoft.com/office/drawing/2014/main" id="{6EF1495C-5FF5-254B-8554-1E0337062185}"/>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4" name="Line 26">
                  <a:extLst>
                    <a:ext uri="{FF2B5EF4-FFF2-40B4-BE49-F238E27FC236}">
                      <a16:creationId xmlns:a16="http://schemas.microsoft.com/office/drawing/2014/main" id="{664AA42E-77E4-C94E-BDAF-AC958DDF6D8B}"/>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3995" name="Line 27">
                  <a:extLst>
                    <a:ext uri="{FF2B5EF4-FFF2-40B4-BE49-F238E27FC236}">
                      <a16:creationId xmlns:a16="http://schemas.microsoft.com/office/drawing/2014/main" id="{76F7CC3E-8AB6-5A44-B23C-85D4C2275EAE}"/>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69663" name="Object 28">
                <a:extLst>
                  <a:ext uri="{FF2B5EF4-FFF2-40B4-BE49-F238E27FC236}">
                    <a16:creationId xmlns:a16="http://schemas.microsoft.com/office/drawing/2014/main" id="{4616973D-A80B-0540-BC89-49B8D8868BA0}"/>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28805" name="Equation" r:id="rId3" imgW="3797300" imgH="4978400" progId="Equation.3">
                      <p:embed/>
                    </p:oleObj>
                  </mc:Choice>
                  <mc:Fallback>
                    <p:oleObj name="Equation" r:id="rId3" imgW="3797300" imgH="4978400" progId="Equation.3">
                      <p:embed/>
                      <p:pic>
                        <p:nvPicPr>
                          <p:cNvPr id="69663" name="Object 28">
                            <a:extLst>
                              <a:ext uri="{FF2B5EF4-FFF2-40B4-BE49-F238E27FC236}">
                                <a16:creationId xmlns:a16="http://schemas.microsoft.com/office/drawing/2014/main" id="{4616973D-A80B-0540-BC89-49B8D8868B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9664" name="Object 29">
                <a:extLst>
                  <a:ext uri="{FF2B5EF4-FFF2-40B4-BE49-F238E27FC236}">
                    <a16:creationId xmlns:a16="http://schemas.microsoft.com/office/drawing/2014/main" id="{346D6DE8-A001-F644-AD08-ABD0D1717D95}"/>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28806" name="Equation" r:id="rId5" imgW="3505200" imgH="4978400" progId="Equation.3">
                      <p:embed/>
                    </p:oleObj>
                  </mc:Choice>
                  <mc:Fallback>
                    <p:oleObj name="Equation" r:id="rId5" imgW="3505200" imgH="4978400" progId="Equation.3">
                      <p:embed/>
                      <p:pic>
                        <p:nvPicPr>
                          <p:cNvPr id="69664" name="Object 29">
                            <a:extLst>
                              <a:ext uri="{FF2B5EF4-FFF2-40B4-BE49-F238E27FC236}">
                                <a16:creationId xmlns:a16="http://schemas.microsoft.com/office/drawing/2014/main" id="{346D6DE8-A001-F644-AD08-ABD0D1717D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83998" name="Text Box 30">
              <a:extLst>
                <a:ext uri="{FF2B5EF4-FFF2-40B4-BE49-F238E27FC236}">
                  <a16:creationId xmlns:a16="http://schemas.microsoft.com/office/drawing/2014/main" id="{23277387-9CBF-F547-BB99-9D8BE1202132}"/>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3999" name="Text Box 31">
              <a:extLst>
                <a:ext uri="{FF2B5EF4-FFF2-40B4-BE49-F238E27FC236}">
                  <a16:creationId xmlns:a16="http://schemas.microsoft.com/office/drawing/2014/main" id="{539D4938-2D03-224B-85FC-7586D7CD4825}"/>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4000" name="Text Box 32">
              <a:extLst>
                <a:ext uri="{FF2B5EF4-FFF2-40B4-BE49-F238E27FC236}">
                  <a16:creationId xmlns:a16="http://schemas.microsoft.com/office/drawing/2014/main" id="{7C2D195A-46F7-B546-A4C5-A0F6CEBFC166}"/>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4001" name="Text Box 33">
              <a:extLst>
                <a:ext uri="{FF2B5EF4-FFF2-40B4-BE49-F238E27FC236}">
                  <a16:creationId xmlns:a16="http://schemas.microsoft.com/office/drawing/2014/main" id="{84310E88-BDD9-284B-B022-409AAA71D753}"/>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4002" name="Text Box 34">
              <a:extLst>
                <a:ext uri="{FF2B5EF4-FFF2-40B4-BE49-F238E27FC236}">
                  <a16:creationId xmlns:a16="http://schemas.microsoft.com/office/drawing/2014/main" id="{286DC7A0-7237-7441-B6DE-1232BDEC5737}"/>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4003" name="Text Box 35">
              <a:extLst>
                <a:ext uri="{FF2B5EF4-FFF2-40B4-BE49-F238E27FC236}">
                  <a16:creationId xmlns:a16="http://schemas.microsoft.com/office/drawing/2014/main" id="{16FC4D43-B05C-D94C-B115-2E64FC4D8D3B}"/>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4004" name="Text Box 36">
              <a:extLst>
                <a:ext uri="{FF2B5EF4-FFF2-40B4-BE49-F238E27FC236}">
                  <a16:creationId xmlns:a16="http://schemas.microsoft.com/office/drawing/2014/main" id="{B1070AFA-E7B3-F346-BB5C-F2A75E0C7767}"/>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84005" name="Text Box 37">
              <a:extLst>
                <a:ext uri="{FF2B5EF4-FFF2-40B4-BE49-F238E27FC236}">
                  <a16:creationId xmlns:a16="http://schemas.microsoft.com/office/drawing/2014/main" id="{AAD5B914-876E-B942-BC2F-B8167A268C04}"/>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84006" name="Line 38">
            <a:extLst>
              <a:ext uri="{FF2B5EF4-FFF2-40B4-BE49-F238E27FC236}">
                <a16:creationId xmlns:a16="http://schemas.microsoft.com/office/drawing/2014/main" id="{CFBF3898-87B4-C14B-88D7-E44284E7A4C9}"/>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007" name="Line 39">
            <a:extLst>
              <a:ext uri="{FF2B5EF4-FFF2-40B4-BE49-F238E27FC236}">
                <a16:creationId xmlns:a16="http://schemas.microsoft.com/office/drawing/2014/main" id="{ACC6C980-5CFA-3F4E-990F-97F2110C072C}"/>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008" name="Line 40">
            <a:extLst>
              <a:ext uri="{FF2B5EF4-FFF2-40B4-BE49-F238E27FC236}">
                <a16:creationId xmlns:a16="http://schemas.microsoft.com/office/drawing/2014/main" id="{C81F37F6-B4F2-DA40-9225-815F9A1367CB}"/>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9639" name="Object 41">
            <a:extLst>
              <a:ext uri="{FF2B5EF4-FFF2-40B4-BE49-F238E27FC236}">
                <a16:creationId xmlns:a16="http://schemas.microsoft.com/office/drawing/2014/main" id="{2F0418D3-7588-6B48-AE82-F7AFED8F6E04}"/>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28807" name="Equation" r:id="rId7" imgW="23990300" imgH="21069300" progId="Equation.3">
                  <p:embed/>
                </p:oleObj>
              </mc:Choice>
              <mc:Fallback>
                <p:oleObj name="Equation" r:id="rId7" imgW="23990300" imgH="21069300" progId="Equation.3">
                  <p:embed/>
                  <p:pic>
                    <p:nvPicPr>
                      <p:cNvPr id="69639" name="Object 41">
                        <a:extLst>
                          <a:ext uri="{FF2B5EF4-FFF2-40B4-BE49-F238E27FC236}">
                            <a16:creationId xmlns:a16="http://schemas.microsoft.com/office/drawing/2014/main" id="{2F0418D3-7588-6B48-AE82-F7AFED8F6E0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9640" name="Object 42">
            <a:extLst>
              <a:ext uri="{FF2B5EF4-FFF2-40B4-BE49-F238E27FC236}">
                <a16:creationId xmlns:a16="http://schemas.microsoft.com/office/drawing/2014/main" id="{8ECCEEA2-E501-5746-B5E6-691405191187}"/>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28808" name="Equation" r:id="rId9" imgW="24282400" imgH="4978400" progId="Equation.3">
                  <p:embed/>
                </p:oleObj>
              </mc:Choice>
              <mc:Fallback>
                <p:oleObj name="Equation" r:id="rId9" imgW="24282400" imgH="4978400" progId="Equation.3">
                  <p:embed/>
                  <p:pic>
                    <p:nvPicPr>
                      <p:cNvPr id="69640" name="Object 42">
                        <a:extLst>
                          <a:ext uri="{FF2B5EF4-FFF2-40B4-BE49-F238E27FC236}">
                            <a16:creationId xmlns:a16="http://schemas.microsoft.com/office/drawing/2014/main" id="{8ECCEEA2-E501-5746-B5E6-6914051911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69641" name="Object 43">
            <a:extLst>
              <a:ext uri="{FF2B5EF4-FFF2-40B4-BE49-F238E27FC236}">
                <a16:creationId xmlns:a16="http://schemas.microsoft.com/office/drawing/2014/main" id="{0D54435E-2692-874B-B9B3-064A8B2D3289}"/>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28809" name="Equation" r:id="rId11" imgW="14630400" imgH="4686300" progId="Equation.3">
                  <p:embed/>
                </p:oleObj>
              </mc:Choice>
              <mc:Fallback>
                <p:oleObj name="Equation" r:id="rId11" imgW="14630400" imgH="4686300" progId="Equation.3">
                  <p:embed/>
                  <p:pic>
                    <p:nvPicPr>
                      <p:cNvPr id="69641" name="Object 43">
                        <a:extLst>
                          <a:ext uri="{FF2B5EF4-FFF2-40B4-BE49-F238E27FC236}">
                            <a16:creationId xmlns:a16="http://schemas.microsoft.com/office/drawing/2014/main" id="{0D54435E-2692-874B-B9B3-064A8B2D328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4012" name="Text Box 44">
            <a:extLst>
              <a:ext uri="{FF2B5EF4-FFF2-40B4-BE49-F238E27FC236}">
                <a16:creationId xmlns:a16="http://schemas.microsoft.com/office/drawing/2014/main" id="{3F8E4962-E7B4-424D-A75F-0102A27CA6AF}"/>
              </a:ext>
            </a:extLst>
          </p:cNvPr>
          <p:cNvSpPr txBox="1">
            <a:spLocks noChangeArrowheads="1"/>
          </p:cNvSpPr>
          <p:nvPr/>
        </p:nvSpPr>
        <p:spPr bwMode="auto">
          <a:xfrm>
            <a:off x="457200" y="9906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Adjacent vertices</a:t>
            </a:r>
          </a:p>
        </p:txBody>
      </p:sp>
      <p:sp>
        <p:nvSpPr>
          <p:cNvPr id="84013" name="Oval 45">
            <a:extLst>
              <a:ext uri="{FF2B5EF4-FFF2-40B4-BE49-F238E27FC236}">
                <a16:creationId xmlns:a16="http://schemas.microsoft.com/office/drawing/2014/main" id="{D879E0F9-9D11-DF4F-BCF4-6AA7EB075483}"/>
              </a:ext>
            </a:extLst>
          </p:cNvPr>
          <p:cNvSpPr>
            <a:spLocks noChangeArrowheads="1"/>
          </p:cNvSpPr>
          <p:nvPr/>
        </p:nvSpPr>
        <p:spPr bwMode="auto">
          <a:xfrm>
            <a:off x="4876800" y="5943600"/>
            <a:ext cx="152400" cy="1524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4014" name="Oval 46">
            <a:extLst>
              <a:ext uri="{FF2B5EF4-FFF2-40B4-BE49-F238E27FC236}">
                <a16:creationId xmlns:a16="http://schemas.microsoft.com/office/drawing/2014/main" id="{545E8222-DC98-C049-8363-8E75297CFAEF}"/>
              </a:ext>
            </a:extLst>
          </p:cNvPr>
          <p:cNvSpPr>
            <a:spLocks noChangeArrowheads="1"/>
          </p:cNvSpPr>
          <p:nvPr/>
        </p:nvSpPr>
        <p:spPr bwMode="auto">
          <a:xfrm>
            <a:off x="4876800" y="4114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4015" name="Oval 47">
            <a:extLst>
              <a:ext uri="{FF2B5EF4-FFF2-40B4-BE49-F238E27FC236}">
                <a16:creationId xmlns:a16="http://schemas.microsoft.com/office/drawing/2014/main" id="{A4C6CF0D-BB03-BB4D-93FF-687BCADF1295}"/>
              </a:ext>
            </a:extLst>
          </p:cNvPr>
          <p:cNvSpPr>
            <a:spLocks noChangeArrowheads="1"/>
          </p:cNvSpPr>
          <p:nvPr/>
        </p:nvSpPr>
        <p:spPr bwMode="auto">
          <a:xfrm>
            <a:off x="6096000" y="59436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4016" name="Text Box 48">
            <a:extLst>
              <a:ext uri="{FF2B5EF4-FFF2-40B4-BE49-F238E27FC236}">
                <a16:creationId xmlns:a16="http://schemas.microsoft.com/office/drawing/2014/main" id="{0FE6BC7C-476A-0349-B17D-B1D927C444A9}"/>
              </a:ext>
            </a:extLst>
          </p:cNvPr>
          <p:cNvSpPr txBox="1">
            <a:spLocks noChangeArrowheads="1"/>
          </p:cNvSpPr>
          <p:nvPr/>
        </p:nvSpPr>
        <p:spPr bwMode="auto">
          <a:xfrm>
            <a:off x="609600" y="15240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[0, 300]</a:t>
            </a:r>
          </a:p>
        </p:txBody>
      </p:sp>
      <p:sp>
        <p:nvSpPr>
          <p:cNvPr id="84017" name="Text Box 49">
            <a:extLst>
              <a:ext uri="{FF2B5EF4-FFF2-40B4-BE49-F238E27FC236}">
                <a16:creationId xmlns:a16="http://schemas.microsoft.com/office/drawing/2014/main" id="{7231DD72-723A-A543-B575-88D7EADA00FA}"/>
              </a:ext>
            </a:extLst>
          </p:cNvPr>
          <p:cNvSpPr txBox="1">
            <a:spLocks noChangeArrowheads="1"/>
          </p:cNvSpPr>
          <p:nvPr/>
        </p:nvSpPr>
        <p:spPr bwMode="auto">
          <a:xfrm>
            <a:off x="609600" y="22860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[200, 0]</a:t>
            </a:r>
          </a:p>
        </p:txBody>
      </p:sp>
      <p:sp>
        <p:nvSpPr>
          <p:cNvPr id="84018" name="Text Box 50">
            <a:extLst>
              <a:ext uri="{FF2B5EF4-FFF2-40B4-BE49-F238E27FC236}">
                <a16:creationId xmlns:a16="http://schemas.microsoft.com/office/drawing/2014/main" id="{4D6755AA-817A-274C-9A99-26C9B3DE2569}"/>
              </a:ext>
            </a:extLst>
          </p:cNvPr>
          <p:cNvSpPr txBox="1">
            <a:spLocks noChangeArrowheads="1"/>
          </p:cNvSpPr>
          <p:nvPr/>
        </p:nvSpPr>
        <p:spPr bwMode="auto">
          <a:xfrm>
            <a:off x="838200" y="1905000"/>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latin typeface="Arial" charset="0"/>
                <a:ea typeface="ＭＳ Ｐゴシック" charset="0"/>
              </a:rPr>
              <a:t>Objective score: 300</a:t>
            </a:r>
          </a:p>
        </p:txBody>
      </p:sp>
      <p:sp>
        <p:nvSpPr>
          <p:cNvPr id="84019" name="Text Box 51">
            <a:extLst>
              <a:ext uri="{FF2B5EF4-FFF2-40B4-BE49-F238E27FC236}">
                <a16:creationId xmlns:a16="http://schemas.microsoft.com/office/drawing/2014/main" id="{60C9DE21-217E-0B42-96CB-708378B1FE2B}"/>
              </a:ext>
            </a:extLst>
          </p:cNvPr>
          <p:cNvSpPr txBox="1">
            <a:spLocks noChangeArrowheads="1"/>
          </p:cNvSpPr>
          <p:nvPr/>
        </p:nvSpPr>
        <p:spPr bwMode="auto">
          <a:xfrm>
            <a:off x="838200" y="2667000"/>
            <a:ext cx="2667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latin typeface="Arial" charset="0"/>
                <a:ea typeface="ＭＳ Ｐゴシック" charset="0"/>
              </a:rPr>
              <a:t>Objective score: 200</a:t>
            </a:r>
          </a:p>
        </p:txBody>
      </p:sp>
      <p:sp>
        <p:nvSpPr>
          <p:cNvPr id="84020" name="Line 52">
            <a:extLst>
              <a:ext uri="{FF2B5EF4-FFF2-40B4-BE49-F238E27FC236}">
                <a16:creationId xmlns:a16="http://schemas.microsoft.com/office/drawing/2014/main" id="{52184D98-1C1A-2441-8736-52F3FDD7F550}"/>
              </a:ext>
            </a:extLst>
          </p:cNvPr>
          <p:cNvSpPr>
            <a:spLocks noChangeShapeType="1"/>
          </p:cNvSpPr>
          <p:nvPr/>
        </p:nvSpPr>
        <p:spPr bwMode="auto">
          <a:xfrm flipH="1" flipV="1">
            <a:off x="3352800" y="2057400"/>
            <a:ext cx="838200" cy="76200"/>
          </a:xfrm>
          <a:prstGeom prst="line">
            <a:avLst/>
          </a:prstGeom>
          <a:noFill/>
          <a:ln w="9525">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021" name="Line 53">
            <a:extLst>
              <a:ext uri="{FF2B5EF4-FFF2-40B4-BE49-F238E27FC236}">
                <a16:creationId xmlns:a16="http://schemas.microsoft.com/office/drawing/2014/main" id="{19D8BC90-0D51-6044-959E-AAE5CB4AB48D}"/>
              </a:ext>
            </a:extLst>
          </p:cNvPr>
          <p:cNvSpPr>
            <a:spLocks noChangeShapeType="1"/>
          </p:cNvSpPr>
          <p:nvPr/>
        </p:nvSpPr>
        <p:spPr bwMode="auto">
          <a:xfrm flipH="1">
            <a:off x="3352800" y="2209800"/>
            <a:ext cx="914400" cy="685800"/>
          </a:xfrm>
          <a:prstGeom prst="line">
            <a:avLst/>
          </a:prstGeom>
          <a:noFill/>
          <a:ln w="9525">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4022" name="Text Box 54">
            <a:extLst>
              <a:ext uri="{FF2B5EF4-FFF2-40B4-BE49-F238E27FC236}">
                <a16:creationId xmlns:a16="http://schemas.microsoft.com/office/drawing/2014/main" id="{EAD8FF19-5D58-9A48-A376-55A3CE05BA32}"/>
              </a:ext>
            </a:extLst>
          </p:cNvPr>
          <p:cNvSpPr txBox="1">
            <a:spLocks noChangeArrowheads="1"/>
          </p:cNvSpPr>
          <p:nvPr/>
        </p:nvSpPr>
        <p:spPr bwMode="auto">
          <a:xfrm>
            <a:off x="4343400" y="1447800"/>
            <a:ext cx="23622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33CC"/>
                </a:solidFill>
                <a:latin typeface="Arial" charset="0"/>
                <a:ea typeface="ＭＳ Ｐゴシック" charset="0"/>
              </a:rPr>
              <a:t>either option improves the score </a:t>
            </a:r>
          </a:p>
        </p:txBody>
      </p:sp>
    </p:spTree>
    <p:extLst>
      <p:ext uri="{BB962C8B-B14F-4D97-AF65-F5344CB8AC3E}">
        <p14:creationId xmlns:p14="http://schemas.microsoft.com/office/powerpoint/2010/main" val="16856189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3C64FF2-AC59-F24C-A418-E9C72AF8CAC4}"/>
              </a:ext>
            </a:extLst>
          </p:cNvPr>
          <p:cNvSpPr>
            <a:spLocks noGrp="1" noChangeArrowheads="1"/>
          </p:cNvSpPr>
          <p:nvPr>
            <p:ph type="title" idx="4294967295"/>
          </p:nvPr>
        </p:nvSpPr>
        <p:spPr>
          <a:xfrm>
            <a:off x="0" y="122238"/>
            <a:ext cx="7543800" cy="792162"/>
          </a:xfrm>
        </p:spPr>
        <p:txBody>
          <a:bodyPr/>
          <a:lstStyle/>
          <a:p>
            <a:pPr eaLnBrk="1" hangingPunct="1">
              <a:defRPr/>
            </a:pPr>
            <a:r>
              <a:rPr lang="en-US"/>
              <a:t>Simplex method</a:t>
            </a:r>
          </a:p>
        </p:txBody>
      </p:sp>
      <p:sp>
        <p:nvSpPr>
          <p:cNvPr id="84995" name="Freeform 3">
            <a:extLst>
              <a:ext uri="{FF2B5EF4-FFF2-40B4-BE49-F238E27FC236}">
                <a16:creationId xmlns:a16="http://schemas.microsoft.com/office/drawing/2014/main" id="{E1EA2C6E-478E-6F47-992E-CD71B0BF9FE0}"/>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70659" name="Group 4">
            <a:extLst>
              <a:ext uri="{FF2B5EF4-FFF2-40B4-BE49-F238E27FC236}">
                <a16:creationId xmlns:a16="http://schemas.microsoft.com/office/drawing/2014/main" id="{B8A95424-B343-7B4F-A969-F502FF2AC1B6}"/>
              </a:ext>
            </a:extLst>
          </p:cNvPr>
          <p:cNvGrpSpPr>
            <a:grpSpLocks/>
          </p:cNvGrpSpPr>
          <p:nvPr/>
        </p:nvGrpSpPr>
        <p:grpSpPr bwMode="auto">
          <a:xfrm>
            <a:off x="4495800" y="2209800"/>
            <a:ext cx="4332288" cy="4110038"/>
            <a:chOff x="2688" y="867"/>
            <a:chExt cx="2729" cy="2589"/>
          </a:xfrm>
        </p:grpSpPr>
        <p:grpSp>
          <p:nvGrpSpPr>
            <p:cNvPr id="70675" name="Group 5">
              <a:extLst>
                <a:ext uri="{FF2B5EF4-FFF2-40B4-BE49-F238E27FC236}">
                  <a16:creationId xmlns:a16="http://schemas.microsoft.com/office/drawing/2014/main" id="{9B489B14-813D-E04B-970D-E48F11C09885}"/>
                </a:ext>
              </a:extLst>
            </p:cNvPr>
            <p:cNvGrpSpPr>
              <a:grpSpLocks/>
            </p:cNvGrpSpPr>
            <p:nvPr/>
          </p:nvGrpSpPr>
          <p:grpSpPr bwMode="auto">
            <a:xfrm>
              <a:off x="2880" y="867"/>
              <a:ext cx="2537" cy="2493"/>
              <a:chOff x="2880" y="867"/>
              <a:chExt cx="2537" cy="2493"/>
            </a:xfrm>
          </p:grpSpPr>
          <p:grpSp>
            <p:nvGrpSpPr>
              <p:cNvPr id="70684" name="Group 6">
                <a:extLst>
                  <a:ext uri="{FF2B5EF4-FFF2-40B4-BE49-F238E27FC236}">
                    <a16:creationId xmlns:a16="http://schemas.microsoft.com/office/drawing/2014/main" id="{F9EE69AE-CCB8-F342-9584-CFDD929C63AC}"/>
                  </a:ext>
                </a:extLst>
              </p:cNvPr>
              <p:cNvGrpSpPr>
                <a:grpSpLocks/>
              </p:cNvGrpSpPr>
              <p:nvPr/>
            </p:nvGrpSpPr>
            <p:grpSpPr bwMode="auto">
              <a:xfrm>
                <a:off x="2976" y="1152"/>
                <a:ext cx="2208" cy="2112"/>
                <a:chOff x="3072" y="1104"/>
                <a:chExt cx="2208" cy="2112"/>
              </a:xfrm>
            </p:grpSpPr>
            <p:sp>
              <p:nvSpPr>
                <p:cNvPr id="84999" name="Line 7">
                  <a:extLst>
                    <a:ext uri="{FF2B5EF4-FFF2-40B4-BE49-F238E27FC236}">
                      <a16:creationId xmlns:a16="http://schemas.microsoft.com/office/drawing/2014/main" id="{C7F36E0D-F26C-2044-B3F5-FA4BE3D72B0D}"/>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0" name="Line 8">
                  <a:extLst>
                    <a:ext uri="{FF2B5EF4-FFF2-40B4-BE49-F238E27FC236}">
                      <a16:creationId xmlns:a16="http://schemas.microsoft.com/office/drawing/2014/main" id="{AC9C0690-3696-A445-8C99-732D695BCB54}"/>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1" name="Line 9">
                  <a:extLst>
                    <a:ext uri="{FF2B5EF4-FFF2-40B4-BE49-F238E27FC236}">
                      <a16:creationId xmlns:a16="http://schemas.microsoft.com/office/drawing/2014/main" id="{AC07359A-098D-E949-8979-2453A079C1A0}"/>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2" name="Line 10">
                  <a:extLst>
                    <a:ext uri="{FF2B5EF4-FFF2-40B4-BE49-F238E27FC236}">
                      <a16:creationId xmlns:a16="http://schemas.microsoft.com/office/drawing/2014/main" id="{805CD356-BE4B-BA40-8F81-E3A4FA75D1B4}"/>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3" name="Line 11">
                  <a:extLst>
                    <a:ext uri="{FF2B5EF4-FFF2-40B4-BE49-F238E27FC236}">
                      <a16:creationId xmlns:a16="http://schemas.microsoft.com/office/drawing/2014/main" id="{02A55F64-1135-074F-88DF-FE43FF259D2E}"/>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4" name="Line 12">
                  <a:extLst>
                    <a:ext uri="{FF2B5EF4-FFF2-40B4-BE49-F238E27FC236}">
                      <a16:creationId xmlns:a16="http://schemas.microsoft.com/office/drawing/2014/main" id="{C2905F24-FC8F-D049-BB9B-A34B7C7DD731}"/>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5" name="Line 13">
                  <a:extLst>
                    <a:ext uri="{FF2B5EF4-FFF2-40B4-BE49-F238E27FC236}">
                      <a16:creationId xmlns:a16="http://schemas.microsoft.com/office/drawing/2014/main" id="{C62DD3B0-10E0-DB48-AA55-40FB07E4AD5A}"/>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6" name="Line 14">
                  <a:extLst>
                    <a:ext uri="{FF2B5EF4-FFF2-40B4-BE49-F238E27FC236}">
                      <a16:creationId xmlns:a16="http://schemas.microsoft.com/office/drawing/2014/main" id="{2434D8D9-7295-CA48-AB23-8F8A278F4F19}"/>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7" name="Line 15">
                  <a:extLst>
                    <a:ext uri="{FF2B5EF4-FFF2-40B4-BE49-F238E27FC236}">
                      <a16:creationId xmlns:a16="http://schemas.microsoft.com/office/drawing/2014/main" id="{8AD0C8A3-A400-234C-9C96-594A20FAA8F2}"/>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8" name="Line 16">
                  <a:extLst>
                    <a:ext uri="{FF2B5EF4-FFF2-40B4-BE49-F238E27FC236}">
                      <a16:creationId xmlns:a16="http://schemas.microsoft.com/office/drawing/2014/main" id="{113F9319-2E3F-E245-BB5F-616905734AD3}"/>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09" name="Line 17">
                  <a:extLst>
                    <a:ext uri="{FF2B5EF4-FFF2-40B4-BE49-F238E27FC236}">
                      <a16:creationId xmlns:a16="http://schemas.microsoft.com/office/drawing/2014/main" id="{F0B161F2-FC4E-5746-A88C-B6C2B4188E0F}"/>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0" name="Line 18">
                  <a:extLst>
                    <a:ext uri="{FF2B5EF4-FFF2-40B4-BE49-F238E27FC236}">
                      <a16:creationId xmlns:a16="http://schemas.microsoft.com/office/drawing/2014/main" id="{9FA94287-5F05-3E42-8549-1DD1AFAF9894}"/>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1" name="Line 19">
                  <a:extLst>
                    <a:ext uri="{FF2B5EF4-FFF2-40B4-BE49-F238E27FC236}">
                      <a16:creationId xmlns:a16="http://schemas.microsoft.com/office/drawing/2014/main" id="{0C760B28-454D-6B46-BCFD-33DEE4C8008A}"/>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2" name="Line 20">
                  <a:extLst>
                    <a:ext uri="{FF2B5EF4-FFF2-40B4-BE49-F238E27FC236}">
                      <a16:creationId xmlns:a16="http://schemas.microsoft.com/office/drawing/2014/main" id="{396D0D60-D3B0-394C-9382-F1F465658463}"/>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3" name="Line 21">
                  <a:extLst>
                    <a:ext uri="{FF2B5EF4-FFF2-40B4-BE49-F238E27FC236}">
                      <a16:creationId xmlns:a16="http://schemas.microsoft.com/office/drawing/2014/main" id="{7163B42F-9CDE-CD45-9AA4-52DDD5B9A5F1}"/>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4" name="Line 22">
                  <a:extLst>
                    <a:ext uri="{FF2B5EF4-FFF2-40B4-BE49-F238E27FC236}">
                      <a16:creationId xmlns:a16="http://schemas.microsoft.com/office/drawing/2014/main" id="{3F46EE81-DB8E-6A48-9F99-CD5E29330C00}"/>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5" name="Line 23">
                  <a:extLst>
                    <a:ext uri="{FF2B5EF4-FFF2-40B4-BE49-F238E27FC236}">
                      <a16:creationId xmlns:a16="http://schemas.microsoft.com/office/drawing/2014/main" id="{D81D2335-40D7-7E40-9112-9C8B966EE331}"/>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6" name="Line 24">
                  <a:extLst>
                    <a:ext uri="{FF2B5EF4-FFF2-40B4-BE49-F238E27FC236}">
                      <a16:creationId xmlns:a16="http://schemas.microsoft.com/office/drawing/2014/main" id="{32BA2491-32E0-8F4F-A407-3F755DF5F2CE}"/>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7" name="Line 25">
                  <a:extLst>
                    <a:ext uri="{FF2B5EF4-FFF2-40B4-BE49-F238E27FC236}">
                      <a16:creationId xmlns:a16="http://schemas.microsoft.com/office/drawing/2014/main" id="{AB35DA9B-0AF6-554C-8C82-C9C7C969E654}"/>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8" name="Line 26">
                  <a:extLst>
                    <a:ext uri="{FF2B5EF4-FFF2-40B4-BE49-F238E27FC236}">
                      <a16:creationId xmlns:a16="http://schemas.microsoft.com/office/drawing/2014/main" id="{57AFCB0F-CA28-0242-9EDC-D91293EEC187}"/>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19" name="Line 27">
                  <a:extLst>
                    <a:ext uri="{FF2B5EF4-FFF2-40B4-BE49-F238E27FC236}">
                      <a16:creationId xmlns:a16="http://schemas.microsoft.com/office/drawing/2014/main" id="{0501BF38-B72E-694B-94A3-53D14B603882}"/>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70685" name="Object 28">
                <a:extLst>
                  <a:ext uri="{FF2B5EF4-FFF2-40B4-BE49-F238E27FC236}">
                    <a16:creationId xmlns:a16="http://schemas.microsoft.com/office/drawing/2014/main" id="{366AED55-0701-C847-B835-CA29C81DA0DB}"/>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29829" name="Equation" r:id="rId3" imgW="3797300" imgH="4978400" progId="Equation.3">
                      <p:embed/>
                    </p:oleObj>
                  </mc:Choice>
                  <mc:Fallback>
                    <p:oleObj name="Equation" r:id="rId3" imgW="3797300" imgH="4978400" progId="Equation.3">
                      <p:embed/>
                      <p:pic>
                        <p:nvPicPr>
                          <p:cNvPr id="70685" name="Object 28">
                            <a:extLst>
                              <a:ext uri="{FF2B5EF4-FFF2-40B4-BE49-F238E27FC236}">
                                <a16:creationId xmlns:a16="http://schemas.microsoft.com/office/drawing/2014/main" id="{366AED55-0701-C847-B835-CA29C81DA0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0686" name="Object 29">
                <a:extLst>
                  <a:ext uri="{FF2B5EF4-FFF2-40B4-BE49-F238E27FC236}">
                    <a16:creationId xmlns:a16="http://schemas.microsoft.com/office/drawing/2014/main" id="{C045995F-4BC7-6C43-82A2-587023D86A2F}"/>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29830" name="Equation" r:id="rId5" imgW="3505200" imgH="4978400" progId="Equation.3">
                      <p:embed/>
                    </p:oleObj>
                  </mc:Choice>
                  <mc:Fallback>
                    <p:oleObj name="Equation" r:id="rId5" imgW="3505200" imgH="4978400" progId="Equation.3">
                      <p:embed/>
                      <p:pic>
                        <p:nvPicPr>
                          <p:cNvPr id="70686" name="Object 29">
                            <a:extLst>
                              <a:ext uri="{FF2B5EF4-FFF2-40B4-BE49-F238E27FC236}">
                                <a16:creationId xmlns:a16="http://schemas.microsoft.com/office/drawing/2014/main" id="{C045995F-4BC7-6C43-82A2-587023D86A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85022" name="Text Box 30">
              <a:extLst>
                <a:ext uri="{FF2B5EF4-FFF2-40B4-BE49-F238E27FC236}">
                  <a16:creationId xmlns:a16="http://schemas.microsoft.com/office/drawing/2014/main" id="{E1EC0B2D-461C-6F45-BBFB-C50DC5264EE4}"/>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5023" name="Text Box 31">
              <a:extLst>
                <a:ext uri="{FF2B5EF4-FFF2-40B4-BE49-F238E27FC236}">
                  <a16:creationId xmlns:a16="http://schemas.microsoft.com/office/drawing/2014/main" id="{836432CF-4278-7F4C-9A88-C7B9CB6C6943}"/>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5024" name="Text Box 32">
              <a:extLst>
                <a:ext uri="{FF2B5EF4-FFF2-40B4-BE49-F238E27FC236}">
                  <a16:creationId xmlns:a16="http://schemas.microsoft.com/office/drawing/2014/main" id="{68DE00F8-DFF6-7548-84C3-3B290F148154}"/>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5025" name="Text Box 33">
              <a:extLst>
                <a:ext uri="{FF2B5EF4-FFF2-40B4-BE49-F238E27FC236}">
                  <a16:creationId xmlns:a16="http://schemas.microsoft.com/office/drawing/2014/main" id="{69C3B1FA-E98C-7743-8080-74F68DE583FD}"/>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5026" name="Text Box 34">
              <a:extLst>
                <a:ext uri="{FF2B5EF4-FFF2-40B4-BE49-F238E27FC236}">
                  <a16:creationId xmlns:a16="http://schemas.microsoft.com/office/drawing/2014/main" id="{9A50FB19-870E-784E-94CE-1A9AAA218DC3}"/>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5027" name="Text Box 35">
              <a:extLst>
                <a:ext uri="{FF2B5EF4-FFF2-40B4-BE49-F238E27FC236}">
                  <a16:creationId xmlns:a16="http://schemas.microsoft.com/office/drawing/2014/main" id="{D997458E-90AA-8B41-B296-C4ED3224B65F}"/>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5028" name="Text Box 36">
              <a:extLst>
                <a:ext uri="{FF2B5EF4-FFF2-40B4-BE49-F238E27FC236}">
                  <a16:creationId xmlns:a16="http://schemas.microsoft.com/office/drawing/2014/main" id="{462DEB9B-D193-6645-B281-A50714C38136}"/>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85029" name="Text Box 37">
              <a:extLst>
                <a:ext uri="{FF2B5EF4-FFF2-40B4-BE49-F238E27FC236}">
                  <a16:creationId xmlns:a16="http://schemas.microsoft.com/office/drawing/2014/main" id="{ADE61840-852B-6A45-9402-7F781221A414}"/>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85030" name="Line 38">
            <a:extLst>
              <a:ext uri="{FF2B5EF4-FFF2-40B4-BE49-F238E27FC236}">
                <a16:creationId xmlns:a16="http://schemas.microsoft.com/office/drawing/2014/main" id="{184CDFA2-88B0-E34D-9A3B-06CB71AB6B77}"/>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31" name="Line 39">
            <a:extLst>
              <a:ext uri="{FF2B5EF4-FFF2-40B4-BE49-F238E27FC236}">
                <a16:creationId xmlns:a16="http://schemas.microsoft.com/office/drawing/2014/main" id="{4150EF30-4F86-554A-8C24-C123EAC684CD}"/>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32" name="Line 40">
            <a:extLst>
              <a:ext uri="{FF2B5EF4-FFF2-40B4-BE49-F238E27FC236}">
                <a16:creationId xmlns:a16="http://schemas.microsoft.com/office/drawing/2014/main" id="{290899EA-01D8-1B47-B0A5-6A6D1CED7FE8}"/>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0663" name="Object 41">
            <a:extLst>
              <a:ext uri="{FF2B5EF4-FFF2-40B4-BE49-F238E27FC236}">
                <a16:creationId xmlns:a16="http://schemas.microsoft.com/office/drawing/2014/main" id="{A5F9B882-218A-B34B-A344-CDC0937ED095}"/>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29831" name="Equation" r:id="rId7" imgW="23990300" imgH="21069300" progId="Equation.3">
                  <p:embed/>
                </p:oleObj>
              </mc:Choice>
              <mc:Fallback>
                <p:oleObj name="Equation" r:id="rId7" imgW="23990300" imgH="21069300" progId="Equation.3">
                  <p:embed/>
                  <p:pic>
                    <p:nvPicPr>
                      <p:cNvPr id="70663" name="Object 41">
                        <a:extLst>
                          <a:ext uri="{FF2B5EF4-FFF2-40B4-BE49-F238E27FC236}">
                            <a16:creationId xmlns:a16="http://schemas.microsoft.com/office/drawing/2014/main" id="{A5F9B882-218A-B34B-A344-CDC0937ED09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0664" name="Object 42">
            <a:extLst>
              <a:ext uri="{FF2B5EF4-FFF2-40B4-BE49-F238E27FC236}">
                <a16:creationId xmlns:a16="http://schemas.microsoft.com/office/drawing/2014/main" id="{77D10178-EFCF-484E-879E-55C5A117AD9A}"/>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29832" name="Equation" r:id="rId9" imgW="24282400" imgH="4978400" progId="Equation.3">
                  <p:embed/>
                </p:oleObj>
              </mc:Choice>
              <mc:Fallback>
                <p:oleObj name="Equation" r:id="rId9" imgW="24282400" imgH="4978400" progId="Equation.3">
                  <p:embed/>
                  <p:pic>
                    <p:nvPicPr>
                      <p:cNvPr id="70664" name="Object 42">
                        <a:extLst>
                          <a:ext uri="{FF2B5EF4-FFF2-40B4-BE49-F238E27FC236}">
                            <a16:creationId xmlns:a16="http://schemas.microsoft.com/office/drawing/2014/main" id="{77D10178-EFCF-484E-879E-55C5A117AD9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0665" name="Object 43">
            <a:extLst>
              <a:ext uri="{FF2B5EF4-FFF2-40B4-BE49-F238E27FC236}">
                <a16:creationId xmlns:a16="http://schemas.microsoft.com/office/drawing/2014/main" id="{DCA269A0-EE5C-934A-A3DF-5907EB742F3B}"/>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29833" name="Equation" r:id="rId11" imgW="14630400" imgH="4686300" progId="Equation.3">
                  <p:embed/>
                </p:oleObj>
              </mc:Choice>
              <mc:Fallback>
                <p:oleObj name="Equation" r:id="rId11" imgW="14630400" imgH="4686300" progId="Equation.3">
                  <p:embed/>
                  <p:pic>
                    <p:nvPicPr>
                      <p:cNvPr id="70665" name="Object 43">
                        <a:extLst>
                          <a:ext uri="{FF2B5EF4-FFF2-40B4-BE49-F238E27FC236}">
                            <a16:creationId xmlns:a16="http://schemas.microsoft.com/office/drawing/2014/main" id="{DCA269A0-EE5C-934A-A3DF-5907EB742F3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5036" name="Text Box 44">
            <a:extLst>
              <a:ext uri="{FF2B5EF4-FFF2-40B4-BE49-F238E27FC236}">
                <a16:creationId xmlns:a16="http://schemas.microsoft.com/office/drawing/2014/main" id="{3EABEDDB-0AFB-AA4D-BB3D-AC864A403CD8}"/>
              </a:ext>
            </a:extLst>
          </p:cNvPr>
          <p:cNvSpPr txBox="1">
            <a:spLocks noChangeArrowheads="1"/>
          </p:cNvSpPr>
          <p:nvPr/>
        </p:nvSpPr>
        <p:spPr bwMode="auto">
          <a:xfrm>
            <a:off x="457200" y="9906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85037" name="Oval 45">
            <a:extLst>
              <a:ext uri="{FF2B5EF4-FFF2-40B4-BE49-F238E27FC236}">
                <a16:creationId xmlns:a16="http://schemas.microsoft.com/office/drawing/2014/main" id="{29958EB7-E71F-0D4D-95E1-FA9D3D6C1380}"/>
              </a:ext>
            </a:extLst>
          </p:cNvPr>
          <p:cNvSpPr>
            <a:spLocks noChangeArrowheads="1"/>
          </p:cNvSpPr>
          <p:nvPr/>
        </p:nvSpPr>
        <p:spPr bwMode="auto">
          <a:xfrm>
            <a:off x="4876800" y="5943600"/>
            <a:ext cx="152400" cy="152400"/>
          </a:xfrm>
          <a:prstGeom prst="ellipse">
            <a:avLst/>
          </a:prstGeom>
          <a:solidFill>
            <a:srgbClr val="0033C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5038" name="Oval 46">
            <a:extLst>
              <a:ext uri="{FF2B5EF4-FFF2-40B4-BE49-F238E27FC236}">
                <a16:creationId xmlns:a16="http://schemas.microsoft.com/office/drawing/2014/main" id="{7A3E25D7-4A8A-114E-96A8-9F45002F31A3}"/>
              </a:ext>
            </a:extLst>
          </p:cNvPr>
          <p:cNvSpPr>
            <a:spLocks noChangeArrowheads="1"/>
          </p:cNvSpPr>
          <p:nvPr/>
        </p:nvSpPr>
        <p:spPr bwMode="auto">
          <a:xfrm>
            <a:off x="4876800" y="41148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5047" name="Line 55">
            <a:extLst>
              <a:ext uri="{FF2B5EF4-FFF2-40B4-BE49-F238E27FC236}">
                <a16:creationId xmlns:a16="http://schemas.microsoft.com/office/drawing/2014/main" id="{6EEAABE1-9D3C-A348-BB48-BBD0CFD5797B}"/>
              </a:ext>
            </a:extLst>
          </p:cNvPr>
          <p:cNvSpPr>
            <a:spLocks noChangeShapeType="1"/>
          </p:cNvSpPr>
          <p:nvPr/>
        </p:nvSpPr>
        <p:spPr bwMode="auto">
          <a:xfrm>
            <a:off x="4953000" y="4267200"/>
            <a:ext cx="0" cy="16764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5048" name="Oval 56">
            <a:extLst>
              <a:ext uri="{FF2B5EF4-FFF2-40B4-BE49-F238E27FC236}">
                <a16:creationId xmlns:a16="http://schemas.microsoft.com/office/drawing/2014/main" id="{C8F9A182-315F-8341-93CB-075720F1BDC7}"/>
              </a:ext>
            </a:extLst>
          </p:cNvPr>
          <p:cNvSpPr>
            <a:spLocks noChangeArrowheads="1"/>
          </p:cNvSpPr>
          <p:nvPr/>
        </p:nvSpPr>
        <p:spPr bwMode="auto">
          <a:xfrm>
            <a:off x="5486400" y="4114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5049" name="Text Box 57">
            <a:extLst>
              <a:ext uri="{FF2B5EF4-FFF2-40B4-BE49-F238E27FC236}">
                <a16:creationId xmlns:a16="http://schemas.microsoft.com/office/drawing/2014/main" id="{0ED81F15-2A0E-274C-A0DC-14D575354662}"/>
              </a:ext>
            </a:extLst>
          </p:cNvPr>
          <p:cNvSpPr txBox="1">
            <a:spLocks noChangeArrowheads="1"/>
          </p:cNvSpPr>
          <p:nvPr/>
        </p:nvSpPr>
        <p:spPr bwMode="auto">
          <a:xfrm>
            <a:off x="838200" y="14478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[100, 300]</a:t>
            </a:r>
          </a:p>
        </p:txBody>
      </p:sp>
      <p:sp>
        <p:nvSpPr>
          <p:cNvPr id="85050" name="Text Box 58">
            <a:extLst>
              <a:ext uri="{FF2B5EF4-FFF2-40B4-BE49-F238E27FC236}">
                <a16:creationId xmlns:a16="http://schemas.microsoft.com/office/drawing/2014/main" id="{D52A1787-A324-7F4F-8105-62A9B434AF47}"/>
              </a:ext>
            </a:extLst>
          </p:cNvPr>
          <p:cNvSpPr txBox="1">
            <a:spLocks noChangeArrowheads="1"/>
          </p:cNvSpPr>
          <p:nvPr/>
        </p:nvSpPr>
        <p:spPr bwMode="auto">
          <a:xfrm>
            <a:off x="838200" y="1905000"/>
            <a:ext cx="2133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Objective score:</a:t>
            </a:r>
          </a:p>
        </p:txBody>
      </p:sp>
      <p:sp>
        <p:nvSpPr>
          <p:cNvPr id="85051" name="Text Box 59">
            <a:extLst>
              <a:ext uri="{FF2B5EF4-FFF2-40B4-BE49-F238E27FC236}">
                <a16:creationId xmlns:a16="http://schemas.microsoft.com/office/drawing/2014/main" id="{278004E8-4289-E643-A5F1-359C1EEE0F0D}"/>
              </a:ext>
            </a:extLst>
          </p:cNvPr>
          <p:cNvSpPr txBox="1">
            <a:spLocks noChangeArrowheads="1"/>
          </p:cNvSpPr>
          <p:nvPr/>
        </p:nvSpPr>
        <p:spPr bwMode="auto">
          <a:xfrm>
            <a:off x="2895600" y="1889125"/>
            <a:ext cx="2133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400</a:t>
            </a:r>
          </a:p>
        </p:txBody>
      </p:sp>
      <p:sp>
        <p:nvSpPr>
          <p:cNvPr id="85052" name="Text Box 60">
            <a:extLst>
              <a:ext uri="{FF2B5EF4-FFF2-40B4-BE49-F238E27FC236}">
                <a16:creationId xmlns:a16="http://schemas.microsoft.com/office/drawing/2014/main" id="{BF406FC2-A5EB-6540-8E5F-5AEB8B34608A}"/>
              </a:ext>
            </a:extLst>
          </p:cNvPr>
          <p:cNvSpPr txBox="1">
            <a:spLocks noChangeArrowheads="1"/>
          </p:cNvSpPr>
          <p:nvPr/>
        </p:nvSpPr>
        <p:spPr bwMode="auto">
          <a:xfrm>
            <a:off x="3581400" y="18288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33CC"/>
                </a:solidFill>
                <a:latin typeface="Arial" charset="0"/>
                <a:ea typeface="ＭＳ Ｐゴシック" charset="0"/>
              </a:rPr>
              <a:t>improvement </a:t>
            </a:r>
          </a:p>
        </p:txBody>
      </p:sp>
    </p:spTree>
    <p:extLst>
      <p:ext uri="{BB962C8B-B14F-4D97-AF65-F5344CB8AC3E}">
        <p14:creationId xmlns:p14="http://schemas.microsoft.com/office/powerpoint/2010/main" val="1758125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0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50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0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48" grpId="0" animBg="1"/>
      <p:bldP spid="85049" grpId="0"/>
      <p:bldP spid="85050" grpId="0"/>
      <p:bldP spid="85051" grpId="0"/>
      <p:bldP spid="8505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88BCFBE9-3D68-1546-9562-77C067254EF5}"/>
              </a:ext>
            </a:extLst>
          </p:cNvPr>
          <p:cNvSpPr>
            <a:spLocks noGrp="1" noChangeArrowheads="1"/>
          </p:cNvSpPr>
          <p:nvPr>
            <p:ph type="title" idx="4294967295"/>
          </p:nvPr>
        </p:nvSpPr>
        <p:spPr>
          <a:xfrm>
            <a:off x="0" y="122238"/>
            <a:ext cx="7543800" cy="792162"/>
          </a:xfrm>
        </p:spPr>
        <p:txBody>
          <a:bodyPr/>
          <a:lstStyle/>
          <a:p>
            <a:pPr eaLnBrk="1" hangingPunct="1">
              <a:defRPr/>
            </a:pPr>
            <a:r>
              <a:rPr lang="en-US"/>
              <a:t>Simplex method</a:t>
            </a:r>
          </a:p>
        </p:txBody>
      </p:sp>
      <p:sp>
        <p:nvSpPr>
          <p:cNvPr id="88067" name="Freeform 3">
            <a:extLst>
              <a:ext uri="{FF2B5EF4-FFF2-40B4-BE49-F238E27FC236}">
                <a16:creationId xmlns:a16="http://schemas.microsoft.com/office/drawing/2014/main" id="{34179B1B-E1D6-3345-9CEE-E2CE80D3E4CE}"/>
              </a:ext>
            </a:extLst>
          </p:cNvPr>
          <p:cNvSpPr>
            <a:spLocks/>
          </p:cNvSpPr>
          <p:nvPr/>
        </p:nvSpPr>
        <p:spPr bwMode="auto">
          <a:xfrm>
            <a:off x="4953000" y="4186238"/>
            <a:ext cx="1219200" cy="1828800"/>
          </a:xfrm>
          <a:custGeom>
            <a:avLst/>
            <a:gdLst>
              <a:gd name="T0" fmla="*/ 0 w 768"/>
              <a:gd name="T1" fmla="*/ 1828800 h 1152"/>
              <a:gd name="T2" fmla="*/ 0 w 768"/>
              <a:gd name="T3" fmla="*/ 0 h 1152"/>
              <a:gd name="T4" fmla="*/ 609600 w 768"/>
              <a:gd name="T5" fmla="*/ 0 h 1152"/>
              <a:gd name="T6" fmla="*/ 1219200 w 768"/>
              <a:gd name="T7" fmla="*/ 609600 h 1152"/>
              <a:gd name="T8" fmla="*/ 1219200 w 768"/>
              <a:gd name="T9" fmla="*/ 1828800 h 1152"/>
              <a:gd name="T10" fmla="*/ 0 w 768"/>
              <a:gd name="T11" fmla="*/ 1828800 h 1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en-US"/>
          </a:p>
        </p:txBody>
      </p:sp>
      <p:grpSp>
        <p:nvGrpSpPr>
          <p:cNvPr id="71683" name="Group 4">
            <a:extLst>
              <a:ext uri="{FF2B5EF4-FFF2-40B4-BE49-F238E27FC236}">
                <a16:creationId xmlns:a16="http://schemas.microsoft.com/office/drawing/2014/main" id="{DF234F31-6386-CE4E-8E57-23A87D30C43C}"/>
              </a:ext>
            </a:extLst>
          </p:cNvPr>
          <p:cNvGrpSpPr>
            <a:grpSpLocks/>
          </p:cNvGrpSpPr>
          <p:nvPr/>
        </p:nvGrpSpPr>
        <p:grpSpPr bwMode="auto">
          <a:xfrm>
            <a:off x="4495800" y="2209800"/>
            <a:ext cx="4332288" cy="4110038"/>
            <a:chOff x="2688" y="867"/>
            <a:chExt cx="2729" cy="2589"/>
          </a:xfrm>
        </p:grpSpPr>
        <p:grpSp>
          <p:nvGrpSpPr>
            <p:cNvPr id="71700" name="Group 5">
              <a:extLst>
                <a:ext uri="{FF2B5EF4-FFF2-40B4-BE49-F238E27FC236}">
                  <a16:creationId xmlns:a16="http://schemas.microsoft.com/office/drawing/2014/main" id="{4B0F3DF1-AED3-484A-9868-E79563D592B4}"/>
                </a:ext>
              </a:extLst>
            </p:cNvPr>
            <p:cNvGrpSpPr>
              <a:grpSpLocks/>
            </p:cNvGrpSpPr>
            <p:nvPr/>
          </p:nvGrpSpPr>
          <p:grpSpPr bwMode="auto">
            <a:xfrm>
              <a:off x="2880" y="867"/>
              <a:ext cx="2537" cy="2493"/>
              <a:chOff x="2880" y="867"/>
              <a:chExt cx="2537" cy="2493"/>
            </a:xfrm>
          </p:grpSpPr>
          <p:grpSp>
            <p:nvGrpSpPr>
              <p:cNvPr id="71709" name="Group 6">
                <a:extLst>
                  <a:ext uri="{FF2B5EF4-FFF2-40B4-BE49-F238E27FC236}">
                    <a16:creationId xmlns:a16="http://schemas.microsoft.com/office/drawing/2014/main" id="{ABD30BF7-FF4C-204F-B3BD-518E59F8F619}"/>
                  </a:ext>
                </a:extLst>
              </p:cNvPr>
              <p:cNvGrpSpPr>
                <a:grpSpLocks/>
              </p:cNvGrpSpPr>
              <p:nvPr/>
            </p:nvGrpSpPr>
            <p:grpSpPr bwMode="auto">
              <a:xfrm>
                <a:off x="2976" y="1152"/>
                <a:ext cx="2208" cy="2112"/>
                <a:chOff x="3072" y="1104"/>
                <a:chExt cx="2208" cy="2112"/>
              </a:xfrm>
            </p:grpSpPr>
            <p:sp>
              <p:nvSpPr>
                <p:cNvPr id="88071" name="Line 7">
                  <a:extLst>
                    <a:ext uri="{FF2B5EF4-FFF2-40B4-BE49-F238E27FC236}">
                      <a16:creationId xmlns:a16="http://schemas.microsoft.com/office/drawing/2014/main" id="{813366C3-6CC2-AD4B-8AB1-5C3B0B0F88ED}"/>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2" name="Line 8">
                  <a:extLst>
                    <a:ext uri="{FF2B5EF4-FFF2-40B4-BE49-F238E27FC236}">
                      <a16:creationId xmlns:a16="http://schemas.microsoft.com/office/drawing/2014/main" id="{6D348B54-2A3F-6748-B965-9D000FEAD3B6}"/>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3" name="Line 9">
                  <a:extLst>
                    <a:ext uri="{FF2B5EF4-FFF2-40B4-BE49-F238E27FC236}">
                      <a16:creationId xmlns:a16="http://schemas.microsoft.com/office/drawing/2014/main" id="{DA418341-AFEA-724A-8AEE-1F275F2A68A0}"/>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4" name="Line 10">
                  <a:extLst>
                    <a:ext uri="{FF2B5EF4-FFF2-40B4-BE49-F238E27FC236}">
                      <a16:creationId xmlns:a16="http://schemas.microsoft.com/office/drawing/2014/main" id="{8CCC093E-4515-D348-9E0A-1A7D68A40ACE}"/>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5" name="Line 11">
                  <a:extLst>
                    <a:ext uri="{FF2B5EF4-FFF2-40B4-BE49-F238E27FC236}">
                      <a16:creationId xmlns:a16="http://schemas.microsoft.com/office/drawing/2014/main" id="{496DF175-D6E2-884A-B275-BDFE413C5BD8}"/>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6" name="Line 12">
                  <a:extLst>
                    <a:ext uri="{FF2B5EF4-FFF2-40B4-BE49-F238E27FC236}">
                      <a16:creationId xmlns:a16="http://schemas.microsoft.com/office/drawing/2014/main" id="{5C5FD29F-784A-024D-95D8-744CF039A830}"/>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7" name="Line 13">
                  <a:extLst>
                    <a:ext uri="{FF2B5EF4-FFF2-40B4-BE49-F238E27FC236}">
                      <a16:creationId xmlns:a16="http://schemas.microsoft.com/office/drawing/2014/main" id="{EF2D4575-9D6C-664C-8442-739D66B74C12}"/>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8" name="Line 14">
                  <a:extLst>
                    <a:ext uri="{FF2B5EF4-FFF2-40B4-BE49-F238E27FC236}">
                      <a16:creationId xmlns:a16="http://schemas.microsoft.com/office/drawing/2014/main" id="{82DF83B4-50AB-4344-82C8-C19B54FDBFD6}"/>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79" name="Line 15">
                  <a:extLst>
                    <a:ext uri="{FF2B5EF4-FFF2-40B4-BE49-F238E27FC236}">
                      <a16:creationId xmlns:a16="http://schemas.microsoft.com/office/drawing/2014/main" id="{9FEF9416-156C-7D4F-B4A0-A3EABD97A3F7}"/>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0" name="Line 16">
                  <a:extLst>
                    <a:ext uri="{FF2B5EF4-FFF2-40B4-BE49-F238E27FC236}">
                      <a16:creationId xmlns:a16="http://schemas.microsoft.com/office/drawing/2014/main" id="{9117FE6D-909E-7A42-96A3-E0FDA133C5C9}"/>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1" name="Line 17">
                  <a:extLst>
                    <a:ext uri="{FF2B5EF4-FFF2-40B4-BE49-F238E27FC236}">
                      <a16:creationId xmlns:a16="http://schemas.microsoft.com/office/drawing/2014/main" id="{0F2728FD-7F6A-1040-BDD0-568A01939E86}"/>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2" name="Line 18">
                  <a:extLst>
                    <a:ext uri="{FF2B5EF4-FFF2-40B4-BE49-F238E27FC236}">
                      <a16:creationId xmlns:a16="http://schemas.microsoft.com/office/drawing/2014/main" id="{67209006-D264-8445-86D1-71EFED64DF0E}"/>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3" name="Line 19">
                  <a:extLst>
                    <a:ext uri="{FF2B5EF4-FFF2-40B4-BE49-F238E27FC236}">
                      <a16:creationId xmlns:a16="http://schemas.microsoft.com/office/drawing/2014/main" id="{1A5ECA61-56D4-514C-AA9E-C123E9796365}"/>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4" name="Line 20">
                  <a:extLst>
                    <a:ext uri="{FF2B5EF4-FFF2-40B4-BE49-F238E27FC236}">
                      <a16:creationId xmlns:a16="http://schemas.microsoft.com/office/drawing/2014/main" id="{3AE6F17F-1FDD-1F49-B87C-58A94B791D06}"/>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5" name="Line 21">
                  <a:extLst>
                    <a:ext uri="{FF2B5EF4-FFF2-40B4-BE49-F238E27FC236}">
                      <a16:creationId xmlns:a16="http://schemas.microsoft.com/office/drawing/2014/main" id="{C8A907B9-50F8-DF42-B09A-7AE255D250D2}"/>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6" name="Line 22">
                  <a:extLst>
                    <a:ext uri="{FF2B5EF4-FFF2-40B4-BE49-F238E27FC236}">
                      <a16:creationId xmlns:a16="http://schemas.microsoft.com/office/drawing/2014/main" id="{D82F9DEB-6CFE-FB47-9331-B09BEB209EAE}"/>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7" name="Line 23">
                  <a:extLst>
                    <a:ext uri="{FF2B5EF4-FFF2-40B4-BE49-F238E27FC236}">
                      <a16:creationId xmlns:a16="http://schemas.microsoft.com/office/drawing/2014/main" id="{B0219A86-940E-8247-8D6C-AF4BEF6FA16C}"/>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8" name="Line 24">
                  <a:extLst>
                    <a:ext uri="{FF2B5EF4-FFF2-40B4-BE49-F238E27FC236}">
                      <a16:creationId xmlns:a16="http://schemas.microsoft.com/office/drawing/2014/main" id="{62D4FBC0-5662-444A-96BE-8E73BC8C0A49}"/>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89" name="Line 25">
                  <a:extLst>
                    <a:ext uri="{FF2B5EF4-FFF2-40B4-BE49-F238E27FC236}">
                      <a16:creationId xmlns:a16="http://schemas.microsoft.com/office/drawing/2014/main" id="{3CF0416A-5D2D-FD4E-B7F7-59AA23FAA764}"/>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90" name="Line 26">
                  <a:extLst>
                    <a:ext uri="{FF2B5EF4-FFF2-40B4-BE49-F238E27FC236}">
                      <a16:creationId xmlns:a16="http://schemas.microsoft.com/office/drawing/2014/main" id="{137C0073-06BE-7B44-8A3E-EAA5457EBAB7}"/>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091" name="Line 27">
                  <a:extLst>
                    <a:ext uri="{FF2B5EF4-FFF2-40B4-BE49-F238E27FC236}">
                      <a16:creationId xmlns:a16="http://schemas.microsoft.com/office/drawing/2014/main" id="{8B8708F3-5CA2-0640-8446-9FB0F9A818C2}"/>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71710" name="Object 28">
                <a:extLst>
                  <a:ext uri="{FF2B5EF4-FFF2-40B4-BE49-F238E27FC236}">
                    <a16:creationId xmlns:a16="http://schemas.microsoft.com/office/drawing/2014/main" id="{412D80AC-48BC-4C42-8C51-AFD28B09602F}"/>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330853" name="Equation" r:id="rId3" imgW="3797300" imgH="4978400" progId="Equation.3">
                      <p:embed/>
                    </p:oleObj>
                  </mc:Choice>
                  <mc:Fallback>
                    <p:oleObj name="Equation" r:id="rId3" imgW="3797300" imgH="4978400" progId="Equation.3">
                      <p:embed/>
                      <p:pic>
                        <p:nvPicPr>
                          <p:cNvPr id="71710" name="Object 28">
                            <a:extLst>
                              <a:ext uri="{FF2B5EF4-FFF2-40B4-BE49-F238E27FC236}">
                                <a16:creationId xmlns:a16="http://schemas.microsoft.com/office/drawing/2014/main" id="{412D80AC-48BC-4C42-8C51-AFD28B096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711" name="Object 29">
                <a:extLst>
                  <a:ext uri="{FF2B5EF4-FFF2-40B4-BE49-F238E27FC236}">
                    <a16:creationId xmlns:a16="http://schemas.microsoft.com/office/drawing/2014/main" id="{B9615AA9-5329-B746-BA55-57171D77C764}"/>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330854" name="Equation" r:id="rId5" imgW="3505200" imgH="4978400" progId="Equation.3">
                      <p:embed/>
                    </p:oleObj>
                  </mc:Choice>
                  <mc:Fallback>
                    <p:oleObj name="Equation" r:id="rId5" imgW="3505200" imgH="4978400" progId="Equation.3">
                      <p:embed/>
                      <p:pic>
                        <p:nvPicPr>
                          <p:cNvPr id="71711" name="Object 29">
                            <a:extLst>
                              <a:ext uri="{FF2B5EF4-FFF2-40B4-BE49-F238E27FC236}">
                                <a16:creationId xmlns:a16="http://schemas.microsoft.com/office/drawing/2014/main" id="{B9615AA9-5329-B746-BA55-57171D77C7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88094" name="Text Box 30">
              <a:extLst>
                <a:ext uri="{FF2B5EF4-FFF2-40B4-BE49-F238E27FC236}">
                  <a16:creationId xmlns:a16="http://schemas.microsoft.com/office/drawing/2014/main" id="{88A7C9A2-F97E-6E41-B2E3-8E70C1B536F4}"/>
                </a:ext>
              </a:extLst>
            </p:cNvPr>
            <p:cNvSpPr txBox="1">
              <a:spLocks noChangeArrowheads="1"/>
            </p:cNvSpPr>
            <p:nvPr/>
          </p:nvSpPr>
          <p:spPr bwMode="auto">
            <a:xfrm>
              <a:off x="3216"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8095" name="Text Box 31">
              <a:extLst>
                <a:ext uri="{FF2B5EF4-FFF2-40B4-BE49-F238E27FC236}">
                  <a16:creationId xmlns:a16="http://schemas.microsoft.com/office/drawing/2014/main" id="{B1F2B494-C2AB-C64F-852A-D8D2550A96EC}"/>
                </a:ext>
              </a:extLst>
            </p:cNvPr>
            <p:cNvSpPr txBox="1">
              <a:spLocks noChangeArrowheads="1"/>
            </p:cNvSpPr>
            <p:nvPr/>
          </p:nvSpPr>
          <p:spPr bwMode="auto">
            <a:xfrm>
              <a:off x="3600"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8096" name="Text Box 32">
              <a:extLst>
                <a:ext uri="{FF2B5EF4-FFF2-40B4-BE49-F238E27FC236}">
                  <a16:creationId xmlns:a16="http://schemas.microsoft.com/office/drawing/2014/main" id="{6BFAE33B-2C25-1347-B00E-E9DE0B208C01}"/>
                </a:ext>
              </a:extLst>
            </p:cNvPr>
            <p:cNvSpPr txBox="1">
              <a:spLocks noChangeArrowheads="1"/>
            </p:cNvSpPr>
            <p:nvPr/>
          </p:nvSpPr>
          <p:spPr bwMode="auto">
            <a:xfrm>
              <a:off x="4032"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8097" name="Text Box 33">
              <a:extLst>
                <a:ext uri="{FF2B5EF4-FFF2-40B4-BE49-F238E27FC236}">
                  <a16:creationId xmlns:a16="http://schemas.microsoft.com/office/drawing/2014/main" id="{ADEEAD21-5236-BF4D-891D-04AC80A26A96}"/>
                </a:ext>
              </a:extLst>
            </p:cNvPr>
            <p:cNvSpPr txBox="1">
              <a:spLocks noChangeArrowheads="1"/>
            </p:cNvSpPr>
            <p:nvPr/>
          </p:nvSpPr>
          <p:spPr bwMode="auto">
            <a:xfrm>
              <a:off x="2688" y="278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100</a:t>
              </a:r>
            </a:p>
          </p:txBody>
        </p:sp>
        <p:sp>
          <p:nvSpPr>
            <p:cNvPr id="88098" name="Text Box 34">
              <a:extLst>
                <a:ext uri="{FF2B5EF4-FFF2-40B4-BE49-F238E27FC236}">
                  <a16:creationId xmlns:a16="http://schemas.microsoft.com/office/drawing/2014/main" id="{3348859C-AB6F-C444-BD55-93A0F124E7E7}"/>
                </a:ext>
              </a:extLst>
            </p:cNvPr>
            <p:cNvSpPr txBox="1">
              <a:spLocks noChangeArrowheads="1"/>
            </p:cNvSpPr>
            <p:nvPr/>
          </p:nvSpPr>
          <p:spPr bwMode="auto">
            <a:xfrm>
              <a:off x="2688" y="2400"/>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200</a:t>
              </a:r>
            </a:p>
          </p:txBody>
        </p:sp>
        <p:sp>
          <p:nvSpPr>
            <p:cNvPr id="88099" name="Text Box 35">
              <a:extLst>
                <a:ext uri="{FF2B5EF4-FFF2-40B4-BE49-F238E27FC236}">
                  <a16:creationId xmlns:a16="http://schemas.microsoft.com/office/drawing/2014/main" id="{EFE00289-CFD2-604B-BB8F-AB26D9C26C01}"/>
                </a:ext>
              </a:extLst>
            </p:cNvPr>
            <p:cNvSpPr txBox="1">
              <a:spLocks noChangeArrowheads="1"/>
            </p:cNvSpPr>
            <p:nvPr/>
          </p:nvSpPr>
          <p:spPr bwMode="auto">
            <a:xfrm>
              <a:off x="2688" y="2016"/>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300</a:t>
              </a:r>
            </a:p>
          </p:txBody>
        </p:sp>
        <p:sp>
          <p:nvSpPr>
            <p:cNvPr id="88100" name="Text Box 36">
              <a:extLst>
                <a:ext uri="{FF2B5EF4-FFF2-40B4-BE49-F238E27FC236}">
                  <a16:creationId xmlns:a16="http://schemas.microsoft.com/office/drawing/2014/main" id="{414A819D-4934-FA44-B0B2-D116EFDD2374}"/>
                </a:ext>
              </a:extLst>
            </p:cNvPr>
            <p:cNvSpPr txBox="1">
              <a:spLocks noChangeArrowheads="1"/>
            </p:cNvSpPr>
            <p:nvPr/>
          </p:nvSpPr>
          <p:spPr bwMode="auto">
            <a:xfrm>
              <a:off x="2688" y="1632"/>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sp>
          <p:nvSpPr>
            <p:cNvPr id="88101" name="Text Box 37">
              <a:extLst>
                <a:ext uri="{FF2B5EF4-FFF2-40B4-BE49-F238E27FC236}">
                  <a16:creationId xmlns:a16="http://schemas.microsoft.com/office/drawing/2014/main" id="{AA1B40AB-9788-754F-92C6-63D0F1FCBC7C}"/>
                </a:ext>
              </a:extLst>
            </p:cNvPr>
            <p:cNvSpPr txBox="1">
              <a:spLocks noChangeArrowheads="1"/>
            </p:cNvSpPr>
            <p:nvPr/>
          </p:nvSpPr>
          <p:spPr bwMode="auto">
            <a:xfrm>
              <a:off x="4368" y="3264"/>
              <a:ext cx="528"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latin typeface="Arial" charset="0"/>
                  <a:ea typeface="ＭＳ Ｐゴシック" charset="0"/>
                </a:rPr>
                <a:t>400</a:t>
              </a:r>
            </a:p>
          </p:txBody>
        </p:sp>
      </p:grpSp>
      <p:sp>
        <p:nvSpPr>
          <p:cNvPr id="88102" name="Line 38">
            <a:extLst>
              <a:ext uri="{FF2B5EF4-FFF2-40B4-BE49-F238E27FC236}">
                <a16:creationId xmlns:a16="http://schemas.microsoft.com/office/drawing/2014/main" id="{74F0369F-EC2E-1E47-85E2-06B42140689C}"/>
              </a:ext>
            </a:extLst>
          </p:cNvPr>
          <p:cNvSpPr>
            <a:spLocks noChangeShapeType="1"/>
          </p:cNvSpPr>
          <p:nvPr/>
        </p:nvSpPr>
        <p:spPr bwMode="auto">
          <a:xfrm flipV="1">
            <a:off x="6172200" y="2662238"/>
            <a:ext cx="0" cy="3352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103" name="Line 39">
            <a:extLst>
              <a:ext uri="{FF2B5EF4-FFF2-40B4-BE49-F238E27FC236}">
                <a16:creationId xmlns:a16="http://schemas.microsoft.com/office/drawing/2014/main" id="{70C5F512-D344-D747-9249-6B6B08320009}"/>
              </a:ext>
            </a:extLst>
          </p:cNvPr>
          <p:cNvSpPr>
            <a:spLocks noChangeShapeType="1"/>
          </p:cNvSpPr>
          <p:nvPr/>
        </p:nvSpPr>
        <p:spPr bwMode="auto">
          <a:xfrm>
            <a:off x="4953000" y="4186238"/>
            <a:ext cx="2895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104" name="Line 40">
            <a:extLst>
              <a:ext uri="{FF2B5EF4-FFF2-40B4-BE49-F238E27FC236}">
                <a16:creationId xmlns:a16="http://schemas.microsoft.com/office/drawing/2014/main" id="{F8793A4D-0B4B-C348-A709-92BB4E49F080}"/>
              </a:ext>
            </a:extLst>
          </p:cNvPr>
          <p:cNvSpPr>
            <a:spLocks noChangeShapeType="1"/>
          </p:cNvSpPr>
          <p:nvPr/>
        </p:nvSpPr>
        <p:spPr bwMode="auto">
          <a:xfrm>
            <a:off x="4953000" y="3576638"/>
            <a:ext cx="2438400" cy="24384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1687" name="Object 41">
            <a:extLst>
              <a:ext uri="{FF2B5EF4-FFF2-40B4-BE49-F238E27FC236}">
                <a16:creationId xmlns:a16="http://schemas.microsoft.com/office/drawing/2014/main" id="{814CEA4B-C0B7-7A4A-B475-B4A7D8A99227}"/>
              </a:ext>
            </a:extLst>
          </p:cNvPr>
          <p:cNvGraphicFramePr>
            <a:graphicFrameLocks noChangeAspect="1"/>
          </p:cNvGraphicFramePr>
          <p:nvPr/>
        </p:nvGraphicFramePr>
        <p:xfrm>
          <a:off x="1371600" y="4113213"/>
          <a:ext cx="2209800" cy="1936750"/>
        </p:xfrm>
        <a:graphic>
          <a:graphicData uri="http://schemas.openxmlformats.org/presentationml/2006/ole">
            <mc:AlternateContent xmlns:mc="http://schemas.openxmlformats.org/markup-compatibility/2006">
              <mc:Choice xmlns:v="urn:schemas-microsoft-com:vml" Requires="v">
                <p:oleObj spid="_x0000_s330855" name="Equation" r:id="rId7" imgW="23990300" imgH="21069300" progId="Equation.3">
                  <p:embed/>
                </p:oleObj>
              </mc:Choice>
              <mc:Fallback>
                <p:oleObj name="Equation" r:id="rId7" imgW="23990300" imgH="21069300" progId="Equation.3">
                  <p:embed/>
                  <p:pic>
                    <p:nvPicPr>
                      <p:cNvPr id="71687" name="Object 41">
                        <a:extLst>
                          <a:ext uri="{FF2B5EF4-FFF2-40B4-BE49-F238E27FC236}">
                            <a16:creationId xmlns:a16="http://schemas.microsoft.com/office/drawing/2014/main" id="{814CEA4B-C0B7-7A4A-B475-B4A7D8A9922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113213"/>
                        <a:ext cx="2209800"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688" name="Object 42">
            <a:extLst>
              <a:ext uri="{FF2B5EF4-FFF2-40B4-BE49-F238E27FC236}">
                <a16:creationId xmlns:a16="http://schemas.microsoft.com/office/drawing/2014/main" id="{46FBFC6E-08D3-4A45-A272-99392CA63EF5}"/>
              </a:ext>
            </a:extLst>
          </p:cNvPr>
          <p:cNvGraphicFramePr>
            <a:graphicFrameLocks noChangeAspect="1"/>
          </p:cNvGraphicFramePr>
          <p:nvPr/>
        </p:nvGraphicFramePr>
        <p:xfrm>
          <a:off x="609600" y="3276600"/>
          <a:ext cx="2236788" cy="457200"/>
        </p:xfrm>
        <a:graphic>
          <a:graphicData uri="http://schemas.openxmlformats.org/presentationml/2006/ole">
            <mc:AlternateContent xmlns:mc="http://schemas.openxmlformats.org/markup-compatibility/2006">
              <mc:Choice xmlns:v="urn:schemas-microsoft-com:vml" Requires="v">
                <p:oleObj spid="_x0000_s330856" name="Equation" r:id="rId9" imgW="24282400" imgH="4978400" progId="Equation.3">
                  <p:embed/>
                </p:oleObj>
              </mc:Choice>
              <mc:Fallback>
                <p:oleObj name="Equation" r:id="rId9" imgW="24282400" imgH="4978400" progId="Equation.3">
                  <p:embed/>
                  <p:pic>
                    <p:nvPicPr>
                      <p:cNvPr id="71688" name="Object 42">
                        <a:extLst>
                          <a:ext uri="{FF2B5EF4-FFF2-40B4-BE49-F238E27FC236}">
                            <a16:creationId xmlns:a16="http://schemas.microsoft.com/office/drawing/2014/main" id="{46FBFC6E-08D3-4A45-A272-99392CA63EF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3276600"/>
                        <a:ext cx="223678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689" name="Object 43">
            <a:extLst>
              <a:ext uri="{FF2B5EF4-FFF2-40B4-BE49-F238E27FC236}">
                <a16:creationId xmlns:a16="http://schemas.microsoft.com/office/drawing/2014/main" id="{B23EEA8C-4F77-E744-A057-DC5684FC4141}"/>
              </a:ext>
            </a:extLst>
          </p:cNvPr>
          <p:cNvGraphicFramePr>
            <a:graphicFrameLocks noChangeAspect="1"/>
          </p:cNvGraphicFramePr>
          <p:nvPr/>
        </p:nvGraphicFramePr>
        <p:xfrm>
          <a:off x="611188" y="3810000"/>
          <a:ext cx="1524000" cy="487363"/>
        </p:xfrm>
        <a:graphic>
          <a:graphicData uri="http://schemas.openxmlformats.org/presentationml/2006/ole">
            <mc:AlternateContent xmlns:mc="http://schemas.openxmlformats.org/markup-compatibility/2006">
              <mc:Choice xmlns:v="urn:schemas-microsoft-com:vml" Requires="v">
                <p:oleObj spid="_x0000_s330857" name="Equation" r:id="rId11" imgW="14630400" imgH="4686300" progId="Equation.3">
                  <p:embed/>
                </p:oleObj>
              </mc:Choice>
              <mc:Fallback>
                <p:oleObj name="Equation" r:id="rId11" imgW="14630400" imgH="4686300" progId="Equation.3">
                  <p:embed/>
                  <p:pic>
                    <p:nvPicPr>
                      <p:cNvPr id="71689" name="Object 43">
                        <a:extLst>
                          <a:ext uri="{FF2B5EF4-FFF2-40B4-BE49-F238E27FC236}">
                            <a16:creationId xmlns:a16="http://schemas.microsoft.com/office/drawing/2014/main" id="{B23EEA8C-4F77-E744-A057-DC5684FC414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1188" y="38100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8108" name="Text Box 44">
            <a:extLst>
              <a:ext uri="{FF2B5EF4-FFF2-40B4-BE49-F238E27FC236}">
                <a16:creationId xmlns:a16="http://schemas.microsoft.com/office/drawing/2014/main" id="{51A19E79-F29F-8E49-879F-E94ADEA964D0}"/>
              </a:ext>
            </a:extLst>
          </p:cNvPr>
          <p:cNvSpPr txBox="1">
            <a:spLocks noChangeArrowheads="1"/>
          </p:cNvSpPr>
          <p:nvPr/>
        </p:nvSpPr>
        <p:spPr bwMode="auto">
          <a:xfrm>
            <a:off x="457200" y="9906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88109" name="Oval 45">
            <a:extLst>
              <a:ext uri="{FF2B5EF4-FFF2-40B4-BE49-F238E27FC236}">
                <a16:creationId xmlns:a16="http://schemas.microsoft.com/office/drawing/2014/main" id="{37B1F169-DE5C-F444-A1DC-81C97F7E4D55}"/>
              </a:ext>
            </a:extLst>
          </p:cNvPr>
          <p:cNvSpPr>
            <a:spLocks noChangeArrowheads="1"/>
          </p:cNvSpPr>
          <p:nvPr/>
        </p:nvSpPr>
        <p:spPr bwMode="auto">
          <a:xfrm>
            <a:off x="4876800" y="5943600"/>
            <a:ext cx="152400" cy="152400"/>
          </a:xfrm>
          <a:prstGeom prst="ellipse">
            <a:avLst/>
          </a:prstGeom>
          <a:solidFill>
            <a:srgbClr val="0033CC"/>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110" name="Oval 46">
            <a:extLst>
              <a:ext uri="{FF2B5EF4-FFF2-40B4-BE49-F238E27FC236}">
                <a16:creationId xmlns:a16="http://schemas.microsoft.com/office/drawing/2014/main" id="{96E6CC4F-2110-F347-AFA3-6BABD70B85CF}"/>
              </a:ext>
            </a:extLst>
          </p:cNvPr>
          <p:cNvSpPr>
            <a:spLocks noChangeArrowheads="1"/>
          </p:cNvSpPr>
          <p:nvPr/>
        </p:nvSpPr>
        <p:spPr bwMode="auto">
          <a:xfrm>
            <a:off x="4876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111" name="Line 47">
            <a:extLst>
              <a:ext uri="{FF2B5EF4-FFF2-40B4-BE49-F238E27FC236}">
                <a16:creationId xmlns:a16="http://schemas.microsoft.com/office/drawing/2014/main" id="{FCEA6E95-609E-524D-84DF-80BAA0657991}"/>
              </a:ext>
            </a:extLst>
          </p:cNvPr>
          <p:cNvSpPr>
            <a:spLocks noChangeShapeType="1"/>
          </p:cNvSpPr>
          <p:nvPr/>
        </p:nvSpPr>
        <p:spPr bwMode="auto">
          <a:xfrm>
            <a:off x="4953000" y="4267200"/>
            <a:ext cx="0" cy="16764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112" name="Oval 48">
            <a:extLst>
              <a:ext uri="{FF2B5EF4-FFF2-40B4-BE49-F238E27FC236}">
                <a16:creationId xmlns:a16="http://schemas.microsoft.com/office/drawing/2014/main" id="{071DA450-044C-E34A-8A66-B82D5D774210}"/>
              </a:ext>
            </a:extLst>
          </p:cNvPr>
          <p:cNvSpPr>
            <a:spLocks noChangeArrowheads="1"/>
          </p:cNvSpPr>
          <p:nvPr/>
        </p:nvSpPr>
        <p:spPr bwMode="auto">
          <a:xfrm>
            <a:off x="54864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113" name="Text Box 49">
            <a:extLst>
              <a:ext uri="{FF2B5EF4-FFF2-40B4-BE49-F238E27FC236}">
                <a16:creationId xmlns:a16="http://schemas.microsoft.com/office/drawing/2014/main" id="{F52770D2-8E6B-8D40-9705-FE25450C2441}"/>
              </a:ext>
            </a:extLst>
          </p:cNvPr>
          <p:cNvSpPr txBox="1">
            <a:spLocks noChangeArrowheads="1"/>
          </p:cNvSpPr>
          <p:nvPr/>
        </p:nvSpPr>
        <p:spPr bwMode="auto">
          <a:xfrm>
            <a:off x="838200" y="1447800"/>
            <a:ext cx="2362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00FF"/>
                </a:solidFill>
                <a:latin typeface="Arial" charset="0"/>
                <a:ea typeface="ＭＳ Ｐゴシック" charset="0"/>
              </a:rPr>
              <a:t>[200, 200]</a:t>
            </a:r>
          </a:p>
        </p:txBody>
      </p:sp>
      <p:sp>
        <p:nvSpPr>
          <p:cNvPr id="88114" name="Text Box 50">
            <a:extLst>
              <a:ext uri="{FF2B5EF4-FFF2-40B4-BE49-F238E27FC236}">
                <a16:creationId xmlns:a16="http://schemas.microsoft.com/office/drawing/2014/main" id="{F68E03EE-7DAA-A745-99A5-CC4778F51F77}"/>
              </a:ext>
            </a:extLst>
          </p:cNvPr>
          <p:cNvSpPr txBox="1">
            <a:spLocks noChangeArrowheads="1"/>
          </p:cNvSpPr>
          <p:nvPr/>
        </p:nvSpPr>
        <p:spPr bwMode="auto">
          <a:xfrm>
            <a:off x="838200" y="1905000"/>
            <a:ext cx="200818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000" dirty="0">
                <a:solidFill>
                  <a:srgbClr val="FF0000"/>
                </a:solidFill>
                <a:latin typeface="Arial" charset="0"/>
                <a:ea typeface="ＭＳ Ｐゴシック" charset="0"/>
              </a:rPr>
              <a:t>Objective score:</a:t>
            </a:r>
          </a:p>
        </p:txBody>
      </p:sp>
      <p:sp>
        <p:nvSpPr>
          <p:cNvPr id="88115" name="Oval 51">
            <a:extLst>
              <a:ext uri="{FF2B5EF4-FFF2-40B4-BE49-F238E27FC236}">
                <a16:creationId xmlns:a16="http://schemas.microsoft.com/office/drawing/2014/main" id="{D40CF081-B649-A047-8932-F595EF7C4404}"/>
              </a:ext>
            </a:extLst>
          </p:cNvPr>
          <p:cNvSpPr>
            <a:spLocks noChangeArrowheads="1"/>
          </p:cNvSpPr>
          <p:nvPr/>
        </p:nvSpPr>
        <p:spPr bwMode="auto">
          <a:xfrm>
            <a:off x="6096000" y="47244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8116" name="Line 52">
            <a:extLst>
              <a:ext uri="{FF2B5EF4-FFF2-40B4-BE49-F238E27FC236}">
                <a16:creationId xmlns:a16="http://schemas.microsoft.com/office/drawing/2014/main" id="{410DF58A-B812-C64D-B240-A828C916F0C0}"/>
              </a:ext>
            </a:extLst>
          </p:cNvPr>
          <p:cNvSpPr>
            <a:spLocks noChangeShapeType="1"/>
          </p:cNvSpPr>
          <p:nvPr/>
        </p:nvSpPr>
        <p:spPr bwMode="auto">
          <a:xfrm>
            <a:off x="5029200" y="4191000"/>
            <a:ext cx="457200" cy="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8117" name="Text Box 53">
            <a:extLst>
              <a:ext uri="{FF2B5EF4-FFF2-40B4-BE49-F238E27FC236}">
                <a16:creationId xmlns:a16="http://schemas.microsoft.com/office/drawing/2014/main" id="{8294B7FC-7E2F-8043-A72E-7D861B84B892}"/>
              </a:ext>
            </a:extLst>
          </p:cNvPr>
          <p:cNvSpPr txBox="1">
            <a:spLocks noChangeArrowheads="1"/>
          </p:cNvSpPr>
          <p:nvPr/>
        </p:nvSpPr>
        <p:spPr bwMode="auto">
          <a:xfrm>
            <a:off x="4114800" y="1219200"/>
            <a:ext cx="27432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solidFill>
                  <a:srgbClr val="0033CC"/>
                </a:solidFill>
              </a:rPr>
              <a:t>No improvement, so we</a:t>
            </a:r>
            <a:r>
              <a:rPr lang="ja-JP" altLang="en-US" sz="2000">
                <a:solidFill>
                  <a:srgbClr val="0033CC"/>
                </a:solidFill>
              </a:rPr>
              <a:t>’</a:t>
            </a:r>
            <a:r>
              <a:rPr lang="en-US" altLang="ja-JP" sz="2000">
                <a:solidFill>
                  <a:srgbClr val="0033CC"/>
                </a:solidFill>
              </a:rPr>
              <a:t>re done</a:t>
            </a:r>
            <a:endParaRPr lang="en-US" altLang="en-US" sz="2000">
              <a:solidFill>
                <a:srgbClr val="0033CC"/>
              </a:solidFill>
            </a:endParaRPr>
          </a:p>
        </p:txBody>
      </p:sp>
      <p:sp>
        <p:nvSpPr>
          <p:cNvPr id="2" name="Rectangle 1">
            <a:extLst>
              <a:ext uri="{FF2B5EF4-FFF2-40B4-BE49-F238E27FC236}">
                <a16:creationId xmlns:a16="http://schemas.microsoft.com/office/drawing/2014/main" id="{87D139E9-4EA4-194B-9E97-AE4EE0FD2DF0}"/>
              </a:ext>
            </a:extLst>
          </p:cNvPr>
          <p:cNvSpPr/>
          <p:nvPr/>
        </p:nvSpPr>
        <p:spPr>
          <a:xfrm>
            <a:off x="2805449" y="1929002"/>
            <a:ext cx="569387" cy="369332"/>
          </a:xfrm>
          <a:prstGeom prst="rect">
            <a:avLst/>
          </a:prstGeom>
        </p:spPr>
        <p:txBody>
          <a:bodyPr wrap="none">
            <a:spAutoFit/>
          </a:bodyPr>
          <a:lstStyle/>
          <a:p>
            <a:r>
              <a:rPr lang="en-US" dirty="0">
                <a:solidFill>
                  <a:srgbClr val="0000FF"/>
                </a:solidFill>
                <a:latin typeface="Arial" charset="0"/>
                <a:ea typeface="ＭＳ Ｐゴシック" charset="0"/>
              </a:rPr>
              <a:t>400</a:t>
            </a:r>
            <a:endParaRPr lang="en-US" dirty="0">
              <a:solidFill>
                <a:srgbClr val="0000FF"/>
              </a:solidFill>
            </a:endParaRPr>
          </a:p>
        </p:txBody>
      </p:sp>
    </p:spTree>
    <p:extLst>
      <p:ext uri="{BB962C8B-B14F-4D97-AF65-F5344CB8AC3E}">
        <p14:creationId xmlns:p14="http://schemas.microsoft.com/office/powerpoint/2010/main" val="2394984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1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1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81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13" grpId="0"/>
      <p:bldP spid="88114" grpId="0"/>
      <p:bldP spid="88115" grpId="0" animBg="1"/>
      <p:bldP spid="88117" grpId="0"/>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8BD88F27-0E96-804A-89EC-E2385DBAA573}"/>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2706" name="Object 3">
            <a:extLst>
              <a:ext uri="{FF2B5EF4-FFF2-40B4-BE49-F238E27FC236}">
                <a16:creationId xmlns:a16="http://schemas.microsoft.com/office/drawing/2014/main" id="{1C9F149A-4F24-C946-9D1D-D4B875A22835}"/>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1857" name="Bitmap Image" r:id="rId3" imgW="4102100" imgH="5245100" progId="Paint.Picture">
                  <p:embed/>
                </p:oleObj>
              </mc:Choice>
              <mc:Fallback>
                <p:oleObj name="Bitmap Image" r:id="rId3" imgW="4102100" imgH="5245100" progId="Paint.Picture">
                  <p:embed/>
                  <p:pic>
                    <p:nvPicPr>
                      <p:cNvPr id="72706" name="Object 3">
                        <a:extLst>
                          <a:ext uri="{FF2B5EF4-FFF2-40B4-BE49-F238E27FC236}">
                            <a16:creationId xmlns:a16="http://schemas.microsoft.com/office/drawing/2014/main" id="{1C9F149A-4F24-C946-9D1D-D4B875A22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2707" name="Object 4">
            <a:extLst>
              <a:ext uri="{FF2B5EF4-FFF2-40B4-BE49-F238E27FC236}">
                <a16:creationId xmlns:a16="http://schemas.microsoft.com/office/drawing/2014/main" id="{D7F98D80-EA06-FC48-8A74-428F6DD522F9}"/>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1858" name="Equation" r:id="rId5" imgW="30137100" imgH="26327100" progId="Equation.3">
                  <p:embed/>
                </p:oleObj>
              </mc:Choice>
              <mc:Fallback>
                <p:oleObj name="Equation" r:id="rId5" imgW="30137100" imgH="26327100" progId="Equation.3">
                  <p:embed/>
                  <p:pic>
                    <p:nvPicPr>
                      <p:cNvPr id="72707" name="Object 4">
                        <a:extLst>
                          <a:ext uri="{FF2B5EF4-FFF2-40B4-BE49-F238E27FC236}">
                            <a16:creationId xmlns:a16="http://schemas.microsoft.com/office/drawing/2014/main" id="{D7F98D80-EA06-FC48-8A74-428F6DD522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2708" name="Object 5">
            <a:extLst>
              <a:ext uri="{FF2B5EF4-FFF2-40B4-BE49-F238E27FC236}">
                <a16:creationId xmlns:a16="http://schemas.microsoft.com/office/drawing/2014/main" id="{AC0CF5D2-B72E-D446-B1E4-880C67B0BB5C}"/>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1859" name="Equation" r:id="rId7" imgW="35102800" imgH="5270500" progId="Equation.3">
                  <p:embed/>
                </p:oleObj>
              </mc:Choice>
              <mc:Fallback>
                <p:oleObj name="Equation" r:id="rId7" imgW="35102800" imgH="5270500" progId="Equation.3">
                  <p:embed/>
                  <p:pic>
                    <p:nvPicPr>
                      <p:cNvPr id="72708" name="Object 5">
                        <a:extLst>
                          <a:ext uri="{FF2B5EF4-FFF2-40B4-BE49-F238E27FC236}">
                            <a16:creationId xmlns:a16="http://schemas.microsoft.com/office/drawing/2014/main" id="{AC0CF5D2-B72E-D446-B1E4-880C67B0BB5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2709" name="Object 6">
            <a:extLst>
              <a:ext uri="{FF2B5EF4-FFF2-40B4-BE49-F238E27FC236}">
                <a16:creationId xmlns:a16="http://schemas.microsoft.com/office/drawing/2014/main" id="{355E024A-2D48-604F-9418-95F9DB395E6A}"/>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1860" name="Equation" r:id="rId9" imgW="14630400" imgH="4686300" progId="Equation.3">
                  <p:embed/>
                </p:oleObj>
              </mc:Choice>
              <mc:Fallback>
                <p:oleObj name="Equation" r:id="rId9" imgW="14630400" imgH="4686300" progId="Equation.3">
                  <p:embed/>
                  <p:pic>
                    <p:nvPicPr>
                      <p:cNvPr id="72709" name="Object 6">
                        <a:extLst>
                          <a:ext uri="{FF2B5EF4-FFF2-40B4-BE49-F238E27FC236}">
                            <a16:creationId xmlns:a16="http://schemas.microsoft.com/office/drawing/2014/main" id="{355E024A-2D48-604F-9418-95F9DB395E6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60775" name="Oval 7">
            <a:extLst>
              <a:ext uri="{FF2B5EF4-FFF2-40B4-BE49-F238E27FC236}">
                <a16:creationId xmlns:a16="http://schemas.microsoft.com/office/drawing/2014/main" id="{8BCEE82E-782E-7F4F-970A-8667EF17B082}"/>
              </a:ext>
            </a:extLst>
          </p:cNvPr>
          <p:cNvSpPr>
            <a:spLocks noChangeArrowheads="1"/>
          </p:cNvSpPr>
          <p:nvPr/>
        </p:nvSpPr>
        <p:spPr bwMode="auto">
          <a:xfrm>
            <a:off x="6400800" y="41148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60776" name="Text Box 8">
            <a:extLst>
              <a:ext uri="{FF2B5EF4-FFF2-40B4-BE49-F238E27FC236}">
                <a16:creationId xmlns:a16="http://schemas.microsoft.com/office/drawing/2014/main" id="{054E9B61-3E93-AC47-84E9-B86ACCF67D96}"/>
              </a:ext>
            </a:extLst>
          </p:cNvPr>
          <p:cNvSpPr txBox="1">
            <a:spLocks noChangeArrowheads="1"/>
          </p:cNvSpPr>
          <p:nvPr/>
        </p:nvSpPr>
        <p:spPr bwMode="auto">
          <a:xfrm>
            <a:off x="685800" y="11430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Start at [0,0,0]</a:t>
            </a:r>
          </a:p>
        </p:txBody>
      </p:sp>
      <p:sp>
        <p:nvSpPr>
          <p:cNvPr id="160777" name="Text Box 9">
            <a:extLst>
              <a:ext uri="{FF2B5EF4-FFF2-40B4-BE49-F238E27FC236}">
                <a16:creationId xmlns:a16="http://schemas.microsoft.com/office/drawing/2014/main" id="{37B98EBD-7EF9-E048-903A-205727524FC7}"/>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160778" name="Text Box 10">
            <a:extLst>
              <a:ext uri="{FF2B5EF4-FFF2-40B4-BE49-F238E27FC236}">
                <a16:creationId xmlns:a16="http://schemas.microsoft.com/office/drawing/2014/main" id="{34E6C5E0-0AE9-B845-9212-CD88E8A08611}"/>
              </a:ext>
            </a:extLst>
          </p:cNvPr>
          <p:cNvSpPr txBox="1">
            <a:spLocks noChangeArrowheads="1"/>
          </p:cNvSpPr>
          <p:nvPr/>
        </p:nvSpPr>
        <p:spPr bwMode="auto">
          <a:xfrm>
            <a:off x="6477000" y="3810000"/>
            <a:ext cx="1066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[0,0,0] - </a:t>
            </a:r>
            <a:r>
              <a:rPr lang="en-US" sz="1400">
                <a:solidFill>
                  <a:srgbClr val="0033CC"/>
                </a:solidFill>
                <a:latin typeface="Arial" charset="0"/>
                <a:ea typeface="ＭＳ Ｐゴシック" charset="0"/>
              </a:rPr>
              <a:t>0</a:t>
            </a:r>
          </a:p>
        </p:txBody>
      </p:sp>
    </p:spTree>
    <p:extLst>
      <p:ext uri="{BB962C8B-B14F-4D97-AF65-F5344CB8AC3E}">
        <p14:creationId xmlns:p14="http://schemas.microsoft.com/office/powerpoint/2010/main" val="4076992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1D2116D-761A-C840-9B16-458756E80ED6}"/>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3730" name="Object 3">
            <a:extLst>
              <a:ext uri="{FF2B5EF4-FFF2-40B4-BE49-F238E27FC236}">
                <a16:creationId xmlns:a16="http://schemas.microsoft.com/office/drawing/2014/main" id="{6B1A983D-C3A9-FB47-849C-00EEF403B34F}"/>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2881" name="Bitmap Image" r:id="rId3" imgW="4102100" imgH="5245100" progId="Paint.Picture">
                  <p:embed/>
                </p:oleObj>
              </mc:Choice>
              <mc:Fallback>
                <p:oleObj name="Bitmap Image" r:id="rId3" imgW="4102100" imgH="5245100" progId="Paint.Picture">
                  <p:embed/>
                  <p:pic>
                    <p:nvPicPr>
                      <p:cNvPr id="73730" name="Object 3">
                        <a:extLst>
                          <a:ext uri="{FF2B5EF4-FFF2-40B4-BE49-F238E27FC236}">
                            <a16:creationId xmlns:a16="http://schemas.microsoft.com/office/drawing/2014/main" id="{6B1A983D-C3A9-FB47-849C-00EEF403B3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3731" name="Object 4">
            <a:extLst>
              <a:ext uri="{FF2B5EF4-FFF2-40B4-BE49-F238E27FC236}">
                <a16:creationId xmlns:a16="http://schemas.microsoft.com/office/drawing/2014/main" id="{95C2C38B-A844-9146-9A2D-3E22F1ABC112}"/>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2882" name="Equation" r:id="rId5" imgW="30137100" imgH="26327100" progId="Equation.3">
                  <p:embed/>
                </p:oleObj>
              </mc:Choice>
              <mc:Fallback>
                <p:oleObj name="Equation" r:id="rId5" imgW="30137100" imgH="26327100" progId="Equation.3">
                  <p:embed/>
                  <p:pic>
                    <p:nvPicPr>
                      <p:cNvPr id="73731" name="Object 4">
                        <a:extLst>
                          <a:ext uri="{FF2B5EF4-FFF2-40B4-BE49-F238E27FC236}">
                            <a16:creationId xmlns:a16="http://schemas.microsoft.com/office/drawing/2014/main" id="{95C2C38B-A844-9146-9A2D-3E22F1ABC1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3732" name="Object 5">
            <a:extLst>
              <a:ext uri="{FF2B5EF4-FFF2-40B4-BE49-F238E27FC236}">
                <a16:creationId xmlns:a16="http://schemas.microsoft.com/office/drawing/2014/main" id="{66D77283-AF33-3448-965D-FB7E56DBE8D4}"/>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2883" name="Equation" r:id="rId7" imgW="35102800" imgH="5270500" progId="Equation.3">
                  <p:embed/>
                </p:oleObj>
              </mc:Choice>
              <mc:Fallback>
                <p:oleObj name="Equation" r:id="rId7" imgW="35102800" imgH="5270500" progId="Equation.3">
                  <p:embed/>
                  <p:pic>
                    <p:nvPicPr>
                      <p:cNvPr id="73732" name="Object 5">
                        <a:extLst>
                          <a:ext uri="{FF2B5EF4-FFF2-40B4-BE49-F238E27FC236}">
                            <a16:creationId xmlns:a16="http://schemas.microsoft.com/office/drawing/2014/main" id="{66D77283-AF33-3448-965D-FB7E56DBE8D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3733" name="Object 6">
            <a:extLst>
              <a:ext uri="{FF2B5EF4-FFF2-40B4-BE49-F238E27FC236}">
                <a16:creationId xmlns:a16="http://schemas.microsoft.com/office/drawing/2014/main" id="{9075E83C-0739-374A-95F6-68E46339023D}"/>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2884" name="Equation" r:id="rId9" imgW="14630400" imgH="4686300" progId="Equation.3">
                  <p:embed/>
                </p:oleObj>
              </mc:Choice>
              <mc:Fallback>
                <p:oleObj name="Equation" r:id="rId9" imgW="14630400" imgH="4686300" progId="Equation.3">
                  <p:embed/>
                  <p:pic>
                    <p:nvPicPr>
                      <p:cNvPr id="73733" name="Object 6">
                        <a:extLst>
                          <a:ext uri="{FF2B5EF4-FFF2-40B4-BE49-F238E27FC236}">
                            <a16:creationId xmlns:a16="http://schemas.microsoft.com/office/drawing/2014/main" id="{9075E83C-0739-374A-95F6-68E46339023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2167" name="Oval 7">
            <a:extLst>
              <a:ext uri="{FF2B5EF4-FFF2-40B4-BE49-F238E27FC236}">
                <a16:creationId xmlns:a16="http://schemas.microsoft.com/office/drawing/2014/main" id="{654B0BC1-2189-2B49-9CCA-609077D32924}"/>
              </a:ext>
            </a:extLst>
          </p:cNvPr>
          <p:cNvSpPr>
            <a:spLocks noChangeArrowheads="1"/>
          </p:cNvSpPr>
          <p:nvPr/>
        </p:nvSpPr>
        <p:spPr bwMode="auto">
          <a:xfrm>
            <a:off x="6400800" y="41148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168" name="Text Box 8">
            <a:extLst>
              <a:ext uri="{FF2B5EF4-FFF2-40B4-BE49-F238E27FC236}">
                <a16:creationId xmlns:a16="http://schemas.microsoft.com/office/drawing/2014/main" id="{4E315457-7F4B-9842-AE95-8DA79F28D2E1}"/>
              </a:ext>
            </a:extLst>
          </p:cNvPr>
          <p:cNvSpPr txBox="1">
            <a:spLocks noChangeArrowheads="1"/>
          </p:cNvSpPr>
          <p:nvPr/>
        </p:nvSpPr>
        <p:spPr bwMode="auto">
          <a:xfrm>
            <a:off x="685800" y="11430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Start at [0,0,0]</a:t>
            </a:r>
          </a:p>
        </p:txBody>
      </p:sp>
      <p:sp>
        <p:nvSpPr>
          <p:cNvPr id="92169" name="Oval 9">
            <a:extLst>
              <a:ext uri="{FF2B5EF4-FFF2-40B4-BE49-F238E27FC236}">
                <a16:creationId xmlns:a16="http://schemas.microsoft.com/office/drawing/2014/main" id="{A41EB4F8-2A1C-4348-A3F6-40BB1419BD8D}"/>
              </a:ext>
            </a:extLst>
          </p:cNvPr>
          <p:cNvSpPr>
            <a:spLocks noChangeArrowheads="1"/>
          </p:cNvSpPr>
          <p:nvPr/>
        </p:nvSpPr>
        <p:spPr bwMode="auto">
          <a:xfrm>
            <a:off x="5715000" y="53340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170" name="Oval 10">
            <a:extLst>
              <a:ext uri="{FF2B5EF4-FFF2-40B4-BE49-F238E27FC236}">
                <a16:creationId xmlns:a16="http://schemas.microsoft.com/office/drawing/2014/main" id="{E9353918-9BBC-8949-919C-B272866B0334}"/>
              </a:ext>
            </a:extLst>
          </p:cNvPr>
          <p:cNvSpPr>
            <a:spLocks noChangeArrowheads="1"/>
          </p:cNvSpPr>
          <p:nvPr/>
        </p:nvSpPr>
        <p:spPr bwMode="auto">
          <a:xfrm>
            <a:off x="7543800" y="4114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171" name="Oval 11">
            <a:extLst>
              <a:ext uri="{FF2B5EF4-FFF2-40B4-BE49-F238E27FC236}">
                <a16:creationId xmlns:a16="http://schemas.microsoft.com/office/drawing/2014/main" id="{0A35B38B-312E-D94C-B318-2EDA4D3F62A5}"/>
              </a:ext>
            </a:extLst>
          </p:cNvPr>
          <p:cNvSpPr>
            <a:spLocks noChangeArrowheads="1"/>
          </p:cNvSpPr>
          <p:nvPr/>
        </p:nvSpPr>
        <p:spPr bwMode="auto">
          <a:xfrm>
            <a:off x="6400800" y="2590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2173" name="Text Box 13">
            <a:extLst>
              <a:ext uri="{FF2B5EF4-FFF2-40B4-BE49-F238E27FC236}">
                <a16:creationId xmlns:a16="http://schemas.microsoft.com/office/drawing/2014/main" id="{6993BA07-2035-CC47-8A74-849D4FB199CF}"/>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92174" name="Text Box 14">
            <a:extLst>
              <a:ext uri="{FF2B5EF4-FFF2-40B4-BE49-F238E27FC236}">
                <a16:creationId xmlns:a16="http://schemas.microsoft.com/office/drawing/2014/main" id="{7FB53E38-5B1A-5049-885A-B860C8A5D1FF}"/>
              </a:ext>
            </a:extLst>
          </p:cNvPr>
          <p:cNvSpPr txBox="1">
            <a:spLocks noChangeArrowheads="1"/>
          </p:cNvSpPr>
          <p:nvPr/>
        </p:nvSpPr>
        <p:spPr bwMode="auto">
          <a:xfrm>
            <a:off x="7696200" y="37338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[200,0,0] - </a:t>
            </a:r>
            <a:r>
              <a:rPr lang="en-US" sz="1400">
                <a:solidFill>
                  <a:srgbClr val="0033CC"/>
                </a:solidFill>
                <a:latin typeface="Arial" charset="0"/>
                <a:ea typeface="ＭＳ Ｐゴシック" charset="0"/>
              </a:rPr>
              <a:t>200</a:t>
            </a:r>
          </a:p>
        </p:txBody>
      </p:sp>
      <p:sp>
        <p:nvSpPr>
          <p:cNvPr id="92175" name="Text Box 15">
            <a:extLst>
              <a:ext uri="{FF2B5EF4-FFF2-40B4-BE49-F238E27FC236}">
                <a16:creationId xmlns:a16="http://schemas.microsoft.com/office/drawing/2014/main" id="{08FF8B2E-EA91-534F-937B-3C6D1E73E6CA}"/>
              </a:ext>
            </a:extLst>
          </p:cNvPr>
          <p:cNvSpPr txBox="1">
            <a:spLocks noChangeArrowheads="1"/>
          </p:cNvSpPr>
          <p:nvPr/>
        </p:nvSpPr>
        <p:spPr bwMode="auto">
          <a:xfrm>
            <a:off x="4953000" y="22098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[0,300,0] - </a:t>
            </a:r>
            <a:r>
              <a:rPr lang="en-US" sz="1400">
                <a:solidFill>
                  <a:srgbClr val="0033CC"/>
                </a:solidFill>
                <a:latin typeface="Arial" charset="0"/>
                <a:ea typeface="ＭＳ Ｐゴシック" charset="0"/>
              </a:rPr>
              <a:t>1800</a:t>
            </a:r>
          </a:p>
        </p:txBody>
      </p:sp>
      <p:sp>
        <p:nvSpPr>
          <p:cNvPr id="92176" name="Text Box 16">
            <a:extLst>
              <a:ext uri="{FF2B5EF4-FFF2-40B4-BE49-F238E27FC236}">
                <a16:creationId xmlns:a16="http://schemas.microsoft.com/office/drawing/2014/main" id="{FF79E219-A6B3-3344-9187-13E3D088426F}"/>
              </a:ext>
            </a:extLst>
          </p:cNvPr>
          <p:cNvSpPr txBox="1">
            <a:spLocks noChangeArrowheads="1"/>
          </p:cNvSpPr>
          <p:nvPr/>
        </p:nvSpPr>
        <p:spPr bwMode="auto">
          <a:xfrm>
            <a:off x="4419600" y="49530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[0,0,200] - </a:t>
            </a:r>
            <a:r>
              <a:rPr lang="en-US" sz="1400">
                <a:solidFill>
                  <a:srgbClr val="0033CC"/>
                </a:solidFill>
                <a:latin typeface="Arial" charset="0"/>
                <a:ea typeface="ＭＳ Ｐゴシック" charset="0"/>
              </a:rPr>
              <a:t>2600</a:t>
            </a:r>
          </a:p>
        </p:txBody>
      </p:sp>
      <p:sp>
        <p:nvSpPr>
          <p:cNvPr id="92177" name="Text Box 17">
            <a:extLst>
              <a:ext uri="{FF2B5EF4-FFF2-40B4-BE49-F238E27FC236}">
                <a16:creationId xmlns:a16="http://schemas.microsoft.com/office/drawing/2014/main" id="{E31CCF7E-E68F-AE42-BBBB-29882787E59B}"/>
              </a:ext>
            </a:extLst>
          </p:cNvPr>
          <p:cNvSpPr txBox="1">
            <a:spLocks noChangeArrowheads="1"/>
          </p:cNvSpPr>
          <p:nvPr/>
        </p:nvSpPr>
        <p:spPr bwMode="auto">
          <a:xfrm>
            <a:off x="6477000" y="3810000"/>
            <a:ext cx="1066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[0,0,0] - </a:t>
            </a:r>
            <a:r>
              <a:rPr lang="en-US" sz="1400">
                <a:solidFill>
                  <a:srgbClr val="0033CC"/>
                </a:solidFill>
                <a:latin typeface="Arial" charset="0"/>
                <a:ea typeface="ＭＳ Ｐゴシック" charset="0"/>
              </a:rPr>
              <a:t>0</a:t>
            </a:r>
          </a:p>
        </p:txBody>
      </p:sp>
    </p:spTree>
    <p:extLst>
      <p:ext uri="{BB962C8B-B14F-4D97-AF65-F5344CB8AC3E}">
        <p14:creationId xmlns:p14="http://schemas.microsoft.com/office/powerpoint/2010/main" val="2030351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7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9" grpId="0" animBg="1"/>
      <p:bldP spid="92171" grpId="0" animBg="1"/>
      <p:bldP spid="92174" grpId="0"/>
      <p:bldP spid="92175" grpId="0"/>
      <p:bldP spid="92176"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6759441F-F36E-BA41-A14E-94EE29A76B39}"/>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4754" name="Object 3">
            <a:extLst>
              <a:ext uri="{FF2B5EF4-FFF2-40B4-BE49-F238E27FC236}">
                <a16:creationId xmlns:a16="http://schemas.microsoft.com/office/drawing/2014/main" id="{9692C28D-2BA0-1F44-8C9A-7DD146B3FAB5}"/>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3905" name="Bitmap Image" r:id="rId3" imgW="4102100" imgH="5245100" progId="Paint.Picture">
                  <p:embed/>
                </p:oleObj>
              </mc:Choice>
              <mc:Fallback>
                <p:oleObj name="Bitmap Image" r:id="rId3" imgW="4102100" imgH="5245100" progId="Paint.Picture">
                  <p:embed/>
                  <p:pic>
                    <p:nvPicPr>
                      <p:cNvPr id="74754" name="Object 3">
                        <a:extLst>
                          <a:ext uri="{FF2B5EF4-FFF2-40B4-BE49-F238E27FC236}">
                            <a16:creationId xmlns:a16="http://schemas.microsoft.com/office/drawing/2014/main" id="{9692C28D-2BA0-1F44-8C9A-7DD146B3FA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4755" name="Object 4">
            <a:extLst>
              <a:ext uri="{FF2B5EF4-FFF2-40B4-BE49-F238E27FC236}">
                <a16:creationId xmlns:a16="http://schemas.microsoft.com/office/drawing/2014/main" id="{BBD7682C-9813-5E41-BB3B-CAE4E33E4C71}"/>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3906" name="Equation" r:id="rId5" imgW="30137100" imgH="26327100" progId="Equation.3">
                  <p:embed/>
                </p:oleObj>
              </mc:Choice>
              <mc:Fallback>
                <p:oleObj name="Equation" r:id="rId5" imgW="30137100" imgH="26327100" progId="Equation.3">
                  <p:embed/>
                  <p:pic>
                    <p:nvPicPr>
                      <p:cNvPr id="74755" name="Object 4">
                        <a:extLst>
                          <a:ext uri="{FF2B5EF4-FFF2-40B4-BE49-F238E27FC236}">
                            <a16:creationId xmlns:a16="http://schemas.microsoft.com/office/drawing/2014/main" id="{BBD7682C-9813-5E41-BB3B-CAE4E33E4C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6" name="Object 5">
            <a:extLst>
              <a:ext uri="{FF2B5EF4-FFF2-40B4-BE49-F238E27FC236}">
                <a16:creationId xmlns:a16="http://schemas.microsoft.com/office/drawing/2014/main" id="{76FC8299-E4F3-0744-A0C5-47A158BAB32C}"/>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3907" name="Equation" r:id="rId7" imgW="35102800" imgH="5270500" progId="Equation.3">
                  <p:embed/>
                </p:oleObj>
              </mc:Choice>
              <mc:Fallback>
                <p:oleObj name="Equation" r:id="rId7" imgW="35102800" imgH="5270500" progId="Equation.3">
                  <p:embed/>
                  <p:pic>
                    <p:nvPicPr>
                      <p:cNvPr id="74756" name="Object 5">
                        <a:extLst>
                          <a:ext uri="{FF2B5EF4-FFF2-40B4-BE49-F238E27FC236}">
                            <a16:creationId xmlns:a16="http://schemas.microsoft.com/office/drawing/2014/main" id="{76FC8299-E4F3-0744-A0C5-47A158BAB32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4757" name="Object 6">
            <a:extLst>
              <a:ext uri="{FF2B5EF4-FFF2-40B4-BE49-F238E27FC236}">
                <a16:creationId xmlns:a16="http://schemas.microsoft.com/office/drawing/2014/main" id="{CC7B4EC2-F592-1446-9B3C-AA3AAB130433}"/>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3908" name="Equation" r:id="rId9" imgW="14630400" imgH="4686300" progId="Equation.3">
                  <p:embed/>
                </p:oleObj>
              </mc:Choice>
              <mc:Fallback>
                <p:oleObj name="Equation" r:id="rId9" imgW="14630400" imgH="4686300" progId="Equation.3">
                  <p:embed/>
                  <p:pic>
                    <p:nvPicPr>
                      <p:cNvPr id="74757" name="Object 6">
                        <a:extLst>
                          <a:ext uri="{FF2B5EF4-FFF2-40B4-BE49-F238E27FC236}">
                            <a16:creationId xmlns:a16="http://schemas.microsoft.com/office/drawing/2014/main" id="{CC7B4EC2-F592-1446-9B3C-AA3AAB1304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4215" name="Oval 7">
            <a:extLst>
              <a:ext uri="{FF2B5EF4-FFF2-40B4-BE49-F238E27FC236}">
                <a16:creationId xmlns:a16="http://schemas.microsoft.com/office/drawing/2014/main" id="{C1192701-B306-3047-AE38-4B697AB9C066}"/>
              </a:ext>
            </a:extLst>
          </p:cNvPr>
          <p:cNvSpPr>
            <a:spLocks noChangeArrowheads="1"/>
          </p:cNvSpPr>
          <p:nvPr/>
        </p:nvSpPr>
        <p:spPr bwMode="auto">
          <a:xfrm>
            <a:off x="6400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4216" name="Text Box 8">
            <a:extLst>
              <a:ext uri="{FF2B5EF4-FFF2-40B4-BE49-F238E27FC236}">
                <a16:creationId xmlns:a16="http://schemas.microsoft.com/office/drawing/2014/main" id="{9A9EC6A2-B3D2-D64A-93A3-F8AC4883DF35}"/>
              </a:ext>
            </a:extLst>
          </p:cNvPr>
          <p:cNvSpPr txBox="1">
            <a:spLocks noChangeArrowheads="1"/>
          </p:cNvSpPr>
          <p:nvPr/>
        </p:nvSpPr>
        <p:spPr bwMode="auto">
          <a:xfrm>
            <a:off x="685800" y="1143000"/>
            <a:ext cx="1752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[200,0,0]</a:t>
            </a:r>
          </a:p>
        </p:txBody>
      </p:sp>
      <p:sp>
        <p:nvSpPr>
          <p:cNvPr id="94217" name="Oval 9">
            <a:extLst>
              <a:ext uri="{FF2B5EF4-FFF2-40B4-BE49-F238E27FC236}">
                <a16:creationId xmlns:a16="http://schemas.microsoft.com/office/drawing/2014/main" id="{2FEA6C45-1D3D-F04A-9A09-8D9D27A06D74}"/>
              </a:ext>
            </a:extLst>
          </p:cNvPr>
          <p:cNvSpPr>
            <a:spLocks noChangeArrowheads="1"/>
          </p:cNvSpPr>
          <p:nvPr/>
        </p:nvSpPr>
        <p:spPr bwMode="auto">
          <a:xfrm>
            <a:off x="7543800" y="41148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4218" name="Text Box 10">
            <a:extLst>
              <a:ext uri="{FF2B5EF4-FFF2-40B4-BE49-F238E27FC236}">
                <a16:creationId xmlns:a16="http://schemas.microsoft.com/office/drawing/2014/main" id="{68983CE1-AF50-DF47-8991-8490B20F6682}"/>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94219" name="Line 11">
            <a:extLst>
              <a:ext uri="{FF2B5EF4-FFF2-40B4-BE49-F238E27FC236}">
                <a16:creationId xmlns:a16="http://schemas.microsoft.com/office/drawing/2014/main" id="{A33BFE03-1F91-EE4D-A59C-B6C4C0F87778}"/>
              </a:ext>
            </a:extLst>
          </p:cNvPr>
          <p:cNvSpPr>
            <a:spLocks noChangeShapeType="1"/>
          </p:cNvSpPr>
          <p:nvPr/>
        </p:nvSpPr>
        <p:spPr bwMode="auto">
          <a:xfrm>
            <a:off x="6553200" y="4191000"/>
            <a:ext cx="990600" cy="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4220" name="Oval 12">
            <a:extLst>
              <a:ext uri="{FF2B5EF4-FFF2-40B4-BE49-F238E27FC236}">
                <a16:creationId xmlns:a16="http://schemas.microsoft.com/office/drawing/2014/main" id="{BE955AE3-2DA3-6141-9EC9-E9B09FE534C4}"/>
              </a:ext>
            </a:extLst>
          </p:cNvPr>
          <p:cNvSpPr>
            <a:spLocks noChangeArrowheads="1"/>
          </p:cNvSpPr>
          <p:nvPr/>
        </p:nvSpPr>
        <p:spPr bwMode="auto">
          <a:xfrm>
            <a:off x="6781800" y="53340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4221" name="Oval 13">
            <a:extLst>
              <a:ext uri="{FF2B5EF4-FFF2-40B4-BE49-F238E27FC236}">
                <a16:creationId xmlns:a16="http://schemas.microsoft.com/office/drawing/2014/main" id="{9E661CAD-E7F6-0E43-8752-589CF41D4A42}"/>
              </a:ext>
            </a:extLst>
          </p:cNvPr>
          <p:cNvSpPr>
            <a:spLocks noChangeArrowheads="1"/>
          </p:cNvSpPr>
          <p:nvPr/>
        </p:nvSpPr>
        <p:spPr bwMode="auto">
          <a:xfrm>
            <a:off x="7543800" y="31242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4222" name="Text Box 14">
            <a:extLst>
              <a:ext uri="{FF2B5EF4-FFF2-40B4-BE49-F238E27FC236}">
                <a16:creationId xmlns:a16="http://schemas.microsoft.com/office/drawing/2014/main" id="{2344881B-F7D0-2A49-AF61-67C2C4FFA589}"/>
              </a:ext>
            </a:extLst>
          </p:cNvPr>
          <p:cNvSpPr txBox="1">
            <a:spLocks noChangeArrowheads="1"/>
          </p:cNvSpPr>
          <p:nvPr/>
        </p:nvSpPr>
        <p:spPr bwMode="auto">
          <a:xfrm>
            <a:off x="7315200" y="26670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[200,200,0] - </a:t>
            </a:r>
            <a:r>
              <a:rPr lang="en-US" sz="1400">
                <a:solidFill>
                  <a:srgbClr val="0033CC"/>
                </a:solidFill>
                <a:latin typeface="Arial" charset="0"/>
                <a:ea typeface="ＭＳ Ｐゴシック" charset="0"/>
              </a:rPr>
              <a:t>1400</a:t>
            </a:r>
          </a:p>
        </p:txBody>
      </p:sp>
      <p:sp>
        <p:nvSpPr>
          <p:cNvPr id="94228" name="Text Box 20">
            <a:extLst>
              <a:ext uri="{FF2B5EF4-FFF2-40B4-BE49-F238E27FC236}">
                <a16:creationId xmlns:a16="http://schemas.microsoft.com/office/drawing/2014/main" id="{72809D86-F336-D34E-B246-DD73DBED52A6}"/>
              </a:ext>
            </a:extLst>
          </p:cNvPr>
          <p:cNvSpPr txBox="1">
            <a:spLocks noChangeArrowheads="1"/>
          </p:cNvSpPr>
          <p:nvPr/>
        </p:nvSpPr>
        <p:spPr bwMode="auto">
          <a:xfrm>
            <a:off x="6553200" y="56388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[200,0,200] - </a:t>
            </a:r>
            <a:r>
              <a:rPr lang="en-US" sz="1400">
                <a:solidFill>
                  <a:srgbClr val="0033CC"/>
                </a:solidFill>
                <a:latin typeface="Arial" charset="0"/>
                <a:ea typeface="ＭＳ Ｐゴシック" charset="0"/>
              </a:rPr>
              <a:t>2800</a:t>
            </a:r>
          </a:p>
        </p:txBody>
      </p:sp>
      <p:sp>
        <p:nvSpPr>
          <p:cNvPr id="94229" name="Text Box 21">
            <a:extLst>
              <a:ext uri="{FF2B5EF4-FFF2-40B4-BE49-F238E27FC236}">
                <a16:creationId xmlns:a16="http://schemas.microsoft.com/office/drawing/2014/main" id="{E44370FB-00F9-F646-A6E0-D0A8313D9128}"/>
              </a:ext>
            </a:extLst>
          </p:cNvPr>
          <p:cNvSpPr txBox="1">
            <a:spLocks noChangeArrowheads="1"/>
          </p:cNvSpPr>
          <p:nvPr/>
        </p:nvSpPr>
        <p:spPr bwMode="auto">
          <a:xfrm>
            <a:off x="7696200" y="37338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[200,0,0] - </a:t>
            </a:r>
            <a:r>
              <a:rPr lang="en-US" sz="1400">
                <a:solidFill>
                  <a:srgbClr val="0033CC"/>
                </a:solidFill>
                <a:latin typeface="Arial" charset="0"/>
                <a:ea typeface="ＭＳ Ｐゴシック" charset="0"/>
              </a:rPr>
              <a:t>200</a:t>
            </a:r>
          </a:p>
        </p:txBody>
      </p:sp>
    </p:spTree>
    <p:extLst>
      <p:ext uri="{BB962C8B-B14F-4D97-AF65-F5344CB8AC3E}">
        <p14:creationId xmlns:p14="http://schemas.microsoft.com/office/powerpoint/2010/main" val="8052713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0" grpId="0" animBg="1"/>
      <p:bldP spid="94222" grpId="0"/>
      <p:bldP spid="9422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D952FE6E-CC71-F349-B786-4D86BEAFC0F3}"/>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5778" name="Object 3">
            <a:extLst>
              <a:ext uri="{FF2B5EF4-FFF2-40B4-BE49-F238E27FC236}">
                <a16:creationId xmlns:a16="http://schemas.microsoft.com/office/drawing/2014/main" id="{E86DF36D-10B0-A049-A7DE-0E271DAA4288}"/>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4929" name="Bitmap Image" r:id="rId3" imgW="4102100" imgH="5245100" progId="Paint.Picture">
                  <p:embed/>
                </p:oleObj>
              </mc:Choice>
              <mc:Fallback>
                <p:oleObj name="Bitmap Image" r:id="rId3" imgW="4102100" imgH="5245100" progId="Paint.Picture">
                  <p:embed/>
                  <p:pic>
                    <p:nvPicPr>
                      <p:cNvPr id="75778" name="Object 3">
                        <a:extLst>
                          <a:ext uri="{FF2B5EF4-FFF2-40B4-BE49-F238E27FC236}">
                            <a16:creationId xmlns:a16="http://schemas.microsoft.com/office/drawing/2014/main" id="{E86DF36D-10B0-A049-A7DE-0E271DAA42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5779" name="Object 5">
            <a:extLst>
              <a:ext uri="{FF2B5EF4-FFF2-40B4-BE49-F238E27FC236}">
                <a16:creationId xmlns:a16="http://schemas.microsoft.com/office/drawing/2014/main" id="{E8C96B44-F24E-E04E-9DFA-C94C32A1BEA6}"/>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4930" name="Equation" r:id="rId5" imgW="35102800" imgH="5270500" progId="Equation.3">
                  <p:embed/>
                </p:oleObj>
              </mc:Choice>
              <mc:Fallback>
                <p:oleObj name="Equation" r:id="rId5" imgW="35102800" imgH="5270500" progId="Equation.3">
                  <p:embed/>
                  <p:pic>
                    <p:nvPicPr>
                      <p:cNvPr id="75779" name="Object 5">
                        <a:extLst>
                          <a:ext uri="{FF2B5EF4-FFF2-40B4-BE49-F238E27FC236}">
                            <a16:creationId xmlns:a16="http://schemas.microsoft.com/office/drawing/2014/main" id="{E8C96B44-F24E-E04E-9DFA-C94C32A1BE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5780" name="Object 6">
            <a:extLst>
              <a:ext uri="{FF2B5EF4-FFF2-40B4-BE49-F238E27FC236}">
                <a16:creationId xmlns:a16="http://schemas.microsoft.com/office/drawing/2014/main" id="{A7493CB7-73F7-3A47-B0FC-ED79886A9D5D}"/>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4931" name="Equation" r:id="rId7" imgW="14630400" imgH="4686300" progId="Equation.3">
                  <p:embed/>
                </p:oleObj>
              </mc:Choice>
              <mc:Fallback>
                <p:oleObj name="Equation" r:id="rId7" imgW="14630400" imgH="4686300" progId="Equation.3">
                  <p:embed/>
                  <p:pic>
                    <p:nvPicPr>
                      <p:cNvPr id="75780" name="Object 6">
                        <a:extLst>
                          <a:ext uri="{FF2B5EF4-FFF2-40B4-BE49-F238E27FC236}">
                            <a16:creationId xmlns:a16="http://schemas.microsoft.com/office/drawing/2014/main" id="{A7493CB7-73F7-3A47-B0FC-ED79886A9D5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39" name="Oval 7">
            <a:extLst>
              <a:ext uri="{FF2B5EF4-FFF2-40B4-BE49-F238E27FC236}">
                <a16:creationId xmlns:a16="http://schemas.microsoft.com/office/drawing/2014/main" id="{E774C2C6-B24F-3844-8265-B2DDCCE9763A}"/>
              </a:ext>
            </a:extLst>
          </p:cNvPr>
          <p:cNvSpPr>
            <a:spLocks noChangeArrowheads="1"/>
          </p:cNvSpPr>
          <p:nvPr/>
        </p:nvSpPr>
        <p:spPr bwMode="auto">
          <a:xfrm>
            <a:off x="6400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5240" name="Text Box 8">
            <a:extLst>
              <a:ext uri="{FF2B5EF4-FFF2-40B4-BE49-F238E27FC236}">
                <a16:creationId xmlns:a16="http://schemas.microsoft.com/office/drawing/2014/main" id="{E78BD83F-7C4C-C04D-9921-AAC585C03D34}"/>
              </a:ext>
            </a:extLst>
          </p:cNvPr>
          <p:cNvSpPr txBox="1">
            <a:spLocks noChangeArrowheads="1"/>
          </p:cNvSpPr>
          <p:nvPr/>
        </p:nvSpPr>
        <p:spPr bwMode="auto">
          <a:xfrm>
            <a:off x="685800" y="1143000"/>
            <a:ext cx="1752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[200,200,0]</a:t>
            </a:r>
          </a:p>
        </p:txBody>
      </p:sp>
      <p:sp>
        <p:nvSpPr>
          <p:cNvPr id="95241" name="Oval 9">
            <a:extLst>
              <a:ext uri="{FF2B5EF4-FFF2-40B4-BE49-F238E27FC236}">
                <a16:creationId xmlns:a16="http://schemas.microsoft.com/office/drawing/2014/main" id="{32B391F5-324A-D249-8C8D-CD64E054E6EA}"/>
              </a:ext>
            </a:extLst>
          </p:cNvPr>
          <p:cNvSpPr>
            <a:spLocks noChangeArrowheads="1"/>
          </p:cNvSpPr>
          <p:nvPr/>
        </p:nvSpPr>
        <p:spPr bwMode="auto">
          <a:xfrm>
            <a:off x="7543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5242" name="Text Box 10">
            <a:extLst>
              <a:ext uri="{FF2B5EF4-FFF2-40B4-BE49-F238E27FC236}">
                <a16:creationId xmlns:a16="http://schemas.microsoft.com/office/drawing/2014/main" id="{1B4A95CC-178D-BC44-816F-9E37D5890CB8}"/>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95243" name="Line 11">
            <a:extLst>
              <a:ext uri="{FF2B5EF4-FFF2-40B4-BE49-F238E27FC236}">
                <a16:creationId xmlns:a16="http://schemas.microsoft.com/office/drawing/2014/main" id="{FEF00B37-A815-4046-8F20-AE5A77C5289F}"/>
              </a:ext>
            </a:extLst>
          </p:cNvPr>
          <p:cNvSpPr>
            <a:spLocks noChangeShapeType="1"/>
          </p:cNvSpPr>
          <p:nvPr/>
        </p:nvSpPr>
        <p:spPr bwMode="auto">
          <a:xfrm>
            <a:off x="6553200" y="4191000"/>
            <a:ext cx="990600" cy="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5245" name="Oval 13">
            <a:extLst>
              <a:ext uri="{FF2B5EF4-FFF2-40B4-BE49-F238E27FC236}">
                <a16:creationId xmlns:a16="http://schemas.microsoft.com/office/drawing/2014/main" id="{137C31D3-5A26-8E46-8DCD-AB9AB1B1948E}"/>
              </a:ext>
            </a:extLst>
          </p:cNvPr>
          <p:cNvSpPr>
            <a:spLocks noChangeArrowheads="1"/>
          </p:cNvSpPr>
          <p:nvPr/>
        </p:nvSpPr>
        <p:spPr bwMode="auto">
          <a:xfrm>
            <a:off x="7543800" y="31242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5246" name="Line 14">
            <a:extLst>
              <a:ext uri="{FF2B5EF4-FFF2-40B4-BE49-F238E27FC236}">
                <a16:creationId xmlns:a16="http://schemas.microsoft.com/office/drawing/2014/main" id="{BC1E791F-BCA0-A145-8A77-6BD44F8F2C0A}"/>
              </a:ext>
            </a:extLst>
          </p:cNvPr>
          <p:cNvSpPr>
            <a:spLocks noChangeShapeType="1"/>
          </p:cNvSpPr>
          <p:nvPr/>
        </p:nvSpPr>
        <p:spPr bwMode="auto">
          <a:xfrm>
            <a:off x="7620000" y="3276600"/>
            <a:ext cx="0" cy="8382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5247" name="Oval 15">
            <a:extLst>
              <a:ext uri="{FF2B5EF4-FFF2-40B4-BE49-F238E27FC236}">
                <a16:creationId xmlns:a16="http://schemas.microsoft.com/office/drawing/2014/main" id="{093FD756-EE72-6D46-966E-A9F24BE81EA1}"/>
              </a:ext>
            </a:extLst>
          </p:cNvPr>
          <p:cNvSpPr>
            <a:spLocks noChangeArrowheads="1"/>
          </p:cNvSpPr>
          <p:nvPr/>
        </p:nvSpPr>
        <p:spPr bwMode="auto">
          <a:xfrm>
            <a:off x="6781800" y="53340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5248" name="Oval 16">
            <a:extLst>
              <a:ext uri="{FF2B5EF4-FFF2-40B4-BE49-F238E27FC236}">
                <a16:creationId xmlns:a16="http://schemas.microsoft.com/office/drawing/2014/main" id="{5421EA48-CB51-CA44-8087-373C531F09DC}"/>
              </a:ext>
            </a:extLst>
          </p:cNvPr>
          <p:cNvSpPr>
            <a:spLocks noChangeArrowheads="1"/>
          </p:cNvSpPr>
          <p:nvPr/>
        </p:nvSpPr>
        <p:spPr bwMode="auto">
          <a:xfrm>
            <a:off x="6934200" y="25908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75790" name="Object 17">
            <a:extLst>
              <a:ext uri="{FF2B5EF4-FFF2-40B4-BE49-F238E27FC236}">
                <a16:creationId xmlns:a16="http://schemas.microsoft.com/office/drawing/2014/main" id="{1CFE221D-58B0-1346-8A4C-A902F5E1091B}"/>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4932" name="Equation" r:id="rId9" imgW="30137100" imgH="26327100" progId="Equation.3">
                  <p:embed/>
                </p:oleObj>
              </mc:Choice>
              <mc:Fallback>
                <p:oleObj name="Equation" r:id="rId9" imgW="30137100" imgH="26327100" progId="Equation.3">
                  <p:embed/>
                  <p:pic>
                    <p:nvPicPr>
                      <p:cNvPr id="75790" name="Object 17">
                        <a:extLst>
                          <a:ext uri="{FF2B5EF4-FFF2-40B4-BE49-F238E27FC236}">
                            <a16:creationId xmlns:a16="http://schemas.microsoft.com/office/drawing/2014/main" id="{1CFE221D-58B0-1346-8A4C-A902F5E1091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5250" name="Text Box 18">
            <a:extLst>
              <a:ext uri="{FF2B5EF4-FFF2-40B4-BE49-F238E27FC236}">
                <a16:creationId xmlns:a16="http://schemas.microsoft.com/office/drawing/2014/main" id="{D283B107-C2E7-E348-B0A9-F25B9E95811B}"/>
              </a:ext>
            </a:extLst>
          </p:cNvPr>
          <p:cNvSpPr txBox="1">
            <a:spLocks noChangeArrowheads="1"/>
          </p:cNvSpPr>
          <p:nvPr/>
        </p:nvSpPr>
        <p:spPr bwMode="auto">
          <a:xfrm>
            <a:off x="6781800" y="55626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[200,0,200] - </a:t>
            </a:r>
            <a:r>
              <a:rPr lang="en-US" sz="1400">
                <a:solidFill>
                  <a:srgbClr val="0033CC"/>
                </a:solidFill>
                <a:latin typeface="Arial" charset="0"/>
                <a:ea typeface="ＭＳ Ｐゴシック" charset="0"/>
              </a:rPr>
              <a:t>2800</a:t>
            </a:r>
          </a:p>
        </p:txBody>
      </p:sp>
      <p:sp>
        <p:nvSpPr>
          <p:cNvPr id="95251" name="Text Box 19">
            <a:extLst>
              <a:ext uri="{FF2B5EF4-FFF2-40B4-BE49-F238E27FC236}">
                <a16:creationId xmlns:a16="http://schemas.microsoft.com/office/drawing/2014/main" id="{7315DE7E-7C97-844C-815A-E17F1CD9A84D}"/>
              </a:ext>
            </a:extLst>
          </p:cNvPr>
          <p:cNvSpPr txBox="1">
            <a:spLocks noChangeArrowheads="1"/>
          </p:cNvSpPr>
          <p:nvPr/>
        </p:nvSpPr>
        <p:spPr bwMode="auto">
          <a:xfrm>
            <a:off x="6934200" y="21336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[100,300,0] - </a:t>
            </a:r>
            <a:r>
              <a:rPr lang="en-US" sz="1400">
                <a:solidFill>
                  <a:srgbClr val="0033CC"/>
                </a:solidFill>
                <a:latin typeface="Arial" charset="0"/>
                <a:ea typeface="ＭＳ Ｐゴシック" charset="0"/>
              </a:rPr>
              <a:t>1900</a:t>
            </a:r>
          </a:p>
        </p:txBody>
      </p:sp>
      <p:sp>
        <p:nvSpPr>
          <p:cNvPr id="95252" name="Text Box 20">
            <a:extLst>
              <a:ext uri="{FF2B5EF4-FFF2-40B4-BE49-F238E27FC236}">
                <a16:creationId xmlns:a16="http://schemas.microsoft.com/office/drawing/2014/main" id="{48BFE61C-644A-8942-B0E5-2ED9D9DB8BD4}"/>
              </a:ext>
            </a:extLst>
          </p:cNvPr>
          <p:cNvSpPr txBox="1">
            <a:spLocks noChangeArrowheads="1"/>
          </p:cNvSpPr>
          <p:nvPr/>
        </p:nvSpPr>
        <p:spPr bwMode="auto">
          <a:xfrm>
            <a:off x="7315200" y="26670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[200,200,0] - </a:t>
            </a:r>
            <a:r>
              <a:rPr lang="en-US" sz="1400">
                <a:solidFill>
                  <a:srgbClr val="0033CC"/>
                </a:solidFill>
                <a:latin typeface="Arial" charset="0"/>
                <a:ea typeface="ＭＳ Ｐゴシック" charset="0"/>
              </a:rPr>
              <a:t>1400</a:t>
            </a:r>
          </a:p>
        </p:txBody>
      </p:sp>
    </p:spTree>
    <p:extLst>
      <p:ext uri="{BB962C8B-B14F-4D97-AF65-F5344CB8AC3E}">
        <p14:creationId xmlns:p14="http://schemas.microsoft.com/office/powerpoint/2010/main" val="15351298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8B9D515-C0B4-A247-90BC-645FADA04608}"/>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6802" name="Object 3">
            <a:extLst>
              <a:ext uri="{FF2B5EF4-FFF2-40B4-BE49-F238E27FC236}">
                <a16:creationId xmlns:a16="http://schemas.microsoft.com/office/drawing/2014/main" id="{6ADDF440-A925-7A4E-99E4-7260099633B0}"/>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5953" name="Bitmap Image" r:id="rId3" imgW="4102100" imgH="5245100" progId="Paint.Picture">
                  <p:embed/>
                </p:oleObj>
              </mc:Choice>
              <mc:Fallback>
                <p:oleObj name="Bitmap Image" r:id="rId3" imgW="4102100" imgH="5245100" progId="Paint.Picture">
                  <p:embed/>
                  <p:pic>
                    <p:nvPicPr>
                      <p:cNvPr id="76802" name="Object 3">
                        <a:extLst>
                          <a:ext uri="{FF2B5EF4-FFF2-40B4-BE49-F238E27FC236}">
                            <a16:creationId xmlns:a16="http://schemas.microsoft.com/office/drawing/2014/main" id="{6ADDF440-A925-7A4E-99E4-7260099633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6803" name="Object 5">
            <a:extLst>
              <a:ext uri="{FF2B5EF4-FFF2-40B4-BE49-F238E27FC236}">
                <a16:creationId xmlns:a16="http://schemas.microsoft.com/office/drawing/2014/main" id="{889B98BE-C260-CF47-A2BB-E8C24E5A8276}"/>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5954" name="Equation" r:id="rId5" imgW="35102800" imgH="5270500" progId="Equation.3">
                  <p:embed/>
                </p:oleObj>
              </mc:Choice>
              <mc:Fallback>
                <p:oleObj name="Equation" r:id="rId5" imgW="35102800" imgH="5270500" progId="Equation.3">
                  <p:embed/>
                  <p:pic>
                    <p:nvPicPr>
                      <p:cNvPr id="76803" name="Object 5">
                        <a:extLst>
                          <a:ext uri="{FF2B5EF4-FFF2-40B4-BE49-F238E27FC236}">
                            <a16:creationId xmlns:a16="http://schemas.microsoft.com/office/drawing/2014/main" id="{889B98BE-C260-CF47-A2BB-E8C24E5A82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6804" name="Object 6">
            <a:extLst>
              <a:ext uri="{FF2B5EF4-FFF2-40B4-BE49-F238E27FC236}">
                <a16:creationId xmlns:a16="http://schemas.microsoft.com/office/drawing/2014/main" id="{8968E4CE-3F04-D447-BAD5-52860E914C4E}"/>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5955" name="Equation" r:id="rId7" imgW="14630400" imgH="4686300" progId="Equation.3">
                  <p:embed/>
                </p:oleObj>
              </mc:Choice>
              <mc:Fallback>
                <p:oleObj name="Equation" r:id="rId7" imgW="14630400" imgH="4686300" progId="Equation.3">
                  <p:embed/>
                  <p:pic>
                    <p:nvPicPr>
                      <p:cNvPr id="76804" name="Object 6">
                        <a:extLst>
                          <a:ext uri="{FF2B5EF4-FFF2-40B4-BE49-F238E27FC236}">
                            <a16:creationId xmlns:a16="http://schemas.microsoft.com/office/drawing/2014/main" id="{8968E4CE-3F04-D447-BAD5-52860E914C4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6263" name="Oval 7">
            <a:extLst>
              <a:ext uri="{FF2B5EF4-FFF2-40B4-BE49-F238E27FC236}">
                <a16:creationId xmlns:a16="http://schemas.microsoft.com/office/drawing/2014/main" id="{9FDC16E3-33DC-184C-8F43-B753648FA758}"/>
              </a:ext>
            </a:extLst>
          </p:cNvPr>
          <p:cNvSpPr>
            <a:spLocks noChangeArrowheads="1"/>
          </p:cNvSpPr>
          <p:nvPr/>
        </p:nvSpPr>
        <p:spPr bwMode="auto">
          <a:xfrm>
            <a:off x="6400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6264" name="Text Box 8">
            <a:extLst>
              <a:ext uri="{FF2B5EF4-FFF2-40B4-BE49-F238E27FC236}">
                <a16:creationId xmlns:a16="http://schemas.microsoft.com/office/drawing/2014/main" id="{792B2621-D8F3-5B47-8BC4-CEEA5AA4420C}"/>
              </a:ext>
            </a:extLst>
          </p:cNvPr>
          <p:cNvSpPr txBox="1">
            <a:spLocks noChangeArrowheads="1"/>
          </p:cNvSpPr>
          <p:nvPr/>
        </p:nvSpPr>
        <p:spPr bwMode="auto">
          <a:xfrm>
            <a:off x="685800" y="1143000"/>
            <a:ext cx="1752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[200,0,200]</a:t>
            </a:r>
          </a:p>
        </p:txBody>
      </p:sp>
      <p:sp>
        <p:nvSpPr>
          <p:cNvPr id="96265" name="Oval 9">
            <a:extLst>
              <a:ext uri="{FF2B5EF4-FFF2-40B4-BE49-F238E27FC236}">
                <a16:creationId xmlns:a16="http://schemas.microsoft.com/office/drawing/2014/main" id="{C64FB7C5-10E9-424C-95CD-04DD39F3385F}"/>
              </a:ext>
            </a:extLst>
          </p:cNvPr>
          <p:cNvSpPr>
            <a:spLocks noChangeArrowheads="1"/>
          </p:cNvSpPr>
          <p:nvPr/>
        </p:nvSpPr>
        <p:spPr bwMode="auto">
          <a:xfrm>
            <a:off x="7543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6266" name="Text Box 10">
            <a:extLst>
              <a:ext uri="{FF2B5EF4-FFF2-40B4-BE49-F238E27FC236}">
                <a16:creationId xmlns:a16="http://schemas.microsoft.com/office/drawing/2014/main" id="{029E5C5C-EBAF-0748-88E0-51E7C19E5E09}"/>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96267" name="Line 11">
            <a:extLst>
              <a:ext uri="{FF2B5EF4-FFF2-40B4-BE49-F238E27FC236}">
                <a16:creationId xmlns:a16="http://schemas.microsoft.com/office/drawing/2014/main" id="{995A3400-1CFE-3445-BF21-25EC61E1EEDB}"/>
              </a:ext>
            </a:extLst>
          </p:cNvPr>
          <p:cNvSpPr>
            <a:spLocks noChangeShapeType="1"/>
          </p:cNvSpPr>
          <p:nvPr/>
        </p:nvSpPr>
        <p:spPr bwMode="auto">
          <a:xfrm>
            <a:off x="6553200" y="4191000"/>
            <a:ext cx="990600" cy="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6268" name="Oval 12">
            <a:extLst>
              <a:ext uri="{FF2B5EF4-FFF2-40B4-BE49-F238E27FC236}">
                <a16:creationId xmlns:a16="http://schemas.microsoft.com/office/drawing/2014/main" id="{03145AE5-80A6-3D47-95E7-FAAD5DCF9CFE}"/>
              </a:ext>
            </a:extLst>
          </p:cNvPr>
          <p:cNvSpPr>
            <a:spLocks noChangeArrowheads="1"/>
          </p:cNvSpPr>
          <p:nvPr/>
        </p:nvSpPr>
        <p:spPr bwMode="auto">
          <a:xfrm>
            <a:off x="7543800" y="31242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6269" name="Line 13">
            <a:extLst>
              <a:ext uri="{FF2B5EF4-FFF2-40B4-BE49-F238E27FC236}">
                <a16:creationId xmlns:a16="http://schemas.microsoft.com/office/drawing/2014/main" id="{01BBC0A7-B782-9C40-8BAC-57FDE064E139}"/>
              </a:ext>
            </a:extLst>
          </p:cNvPr>
          <p:cNvSpPr>
            <a:spLocks noChangeShapeType="1"/>
          </p:cNvSpPr>
          <p:nvPr/>
        </p:nvSpPr>
        <p:spPr bwMode="auto">
          <a:xfrm>
            <a:off x="7620000" y="3276600"/>
            <a:ext cx="0" cy="8382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6270" name="Oval 14">
            <a:extLst>
              <a:ext uri="{FF2B5EF4-FFF2-40B4-BE49-F238E27FC236}">
                <a16:creationId xmlns:a16="http://schemas.microsoft.com/office/drawing/2014/main" id="{33CD1DA7-D236-C34B-B969-856D894FADD6}"/>
              </a:ext>
            </a:extLst>
          </p:cNvPr>
          <p:cNvSpPr>
            <a:spLocks noChangeArrowheads="1"/>
          </p:cNvSpPr>
          <p:nvPr/>
        </p:nvSpPr>
        <p:spPr bwMode="auto">
          <a:xfrm>
            <a:off x="5715000" y="53340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6271" name="Oval 15">
            <a:extLst>
              <a:ext uri="{FF2B5EF4-FFF2-40B4-BE49-F238E27FC236}">
                <a16:creationId xmlns:a16="http://schemas.microsoft.com/office/drawing/2014/main" id="{AF16EAD5-CDC5-0344-9734-CCD053BCBF84}"/>
              </a:ext>
            </a:extLst>
          </p:cNvPr>
          <p:cNvSpPr>
            <a:spLocks noChangeArrowheads="1"/>
          </p:cNvSpPr>
          <p:nvPr/>
        </p:nvSpPr>
        <p:spPr bwMode="auto">
          <a:xfrm>
            <a:off x="6096000" y="31242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6273" name="Line 17">
            <a:extLst>
              <a:ext uri="{FF2B5EF4-FFF2-40B4-BE49-F238E27FC236}">
                <a16:creationId xmlns:a16="http://schemas.microsoft.com/office/drawing/2014/main" id="{2A778D77-F74E-C547-96A9-F0A6E12329E9}"/>
              </a:ext>
            </a:extLst>
          </p:cNvPr>
          <p:cNvSpPr>
            <a:spLocks noChangeShapeType="1"/>
          </p:cNvSpPr>
          <p:nvPr/>
        </p:nvSpPr>
        <p:spPr bwMode="auto">
          <a:xfrm flipH="1">
            <a:off x="6858000" y="3276600"/>
            <a:ext cx="762000" cy="21336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6272" name="Oval 16">
            <a:extLst>
              <a:ext uri="{FF2B5EF4-FFF2-40B4-BE49-F238E27FC236}">
                <a16:creationId xmlns:a16="http://schemas.microsoft.com/office/drawing/2014/main" id="{E0152FA0-D4DE-BD45-8B47-64460D48CFD0}"/>
              </a:ext>
            </a:extLst>
          </p:cNvPr>
          <p:cNvSpPr>
            <a:spLocks noChangeArrowheads="1"/>
          </p:cNvSpPr>
          <p:nvPr/>
        </p:nvSpPr>
        <p:spPr bwMode="auto">
          <a:xfrm>
            <a:off x="6781800" y="53340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76816" name="Object 18">
            <a:extLst>
              <a:ext uri="{FF2B5EF4-FFF2-40B4-BE49-F238E27FC236}">
                <a16:creationId xmlns:a16="http://schemas.microsoft.com/office/drawing/2014/main" id="{E6A4F735-4A6C-7B4A-8289-AFECA23D8DD2}"/>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5956" name="Equation" r:id="rId9" imgW="30137100" imgH="26327100" progId="Equation.3">
                  <p:embed/>
                </p:oleObj>
              </mc:Choice>
              <mc:Fallback>
                <p:oleObj name="Equation" r:id="rId9" imgW="30137100" imgH="26327100" progId="Equation.3">
                  <p:embed/>
                  <p:pic>
                    <p:nvPicPr>
                      <p:cNvPr id="76816" name="Object 18">
                        <a:extLst>
                          <a:ext uri="{FF2B5EF4-FFF2-40B4-BE49-F238E27FC236}">
                            <a16:creationId xmlns:a16="http://schemas.microsoft.com/office/drawing/2014/main" id="{E6A4F735-4A6C-7B4A-8289-AFECA23D8DD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6275" name="Text Box 19">
            <a:extLst>
              <a:ext uri="{FF2B5EF4-FFF2-40B4-BE49-F238E27FC236}">
                <a16:creationId xmlns:a16="http://schemas.microsoft.com/office/drawing/2014/main" id="{5A2299FB-ECBA-D749-9DA5-05140320672A}"/>
              </a:ext>
            </a:extLst>
          </p:cNvPr>
          <p:cNvSpPr txBox="1">
            <a:spLocks noChangeArrowheads="1"/>
          </p:cNvSpPr>
          <p:nvPr/>
        </p:nvSpPr>
        <p:spPr bwMode="auto">
          <a:xfrm>
            <a:off x="4419600" y="49530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[0,0,200] - </a:t>
            </a:r>
            <a:r>
              <a:rPr lang="en-US" sz="1400">
                <a:solidFill>
                  <a:srgbClr val="0033CC"/>
                </a:solidFill>
                <a:latin typeface="Arial" charset="0"/>
                <a:ea typeface="ＭＳ Ｐゴシック" charset="0"/>
              </a:rPr>
              <a:t>2600</a:t>
            </a:r>
          </a:p>
        </p:txBody>
      </p:sp>
      <p:sp>
        <p:nvSpPr>
          <p:cNvPr id="96276" name="Text Box 20">
            <a:extLst>
              <a:ext uri="{FF2B5EF4-FFF2-40B4-BE49-F238E27FC236}">
                <a16:creationId xmlns:a16="http://schemas.microsoft.com/office/drawing/2014/main" id="{E8208B65-43A8-AD47-80A7-A06660D1AD0D}"/>
              </a:ext>
            </a:extLst>
          </p:cNvPr>
          <p:cNvSpPr txBox="1">
            <a:spLocks noChangeArrowheads="1"/>
          </p:cNvSpPr>
          <p:nvPr/>
        </p:nvSpPr>
        <p:spPr bwMode="auto">
          <a:xfrm>
            <a:off x="4419600" y="2819400"/>
            <a:ext cx="1905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[0,300,100] - </a:t>
            </a:r>
            <a:r>
              <a:rPr lang="en-US" sz="1400">
                <a:solidFill>
                  <a:srgbClr val="0033CC"/>
                </a:solidFill>
                <a:latin typeface="Arial" charset="0"/>
                <a:ea typeface="ＭＳ Ｐゴシック" charset="0"/>
              </a:rPr>
              <a:t>3100</a:t>
            </a:r>
          </a:p>
        </p:txBody>
      </p:sp>
      <p:sp>
        <p:nvSpPr>
          <p:cNvPr id="96277" name="Text Box 21">
            <a:extLst>
              <a:ext uri="{FF2B5EF4-FFF2-40B4-BE49-F238E27FC236}">
                <a16:creationId xmlns:a16="http://schemas.microsoft.com/office/drawing/2014/main" id="{F1D45E2A-F943-7F43-8002-0389D4E52A4F}"/>
              </a:ext>
            </a:extLst>
          </p:cNvPr>
          <p:cNvSpPr txBox="1">
            <a:spLocks noChangeArrowheads="1"/>
          </p:cNvSpPr>
          <p:nvPr/>
        </p:nvSpPr>
        <p:spPr bwMode="auto">
          <a:xfrm>
            <a:off x="6781800" y="55626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[200,0,200] - </a:t>
            </a:r>
            <a:r>
              <a:rPr lang="en-US" sz="1400">
                <a:solidFill>
                  <a:srgbClr val="0033CC"/>
                </a:solidFill>
                <a:latin typeface="Arial" charset="0"/>
                <a:ea typeface="ＭＳ Ｐゴシック" charset="0"/>
              </a:rPr>
              <a:t>2800</a:t>
            </a:r>
          </a:p>
        </p:txBody>
      </p:sp>
    </p:spTree>
    <p:extLst>
      <p:ext uri="{BB962C8B-B14F-4D97-AF65-F5344CB8AC3E}">
        <p14:creationId xmlns:p14="http://schemas.microsoft.com/office/powerpoint/2010/main" val="7865346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03DF9F1D-898F-B94C-B2A2-26AFEC98E7D5}"/>
              </a:ext>
            </a:extLst>
          </p:cNvPr>
          <p:cNvSpPr>
            <a:spLocks noGrp="1" noChangeArrowheads="1"/>
          </p:cNvSpPr>
          <p:nvPr>
            <p:ph type="title" idx="4294967295"/>
          </p:nvPr>
        </p:nvSpPr>
        <p:spPr>
          <a:xfrm>
            <a:off x="0" y="274638"/>
            <a:ext cx="7543800" cy="715962"/>
          </a:xfrm>
        </p:spPr>
        <p:txBody>
          <a:bodyPr>
            <a:normAutofit fontScale="90000"/>
          </a:bodyPr>
          <a:lstStyle/>
          <a:p>
            <a:pPr eaLnBrk="1" hangingPunct="1">
              <a:defRPr/>
            </a:pPr>
            <a:r>
              <a:rPr lang="en-US"/>
              <a:t>Another simplex example </a:t>
            </a:r>
          </a:p>
        </p:txBody>
      </p:sp>
      <p:graphicFrame>
        <p:nvGraphicFramePr>
          <p:cNvPr id="77826" name="Object 3">
            <a:extLst>
              <a:ext uri="{FF2B5EF4-FFF2-40B4-BE49-F238E27FC236}">
                <a16:creationId xmlns:a16="http://schemas.microsoft.com/office/drawing/2014/main" id="{F06DADB8-5185-FB46-89F0-FB79E3450BBD}"/>
              </a:ext>
            </a:extLst>
          </p:cNvPr>
          <p:cNvGraphicFramePr>
            <a:graphicFrameLocks noChangeAspect="1"/>
          </p:cNvGraphicFramePr>
          <p:nvPr/>
        </p:nvGraphicFramePr>
        <p:xfrm>
          <a:off x="5410200" y="2057400"/>
          <a:ext cx="3076575" cy="3933825"/>
        </p:xfrm>
        <a:graphic>
          <a:graphicData uri="http://schemas.openxmlformats.org/presentationml/2006/ole">
            <mc:AlternateContent xmlns:mc="http://schemas.openxmlformats.org/markup-compatibility/2006">
              <mc:Choice xmlns:v="urn:schemas-microsoft-com:vml" Requires="v">
                <p:oleObj spid="_x0000_s336977" name="Bitmap Image" r:id="rId3" imgW="4102100" imgH="5245100" progId="Paint.Picture">
                  <p:embed/>
                </p:oleObj>
              </mc:Choice>
              <mc:Fallback>
                <p:oleObj name="Bitmap Image" r:id="rId3" imgW="4102100" imgH="5245100" progId="Paint.Picture">
                  <p:embed/>
                  <p:pic>
                    <p:nvPicPr>
                      <p:cNvPr id="77826" name="Object 3">
                        <a:extLst>
                          <a:ext uri="{FF2B5EF4-FFF2-40B4-BE49-F238E27FC236}">
                            <a16:creationId xmlns:a16="http://schemas.microsoft.com/office/drawing/2014/main" id="{F06DADB8-5185-FB46-89F0-FB79E3450B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057400"/>
                        <a:ext cx="3076575"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77827" name="Object 5">
            <a:extLst>
              <a:ext uri="{FF2B5EF4-FFF2-40B4-BE49-F238E27FC236}">
                <a16:creationId xmlns:a16="http://schemas.microsoft.com/office/drawing/2014/main" id="{8B5534BC-C590-6340-9907-7FA6CA26BC1A}"/>
              </a:ext>
            </a:extLst>
          </p:cNvPr>
          <p:cNvGraphicFramePr>
            <a:graphicFrameLocks noChangeAspect="1"/>
          </p:cNvGraphicFramePr>
          <p:nvPr/>
        </p:nvGraphicFramePr>
        <p:xfrm>
          <a:off x="796925" y="3111500"/>
          <a:ext cx="3232150" cy="484188"/>
        </p:xfrm>
        <a:graphic>
          <a:graphicData uri="http://schemas.openxmlformats.org/presentationml/2006/ole">
            <mc:AlternateContent xmlns:mc="http://schemas.openxmlformats.org/markup-compatibility/2006">
              <mc:Choice xmlns:v="urn:schemas-microsoft-com:vml" Requires="v">
                <p:oleObj spid="_x0000_s336978" name="Equation" r:id="rId5" imgW="35102800" imgH="5270500" progId="Equation.3">
                  <p:embed/>
                </p:oleObj>
              </mc:Choice>
              <mc:Fallback>
                <p:oleObj name="Equation" r:id="rId5" imgW="35102800" imgH="5270500" progId="Equation.3">
                  <p:embed/>
                  <p:pic>
                    <p:nvPicPr>
                      <p:cNvPr id="77827" name="Object 5">
                        <a:extLst>
                          <a:ext uri="{FF2B5EF4-FFF2-40B4-BE49-F238E27FC236}">
                            <a16:creationId xmlns:a16="http://schemas.microsoft.com/office/drawing/2014/main" id="{8B5534BC-C590-6340-9907-7FA6CA26BC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925" y="3111500"/>
                        <a:ext cx="3232150"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7828" name="Object 6">
            <a:extLst>
              <a:ext uri="{FF2B5EF4-FFF2-40B4-BE49-F238E27FC236}">
                <a16:creationId xmlns:a16="http://schemas.microsoft.com/office/drawing/2014/main" id="{C9D87649-6ED1-9148-88D4-81B22DF226B5}"/>
              </a:ext>
            </a:extLst>
          </p:cNvPr>
          <p:cNvGraphicFramePr>
            <a:graphicFrameLocks noChangeAspect="1"/>
          </p:cNvGraphicFramePr>
          <p:nvPr/>
        </p:nvGraphicFramePr>
        <p:xfrm>
          <a:off x="762000" y="3581400"/>
          <a:ext cx="1524000" cy="487363"/>
        </p:xfrm>
        <a:graphic>
          <a:graphicData uri="http://schemas.openxmlformats.org/presentationml/2006/ole">
            <mc:AlternateContent xmlns:mc="http://schemas.openxmlformats.org/markup-compatibility/2006">
              <mc:Choice xmlns:v="urn:schemas-microsoft-com:vml" Requires="v">
                <p:oleObj spid="_x0000_s336979" name="Equation" r:id="rId7" imgW="14630400" imgH="4686300" progId="Equation.3">
                  <p:embed/>
                </p:oleObj>
              </mc:Choice>
              <mc:Fallback>
                <p:oleObj name="Equation" r:id="rId7" imgW="14630400" imgH="4686300" progId="Equation.3">
                  <p:embed/>
                  <p:pic>
                    <p:nvPicPr>
                      <p:cNvPr id="77828" name="Object 6">
                        <a:extLst>
                          <a:ext uri="{FF2B5EF4-FFF2-40B4-BE49-F238E27FC236}">
                            <a16:creationId xmlns:a16="http://schemas.microsoft.com/office/drawing/2014/main" id="{C9D87649-6ED1-9148-88D4-81B22DF226B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358140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287" name="Oval 7">
            <a:extLst>
              <a:ext uri="{FF2B5EF4-FFF2-40B4-BE49-F238E27FC236}">
                <a16:creationId xmlns:a16="http://schemas.microsoft.com/office/drawing/2014/main" id="{015B7D16-58E8-7A42-A00F-7AAB9F929734}"/>
              </a:ext>
            </a:extLst>
          </p:cNvPr>
          <p:cNvSpPr>
            <a:spLocks noChangeArrowheads="1"/>
          </p:cNvSpPr>
          <p:nvPr/>
        </p:nvSpPr>
        <p:spPr bwMode="auto">
          <a:xfrm>
            <a:off x="6400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88" name="Text Box 8">
            <a:extLst>
              <a:ext uri="{FF2B5EF4-FFF2-40B4-BE49-F238E27FC236}">
                <a16:creationId xmlns:a16="http://schemas.microsoft.com/office/drawing/2014/main" id="{DA442DBE-3099-224D-BC6C-2C9899468DB7}"/>
              </a:ext>
            </a:extLst>
          </p:cNvPr>
          <p:cNvSpPr txBox="1">
            <a:spLocks noChangeArrowheads="1"/>
          </p:cNvSpPr>
          <p:nvPr/>
        </p:nvSpPr>
        <p:spPr bwMode="auto">
          <a:xfrm>
            <a:off x="685800" y="1143000"/>
            <a:ext cx="1752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[0,300,100]</a:t>
            </a:r>
          </a:p>
        </p:txBody>
      </p:sp>
      <p:sp>
        <p:nvSpPr>
          <p:cNvPr id="97289" name="Oval 9">
            <a:extLst>
              <a:ext uri="{FF2B5EF4-FFF2-40B4-BE49-F238E27FC236}">
                <a16:creationId xmlns:a16="http://schemas.microsoft.com/office/drawing/2014/main" id="{0EB996F5-A78C-E541-B09E-1E2A0297DFDC}"/>
              </a:ext>
            </a:extLst>
          </p:cNvPr>
          <p:cNvSpPr>
            <a:spLocks noChangeArrowheads="1"/>
          </p:cNvSpPr>
          <p:nvPr/>
        </p:nvSpPr>
        <p:spPr bwMode="auto">
          <a:xfrm>
            <a:off x="7543800" y="41148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0" name="Text Box 10">
            <a:extLst>
              <a:ext uri="{FF2B5EF4-FFF2-40B4-BE49-F238E27FC236}">
                <a16:creationId xmlns:a16="http://schemas.microsoft.com/office/drawing/2014/main" id="{F56DDDE3-84DB-E243-8A7A-E7D067E63428}"/>
              </a:ext>
            </a:extLst>
          </p:cNvPr>
          <p:cNvSpPr txBox="1">
            <a:spLocks noChangeArrowheads="1"/>
          </p:cNvSpPr>
          <p:nvPr/>
        </p:nvSpPr>
        <p:spPr bwMode="auto">
          <a:xfrm>
            <a:off x="990600" y="1600200"/>
            <a:ext cx="2209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Adjacent vertices</a:t>
            </a:r>
          </a:p>
        </p:txBody>
      </p:sp>
      <p:sp>
        <p:nvSpPr>
          <p:cNvPr id="97291" name="Line 11">
            <a:extLst>
              <a:ext uri="{FF2B5EF4-FFF2-40B4-BE49-F238E27FC236}">
                <a16:creationId xmlns:a16="http://schemas.microsoft.com/office/drawing/2014/main" id="{34A01E99-8D8D-C04A-951E-3758486C98FA}"/>
              </a:ext>
            </a:extLst>
          </p:cNvPr>
          <p:cNvSpPr>
            <a:spLocks noChangeShapeType="1"/>
          </p:cNvSpPr>
          <p:nvPr/>
        </p:nvSpPr>
        <p:spPr bwMode="auto">
          <a:xfrm>
            <a:off x="6553200" y="4191000"/>
            <a:ext cx="990600" cy="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7292" name="Oval 12">
            <a:extLst>
              <a:ext uri="{FF2B5EF4-FFF2-40B4-BE49-F238E27FC236}">
                <a16:creationId xmlns:a16="http://schemas.microsoft.com/office/drawing/2014/main" id="{192CE3D4-3D96-014F-AC45-CF8D1C61239D}"/>
              </a:ext>
            </a:extLst>
          </p:cNvPr>
          <p:cNvSpPr>
            <a:spLocks noChangeArrowheads="1"/>
          </p:cNvSpPr>
          <p:nvPr/>
        </p:nvSpPr>
        <p:spPr bwMode="auto">
          <a:xfrm>
            <a:off x="7543800" y="31242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3" name="Line 13">
            <a:extLst>
              <a:ext uri="{FF2B5EF4-FFF2-40B4-BE49-F238E27FC236}">
                <a16:creationId xmlns:a16="http://schemas.microsoft.com/office/drawing/2014/main" id="{A45DC6A5-FB0D-CB43-A65B-6E2A227F1B97}"/>
              </a:ext>
            </a:extLst>
          </p:cNvPr>
          <p:cNvSpPr>
            <a:spLocks noChangeShapeType="1"/>
          </p:cNvSpPr>
          <p:nvPr/>
        </p:nvSpPr>
        <p:spPr bwMode="auto">
          <a:xfrm>
            <a:off x="7620000" y="3276600"/>
            <a:ext cx="0" cy="8382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7294" name="Oval 14">
            <a:extLst>
              <a:ext uri="{FF2B5EF4-FFF2-40B4-BE49-F238E27FC236}">
                <a16:creationId xmlns:a16="http://schemas.microsoft.com/office/drawing/2014/main" id="{EE8E2256-F204-8A4C-8B02-38BD811FAF80}"/>
              </a:ext>
            </a:extLst>
          </p:cNvPr>
          <p:cNvSpPr>
            <a:spLocks noChangeArrowheads="1"/>
          </p:cNvSpPr>
          <p:nvPr/>
        </p:nvSpPr>
        <p:spPr bwMode="auto">
          <a:xfrm>
            <a:off x="5715000" y="53340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5" name="Oval 15">
            <a:extLst>
              <a:ext uri="{FF2B5EF4-FFF2-40B4-BE49-F238E27FC236}">
                <a16:creationId xmlns:a16="http://schemas.microsoft.com/office/drawing/2014/main" id="{974952CB-5EC6-4146-99A9-7109B9FF5D19}"/>
              </a:ext>
            </a:extLst>
          </p:cNvPr>
          <p:cNvSpPr>
            <a:spLocks noChangeArrowheads="1"/>
          </p:cNvSpPr>
          <p:nvPr/>
        </p:nvSpPr>
        <p:spPr bwMode="auto">
          <a:xfrm>
            <a:off x="6934200" y="25146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6" name="Line 16">
            <a:extLst>
              <a:ext uri="{FF2B5EF4-FFF2-40B4-BE49-F238E27FC236}">
                <a16:creationId xmlns:a16="http://schemas.microsoft.com/office/drawing/2014/main" id="{CE6B6325-506F-6346-84FA-A697D1C7EA30}"/>
              </a:ext>
            </a:extLst>
          </p:cNvPr>
          <p:cNvSpPr>
            <a:spLocks noChangeShapeType="1"/>
          </p:cNvSpPr>
          <p:nvPr/>
        </p:nvSpPr>
        <p:spPr bwMode="auto">
          <a:xfrm flipH="1">
            <a:off x="6858000" y="3276600"/>
            <a:ext cx="762000" cy="21336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97297" name="Oval 17">
            <a:extLst>
              <a:ext uri="{FF2B5EF4-FFF2-40B4-BE49-F238E27FC236}">
                <a16:creationId xmlns:a16="http://schemas.microsoft.com/office/drawing/2014/main" id="{4323D121-463A-EA44-968C-B3F8D55B1CD6}"/>
              </a:ext>
            </a:extLst>
          </p:cNvPr>
          <p:cNvSpPr>
            <a:spLocks noChangeArrowheads="1"/>
          </p:cNvSpPr>
          <p:nvPr/>
        </p:nvSpPr>
        <p:spPr bwMode="auto">
          <a:xfrm>
            <a:off x="6096000" y="3124200"/>
            <a:ext cx="152400" cy="152400"/>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8" name="Oval 18">
            <a:extLst>
              <a:ext uri="{FF2B5EF4-FFF2-40B4-BE49-F238E27FC236}">
                <a16:creationId xmlns:a16="http://schemas.microsoft.com/office/drawing/2014/main" id="{34BB4DF8-C14C-3445-ADB2-431E2254148C}"/>
              </a:ext>
            </a:extLst>
          </p:cNvPr>
          <p:cNvSpPr>
            <a:spLocks noChangeArrowheads="1"/>
          </p:cNvSpPr>
          <p:nvPr/>
        </p:nvSpPr>
        <p:spPr bwMode="auto">
          <a:xfrm>
            <a:off x="6477000" y="2514600"/>
            <a:ext cx="152400" cy="152400"/>
          </a:xfrm>
          <a:prstGeom prst="ellipse">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299" name="Oval 19">
            <a:extLst>
              <a:ext uri="{FF2B5EF4-FFF2-40B4-BE49-F238E27FC236}">
                <a16:creationId xmlns:a16="http://schemas.microsoft.com/office/drawing/2014/main" id="{694F89A8-331F-E64C-9DDB-81658E86ACC2}"/>
              </a:ext>
            </a:extLst>
          </p:cNvPr>
          <p:cNvSpPr>
            <a:spLocks noChangeArrowheads="1"/>
          </p:cNvSpPr>
          <p:nvPr/>
        </p:nvSpPr>
        <p:spPr bwMode="auto">
          <a:xfrm>
            <a:off x="6781800" y="5334000"/>
            <a:ext cx="152400" cy="152400"/>
          </a:xfrm>
          <a:prstGeom prst="ellipse">
            <a:avLst/>
          </a:prstGeom>
          <a:solidFill>
            <a:srgbClr val="0033CC"/>
          </a:solidFill>
          <a:ln w="9525">
            <a:solidFill>
              <a:srgbClr val="00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97300" name="Line 20">
            <a:extLst>
              <a:ext uri="{FF2B5EF4-FFF2-40B4-BE49-F238E27FC236}">
                <a16:creationId xmlns:a16="http://schemas.microsoft.com/office/drawing/2014/main" id="{E4CA845D-480E-EB40-B98B-36E6E88E8C81}"/>
              </a:ext>
            </a:extLst>
          </p:cNvPr>
          <p:cNvSpPr>
            <a:spLocks noChangeShapeType="1"/>
          </p:cNvSpPr>
          <p:nvPr/>
        </p:nvSpPr>
        <p:spPr bwMode="auto">
          <a:xfrm flipH="1" flipV="1">
            <a:off x="6172200" y="3276600"/>
            <a:ext cx="685800" cy="2057400"/>
          </a:xfrm>
          <a:prstGeom prst="line">
            <a:avLst/>
          </a:prstGeom>
          <a:noFill/>
          <a:ln w="28575">
            <a:solidFill>
              <a:srgbClr val="0033CC"/>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77843" name="Object 21">
            <a:extLst>
              <a:ext uri="{FF2B5EF4-FFF2-40B4-BE49-F238E27FC236}">
                <a16:creationId xmlns:a16="http://schemas.microsoft.com/office/drawing/2014/main" id="{7C5227E8-F622-CE4C-92FF-B6085C2FAF32}"/>
              </a:ext>
            </a:extLst>
          </p:cNvPr>
          <p:cNvGraphicFramePr>
            <a:graphicFrameLocks noChangeAspect="1"/>
          </p:cNvGraphicFramePr>
          <p:nvPr/>
        </p:nvGraphicFramePr>
        <p:xfrm>
          <a:off x="1239838" y="4056063"/>
          <a:ext cx="2774950" cy="2420937"/>
        </p:xfrm>
        <a:graphic>
          <a:graphicData uri="http://schemas.openxmlformats.org/presentationml/2006/ole">
            <mc:AlternateContent xmlns:mc="http://schemas.openxmlformats.org/markup-compatibility/2006">
              <mc:Choice xmlns:v="urn:schemas-microsoft-com:vml" Requires="v">
                <p:oleObj spid="_x0000_s336980" name="Equation" r:id="rId9" imgW="30137100" imgH="26327100" progId="Equation.3">
                  <p:embed/>
                </p:oleObj>
              </mc:Choice>
              <mc:Fallback>
                <p:oleObj name="Equation" r:id="rId9" imgW="30137100" imgH="26327100" progId="Equation.3">
                  <p:embed/>
                  <p:pic>
                    <p:nvPicPr>
                      <p:cNvPr id="77843" name="Object 21">
                        <a:extLst>
                          <a:ext uri="{FF2B5EF4-FFF2-40B4-BE49-F238E27FC236}">
                            <a16:creationId xmlns:a16="http://schemas.microsoft.com/office/drawing/2014/main" id="{7C5227E8-F622-CE4C-92FF-B6085C2FAF3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39838" y="4056063"/>
                        <a:ext cx="2774950" cy="2420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7303" name="Text Box 23">
            <a:extLst>
              <a:ext uri="{FF2B5EF4-FFF2-40B4-BE49-F238E27FC236}">
                <a16:creationId xmlns:a16="http://schemas.microsoft.com/office/drawing/2014/main" id="{5D53E4A7-B6F1-4447-95DB-052C7D8F67C8}"/>
              </a:ext>
            </a:extLst>
          </p:cNvPr>
          <p:cNvSpPr txBox="1">
            <a:spLocks noChangeArrowheads="1"/>
          </p:cNvSpPr>
          <p:nvPr/>
        </p:nvSpPr>
        <p:spPr bwMode="auto">
          <a:xfrm>
            <a:off x="4419600" y="49530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[0,0,200] - </a:t>
            </a:r>
            <a:r>
              <a:rPr lang="en-US" sz="1400">
                <a:solidFill>
                  <a:srgbClr val="0033CC"/>
                </a:solidFill>
                <a:latin typeface="Arial" charset="0"/>
                <a:ea typeface="ＭＳ Ｐゴシック" charset="0"/>
              </a:rPr>
              <a:t>2600</a:t>
            </a:r>
          </a:p>
        </p:txBody>
      </p:sp>
      <p:sp>
        <p:nvSpPr>
          <p:cNvPr id="97304" name="Text Box 24">
            <a:extLst>
              <a:ext uri="{FF2B5EF4-FFF2-40B4-BE49-F238E27FC236}">
                <a16:creationId xmlns:a16="http://schemas.microsoft.com/office/drawing/2014/main" id="{F96FFD31-231F-5E47-95D7-4414360BD68D}"/>
              </a:ext>
            </a:extLst>
          </p:cNvPr>
          <p:cNvSpPr txBox="1">
            <a:spLocks noChangeArrowheads="1"/>
          </p:cNvSpPr>
          <p:nvPr/>
        </p:nvSpPr>
        <p:spPr bwMode="auto">
          <a:xfrm>
            <a:off x="4419600" y="2819400"/>
            <a:ext cx="19050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[0,300,100] - </a:t>
            </a:r>
            <a:r>
              <a:rPr lang="en-US" sz="1400">
                <a:solidFill>
                  <a:srgbClr val="0033CC"/>
                </a:solidFill>
                <a:latin typeface="Arial" charset="0"/>
                <a:ea typeface="ＭＳ Ｐゴシック" charset="0"/>
              </a:rPr>
              <a:t>3100</a:t>
            </a:r>
          </a:p>
        </p:txBody>
      </p:sp>
      <p:sp>
        <p:nvSpPr>
          <p:cNvPr id="97305" name="Text Box 25">
            <a:extLst>
              <a:ext uri="{FF2B5EF4-FFF2-40B4-BE49-F238E27FC236}">
                <a16:creationId xmlns:a16="http://schemas.microsoft.com/office/drawing/2014/main" id="{701CE324-3E5F-C44D-9D0A-6D77BB1F0EEE}"/>
              </a:ext>
            </a:extLst>
          </p:cNvPr>
          <p:cNvSpPr txBox="1">
            <a:spLocks noChangeArrowheads="1"/>
          </p:cNvSpPr>
          <p:nvPr/>
        </p:nvSpPr>
        <p:spPr bwMode="auto">
          <a:xfrm>
            <a:off x="6934200" y="2133600"/>
            <a:ext cx="1676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[100,300,0] - </a:t>
            </a:r>
            <a:r>
              <a:rPr lang="en-US" sz="1400">
                <a:solidFill>
                  <a:srgbClr val="0033CC"/>
                </a:solidFill>
                <a:latin typeface="Arial" charset="0"/>
                <a:ea typeface="ＭＳ Ｐゴシック" charset="0"/>
              </a:rPr>
              <a:t>1900</a:t>
            </a:r>
          </a:p>
        </p:txBody>
      </p:sp>
      <p:sp>
        <p:nvSpPr>
          <p:cNvPr id="97306" name="Text Box 26">
            <a:extLst>
              <a:ext uri="{FF2B5EF4-FFF2-40B4-BE49-F238E27FC236}">
                <a16:creationId xmlns:a16="http://schemas.microsoft.com/office/drawing/2014/main" id="{60EE6C29-C8AC-B74E-9BA4-F0CF04247A38}"/>
              </a:ext>
            </a:extLst>
          </p:cNvPr>
          <p:cNvSpPr txBox="1">
            <a:spLocks noChangeArrowheads="1"/>
          </p:cNvSpPr>
          <p:nvPr/>
        </p:nvSpPr>
        <p:spPr bwMode="auto">
          <a:xfrm>
            <a:off x="4953000" y="2209800"/>
            <a:ext cx="14478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a:solidFill>
                  <a:srgbClr val="FF0000"/>
                </a:solidFill>
                <a:latin typeface="Arial" charset="0"/>
                <a:ea typeface="ＭＳ Ｐゴシック" charset="0"/>
              </a:rPr>
              <a:t>[0,300,0] - </a:t>
            </a:r>
            <a:r>
              <a:rPr lang="en-US" sz="1400">
                <a:solidFill>
                  <a:srgbClr val="0033CC"/>
                </a:solidFill>
                <a:latin typeface="Arial" charset="0"/>
                <a:ea typeface="ＭＳ Ｐゴシック" charset="0"/>
              </a:rPr>
              <a:t>1800</a:t>
            </a:r>
          </a:p>
        </p:txBody>
      </p:sp>
      <p:sp>
        <p:nvSpPr>
          <p:cNvPr id="97307" name="Text Box 27">
            <a:extLst>
              <a:ext uri="{FF2B5EF4-FFF2-40B4-BE49-F238E27FC236}">
                <a16:creationId xmlns:a16="http://schemas.microsoft.com/office/drawing/2014/main" id="{6D644787-68A8-F44C-AF27-04EA5F65CD4C}"/>
              </a:ext>
            </a:extLst>
          </p:cNvPr>
          <p:cNvSpPr txBox="1">
            <a:spLocks noChangeArrowheads="1"/>
          </p:cNvSpPr>
          <p:nvPr/>
        </p:nvSpPr>
        <p:spPr bwMode="auto">
          <a:xfrm>
            <a:off x="4267200" y="1295400"/>
            <a:ext cx="2667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0033CC"/>
                </a:solidFill>
                <a:latin typeface="Arial" charset="0"/>
                <a:ea typeface="ＭＳ Ｐゴシック" charset="0"/>
              </a:rPr>
              <a:t>All others are lower, optimum found</a:t>
            </a:r>
          </a:p>
        </p:txBody>
      </p:sp>
    </p:spTree>
    <p:extLst>
      <p:ext uri="{BB962C8B-B14F-4D97-AF65-F5344CB8AC3E}">
        <p14:creationId xmlns:p14="http://schemas.microsoft.com/office/powerpoint/2010/main" val="2575519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0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09D6CA97-AD76-574E-B69F-131A64751AC8}"/>
              </a:ext>
            </a:extLst>
          </p:cNvPr>
          <p:cNvSpPr>
            <a:spLocks noGrp="1" noChangeArrowheads="1"/>
          </p:cNvSpPr>
          <p:nvPr>
            <p:ph type="title"/>
          </p:nvPr>
        </p:nvSpPr>
        <p:spPr/>
        <p:txBody>
          <a:bodyPr/>
          <a:lstStyle/>
          <a:p>
            <a:pPr eaLnBrk="1" hangingPunct="1">
              <a:defRPr/>
            </a:pPr>
            <a:r>
              <a:rPr lang="en-US"/>
              <a:t>Running time of simplex</a:t>
            </a:r>
          </a:p>
        </p:txBody>
      </p:sp>
      <p:sp>
        <p:nvSpPr>
          <p:cNvPr id="138243" name="Rectangle 3">
            <a:extLst>
              <a:ext uri="{FF2B5EF4-FFF2-40B4-BE49-F238E27FC236}">
                <a16:creationId xmlns:a16="http://schemas.microsoft.com/office/drawing/2014/main" id="{629E4060-D2F0-C24E-BB14-6E7DC7CE84ED}"/>
              </a:ext>
            </a:extLst>
          </p:cNvPr>
          <p:cNvSpPr>
            <a:spLocks noGrp="1" noChangeArrowheads="1"/>
          </p:cNvSpPr>
          <p:nvPr>
            <p:ph type="body" idx="1"/>
          </p:nvPr>
        </p:nvSpPr>
        <p:spPr/>
        <p:txBody>
          <a:bodyPr/>
          <a:lstStyle/>
          <a:p>
            <a:pPr marL="0" indent="0" eaLnBrk="1" hangingPunct="1">
              <a:buNone/>
              <a:defRPr/>
            </a:pPr>
            <a:r>
              <a:rPr lang="en-US" dirty="0"/>
              <a:t>Worst case is exponential</a:t>
            </a:r>
          </a:p>
          <a:p>
            <a:pPr marL="0" indent="0" eaLnBrk="1" hangingPunct="1">
              <a:buNone/>
              <a:defRPr/>
            </a:pPr>
            <a:endParaRPr lang="en-US" dirty="0"/>
          </a:p>
          <a:p>
            <a:pPr marL="0" indent="0" eaLnBrk="1" hangingPunct="1">
              <a:buNone/>
              <a:defRPr/>
            </a:pPr>
            <a:r>
              <a:rPr lang="en-US" dirty="0"/>
              <a:t>There are theoretical examples that can be created where the running time is exponential</a:t>
            </a:r>
          </a:p>
          <a:p>
            <a:pPr marL="0" indent="0" eaLnBrk="1" hangingPunct="1">
              <a:buNone/>
              <a:defRPr/>
            </a:pPr>
            <a:endParaRPr lang="en-US" dirty="0"/>
          </a:p>
          <a:p>
            <a:pPr marL="0" indent="0" eaLnBrk="1" hangingPunct="1">
              <a:buNone/>
              <a:defRPr/>
            </a:pPr>
            <a:r>
              <a:rPr lang="en-US" dirty="0"/>
              <a:t>In practice, the algorithm is much faster</a:t>
            </a:r>
          </a:p>
        </p:txBody>
      </p:sp>
    </p:spTree>
    <p:extLst>
      <p:ext uri="{BB962C8B-B14F-4D97-AF65-F5344CB8AC3E}">
        <p14:creationId xmlns:p14="http://schemas.microsoft.com/office/powerpoint/2010/main" val="379837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23A689F-4AF5-EE4B-A6DA-1AF1CB076042}"/>
              </a:ext>
            </a:extLst>
          </p:cNvPr>
          <p:cNvSpPr>
            <a:spLocks noGrp="1" noChangeArrowheads="1"/>
          </p:cNvSpPr>
          <p:nvPr>
            <p:ph type="title"/>
          </p:nvPr>
        </p:nvSpPr>
        <p:spPr/>
        <p:txBody>
          <a:bodyPr/>
          <a:lstStyle/>
          <a:p>
            <a:pPr eaLnBrk="1" hangingPunct="1">
              <a:defRPr/>
            </a:pPr>
            <a:r>
              <a:rPr lang="en-US"/>
              <a:t>For example</a:t>
            </a:r>
          </a:p>
        </p:txBody>
      </p:sp>
      <p:graphicFrame>
        <p:nvGraphicFramePr>
          <p:cNvPr id="7170" name="Object 4">
            <a:extLst>
              <a:ext uri="{FF2B5EF4-FFF2-40B4-BE49-F238E27FC236}">
                <a16:creationId xmlns:a16="http://schemas.microsoft.com/office/drawing/2014/main" id="{3EFA812E-4EDB-094B-B760-ECC48E68FAE0}"/>
              </a:ext>
            </a:extLst>
          </p:cNvPr>
          <p:cNvGraphicFramePr>
            <a:graphicFrameLocks noChangeAspect="1"/>
          </p:cNvGraphicFramePr>
          <p:nvPr/>
        </p:nvGraphicFramePr>
        <p:xfrm>
          <a:off x="2209800" y="2101850"/>
          <a:ext cx="2235200" cy="457200"/>
        </p:xfrm>
        <a:graphic>
          <a:graphicData uri="http://schemas.openxmlformats.org/presentationml/2006/ole">
            <mc:AlternateContent xmlns:mc="http://schemas.openxmlformats.org/markup-compatibility/2006">
              <mc:Choice xmlns:v="urn:schemas-microsoft-com:vml" Requires="v">
                <p:oleObj spid="_x0000_s266301" name="Equation" r:id="rId3" imgW="24282400" imgH="4978400" progId="Equation.3">
                  <p:embed/>
                </p:oleObj>
              </mc:Choice>
              <mc:Fallback>
                <p:oleObj name="Equation" r:id="rId3" imgW="24282400" imgH="4978400" progId="Equation.3">
                  <p:embed/>
                  <p:pic>
                    <p:nvPicPr>
                      <p:cNvPr id="7170" name="Object 4">
                        <a:extLst>
                          <a:ext uri="{FF2B5EF4-FFF2-40B4-BE49-F238E27FC236}">
                            <a16:creationId xmlns:a16="http://schemas.microsoft.com/office/drawing/2014/main" id="{3EFA812E-4EDB-094B-B760-ECC48E68FA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71" name="Object 5">
            <a:extLst>
              <a:ext uri="{FF2B5EF4-FFF2-40B4-BE49-F238E27FC236}">
                <a16:creationId xmlns:a16="http://schemas.microsoft.com/office/drawing/2014/main" id="{1ADE1D8A-B17C-2644-B815-78E742554FC0}"/>
              </a:ext>
            </a:extLst>
          </p:cNvPr>
          <p:cNvGraphicFramePr>
            <a:graphicFrameLocks noChangeAspect="1"/>
          </p:cNvGraphicFramePr>
          <p:nvPr/>
        </p:nvGraphicFramePr>
        <p:xfrm>
          <a:off x="2971800" y="3092450"/>
          <a:ext cx="2424113" cy="1936750"/>
        </p:xfrm>
        <a:graphic>
          <a:graphicData uri="http://schemas.openxmlformats.org/presentationml/2006/ole">
            <mc:AlternateContent xmlns:mc="http://schemas.openxmlformats.org/markup-compatibility/2006">
              <mc:Choice xmlns:v="urn:schemas-microsoft-com:vml" Requires="v">
                <p:oleObj spid="_x0000_s266302" name="Equation" r:id="rId5" imgW="26327100" imgH="21069300" progId="Equation.3">
                  <p:embed/>
                </p:oleObj>
              </mc:Choice>
              <mc:Fallback>
                <p:oleObj name="Equation" r:id="rId5" imgW="26327100" imgH="21069300" progId="Equation.3">
                  <p:embed/>
                  <p:pic>
                    <p:nvPicPr>
                      <p:cNvPr id="7171" name="Object 5">
                        <a:extLst>
                          <a:ext uri="{FF2B5EF4-FFF2-40B4-BE49-F238E27FC236}">
                            <a16:creationId xmlns:a16="http://schemas.microsoft.com/office/drawing/2014/main" id="{1ADE1D8A-B17C-2644-B815-78E742554F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7172" name="Object 7">
            <a:extLst>
              <a:ext uri="{FF2B5EF4-FFF2-40B4-BE49-F238E27FC236}">
                <a16:creationId xmlns:a16="http://schemas.microsoft.com/office/drawing/2014/main" id="{3B7843FF-1637-BF40-AFAA-F0DBEDB900E7}"/>
              </a:ext>
            </a:extLst>
          </p:cNvPr>
          <p:cNvGraphicFramePr>
            <a:graphicFrameLocks noChangeAspect="1"/>
          </p:cNvGraphicFramePr>
          <p:nvPr/>
        </p:nvGraphicFramePr>
        <p:xfrm>
          <a:off x="2209800" y="2635250"/>
          <a:ext cx="1524000" cy="487363"/>
        </p:xfrm>
        <a:graphic>
          <a:graphicData uri="http://schemas.openxmlformats.org/presentationml/2006/ole">
            <mc:AlternateContent xmlns:mc="http://schemas.openxmlformats.org/markup-compatibility/2006">
              <mc:Choice xmlns:v="urn:schemas-microsoft-com:vml" Requires="v">
                <p:oleObj spid="_x0000_s266303" name="Equation" r:id="rId7" imgW="14630400" imgH="4686300" progId="Equation.3">
                  <p:embed/>
                </p:oleObj>
              </mc:Choice>
              <mc:Fallback>
                <p:oleObj name="Equation" r:id="rId7" imgW="14630400" imgH="4686300" progId="Equation.3">
                  <p:embed/>
                  <p:pic>
                    <p:nvPicPr>
                      <p:cNvPr id="7172" name="Object 7">
                        <a:extLst>
                          <a:ext uri="{FF2B5EF4-FFF2-40B4-BE49-F238E27FC236}">
                            <a16:creationId xmlns:a16="http://schemas.microsoft.com/office/drawing/2014/main" id="{3B7843FF-1637-BF40-AFAA-F0DBEDB900E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320" name="Text Box 8">
            <a:extLst>
              <a:ext uri="{FF2B5EF4-FFF2-40B4-BE49-F238E27FC236}">
                <a16:creationId xmlns:a16="http://schemas.microsoft.com/office/drawing/2014/main" id="{411B8F84-C83B-B045-9925-BF6F8D1998AB}"/>
              </a:ext>
            </a:extLst>
          </p:cNvPr>
          <p:cNvSpPr txBox="1">
            <a:spLocks noChangeArrowheads="1"/>
          </p:cNvSpPr>
          <p:nvPr/>
        </p:nvSpPr>
        <p:spPr bwMode="auto">
          <a:xfrm>
            <a:off x="5867400" y="2133600"/>
            <a:ext cx="2743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objective function</a:t>
            </a:r>
          </a:p>
        </p:txBody>
      </p:sp>
      <p:sp>
        <p:nvSpPr>
          <p:cNvPr id="13321" name="Text Box 9">
            <a:extLst>
              <a:ext uri="{FF2B5EF4-FFF2-40B4-BE49-F238E27FC236}">
                <a16:creationId xmlns:a16="http://schemas.microsoft.com/office/drawing/2014/main" id="{FF177E99-C509-7946-B79C-E2FC713412B0}"/>
              </a:ext>
            </a:extLst>
          </p:cNvPr>
          <p:cNvSpPr txBox="1">
            <a:spLocks noChangeArrowheads="1"/>
          </p:cNvSpPr>
          <p:nvPr/>
        </p:nvSpPr>
        <p:spPr bwMode="auto">
          <a:xfrm>
            <a:off x="5943600" y="3733800"/>
            <a:ext cx="2743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constraints</a:t>
            </a:r>
          </a:p>
        </p:txBody>
      </p:sp>
      <p:sp>
        <p:nvSpPr>
          <p:cNvPr id="13322" name="AutoShape 10">
            <a:extLst>
              <a:ext uri="{FF2B5EF4-FFF2-40B4-BE49-F238E27FC236}">
                <a16:creationId xmlns:a16="http://schemas.microsoft.com/office/drawing/2014/main" id="{0BB26379-EDD7-AF4E-BE3C-CD5342FAFCD4}"/>
              </a:ext>
            </a:extLst>
          </p:cNvPr>
          <p:cNvSpPr>
            <a:spLocks/>
          </p:cNvSpPr>
          <p:nvPr/>
        </p:nvSpPr>
        <p:spPr bwMode="auto">
          <a:xfrm>
            <a:off x="5334000" y="3124200"/>
            <a:ext cx="609600" cy="1752600"/>
          </a:xfrm>
          <a:prstGeom prst="rightBrace">
            <a:avLst>
              <a:gd name="adj1" fmla="val 23958"/>
              <a:gd name="adj2" fmla="val 50000"/>
            </a:avLst>
          </a:prstGeom>
          <a:noFill/>
          <a:ln w="952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5753347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BCABAB47-09A2-2D4E-9A18-FE62D37D1CCD}"/>
              </a:ext>
            </a:extLst>
          </p:cNvPr>
          <p:cNvSpPr>
            <a:spLocks noGrp="1" noChangeArrowheads="1"/>
          </p:cNvSpPr>
          <p:nvPr>
            <p:ph type="title"/>
          </p:nvPr>
        </p:nvSpPr>
        <p:spPr/>
        <p:txBody>
          <a:bodyPr/>
          <a:lstStyle/>
          <a:p>
            <a:pPr eaLnBrk="1" hangingPunct="1">
              <a:defRPr/>
            </a:pPr>
            <a:r>
              <a:rPr lang="en-US"/>
              <a:t>Other LP solvers</a:t>
            </a:r>
          </a:p>
        </p:txBody>
      </p:sp>
      <p:sp>
        <p:nvSpPr>
          <p:cNvPr id="140291" name="Rectangle 3">
            <a:extLst>
              <a:ext uri="{FF2B5EF4-FFF2-40B4-BE49-F238E27FC236}">
                <a16:creationId xmlns:a16="http://schemas.microsoft.com/office/drawing/2014/main" id="{D04A39B2-E2CA-3D44-BCA8-1508355B0930}"/>
              </a:ext>
            </a:extLst>
          </p:cNvPr>
          <p:cNvSpPr>
            <a:spLocks noGrp="1" noChangeArrowheads="1"/>
          </p:cNvSpPr>
          <p:nvPr>
            <p:ph type="body" idx="1"/>
          </p:nvPr>
        </p:nvSpPr>
        <p:spPr/>
        <p:txBody>
          <a:bodyPr/>
          <a:lstStyle/>
          <a:p>
            <a:pPr marL="0" indent="0" eaLnBrk="1" hangingPunct="1">
              <a:buNone/>
              <a:defRPr/>
            </a:pPr>
            <a:r>
              <a:rPr lang="en-US" sz="2800" dirty="0"/>
              <a:t>Many other LP algorithms exist</a:t>
            </a:r>
          </a:p>
          <a:p>
            <a:pPr lvl="1" eaLnBrk="1" hangingPunct="1">
              <a:buFont typeface="Wingdings" charset="0"/>
              <a:buChar char="l"/>
              <a:defRPr/>
            </a:pPr>
            <a:r>
              <a:rPr lang="en-US" sz="2400" dirty="0"/>
              <a:t>ellipsoid algorithm</a:t>
            </a:r>
          </a:p>
          <a:p>
            <a:pPr lvl="1" eaLnBrk="1" hangingPunct="1">
              <a:buFont typeface="Wingdings" charset="0"/>
              <a:buChar char="l"/>
              <a:defRPr/>
            </a:pPr>
            <a:r>
              <a:rPr lang="en-US" sz="2400" dirty="0"/>
              <a:t>interior point methods (many of these)</a:t>
            </a:r>
          </a:p>
          <a:p>
            <a:pPr lvl="1" eaLnBrk="1" hangingPunct="1">
              <a:buFont typeface="Wingdings" charset="0"/>
              <a:buChar char="l"/>
              <a:defRPr/>
            </a:pPr>
            <a:endParaRPr lang="en-US" sz="2400" dirty="0"/>
          </a:p>
          <a:p>
            <a:pPr marL="0" indent="0" eaLnBrk="1" hangingPunct="1">
              <a:buNone/>
              <a:defRPr/>
            </a:pPr>
            <a:r>
              <a:rPr lang="en-US" sz="2800" dirty="0"/>
              <a:t>Both of the above algorithms are </a:t>
            </a:r>
            <a:br>
              <a:rPr lang="en-US" sz="2800" dirty="0"/>
            </a:br>
            <a:r>
              <a:rPr lang="en-US" sz="2800" dirty="0">
                <a:solidFill>
                  <a:srgbClr val="0000FF"/>
                </a:solidFill>
              </a:rPr>
              <a:t>O(polynomial time)</a:t>
            </a:r>
          </a:p>
          <a:p>
            <a:pPr eaLnBrk="1" hangingPunct="1">
              <a:buFont typeface="Wingdings" charset="0"/>
              <a:buChar char="l"/>
              <a:defRPr/>
            </a:pPr>
            <a:endParaRPr lang="en-US" sz="2800" dirty="0"/>
          </a:p>
          <a:p>
            <a:pPr marL="0" indent="0" eaLnBrk="1" hangingPunct="1">
              <a:buNone/>
              <a:defRPr/>
            </a:pPr>
            <a:r>
              <a:rPr lang="en-US" sz="2800" dirty="0"/>
              <a:t>State of the art run-times are a toss up between interior point methods and simplex solvers</a:t>
            </a:r>
          </a:p>
        </p:txBody>
      </p:sp>
    </p:spTree>
    <p:extLst>
      <p:ext uri="{BB962C8B-B14F-4D97-AF65-F5344CB8AC3E}">
        <p14:creationId xmlns:p14="http://schemas.microsoft.com/office/powerpoint/2010/main" val="1498840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88676D28-F78C-0B43-BAF8-B86270BBB0D4}"/>
              </a:ext>
            </a:extLst>
          </p:cNvPr>
          <p:cNvSpPr>
            <a:spLocks noGrp="1" noChangeArrowheads="1"/>
          </p:cNvSpPr>
          <p:nvPr>
            <p:ph type="title" idx="4294967295"/>
          </p:nvPr>
        </p:nvSpPr>
        <p:spPr>
          <a:xfrm>
            <a:off x="0" y="122238"/>
            <a:ext cx="7543800" cy="563562"/>
          </a:xfrm>
        </p:spPr>
        <p:txBody>
          <a:bodyPr>
            <a:normAutofit fontScale="90000"/>
          </a:bodyPr>
          <a:lstStyle/>
          <a:p>
            <a:pPr eaLnBrk="1" hangingPunct="1">
              <a:defRPr/>
            </a:pPr>
            <a:r>
              <a:rPr lang="en-US" sz="3500"/>
              <a:t>Another example</a:t>
            </a:r>
          </a:p>
        </p:txBody>
      </p:sp>
      <p:sp>
        <p:nvSpPr>
          <p:cNvPr id="57347" name="Rectangle 3">
            <a:extLst>
              <a:ext uri="{FF2B5EF4-FFF2-40B4-BE49-F238E27FC236}">
                <a16:creationId xmlns:a16="http://schemas.microsoft.com/office/drawing/2014/main" id="{AE2B6CA7-6356-5C44-B83A-D634734ECEE3}"/>
              </a:ext>
            </a:extLst>
          </p:cNvPr>
          <p:cNvSpPr>
            <a:spLocks noGrp="1" noChangeArrowheads="1"/>
          </p:cNvSpPr>
          <p:nvPr>
            <p:ph type="body" idx="4294967295"/>
          </p:nvPr>
        </p:nvSpPr>
        <p:spPr>
          <a:xfrm>
            <a:off x="270455" y="851079"/>
            <a:ext cx="8718997" cy="3429000"/>
          </a:xfrm>
        </p:spPr>
        <p:txBody>
          <a:bodyPr/>
          <a:lstStyle/>
          <a:p>
            <a:pPr marL="0" indent="0" eaLnBrk="1" hangingPunct="1">
              <a:lnSpc>
                <a:spcPct val="90000"/>
              </a:lnSpc>
              <a:buNone/>
            </a:pPr>
            <a:r>
              <a:rPr lang="en-US" altLang="en-US" sz="1900" dirty="0"/>
              <a:t>Carpet company:  From our analysts, we’</a:t>
            </a:r>
            <a:r>
              <a:rPr lang="en-US" altLang="ja-JP" sz="1900" dirty="0"/>
              <a:t>re given carpet demand estimates for the next calendar year: d</a:t>
            </a:r>
            <a:r>
              <a:rPr lang="en-US" altLang="ja-JP" sz="1900" baseline="-25000" dirty="0"/>
              <a:t>1</a:t>
            </a:r>
            <a:r>
              <a:rPr lang="en-US" altLang="ja-JP" sz="1900" dirty="0"/>
              <a:t>,d</a:t>
            </a:r>
            <a:r>
              <a:rPr lang="en-US" altLang="ja-JP" sz="1900" baseline="-25000" dirty="0"/>
              <a:t>2</a:t>
            </a:r>
            <a:r>
              <a:rPr lang="en-US" altLang="ja-JP" sz="1900" dirty="0"/>
              <a:t>, …,d</a:t>
            </a:r>
            <a:r>
              <a:rPr lang="en-US" altLang="ja-JP" sz="1900" baseline="-25000" dirty="0"/>
              <a:t>n</a:t>
            </a:r>
            <a:r>
              <a:rPr lang="en-US" altLang="ja-JP" sz="1900" dirty="0"/>
              <a:t>.  The company has 30 employees, each of which makes 20 carpets per month and gets paid $2000/mo.</a:t>
            </a:r>
          </a:p>
          <a:p>
            <a:pPr marL="0" indent="0" eaLnBrk="1" hangingPunct="1">
              <a:lnSpc>
                <a:spcPct val="90000"/>
              </a:lnSpc>
              <a:buNone/>
            </a:pPr>
            <a:r>
              <a:rPr lang="en-US" altLang="en-US" sz="1900" dirty="0"/>
              <a:t>The demand fluctuates from month to month.  We can handle this demand in three ways:</a:t>
            </a:r>
          </a:p>
          <a:p>
            <a:pPr lvl="1" eaLnBrk="1" hangingPunct="1">
              <a:lnSpc>
                <a:spcPct val="90000"/>
              </a:lnSpc>
            </a:pPr>
            <a:r>
              <a:rPr lang="en-US" altLang="en-US" sz="1800" dirty="0"/>
              <a:t>Overtime: Overtime costs 80% more than regular pay.  Workers can put in at most 30% overtime</a:t>
            </a:r>
          </a:p>
          <a:p>
            <a:pPr lvl="1" eaLnBrk="1" hangingPunct="1">
              <a:lnSpc>
                <a:spcPct val="90000"/>
              </a:lnSpc>
            </a:pPr>
            <a:r>
              <a:rPr lang="en-US" altLang="en-US" sz="1800" dirty="0"/>
              <a:t>Hiring and firing, at a cost of $320 and $400 respectively per worker</a:t>
            </a:r>
          </a:p>
          <a:p>
            <a:pPr lvl="1" eaLnBrk="1" hangingPunct="1">
              <a:lnSpc>
                <a:spcPct val="90000"/>
              </a:lnSpc>
            </a:pPr>
            <a:r>
              <a:rPr lang="en-US" altLang="en-US" sz="1800" dirty="0"/>
              <a:t>Store extra carpets at a cost of $8 per carpet per month.  We must end the year without any stored carpets.</a:t>
            </a:r>
          </a:p>
        </p:txBody>
      </p:sp>
    </p:spTree>
    <p:extLst>
      <p:ext uri="{BB962C8B-B14F-4D97-AF65-F5344CB8AC3E}">
        <p14:creationId xmlns:p14="http://schemas.microsoft.com/office/powerpoint/2010/main" val="4301013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AB1022A-B7BB-214D-8801-E29665E5C5EB}"/>
              </a:ext>
            </a:extLst>
          </p:cNvPr>
          <p:cNvSpPr>
            <a:spLocks noGrp="1" noChangeArrowheads="1"/>
          </p:cNvSpPr>
          <p:nvPr>
            <p:ph type="title"/>
          </p:nvPr>
        </p:nvSpPr>
        <p:spPr/>
        <p:txBody>
          <a:bodyPr/>
          <a:lstStyle/>
          <a:p>
            <a:pPr eaLnBrk="1" hangingPunct="1">
              <a:defRPr/>
            </a:pPr>
            <a:r>
              <a:rPr lang="en-US"/>
              <a:t>Uses</a:t>
            </a:r>
          </a:p>
        </p:txBody>
      </p:sp>
      <p:sp>
        <p:nvSpPr>
          <p:cNvPr id="77827" name="Rectangle 3">
            <a:extLst>
              <a:ext uri="{FF2B5EF4-FFF2-40B4-BE49-F238E27FC236}">
                <a16:creationId xmlns:a16="http://schemas.microsoft.com/office/drawing/2014/main" id="{4D11FC5F-CCE5-6C4C-A6A9-46D6EF959C1F}"/>
              </a:ext>
            </a:extLst>
          </p:cNvPr>
          <p:cNvSpPr>
            <a:spLocks noGrp="1" noChangeArrowheads="1"/>
          </p:cNvSpPr>
          <p:nvPr>
            <p:ph type="body" idx="1"/>
          </p:nvPr>
        </p:nvSpPr>
        <p:spPr/>
        <p:txBody>
          <a:bodyPr/>
          <a:lstStyle/>
          <a:p>
            <a:pPr eaLnBrk="1" hangingPunct="1">
              <a:buFont typeface="Wingdings" charset="0"/>
              <a:buChar char="l"/>
              <a:defRPr/>
            </a:pPr>
            <a:r>
              <a:rPr lang="en-US"/>
              <a:t>operational problems</a:t>
            </a:r>
          </a:p>
          <a:p>
            <a:pPr eaLnBrk="1" hangingPunct="1">
              <a:buFont typeface="Wingdings" charset="0"/>
              <a:buChar char="l"/>
              <a:defRPr/>
            </a:pPr>
            <a:r>
              <a:rPr lang="en-US"/>
              <a:t>network flow</a:t>
            </a:r>
          </a:p>
          <a:p>
            <a:pPr eaLnBrk="1" hangingPunct="1">
              <a:buFont typeface="Wingdings" charset="0"/>
              <a:buChar char="l"/>
              <a:defRPr/>
            </a:pPr>
            <a:r>
              <a:rPr lang="en-US"/>
              <a:t>planning</a:t>
            </a:r>
          </a:p>
          <a:p>
            <a:pPr eaLnBrk="1" hangingPunct="1">
              <a:buFont typeface="Wingdings" charset="0"/>
              <a:buChar char="l"/>
              <a:defRPr/>
            </a:pPr>
            <a:r>
              <a:rPr lang="en-US"/>
              <a:t>microeconomics</a:t>
            </a:r>
          </a:p>
        </p:txBody>
      </p:sp>
    </p:spTree>
    <p:extLst>
      <p:ext uri="{BB962C8B-B14F-4D97-AF65-F5344CB8AC3E}">
        <p14:creationId xmlns:p14="http://schemas.microsoft.com/office/powerpoint/2010/main" val="2889904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BC36235A-B153-D340-89CC-C8E127365D59}"/>
              </a:ext>
            </a:extLst>
          </p:cNvPr>
          <p:cNvSpPr>
            <a:spLocks noGrp="1" noChangeArrowheads="1"/>
          </p:cNvSpPr>
          <p:nvPr>
            <p:ph type="title"/>
          </p:nvPr>
        </p:nvSpPr>
        <p:spPr/>
        <p:txBody>
          <a:bodyPr/>
          <a:lstStyle/>
          <a:p>
            <a:pPr eaLnBrk="1" hangingPunct="1">
              <a:defRPr/>
            </a:pPr>
            <a:r>
              <a:rPr lang="en-US"/>
              <a:t>References</a:t>
            </a:r>
          </a:p>
        </p:txBody>
      </p:sp>
      <p:sp>
        <p:nvSpPr>
          <p:cNvPr id="108547" name="Rectangle 3">
            <a:extLst>
              <a:ext uri="{FF2B5EF4-FFF2-40B4-BE49-F238E27FC236}">
                <a16:creationId xmlns:a16="http://schemas.microsoft.com/office/drawing/2014/main" id="{C0BF7C52-FFAB-B54C-8B7E-D93F61AFCE72}"/>
              </a:ext>
            </a:extLst>
          </p:cNvPr>
          <p:cNvSpPr>
            <a:spLocks noGrp="1" noChangeArrowheads="1"/>
          </p:cNvSpPr>
          <p:nvPr>
            <p:ph type="body" idx="1"/>
          </p:nvPr>
        </p:nvSpPr>
        <p:spPr/>
        <p:txBody>
          <a:bodyPr/>
          <a:lstStyle/>
          <a:p>
            <a:pPr eaLnBrk="1" hangingPunct="1">
              <a:buFont typeface="Wingdings" charset="0"/>
              <a:buChar char="l"/>
              <a:defRPr/>
            </a:pPr>
            <a:r>
              <a:rPr lang="en-US"/>
              <a:t>[1] Algorithms (2008). Sanjoy Dasgupta, Christos Papadimitiou and Umesh Vazirani.</a:t>
            </a:r>
          </a:p>
        </p:txBody>
      </p:sp>
    </p:spTree>
    <p:extLst>
      <p:ext uri="{BB962C8B-B14F-4D97-AF65-F5344CB8AC3E}">
        <p14:creationId xmlns:p14="http://schemas.microsoft.com/office/powerpoint/2010/main" val="288126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27810F9-D3F9-7C41-8B33-960AE10351B3}"/>
              </a:ext>
            </a:extLst>
          </p:cNvPr>
          <p:cNvSpPr>
            <a:spLocks noGrp="1" noChangeArrowheads="1"/>
          </p:cNvSpPr>
          <p:nvPr>
            <p:ph type="title"/>
          </p:nvPr>
        </p:nvSpPr>
        <p:spPr/>
        <p:txBody>
          <a:bodyPr/>
          <a:lstStyle/>
          <a:p>
            <a:pPr eaLnBrk="1" hangingPunct="1">
              <a:defRPr/>
            </a:pPr>
            <a:r>
              <a:rPr lang="en-US"/>
              <a:t>For example</a:t>
            </a:r>
          </a:p>
        </p:txBody>
      </p:sp>
      <p:graphicFrame>
        <p:nvGraphicFramePr>
          <p:cNvPr id="8194" name="Object 3">
            <a:extLst>
              <a:ext uri="{FF2B5EF4-FFF2-40B4-BE49-F238E27FC236}">
                <a16:creationId xmlns:a16="http://schemas.microsoft.com/office/drawing/2014/main" id="{FA318BD6-057E-8F4B-9C15-310FC7EABC82}"/>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67365" name="Equation" r:id="rId3" imgW="24282400" imgH="4978400" progId="Equation.3">
                  <p:embed/>
                </p:oleObj>
              </mc:Choice>
              <mc:Fallback>
                <p:oleObj name="Equation" r:id="rId3" imgW="24282400" imgH="4978400" progId="Equation.3">
                  <p:embed/>
                  <p:pic>
                    <p:nvPicPr>
                      <p:cNvPr id="8194" name="Object 3">
                        <a:extLst>
                          <a:ext uri="{FF2B5EF4-FFF2-40B4-BE49-F238E27FC236}">
                            <a16:creationId xmlns:a16="http://schemas.microsoft.com/office/drawing/2014/main" id="{FA318BD6-057E-8F4B-9C15-310FC7EABC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5" name="Object 4">
            <a:extLst>
              <a:ext uri="{FF2B5EF4-FFF2-40B4-BE49-F238E27FC236}">
                <a16:creationId xmlns:a16="http://schemas.microsoft.com/office/drawing/2014/main" id="{A54A7F42-4EBB-6343-9A1C-D386336FB5DE}"/>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67366" name="Equation" r:id="rId5" imgW="26327100" imgH="21069300" progId="Equation.3">
                  <p:embed/>
                </p:oleObj>
              </mc:Choice>
              <mc:Fallback>
                <p:oleObj name="Equation" r:id="rId5" imgW="26327100" imgH="21069300" progId="Equation.3">
                  <p:embed/>
                  <p:pic>
                    <p:nvPicPr>
                      <p:cNvPr id="8195" name="Object 4">
                        <a:extLst>
                          <a:ext uri="{FF2B5EF4-FFF2-40B4-BE49-F238E27FC236}">
                            <a16:creationId xmlns:a16="http://schemas.microsoft.com/office/drawing/2014/main" id="{A54A7F42-4EBB-6343-9A1C-D386336FB5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196" name="Object 5">
            <a:extLst>
              <a:ext uri="{FF2B5EF4-FFF2-40B4-BE49-F238E27FC236}">
                <a16:creationId xmlns:a16="http://schemas.microsoft.com/office/drawing/2014/main" id="{C2AAC5FE-EFB3-EB47-8BAC-B6186E44E41D}"/>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67367" name="Equation" r:id="rId7" imgW="14630400" imgH="4686300" progId="Equation.3">
                  <p:embed/>
                </p:oleObj>
              </mc:Choice>
              <mc:Fallback>
                <p:oleObj name="Equation" r:id="rId7" imgW="14630400" imgH="4686300" progId="Equation.3">
                  <p:embed/>
                  <p:pic>
                    <p:nvPicPr>
                      <p:cNvPr id="8196" name="Object 5">
                        <a:extLst>
                          <a:ext uri="{FF2B5EF4-FFF2-40B4-BE49-F238E27FC236}">
                            <a16:creationId xmlns:a16="http://schemas.microsoft.com/office/drawing/2014/main" id="{C2AAC5FE-EFB3-EB47-8BAC-B6186E44E41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8197" name="Group 33">
            <a:extLst>
              <a:ext uri="{FF2B5EF4-FFF2-40B4-BE49-F238E27FC236}">
                <a16:creationId xmlns:a16="http://schemas.microsoft.com/office/drawing/2014/main" id="{81CBAB2A-01C8-FE45-911A-99330E8690F0}"/>
              </a:ext>
            </a:extLst>
          </p:cNvPr>
          <p:cNvGrpSpPr>
            <a:grpSpLocks/>
          </p:cNvGrpSpPr>
          <p:nvPr/>
        </p:nvGrpSpPr>
        <p:grpSpPr bwMode="auto">
          <a:xfrm>
            <a:off x="4572000" y="1376363"/>
            <a:ext cx="4027488" cy="3957637"/>
            <a:chOff x="2880" y="867"/>
            <a:chExt cx="2537" cy="2493"/>
          </a:xfrm>
        </p:grpSpPr>
        <p:grpSp>
          <p:nvGrpSpPr>
            <p:cNvPr id="8198" name="Group 30">
              <a:extLst>
                <a:ext uri="{FF2B5EF4-FFF2-40B4-BE49-F238E27FC236}">
                  <a16:creationId xmlns:a16="http://schemas.microsoft.com/office/drawing/2014/main" id="{02A9FA3D-3CBB-CC47-81E4-9FFE1525CC5A}"/>
                </a:ext>
              </a:extLst>
            </p:cNvPr>
            <p:cNvGrpSpPr>
              <a:grpSpLocks/>
            </p:cNvGrpSpPr>
            <p:nvPr/>
          </p:nvGrpSpPr>
          <p:grpSpPr bwMode="auto">
            <a:xfrm>
              <a:off x="2976" y="1152"/>
              <a:ext cx="2208" cy="2112"/>
              <a:chOff x="3072" y="1104"/>
              <a:chExt cx="2208" cy="2112"/>
            </a:xfrm>
          </p:grpSpPr>
          <p:sp>
            <p:nvSpPr>
              <p:cNvPr id="14345" name="Line 9">
                <a:extLst>
                  <a:ext uri="{FF2B5EF4-FFF2-40B4-BE49-F238E27FC236}">
                    <a16:creationId xmlns:a16="http://schemas.microsoft.com/office/drawing/2014/main" id="{D93BE08E-779F-7B41-83D7-1B054D1E2649}"/>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6" name="Line 10">
                <a:extLst>
                  <a:ext uri="{FF2B5EF4-FFF2-40B4-BE49-F238E27FC236}">
                    <a16:creationId xmlns:a16="http://schemas.microsoft.com/office/drawing/2014/main" id="{6470D730-855E-CA4B-AB18-4ACBFBBBA2ED}"/>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7" name="Line 11">
                <a:extLst>
                  <a:ext uri="{FF2B5EF4-FFF2-40B4-BE49-F238E27FC236}">
                    <a16:creationId xmlns:a16="http://schemas.microsoft.com/office/drawing/2014/main" id="{694DC60A-E216-7A43-8749-540278F56A12}"/>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8" name="Line 12">
                <a:extLst>
                  <a:ext uri="{FF2B5EF4-FFF2-40B4-BE49-F238E27FC236}">
                    <a16:creationId xmlns:a16="http://schemas.microsoft.com/office/drawing/2014/main" id="{991205BD-E8ED-8D40-A4E8-3CB65B088AD4}"/>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49" name="Line 13">
                <a:extLst>
                  <a:ext uri="{FF2B5EF4-FFF2-40B4-BE49-F238E27FC236}">
                    <a16:creationId xmlns:a16="http://schemas.microsoft.com/office/drawing/2014/main" id="{E264B2D6-9858-3C4D-A60B-1E7ABDEF61F6}"/>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0" name="Line 14">
                <a:extLst>
                  <a:ext uri="{FF2B5EF4-FFF2-40B4-BE49-F238E27FC236}">
                    <a16:creationId xmlns:a16="http://schemas.microsoft.com/office/drawing/2014/main" id="{216C443C-44DE-2249-848F-58A7A6597EA9}"/>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1" name="Line 15">
                <a:extLst>
                  <a:ext uri="{FF2B5EF4-FFF2-40B4-BE49-F238E27FC236}">
                    <a16:creationId xmlns:a16="http://schemas.microsoft.com/office/drawing/2014/main" id="{43252529-6426-9F4D-B57E-47949D97A7F6}"/>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2" name="Line 16">
                <a:extLst>
                  <a:ext uri="{FF2B5EF4-FFF2-40B4-BE49-F238E27FC236}">
                    <a16:creationId xmlns:a16="http://schemas.microsoft.com/office/drawing/2014/main" id="{2B9A71A4-8642-7646-A2B8-38DC83606865}"/>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3" name="Line 17">
                <a:extLst>
                  <a:ext uri="{FF2B5EF4-FFF2-40B4-BE49-F238E27FC236}">
                    <a16:creationId xmlns:a16="http://schemas.microsoft.com/office/drawing/2014/main" id="{4A2D891A-E2D4-164F-A937-E00A5714FD95}"/>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4" name="Line 18">
                <a:extLst>
                  <a:ext uri="{FF2B5EF4-FFF2-40B4-BE49-F238E27FC236}">
                    <a16:creationId xmlns:a16="http://schemas.microsoft.com/office/drawing/2014/main" id="{5949FBD9-14FE-954A-BA9C-1E3CB08FC0B1}"/>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5" name="Line 19">
                <a:extLst>
                  <a:ext uri="{FF2B5EF4-FFF2-40B4-BE49-F238E27FC236}">
                    <a16:creationId xmlns:a16="http://schemas.microsoft.com/office/drawing/2014/main" id="{7D6CCE12-40F5-AD4B-939F-31CD50BE6A76}"/>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6" name="Line 20">
                <a:extLst>
                  <a:ext uri="{FF2B5EF4-FFF2-40B4-BE49-F238E27FC236}">
                    <a16:creationId xmlns:a16="http://schemas.microsoft.com/office/drawing/2014/main" id="{72A3382C-1BFF-B242-AC84-80428920C7C9}"/>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7" name="Line 21">
                <a:extLst>
                  <a:ext uri="{FF2B5EF4-FFF2-40B4-BE49-F238E27FC236}">
                    <a16:creationId xmlns:a16="http://schemas.microsoft.com/office/drawing/2014/main" id="{6FA4DDF7-39DE-604E-9F54-5646237DC534}"/>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8" name="Line 22">
                <a:extLst>
                  <a:ext uri="{FF2B5EF4-FFF2-40B4-BE49-F238E27FC236}">
                    <a16:creationId xmlns:a16="http://schemas.microsoft.com/office/drawing/2014/main" id="{DC09515B-48D8-5B47-8204-E7D5A0B43959}"/>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59" name="Line 23">
                <a:extLst>
                  <a:ext uri="{FF2B5EF4-FFF2-40B4-BE49-F238E27FC236}">
                    <a16:creationId xmlns:a16="http://schemas.microsoft.com/office/drawing/2014/main" id="{66621F89-6BE6-374B-9F8B-4EE10BD2CCD6}"/>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0" name="Line 24">
                <a:extLst>
                  <a:ext uri="{FF2B5EF4-FFF2-40B4-BE49-F238E27FC236}">
                    <a16:creationId xmlns:a16="http://schemas.microsoft.com/office/drawing/2014/main" id="{EE8E63AF-3ADC-4F46-BE78-FF47483A07BC}"/>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1" name="Line 25">
                <a:extLst>
                  <a:ext uri="{FF2B5EF4-FFF2-40B4-BE49-F238E27FC236}">
                    <a16:creationId xmlns:a16="http://schemas.microsoft.com/office/drawing/2014/main" id="{477371B1-40F1-084B-97DB-E0E28B79CF34}"/>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2" name="Line 26">
                <a:extLst>
                  <a:ext uri="{FF2B5EF4-FFF2-40B4-BE49-F238E27FC236}">
                    <a16:creationId xmlns:a16="http://schemas.microsoft.com/office/drawing/2014/main" id="{6BD7B988-B419-B646-A12A-F3C9EE88B03A}"/>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3" name="Line 27">
                <a:extLst>
                  <a:ext uri="{FF2B5EF4-FFF2-40B4-BE49-F238E27FC236}">
                    <a16:creationId xmlns:a16="http://schemas.microsoft.com/office/drawing/2014/main" id="{30D11946-70FC-E348-A3D2-69FEAAEB7248}"/>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4" name="Line 28">
                <a:extLst>
                  <a:ext uri="{FF2B5EF4-FFF2-40B4-BE49-F238E27FC236}">
                    <a16:creationId xmlns:a16="http://schemas.microsoft.com/office/drawing/2014/main" id="{D131C9DA-1669-F240-BCCF-C6652DA78B38}"/>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365" name="Line 29">
                <a:extLst>
                  <a:ext uri="{FF2B5EF4-FFF2-40B4-BE49-F238E27FC236}">
                    <a16:creationId xmlns:a16="http://schemas.microsoft.com/office/drawing/2014/main" id="{3FE31562-4A4F-B643-984A-39CCE5FEE6E3}"/>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8199" name="Object 31">
              <a:extLst>
                <a:ext uri="{FF2B5EF4-FFF2-40B4-BE49-F238E27FC236}">
                  <a16:creationId xmlns:a16="http://schemas.microsoft.com/office/drawing/2014/main" id="{B6E222CF-A762-064F-9481-57924E8E8857}"/>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67368" name="Equation" r:id="rId9" imgW="3797300" imgH="4978400" progId="Equation.3">
                    <p:embed/>
                  </p:oleObj>
                </mc:Choice>
                <mc:Fallback>
                  <p:oleObj name="Equation" r:id="rId9" imgW="3797300" imgH="4978400" progId="Equation.3">
                    <p:embed/>
                    <p:pic>
                      <p:nvPicPr>
                        <p:cNvPr id="8199" name="Object 31">
                          <a:extLst>
                            <a:ext uri="{FF2B5EF4-FFF2-40B4-BE49-F238E27FC236}">
                              <a16:creationId xmlns:a16="http://schemas.microsoft.com/office/drawing/2014/main" id="{B6E222CF-A762-064F-9481-57924E8E885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200" name="Object 32">
              <a:extLst>
                <a:ext uri="{FF2B5EF4-FFF2-40B4-BE49-F238E27FC236}">
                  <a16:creationId xmlns:a16="http://schemas.microsoft.com/office/drawing/2014/main" id="{FE45A0DA-9F83-0C4C-B03A-F1E80C1805CB}"/>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67369" name="Equation" r:id="rId11" imgW="3505200" imgH="4978400" progId="Equation.3">
                    <p:embed/>
                  </p:oleObj>
                </mc:Choice>
                <mc:Fallback>
                  <p:oleObj name="Equation" r:id="rId11" imgW="3505200" imgH="4978400" progId="Equation.3">
                    <p:embed/>
                    <p:pic>
                      <p:nvPicPr>
                        <p:cNvPr id="8200" name="Object 32">
                          <a:extLst>
                            <a:ext uri="{FF2B5EF4-FFF2-40B4-BE49-F238E27FC236}">
                              <a16:creationId xmlns:a16="http://schemas.microsoft.com/office/drawing/2014/main" id="{FE45A0DA-9F83-0C4C-B03A-F1E80C1805C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74741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C671EE9-637D-9E43-A896-210F28BB7654}"/>
              </a:ext>
            </a:extLst>
          </p:cNvPr>
          <p:cNvSpPr>
            <a:spLocks noGrp="1" noChangeArrowheads="1"/>
          </p:cNvSpPr>
          <p:nvPr>
            <p:ph type="title"/>
          </p:nvPr>
        </p:nvSpPr>
        <p:spPr/>
        <p:txBody>
          <a:bodyPr/>
          <a:lstStyle/>
          <a:p>
            <a:pPr eaLnBrk="1" hangingPunct="1">
              <a:defRPr/>
            </a:pPr>
            <a:r>
              <a:rPr lang="en-US"/>
              <a:t>For example</a:t>
            </a:r>
          </a:p>
        </p:txBody>
      </p:sp>
      <p:graphicFrame>
        <p:nvGraphicFramePr>
          <p:cNvPr id="9218" name="Object 3">
            <a:extLst>
              <a:ext uri="{FF2B5EF4-FFF2-40B4-BE49-F238E27FC236}">
                <a16:creationId xmlns:a16="http://schemas.microsoft.com/office/drawing/2014/main" id="{13D3B2C7-C2F1-1847-842A-43BA92480D09}"/>
              </a:ext>
            </a:extLst>
          </p:cNvPr>
          <p:cNvGraphicFramePr>
            <a:graphicFrameLocks noChangeAspect="1"/>
          </p:cNvGraphicFramePr>
          <p:nvPr/>
        </p:nvGraphicFramePr>
        <p:xfrm>
          <a:off x="381000" y="2101850"/>
          <a:ext cx="2235200" cy="457200"/>
        </p:xfrm>
        <a:graphic>
          <a:graphicData uri="http://schemas.openxmlformats.org/presentationml/2006/ole">
            <mc:AlternateContent xmlns:mc="http://schemas.openxmlformats.org/markup-compatibility/2006">
              <mc:Choice xmlns:v="urn:schemas-microsoft-com:vml" Requires="v">
                <p:oleObj spid="_x0000_s268429" name="Equation" r:id="rId3" imgW="24282400" imgH="4978400" progId="Equation.3">
                  <p:embed/>
                </p:oleObj>
              </mc:Choice>
              <mc:Fallback>
                <p:oleObj name="Equation" r:id="rId3" imgW="24282400" imgH="4978400" progId="Equation.3">
                  <p:embed/>
                  <p:pic>
                    <p:nvPicPr>
                      <p:cNvPr id="9218" name="Object 3">
                        <a:extLst>
                          <a:ext uri="{FF2B5EF4-FFF2-40B4-BE49-F238E27FC236}">
                            <a16:creationId xmlns:a16="http://schemas.microsoft.com/office/drawing/2014/main" id="{13D3B2C7-C2F1-1847-842A-43BA92480D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101850"/>
                        <a:ext cx="223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219" name="Object 4">
            <a:extLst>
              <a:ext uri="{FF2B5EF4-FFF2-40B4-BE49-F238E27FC236}">
                <a16:creationId xmlns:a16="http://schemas.microsoft.com/office/drawing/2014/main" id="{33188F5B-E43C-2F4E-A89E-51E4691440B7}"/>
              </a:ext>
            </a:extLst>
          </p:cNvPr>
          <p:cNvGraphicFramePr>
            <a:graphicFrameLocks noChangeAspect="1"/>
          </p:cNvGraphicFramePr>
          <p:nvPr/>
        </p:nvGraphicFramePr>
        <p:xfrm>
          <a:off x="1143000" y="3092450"/>
          <a:ext cx="2424113" cy="1936750"/>
        </p:xfrm>
        <a:graphic>
          <a:graphicData uri="http://schemas.openxmlformats.org/presentationml/2006/ole">
            <mc:AlternateContent xmlns:mc="http://schemas.openxmlformats.org/markup-compatibility/2006">
              <mc:Choice xmlns:v="urn:schemas-microsoft-com:vml" Requires="v">
                <p:oleObj spid="_x0000_s268430" name="Equation" r:id="rId5" imgW="26327100" imgH="21069300" progId="Equation.3">
                  <p:embed/>
                </p:oleObj>
              </mc:Choice>
              <mc:Fallback>
                <p:oleObj name="Equation" r:id="rId5" imgW="26327100" imgH="21069300" progId="Equation.3">
                  <p:embed/>
                  <p:pic>
                    <p:nvPicPr>
                      <p:cNvPr id="9219" name="Object 4">
                        <a:extLst>
                          <a:ext uri="{FF2B5EF4-FFF2-40B4-BE49-F238E27FC236}">
                            <a16:creationId xmlns:a16="http://schemas.microsoft.com/office/drawing/2014/main" id="{33188F5B-E43C-2F4E-A89E-51E4691440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092450"/>
                        <a:ext cx="2424113" cy="193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220" name="Object 5">
            <a:extLst>
              <a:ext uri="{FF2B5EF4-FFF2-40B4-BE49-F238E27FC236}">
                <a16:creationId xmlns:a16="http://schemas.microsoft.com/office/drawing/2014/main" id="{F72C8481-5BD1-494E-BB87-09FB4616D184}"/>
              </a:ext>
            </a:extLst>
          </p:cNvPr>
          <p:cNvGraphicFramePr>
            <a:graphicFrameLocks noChangeAspect="1"/>
          </p:cNvGraphicFramePr>
          <p:nvPr/>
        </p:nvGraphicFramePr>
        <p:xfrm>
          <a:off x="381000" y="2635250"/>
          <a:ext cx="1524000" cy="487363"/>
        </p:xfrm>
        <a:graphic>
          <a:graphicData uri="http://schemas.openxmlformats.org/presentationml/2006/ole">
            <mc:AlternateContent xmlns:mc="http://schemas.openxmlformats.org/markup-compatibility/2006">
              <mc:Choice xmlns:v="urn:schemas-microsoft-com:vml" Requires="v">
                <p:oleObj spid="_x0000_s268431" name="Equation" r:id="rId7" imgW="14630400" imgH="4686300" progId="Equation.3">
                  <p:embed/>
                </p:oleObj>
              </mc:Choice>
              <mc:Fallback>
                <p:oleObj name="Equation" r:id="rId7" imgW="14630400" imgH="4686300" progId="Equation.3">
                  <p:embed/>
                  <p:pic>
                    <p:nvPicPr>
                      <p:cNvPr id="9220" name="Object 5">
                        <a:extLst>
                          <a:ext uri="{FF2B5EF4-FFF2-40B4-BE49-F238E27FC236}">
                            <a16:creationId xmlns:a16="http://schemas.microsoft.com/office/drawing/2014/main" id="{F72C8481-5BD1-494E-BB87-09FB4616D1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635250"/>
                        <a:ext cx="15240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88" name="Rectangle 28">
            <a:extLst>
              <a:ext uri="{FF2B5EF4-FFF2-40B4-BE49-F238E27FC236}">
                <a16:creationId xmlns:a16="http://schemas.microsoft.com/office/drawing/2014/main" id="{94D38338-B339-7640-B797-CC6AF12097D1}"/>
              </a:ext>
            </a:extLst>
          </p:cNvPr>
          <p:cNvSpPr>
            <a:spLocks noChangeArrowheads="1"/>
          </p:cNvSpPr>
          <p:nvPr/>
        </p:nvSpPr>
        <p:spPr bwMode="auto">
          <a:xfrm>
            <a:off x="1066800" y="4495800"/>
            <a:ext cx="2514600" cy="533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aphicFrame>
        <p:nvGraphicFramePr>
          <p:cNvPr id="15389" name="Object 29">
            <a:extLst>
              <a:ext uri="{FF2B5EF4-FFF2-40B4-BE49-F238E27FC236}">
                <a16:creationId xmlns:a16="http://schemas.microsoft.com/office/drawing/2014/main" id="{5E2819E5-3F9C-EF48-841A-10B5B73F7F7D}"/>
              </a:ext>
            </a:extLst>
          </p:cNvPr>
          <p:cNvGraphicFramePr>
            <a:graphicFrameLocks noChangeAspect="1"/>
          </p:cNvGraphicFramePr>
          <p:nvPr/>
        </p:nvGraphicFramePr>
        <p:xfrm>
          <a:off x="5715000" y="5181600"/>
          <a:ext cx="685800" cy="376238"/>
        </p:xfrm>
        <a:graphic>
          <a:graphicData uri="http://schemas.openxmlformats.org/presentationml/2006/ole">
            <mc:AlternateContent xmlns:mc="http://schemas.openxmlformats.org/markup-compatibility/2006">
              <mc:Choice xmlns:v="urn:schemas-microsoft-com:vml" Requires="v">
                <p:oleObj spid="_x0000_s268432" name="Equation" r:id="rId9" imgW="9067800" imgH="4978400" progId="Equation.3">
                  <p:embed/>
                </p:oleObj>
              </mc:Choice>
              <mc:Fallback>
                <p:oleObj name="Equation" r:id="rId9" imgW="9067800" imgH="4978400" progId="Equation.3">
                  <p:embed/>
                  <p:pic>
                    <p:nvPicPr>
                      <p:cNvPr id="15389" name="Object 29">
                        <a:extLst>
                          <a:ext uri="{FF2B5EF4-FFF2-40B4-BE49-F238E27FC236}">
                            <a16:creationId xmlns:a16="http://schemas.microsoft.com/office/drawing/2014/main" id="{5E2819E5-3F9C-EF48-841A-10B5B73F7F7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15000" y="5181600"/>
                        <a:ext cx="685800"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15391" name="Object 31">
            <a:extLst>
              <a:ext uri="{FF2B5EF4-FFF2-40B4-BE49-F238E27FC236}">
                <a16:creationId xmlns:a16="http://schemas.microsoft.com/office/drawing/2014/main" id="{D39B69E3-E78A-C847-9D40-45E7E82A96DD}"/>
              </a:ext>
            </a:extLst>
          </p:cNvPr>
          <p:cNvGraphicFramePr>
            <a:graphicFrameLocks noChangeAspect="1"/>
          </p:cNvGraphicFramePr>
          <p:nvPr/>
        </p:nvGraphicFramePr>
        <p:xfrm>
          <a:off x="3952875" y="3429000"/>
          <a:ext cx="706438" cy="376238"/>
        </p:xfrm>
        <a:graphic>
          <a:graphicData uri="http://schemas.openxmlformats.org/presentationml/2006/ole">
            <mc:AlternateContent xmlns:mc="http://schemas.openxmlformats.org/markup-compatibility/2006">
              <mc:Choice xmlns:v="urn:schemas-microsoft-com:vml" Requires="v">
                <p:oleObj spid="_x0000_s268433" name="Equation" r:id="rId11" imgW="9359900" imgH="4978400" progId="Equation.3">
                  <p:embed/>
                </p:oleObj>
              </mc:Choice>
              <mc:Fallback>
                <p:oleObj name="Equation" r:id="rId11" imgW="9359900" imgH="4978400" progId="Equation.3">
                  <p:embed/>
                  <p:pic>
                    <p:nvPicPr>
                      <p:cNvPr id="15391" name="Object 31">
                        <a:extLst>
                          <a:ext uri="{FF2B5EF4-FFF2-40B4-BE49-F238E27FC236}">
                            <a16:creationId xmlns:a16="http://schemas.microsoft.com/office/drawing/2014/main" id="{D39B69E3-E78A-C847-9D40-45E7E82A96D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52875" y="3429000"/>
                        <a:ext cx="706438"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9224" name="Group 32">
            <a:extLst>
              <a:ext uri="{FF2B5EF4-FFF2-40B4-BE49-F238E27FC236}">
                <a16:creationId xmlns:a16="http://schemas.microsoft.com/office/drawing/2014/main" id="{E3D62D8F-ECEA-FA4F-9078-49B3DF7B9674}"/>
              </a:ext>
            </a:extLst>
          </p:cNvPr>
          <p:cNvGrpSpPr>
            <a:grpSpLocks/>
          </p:cNvGrpSpPr>
          <p:nvPr/>
        </p:nvGrpSpPr>
        <p:grpSpPr bwMode="auto">
          <a:xfrm>
            <a:off x="4572000" y="1376363"/>
            <a:ext cx="4027488" cy="3957637"/>
            <a:chOff x="2880" y="867"/>
            <a:chExt cx="2537" cy="2493"/>
          </a:xfrm>
        </p:grpSpPr>
        <p:grpSp>
          <p:nvGrpSpPr>
            <p:cNvPr id="9227" name="Group 33">
              <a:extLst>
                <a:ext uri="{FF2B5EF4-FFF2-40B4-BE49-F238E27FC236}">
                  <a16:creationId xmlns:a16="http://schemas.microsoft.com/office/drawing/2014/main" id="{273EED28-06B4-0F4D-8D99-7F28470B62A9}"/>
                </a:ext>
              </a:extLst>
            </p:cNvPr>
            <p:cNvGrpSpPr>
              <a:grpSpLocks/>
            </p:cNvGrpSpPr>
            <p:nvPr/>
          </p:nvGrpSpPr>
          <p:grpSpPr bwMode="auto">
            <a:xfrm>
              <a:off x="2976" y="1152"/>
              <a:ext cx="2208" cy="2112"/>
              <a:chOff x="3072" y="1104"/>
              <a:chExt cx="2208" cy="2112"/>
            </a:xfrm>
          </p:grpSpPr>
          <p:sp>
            <p:nvSpPr>
              <p:cNvPr id="15394" name="Line 34">
                <a:extLst>
                  <a:ext uri="{FF2B5EF4-FFF2-40B4-BE49-F238E27FC236}">
                    <a16:creationId xmlns:a16="http://schemas.microsoft.com/office/drawing/2014/main" id="{C77695B3-E35A-2040-A8C2-E295BCF96C8D}"/>
                  </a:ext>
                </a:extLst>
              </p:cNvPr>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95" name="Line 35">
                <a:extLst>
                  <a:ext uri="{FF2B5EF4-FFF2-40B4-BE49-F238E27FC236}">
                    <a16:creationId xmlns:a16="http://schemas.microsoft.com/office/drawing/2014/main" id="{6413FCAE-2A63-CD4A-8681-4A61BC7F1E8D}"/>
                  </a:ext>
                </a:extLst>
              </p:cNvPr>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96" name="Line 36">
                <a:extLst>
                  <a:ext uri="{FF2B5EF4-FFF2-40B4-BE49-F238E27FC236}">
                    <a16:creationId xmlns:a16="http://schemas.microsoft.com/office/drawing/2014/main" id="{C5C7A950-C422-5746-AD56-1231E43D3F17}"/>
                  </a:ext>
                </a:extLst>
              </p:cNvPr>
              <p:cNvSpPr>
                <a:spLocks noChangeShapeType="1"/>
              </p:cNvSpPr>
              <p:nvPr/>
            </p:nvSpPr>
            <p:spPr bwMode="auto">
              <a:xfrm>
                <a:off x="3072" y="302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97" name="Line 37">
                <a:extLst>
                  <a:ext uri="{FF2B5EF4-FFF2-40B4-BE49-F238E27FC236}">
                    <a16:creationId xmlns:a16="http://schemas.microsoft.com/office/drawing/2014/main" id="{E83DE4CD-958D-EC4C-9872-AAFDE8FA99F5}"/>
                  </a:ext>
                </a:extLst>
              </p:cNvPr>
              <p:cNvSpPr>
                <a:spLocks noChangeShapeType="1"/>
              </p:cNvSpPr>
              <p:nvPr/>
            </p:nvSpPr>
            <p:spPr bwMode="auto">
              <a:xfrm>
                <a:off x="3072" y="283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98" name="Line 38">
                <a:extLst>
                  <a:ext uri="{FF2B5EF4-FFF2-40B4-BE49-F238E27FC236}">
                    <a16:creationId xmlns:a16="http://schemas.microsoft.com/office/drawing/2014/main" id="{211A9583-5E44-F746-9ABC-309529855011}"/>
                  </a:ext>
                </a:extLst>
              </p:cNvPr>
              <p:cNvSpPr>
                <a:spLocks noChangeShapeType="1"/>
              </p:cNvSpPr>
              <p:nvPr/>
            </p:nvSpPr>
            <p:spPr bwMode="auto">
              <a:xfrm>
                <a:off x="3072" y="264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399" name="Line 39">
                <a:extLst>
                  <a:ext uri="{FF2B5EF4-FFF2-40B4-BE49-F238E27FC236}">
                    <a16:creationId xmlns:a16="http://schemas.microsoft.com/office/drawing/2014/main" id="{A4FBE37C-15B2-6347-8F6C-AE05B24D649C}"/>
                  </a:ext>
                </a:extLst>
              </p:cNvPr>
              <p:cNvSpPr>
                <a:spLocks noChangeShapeType="1"/>
              </p:cNvSpPr>
              <p:nvPr/>
            </p:nvSpPr>
            <p:spPr bwMode="auto">
              <a:xfrm>
                <a:off x="3072" y="244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0" name="Line 40">
                <a:extLst>
                  <a:ext uri="{FF2B5EF4-FFF2-40B4-BE49-F238E27FC236}">
                    <a16:creationId xmlns:a16="http://schemas.microsoft.com/office/drawing/2014/main" id="{3A802552-8D88-1048-91C7-D5046E7ACBB0}"/>
                  </a:ext>
                </a:extLst>
              </p:cNvPr>
              <p:cNvSpPr>
                <a:spLocks noChangeShapeType="1"/>
              </p:cNvSpPr>
              <p:nvPr/>
            </p:nvSpPr>
            <p:spPr bwMode="auto">
              <a:xfrm>
                <a:off x="3072" y="225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1" name="Line 41">
                <a:extLst>
                  <a:ext uri="{FF2B5EF4-FFF2-40B4-BE49-F238E27FC236}">
                    <a16:creationId xmlns:a16="http://schemas.microsoft.com/office/drawing/2014/main" id="{3B03E8D9-CA85-5F47-9029-83AB651C9569}"/>
                  </a:ext>
                </a:extLst>
              </p:cNvPr>
              <p:cNvSpPr>
                <a:spLocks noChangeShapeType="1"/>
              </p:cNvSpPr>
              <p:nvPr/>
            </p:nvSpPr>
            <p:spPr bwMode="auto">
              <a:xfrm>
                <a:off x="3072" y="2064"/>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2" name="Line 42">
                <a:extLst>
                  <a:ext uri="{FF2B5EF4-FFF2-40B4-BE49-F238E27FC236}">
                    <a16:creationId xmlns:a16="http://schemas.microsoft.com/office/drawing/2014/main" id="{AD70F767-2A32-194A-8007-92FC4FD94AB3}"/>
                  </a:ext>
                </a:extLst>
              </p:cNvPr>
              <p:cNvSpPr>
                <a:spLocks noChangeShapeType="1"/>
              </p:cNvSpPr>
              <p:nvPr/>
            </p:nvSpPr>
            <p:spPr bwMode="auto">
              <a:xfrm>
                <a:off x="3072" y="1872"/>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3" name="Line 43">
                <a:extLst>
                  <a:ext uri="{FF2B5EF4-FFF2-40B4-BE49-F238E27FC236}">
                    <a16:creationId xmlns:a16="http://schemas.microsoft.com/office/drawing/2014/main" id="{5E803A2D-A98F-7F42-8B00-C1EDF6D7E071}"/>
                  </a:ext>
                </a:extLst>
              </p:cNvPr>
              <p:cNvSpPr>
                <a:spLocks noChangeShapeType="1"/>
              </p:cNvSpPr>
              <p:nvPr/>
            </p:nvSpPr>
            <p:spPr bwMode="auto">
              <a:xfrm>
                <a:off x="3072" y="1680"/>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4" name="Line 44">
                <a:extLst>
                  <a:ext uri="{FF2B5EF4-FFF2-40B4-BE49-F238E27FC236}">
                    <a16:creationId xmlns:a16="http://schemas.microsoft.com/office/drawing/2014/main" id="{D6EA5895-A330-0B43-8E7F-B1D5DF1575C9}"/>
                  </a:ext>
                </a:extLst>
              </p:cNvPr>
              <p:cNvSpPr>
                <a:spLocks noChangeShapeType="1"/>
              </p:cNvSpPr>
              <p:nvPr/>
            </p:nvSpPr>
            <p:spPr bwMode="auto">
              <a:xfrm>
                <a:off x="3072" y="1488"/>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5" name="Line 45">
                <a:extLst>
                  <a:ext uri="{FF2B5EF4-FFF2-40B4-BE49-F238E27FC236}">
                    <a16:creationId xmlns:a16="http://schemas.microsoft.com/office/drawing/2014/main" id="{99B63BDE-3EE3-9445-AC44-964E978F9470}"/>
                  </a:ext>
                </a:extLst>
              </p:cNvPr>
              <p:cNvSpPr>
                <a:spLocks noChangeShapeType="1"/>
              </p:cNvSpPr>
              <p:nvPr/>
            </p:nvSpPr>
            <p:spPr bwMode="auto">
              <a:xfrm>
                <a:off x="3072" y="1296"/>
                <a:ext cx="1920" cy="0"/>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6" name="Line 46">
                <a:extLst>
                  <a:ext uri="{FF2B5EF4-FFF2-40B4-BE49-F238E27FC236}">
                    <a16:creationId xmlns:a16="http://schemas.microsoft.com/office/drawing/2014/main" id="{0EFFBBD2-2EE0-514F-8A0F-10089027998B}"/>
                  </a:ext>
                </a:extLst>
              </p:cNvPr>
              <p:cNvSpPr>
                <a:spLocks noChangeShapeType="1"/>
              </p:cNvSpPr>
              <p:nvPr/>
            </p:nvSpPr>
            <p:spPr bwMode="auto">
              <a:xfrm flipV="1">
                <a:off x="326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7" name="Line 47">
                <a:extLst>
                  <a:ext uri="{FF2B5EF4-FFF2-40B4-BE49-F238E27FC236}">
                    <a16:creationId xmlns:a16="http://schemas.microsoft.com/office/drawing/2014/main" id="{C95EBC8D-8E8F-C047-B158-379C807C18F3}"/>
                  </a:ext>
                </a:extLst>
              </p:cNvPr>
              <p:cNvSpPr>
                <a:spLocks noChangeShapeType="1"/>
              </p:cNvSpPr>
              <p:nvPr/>
            </p:nvSpPr>
            <p:spPr bwMode="auto">
              <a:xfrm flipV="1">
                <a:off x="345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8" name="Line 48">
                <a:extLst>
                  <a:ext uri="{FF2B5EF4-FFF2-40B4-BE49-F238E27FC236}">
                    <a16:creationId xmlns:a16="http://schemas.microsoft.com/office/drawing/2014/main" id="{F5FB5CE3-DFC6-334C-98EB-B6E2C5C32429}"/>
                  </a:ext>
                </a:extLst>
              </p:cNvPr>
              <p:cNvSpPr>
                <a:spLocks noChangeShapeType="1"/>
              </p:cNvSpPr>
              <p:nvPr/>
            </p:nvSpPr>
            <p:spPr bwMode="auto">
              <a:xfrm flipV="1">
                <a:off x="364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09" name="Line 49">
                <a:extLst>
                  <a:ext uri="{FF2B5EF4-FFF2-40B4-BE49-F238E27FC236}">
                    <a16:creationId xmlns:a16="http://schemas.microsoft.com/office/drawing/2014/main" id="{55BE3980-5FC6-1D4E-836D-7726E369C0D8}"/>
                  </a:ext>
                </a:extLst>
              </p:cNvPr>
              <p:cNvSpPr>
                <a:spLocks noChangeShapeType="1"/>
              </p:cNvSpPr>
              <p:nvPr/>
            </p:nvSpPr>
            <p:spPr bwMode="auto">
              <a:xfrm flipV="1">
                <a:off x="384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10" name="Line 50">
                <a:extLst>
                  <a:ext uri="{FF2B5EF4-FFF2-40B4-BE49-F238E27FC236}">
                    <a16:creationId xmlns:a16="http://schemas.microsoft.com/office/drawing/2014/main" id="{3BF020D4-D427-0243-9E62-8CA6A14C738D}"/>
                  </a:ext>
                </a:extLst>
              </p:cNvPr>
              <p:cNvSpPr>
                <a:spLocks noChangeShapeType="1"/>
              </p:cNvSpPr>
              <p:nvPr/>
            </p:nvSpPr>
            <p:spPr bwMode="auto">
              <a:xfrm flipV="1">
                <a:off x="4032"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11" name="Line 51">
                <a:extLst>
                  <a:ext uri="{FF2B5EF4-FFF2-40B4-BE49-F238E27FC236}">
                    <a16:creationId xmlns:a16="http://schemas.microsoft.com/office/drawing/2014/main" id="{7EC0D6AC-7838-AB47-9B3F-6D443BB8C138}"/>
                  </a:ext>
                </a:extLst>
              </p:cNvPr>
              <p:cNvSpPr>
                <a:spLocks noChangeShapeType="1"/>
              </p:cNvSpPr>
              <p:nvPr/>
            </p:nvSpPr>
            <p:spPr bwMode="auto">
              <a:xfrm flipV="1">
                <a:off x="4224"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12" name="Line 52">
                <a:extLst>
                  <a:ext uri="{FF2B5EF4-FFF2-40B4-BE49-F238E27FC236}">
                    <a16:creationId xmlns:a16="http://schemas.microsoft.com/office/drawing/2014/main" id="{3CD7A884-D0E1-CE4C-8CE0-A9A016AF56DC}"/>
                  </a:ext>
                </a:extLst>
              </p:cNvPr>
              <p:cNvSpPr>
                <a:spLocks noChangeShapeType="1"/>
              </p:cNvSpPr>
              <p:nvPr/>
            </p:nvSpPr>
            <p:spPr bwMode="auto">
              <a:xfrm flipV="1">
                <a:off x="4416"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13" name="Line 53">
                <a:extLst>
                  <a:ext uri="{FF2B5EF4-FFF2-40B4-BE49-F238E27FC236}">
                    <a16:creationId xmlns:a16="http://schemas.microsoft.com/office/drawing/2014/main" id="{E5ECAE00-12DA-6947-B54D-F062DAB94FE4}"/>
                  </a:ext>
                </a:extLst>
              </p:cNvPr>
              <p:cNvSpPr>
                <a:spLocks noChangeShapeType="1"/>
              </p:cNvSpPr>
              <p:nvPr/>
            </p:nvSpPr>
            <p:spPr bwMode="auto">
              <a:xfrm flipV="1">
                <a:off x="4608"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14" name="Line 54">
                <a:extLst>
                  <a:ext uri="{FF2B5EF4-FFF2-40B4-BE49-F238E27FC236}">
                    <a16:creationId xmlns:a16="http://schemas.microsoft.com/office/drawing/2014/main" id="{68BAA180-3DA1-A647-931E-20E534BDB37A}"/>
                  </a:ext>
                </a:extLst>
              </p:cNvPr>
              <p:cNvSpPr>
                <a:spLocks noChangeShapeType="1"/>
              </p:cNvSpPr>
              <p:nvPr/>
            </p:nvSpPr>
            <p:spPr bwMode="auto">
              <a:xfrm flipV="1">
                <a:off x="4800" y="1200"/>
                <a:ext cx="0" cy="2016"/>
              </a:xfrm>
              <a:prstGeom prst="line">
                <a:avLst/>
              </a:prstGeom>
              <a:noFill/>
              <a:ln w="952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pSp>
        <p:graphicFrame>
          <p:nvGraphicFramePr>
            <p:cNvPr id="9228" name="Object 55">
              <a:extLst>
                <a:ext uri="{FF2B5EF4-FFF2-40B4-BE49-F238E27FC236}">
                  <a16:creationId xmlns:a16="http://schemas.microsoft.com/office/drawing/2014/main" id="{D70F1AB0-A4CE-B74D-BB91-BF74EDDBC74A}"/>
                </a:ext>
              </a:extLst>
            </p:cNvPr>
            <p:cNvGraphicFramePr>
              <a:graphicFrameLocks noChangeAspect="1"/>
            </p:cNvGraphicFramePr>
            <p:nvPr/>
          </p:nvGraphicFramePr>
          <p:xfrm>
            <a:off x="2880" y="867"/>
            <a:ext cx="181" cy="237"/>
          </p:xfrm>
          <a:graphic>
            <a:graphicData uri="http://schemas.openxmlformats.org/presentationml/2006/ole">
              <mc:AlternateContent xmlns:mc="http://schemas.openxmlformats.org/markup-compatibility/2006">
                <mc:Choice xmlns:v="urn:schemas-microsoft-com:vml" Requires="v">
                  <p:oleObj spid="_x0000_s268434" name="Equation" r:id="rId13" imgW="3797300" imgH="4978400" progId="Equation.3">
                    <p:embed/>
                  </p:oleObj>
                </mc:Choice>
                <mc:Fallback>
                  <p:oleObj name="Equation" r:id="rId13" imgW="3797300" imgH="4978400" progId="Equation.3">
                    <p:embed/>
                    <p:pic>
                      <p:nvPicPr>
                        <p:cNvPr id="9228" name="Object 55">
                          <a:extLst>
                            <a:ext uri="{FF2B5EF4-FFF2-40B4-BE49-F238E27FC236}">
                              <a16:creationId xmlns:a16="http://schemas.microsoft.com/office/drawing/2014/main" id="{D70F1AB0-A4CE-B74D-BB91-BF74EDDBC74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80" y="867"/>
                          <a:ext cx="181"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229" name="Object 56">
              <a:extLst>
                <a:ext uri="{FF2B5EF4-FFF2-40B4-BE49-F238E27FC236}">
                  <a16:creationId xmlns:a16="http://schemas.microsoft.com/office/drawing/2014/main" id="{AFBF02DA-AAE1-1D46-99F2-9FE3C961349A}"/>
                </a:ext>
              </a:extLst>
            </p:cNvPr>
            <p:cNvGraphicFramePr>
              <a:graphicFrameLocks noChangeAspect="1"/>
            </p:cNvGraphicFramePr>
            <p:nvPr/>
          </p:nvGraphicFramePr>
          <p:xfrm>
            <a:off x="5250" y="3123"/>
            <a:ext cx="167" cy="237"/>
          </p:xfrm>
          <a:graphic>
            <a:graphicData uri="http://schemas.openxmlformats.org/presentationml/2006/ole">
              <mc:AlternateContent xmlns:mc="http://schemas.openxmlformats.org/markup-compatibility/2006">
                <mc:Choice xmlns:v="urn:schemas-microsoft-com:vml" Requires="v">
                  <p:oleObj spid="_x0000_s268435" name="Equation" r:id="rId15" imgW="3505200" imgH="4978400" progId="Equation.3">
                    <p:embed/>
                  </p:oleObj>
                </mc:Choice>
                <mc:Fallback>
                  <p:oleObj name="Equation" r:id="rId15" imgW="3505200" imgH="4978400" progId="Equation.3">
                    <p:embed/>
                    <p:pic>
                      <p:nvPicPr>
                        <p:cNvPr id="9229" name="Object 56">
                          <a:extLst>
                            <a:ext uri="{FF2B5EF4-FFF2-40B4-BE49-F238E27FC236}">
                              <a16:creationId xmlns:a16="http://schemas.microsoft.com/office/drawing/2014/main" id="{AFBF02DA-AAE1-1D46-99F2-9FE3C961349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50" y="3123"/>
                          <a:ext cx="167"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15419" name="Line 59">
            <a:extLst>
              <a:ext uri="{FF2B5EF4-FFF2-40B4-BE49-F238E27FC236}">
                <a16:creationId xmlns:a16="http://schemas.microsoft.com/office/drawing/2014/main" id="{4FCA589C-5CCB-1648-9121-01C4D2498E9C}"/>
              </a:ext>
            </a:extLst>
          </p:cNvPr>
          <p:cNvSpPr>
            <a:spLocks noChangeShapeType="1"/>
          </p:cNvSpPr>
          <p:nvPr/>
        </p:nvSpPr>
        <p:spPr bwMode="auto">
          <a:xfrm flipV="1">
            <a:off x="6553200" y="4953000"/>
            <a:ext cx="0" cy="2286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5420" name="Line 60">
            <a:extLst>
              <a:ext uri="{FF2B5EF4-FFF2-40B4-BE49-F238E27FC236}">
                <a16:creationId xmlns:a16="http://schemas.microsoft.com/office/drawing/2014/main" id="{746B845D-5F16-6246-9785-55C40A1986A4}"/>
              </a:ext>
            </a:extLst>
          </p:cNvPr>
          <p:cNvSpPr>
            <a:spLocks noChangeShapeType="1"/>
          </p:cNvSpPr>
          <p:nvPr/>
        </p:nvSpPr>
        <p:spPr bwMode="auto">
          <a:xfrm flipV="1">
            <a:off x="4724400" y="3505200"/>
            <a:ext cx="228600"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53160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9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4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13012</TotalTime>
  <Words>2916</Words>
  <Application>Microsoft Macintosh PowerPoint</Application>
  <PresentationFormat>On-screen Show (4:3)</PresentationFormat>
  <Paragraphs>417</Paragraphs>
  <Slides>73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73</vt:i4>
      </vt:variant>
    </vt:vector>
  </HeadingPairs>
  <TitlesOfParts>
    <vt:vector size="82" baseType="lpstr">
      <vt:lpstr>ＭＳ Ｐゴシック</vt:lpstr>
      <vt:lpstr>Arial</vt:lpstr>
      <vt:lpstr>Calibri</vt:lpstr>
      <vt:lpstr>Tw Cen MT</vt:lpstr>
      <vt:lpstr>Wingdings</vt:lpstr>
      <vt:lpstr>Wingdings 2</vt:lpstr>
      <vt:lpstr>Median</vt:lpstr>
      <vt:lpstr>Microsoft Equation 3.0</vt:lpstr>
      <vt:lpstr>Bitmap Image</vt:lpstr>
      <vt:lpstr>linear programming</vt:lpstr>
      <vt:lpstr>Admin</vt:lpstr>
      <vt:lpstr>Going online</vt:lpstr>
      <vt:lpstr>Going online</vt:lpstr>
      <vt:lpstr>Linear programming</vt:lpstr>
      <vt:lpstr>Linear programming</vt:lpstr>
      <vt:lpstr>For example</vt:lpstr>
      <vt:lpstr>For example</vt:lpstr>
      <vt:lpstr>For example</vt:lpstr>
      <vt:lpstr>For example</vt:lpstr>
      <vt:lpstr>For example</vt:lpstr>
      <vt:lpstr>For example</vt:lpstr>
      <vt:lpstr>For example</vt:lpstr>
      <vt:lpstr>For example</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Another example</vt:lpstr>
      <vt:lpstr>Solutions to LPs</vt:lpstr>
      <vt:lpstr>Solutions to LPs</vt:lpstr>
      <vt:lpstr>Solutions to LPs</vt:lpstr>
      <vt:lpstr>Solutions to LPs</vt:lpstr>
      <vt:lpstr>Solutions to LPs</vt:lpstr>
      <vt:lpstr>More products</vt:lpstr>
      <vt:lpstr>More products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Feasibility region </vt:lpstr>
      <vt:lpstr>Feasibility region </vt:lpstr>
      <vt:lpstr>Feasibility region </vt:lpstr>
      <vt:lpstr>Feasibility region </vt:lpstr>
      <vt:lpstr>Feasibility region </vt:lpstr>
      <vt:lpstr>Feasibility region </vt:lpstr>
      <vt:lpstr>Vector/matrix form</vt:lpstr>
      <vt:lpstr>Vector/matrix form</vt:lpstr>
      <vt:lpstr>Vector/matrix form</vt:lpstr>
      <vt:lpstr>Vector/matrix form</vt:lpstr>
      <vt:lpstr>Vector/matrix form</vt:lpstr>
      <vt:lpstr>Vector/matrix form</vt:lpstr>
      <vt:lpstr>Vector/matrix form</vt:lpstr>
      <vt:lpstr>Vector/matrix form</vt:lpstr>
      <vt:lpstr>Solving linear programs</vt:lpstr>
      <vt:lpstr>Simplex method</vt:lpstr>
      <vt:lpstr>Simplex method</vt:lpstr>
      <vt:lpstr>Simplex method</vt:lpstr>
      <vt:lpstr>Simplex method</vt:lpstr>
      <vt:lpstr>Simplex method</vt:lpstr>
      <vt:lpstr>Simplex method</vt:lpstr>
      <vt:lpstr>Another simplex example </vt:lpstr>
      <vt:lpstr>Another simplex example </vt:lpstr>
      <vt:lpstr>Another simplex example </vt:lpstr>
      <vt:lpstr>Another simplex example </vt:lpstr>
      <vt:lpstr>Another simplex example </vt:lpstr>
      <vt:lpstr>Another simplex example </vt:lpstr>
      <vt:lpstr>Running time of simplex</vt:lpstr>
      <vt:lpstr>Other LP solvers</vt:lpstr>
      <vt:lpstr>Another example</vt:lpstr>
      <vt:lpstr>Uses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David Robert Kauchak</cp:lastModifiedBy>
  <cp:revision>600</cp:revision>
  <cp:lastPrinted>2020-03-10T21:09:02Z</cp:lastPrinted>
  <dcterms:created xsi:type="dcterms:W3CDTF">2013-09-08T20:10:23Z</dcterms:created>
  <dcterms:modified xsi:type="dcterms:W3CDTF">2020-03-12T21:28:16Z</dcterms:modified>
</cp:coreProperties>
</file>