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8"/>
  </p:notesMasterIdLst>
  <p:sldIdLst>
    <p:sldId id="256" r:id="rId2"/>
    <p:sldId id="362" r:id="rId3"/>
    <p:sldId id="666" r:id="rId4"/>
    <p:sldId id="389" r:id="rId5"/>
    <p:sldId id="390" r:id="rId6"/>
    <p:sldId id="391" r:id="rId7"/>
    <p:sldId id="392" r:id="rId8"/>
    <p:sldId id="394" r:id="rId9"/>
    <p:sldId id="498" r:id="rId10"/>
    <p:sldId id="619" r:id="rId11"/>
    <p:sldId id="499" r:id="rId12"/>
    <p:sldId id="500" r:id="rId13"/>
    <p:sldId id="501" r:id="rId14"/>
    <p:sldId id="502" r:id="rId15"/>
    <p:sldId id="544" r:id="rId16"/>
    <p:sldId id="503" r:id="rId17"/>
    <p:sldId id="504" r:id="rId18"/>
    <p:sldId id="541" r:id="rId19"/>
    <p:sldId id="505" r:id="rId20"/>
    <p:sldId id="618" r:id="rId21"/>
    <p:sldId id="506" r:id="rId22"/>
    <p:sldId id="507" r:id="rId23"/>
    <p:sldId id="631" r:id="rId24"/>
    <p:sldId id="508" r:id="rId25"/>
    <p:sldId id="632" r:id="rId26"/>
    <p:sldId id="509" r:id="rId27"/>
    <p:sldId id="633" r:id="rId28"/>
    <p:sldId id="634" r:id="rId29"/>
    <p:sldId id="635" r:id="rId30"/>
    <p:sldId id="636" r:id="rId31"/>
    <p:sldId id="637" r:id="rId32"/>
    <p:sldId id="638" r:id="rId33"/>
    <p:sldId id="639" r:id="rId34"/>
    <p:sldId id="640" r:id="rId35"/>
    <p:sldId id="513" r:id="rId36"/>
    <p:sldId id="514" r:id="rId37"/>
    <p:sldId id="545" r:id="rId38"/>
    <p:sldId id="641" r:id="rId39"/>
    <p:sldId id="642" r:id="rId40"/>
    <p:sldId id="643" r:id="rId41"/>
    <p:sldId id="644" r:id="rId42"/>
    <p:sldId id="645" r:id="rId43"/>
    <p:sldId id="646" r:id="rId44"/>
    <p:sldId id="647" r:id="rId45"/>
    <p:sldId id="648" r:id="rId46"/>
    <p:sldId id="649" r:id="rId47"/>
    <p:sldId id="650" r:id="rId48"/>
    <p:sldId id="651" r:id="rId49"/>
    <p:sldId id="652" r:id="rId50"/>
    <p:sldId id="653" r:id="rId51"/>
    <p:sldId id="620" r:id="rId52"/>
    <p:sldId id="621" r:id="rId53"/>
    <p:sldId id="622" r:id="rId54"/>
    <p:sldId id="623" r:id="rId55"/>
    <p:sldId id="624" r:id="rId56"/>
    <p:sldId id="626" r:id="rId57"/>
    <p:sldId id="625" r:id="rId58"/>
    <p:sldId id="627" r:id="rId59"/>
    <p:sldId id="628" r:id="rId60"/>
    <p:sldId id="629" r:id="rId61"/>
    <p:sldId id="519" r:id="rId62"/>
    <p:sldId id="520" r:id="rId63"/>
    <p:sldId id="521" r:id="rId64"/>
    <p:sldId id="522" r:id="rId65"/>
    <p:sldId id="523" r:id="rId66"/>
    <p:sldId id="524" r:id="rId67"/>
    <p:sldId id="525" r:id="rId68"/>
    <p:sldId id="654" r:id="rId69"/>
    <p:sldId id="655" r:id="rId70"/>
    <p:sldId id="657" r:id="rId71"/>
    <p:sldId id="658" r:id="rId72"/>
    <p:sldId id="661" r:id="rId73"/>
    <p:sldId id="660" r:id="rId74"/>
    <p:sldId id="662" r:id="rId75"/>
    <p:sldId id="663" r:id="rId76"/>
    <p:sldId id="664" r:id="rId77"/>
    <p:sldId id="665" r:id="rId78"/>
    <p:sldId id="535" r:id="rId79"/>
    <p:sldId id="536" r:id="rId80"/>
    <p:sldId id="546" r:id="rId81"/>
    <p:sldId id="540" r:id="rId82"/>
    <p:sldId id="511" r:id="rId83"/>
    <p:sldId id="512" r:id="rId84"/>
    <p:sldId id="407" r:id="rId85"/>
    <p:sldId id="617" r:id="rId86"/>
    <p:sldId id="667" r:id="rId87"/>
    <p:sldId id="417" r:id="rId88"/>
    <p:sldId id="418" r:id="rId89"/>
    <p:sldId id="419" r:id="rId90"/>
    <p:sldId id="420" r:id="rId91"/>
    <p:sldId id="421" r:id="rId92"/>
    <p:sldId id="422" r:id="rId93"/>
    <p:sldId id="424" r:id="rId94"/>
    <p:sldId id="425" r:id="rId95"/>
    <p:sldId id="426" r:id="rId96"/>
    <p:sldId id="427" r:id="rId97"/>
    <p:sldId id="428" r:id="rId98"/>
    <p:sldId id="429" r:id="rId99"/>
    <p:sldId id="430" r:id="rId100"/>
    <p:sldId id="431" r:id="rId101"/>
    <p:sldId id="432" r:id="rId102"/>
    <p:sldId id="433" r:id="rId103"/>
    <p:sldId id="434" r:id="rId104"/>
    <p:sldId id="435" r:id="rId105"/>
    <p:sldId id="436" r:id="rId106"/>
    <p:sldId id="437" r:id="rId107"/>
    <p:sldId id="438" r:id="rId108"/>
    <p:sldId id="441" r:id="rId109"/>
    <p:sldId id="442" r:id="rId110"/>
    <p:sldId id="443" r:id="rId111"/>
    <p:sldId id="444" r:id="rId112"/>
    <p:sldId id="668" r:id="rId113"/>
    <p:sldId id="570" r:id="rId114"/>
    <p:sldId id="571" r:id="rId115"/>
    <p:sldId id="572" r:id="rId116"/>
    <p:sldId id="573" r:id="rId117"/>
    <p:sldId id="574" r:id="rId118"/>
    <p:sldId id="575" r:id="rId119"/>
    <p:sldId id="576" r:id="rId120"/>
    <p:sldId id="577" r:id="rId121"/>
    <p:sldId id="578" r:id="rId122"/>
    <p:sldId id="579" r:id="rId123"/>
    <p:sldId id="543" r:id="rId124"/>
    <p:sldId id="458" r:id="rId125"/>
    <p:sldId id="669" r:id="rId126"/>
    <p:sldId id="670" r:id="rId1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50AEF"/>
    <a:srgbClr val="00B050"/>
    <a:srgbClr val="FF9600"/>
    <a:srgbClr val="FF9E00"/>
    <a:srgbClr val="EF96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87"/>
    <p:restoredTop sz="94737"/>
  </p:normalViewPr>
  <p:slideViewPr>
    <p:cSldViewPr snapToGrid="0" snapToObjects="1">
      <p:cViewPr varScale="1">
        <p:scale>
          <a:sx n="147" d="100"/>
          <a:sy n="147" d="100"/>
        </p:scale>
        <p:origin x="208" y="10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4/3/23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DFS here really denotes DFS-Visit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72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>
            <a:extLst>
              <a:ext uri="{FF2B5EF4-FFF2-40B4-BE49-F238E27FC236}">
                <a16:creationId xmlns:a16="http://schemas.microsoft.com/office/drawing/2014/main" id="{62C46378-5B14-C648-90B0-DB96AC533C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8" name="Notes Placeholder 2">
            <a:extLst>
              <a:ext uri="{FF2B5EF4-FFF2-40B4-BE49-F238E27FC236}">
                <a16:creationId xmlns:a16="http://schemas.microsoft.com/office/drawing/2014/main" id="{7DEE8EC9-E044-C549-8BA4-66B79D8934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MST is a lower bound on TSP.  2 * MST is one approximate solution to the TSP problem. </a:t>
            </a:r>
          </a:p>
        </p:txBody>
      </p:sp>
      <p:sp>
        <p:nvSpPr>
          <p:cNvPr id="96259" name="Slide Number Placeholder 3">
            <a:extLst>
              <a:ext uri="{FF2B5EF4-FFF2-40B4-BE49-F238E27FC236}">
                <a16:creationId xmlns:a16="http://schemas.microsoft.com/office/drawing/2014/main" id="{9817E8EE-D12B-D241-8539-3B175363ED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7E54C0-94EA-AD43-812A-9E45A71A4D57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36962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4/3/23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4/3/23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4/3/23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4/3/23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4/3/23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4/3/23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graph algorithms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Spring 2023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22F41BFC-E4ED-D14D-80C3-FA653FD1A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Minimum spanning trees</a:t>
            </a:r>
          </a:p>
        </p:txBody>
      </p:sp>
      <p:sp>
        <p:nvSpPr>
          <p:cNvPr id="91138" name="Rectangle 3">
            <a:extLst>
              <a:ext uri="{FF2B5EF4-FFF2-40B4-BE49-F238E27FC236}">
                <a16:creationId xmlns:a16="http://schemas.microsoft.com/office/drawing/2014/main" id="{062412A1-612C-5F48-A299-988288CFEB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957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What is the lowest weight set of edges that connects all vertices of an undirected graph with positive weights</a:t>
            </a:r>
          </a:p>
          <a:p>
            <a:pPr marL="0" indent="0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Input: An undirected, positive weight graph, G=(V,E)</a:t>
            </a:r>
          </a:p>
          <a:p>
            <a:pPr marL="0" indent="0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Output: A tree T=(V,E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) where E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 </a:t>
            </a:r>
            <a:r>
              <a:rPr lang="en-US" altLang="ja-JP" sz="2400">
                <a:ea typeface="ＭＳ Ｐゴシック" panose="020B0600070205080204" pitchFamily="34" charset="-128"/>
                <a:sym typeface="Symbol" pitchFamily="2" charset="2"/>
              </a:rPr>
              <a:t> E that minimizes</a:t>
            </a: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graphicFrame>
        <p:nvGraphicFramePr>
          <p:cNvPr id="91139" name="Object 4">
            <a:extLst>
              <a:ext uri="{FF2B5EF4-FFF2-40B4-BE49-F238E27FC236}">
                <a16:creationId xmlns:a16="http://schemas.microsoft.com/office/drawing/2014/main" id="{724EF639-134B-2F4E-A22C-1B3DC8793A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724400"/>
          <a:ext cx="24384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52" name="Equation" r:id="rId3" imgW="13455650" imgH="3949700" progId="Equation.3">
                  <p:embed/>
                </p:oleObj>
              </mc:Choice>
              <mc:Fallback>
                <p:oleObj name="Equation" r:id="rId3" imgW="13455650" imgH="3949700" progId="Equation.3">
                  <p:embed/>
                  <p:pic>
                    <p:nvPicPr>
                      <p:cNvPr id="91139" name="Object 4">
                        <a:extLst>
                          <a:ext uri="{FF2B5EF4-FFF2-40B4-BE49-F238E27FC236}">
                            <a16:creationId xmlns:a16="http://schemas.microsoft.com/office/drawing/2014/main" id="{724EF639-134B-2F4E-A22C-1B3DC8793A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724400"/>
                        <a:ext cx="24384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537774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7" name="Group 2">
            <a:extLst>
              <a:ext uri="{FF2B5EF4-FFF2-40B4-BE49-F238E27FC236}">
                <a16:creationId xmlns:a16="http://schemas.microsoft.com/office/drawing/2014/main" id="{31D375D2-92B3-FC43-B367-20A3DE7BA65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3251" name="Oval 3">
              <a:extLst>
                <a:ext uri="{FF2B5EF4-FFF2-40B4-BE49-F238E27FC236}">
                  <a16:creationId xmlns:a16="http://schemas.microsoft.com/office/drawing/2014/main" id="{B6BEA36F-B142-F44A-9B11-AD9BF6AE6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52" name="Text Box 4">
              <a:extLst>
                <a:ext uri="{FF2B5EF4-FFF2-40B4-BE49-F238E27FC236}">
                  <a16:creationId xmlns:a16="http://schemas.microsoft.com/office/drawing/2014/main" id="{E284FC54-8CD4-984E-9000-17972F3AC8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1858" name="Group 5">
            <a:extLst>
              <a:ext uri="{FF2B5EF4-FFF2-40B4-BE49-F238E27FC236}">
                <a16:creationId xmlns:a16="http://schemas.microsoft.com/office/drawing/2014/main" id="{EA418DD7-AFFE-0441-87CE-1692E19584B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3254" name="Oval 6">
              <a:extLst>
                <a:ext uri="{FF2B5EF4-FFF2-40B4-BE49-F238E27FC236}">
                  <a16:creationId xmlns:a16="http://schemas.microsoft.com/office/drawing/2014/main" id="{58E55D9A-0DAC-334E-A03D-4B31E2A87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55" name="Text Box 7">
              <a:extLst>
                <a:ext uri="{FF2B5EF4-FFF2-40B4-BE49-F238E27FC236}">
                  <a16:creationId xmlns:a16="http://schemas.microsoft.com/office/drawing/2014/main" id="{E60EC67A-6643-024A-A773-0F669D7C24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1859" name="Group 8">
            <a:extLst>
              <a:ext uri="{FF2B5EF4-FFF2-40B4-BE49-F238E27FC236}">
                <a16:creationId xmlns:a16="http://schemas.microsoft.com/office/drawing/2014/main" id="{53B44FD4-7551-5E4E-B2D3-45EEF628983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3257" name="Oval 9">
              <a:extLst>
                <a:ext uri="{FF2B5EF4-FFF2-40B4-BE49-F238E27FC236}">
                  <a16:creationId xmlns:a16="http://schemas.microsoft.com/office/drawing/2014/main" id="{E4EA7953-677E-3C46-A245-1994B35DB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58" name="Text Box 10">
              <a:extLst>
                <a:ext uri="{FF2B5EF4-FFF2-40B4-BE49-F238E27FC236}">
                  <a16:creationId xmlns:a16="http://schemas.microsoft.com/office/drawing/2014/main" id="{07933343-B829-AC4E-A401-AB3DE3DFE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1860" name="Group 11">
            <a:extLst>
              <a:ext uri="{FF2B5EF4-FFF2-40B4-BE49-F238E27FC236}">
                <a16:creationId xmlns:a16="http://schemas.microsoft.com/office/drawing/2014/main" id="{63A617D3-EDE5-C044-84C9-0651B55730F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3260" name="Oval 12">
              <a:extLst>
                <a:ext uri="{FF2B5EF4-FFF2-40B4-BE49-F238E27FC236}">
                  <a16:creationId xmlns:a16="http://schemas.microsoft.com/office/drawing/2014/main" id="{10ECBD49-744F-5944-8E83-3BAABC73F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61" name="Text Box 13">
              <a:extLst>
                <a:ext uri="{FF2B5EF4-FFF2-40B4-BE49-F238E27FC236}">
                  <a16:creationId xmlns:a16="http://schemas.microsoft.com/office/drawing/2014/main" id="{22A018A9-C95D-584D-A2AA-A3D364571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1861" name="Group 14">
            <a:extLst>
              <a:ext uri="{FF2B5EF4-FFF2-40B4-BE49-F238E27FC236}">
                <a16:creationId xmlns:a16="http://schemas.microsoft.com/office/drawing/2014/main" id="{A5430575-371A-1447-8FBE-6335CFEC833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3263" name="Oval 15">
              <a:extLst>
                <a:ext uri="{FF2B5EF4-FFF2-40B4-BE49-F238E27FC236}">
                  <a16:creationId xmlns:a16="http://schemas.microsoft.com/office/drawing/2014/main" id="{8D296E6B-4278-D64D-9C40-E16444EC6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64" name="Text Box 16">
              <a:extLst>
                <a:ext uri="{FF2B5EF4-FFF2-40B4-BE49-F238E27FC236}">
                  <a16:creationId xmlns:a16="http://schemas.microsoft.com/office/drawing/2014/main" id="{DBD344C5-9A79-4544-AFF6-6C92E2C304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3265" name="Line 17">
            <a:extLst>
              <a:ext uri="{FF2B5EF4-FFF2-40B4-BE49-F238E27FC236}">
                <a16:creationId xmlns:a16="http://schemas.microsoft.com/office/drawing/2014/main" id="{9268E542-B208-4C46-8F9B-6EB3C411BA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6" name="Line 18">
            <a:extLst>
              <a:ext uri="{FF2B5EF4-FFF2-40B4-BE49-F238E27FC236}">
                <a16:creationId xmlns:a16="http://schemas.microsoft.com/office/drawing/2014/main" id="{B354F721-F618-1B49-BE55-5B76CE0836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7" name="Line 19">
            <a:extLst>
              <a:ext uri="{FF2B5EF4-FFF2-40B4-BE49-F238E27FC236}">
                <a16:creationId xmlns:a16="http://schemas.microsoft.com/office/drawing/2014/main" id="{2A9AE6C7-084E-E341-923D-A58E62BE4A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8" name="Line 20">
            <a:extLst>
              <a:ext uri="{FF2B5EF4-FFF2-40B4-BE49-F238E27FC236}">
                <a16:creationId xmlns:a16="http://schemas.microsoft.com/office/drawing/2014/main" id="{F442B2AB-451E-384B-926F-8C70FBA150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9" name="Line 21">
            <a:extLst>
              <a:ext uri="{FF2B5EF4-FFF2-40B4-BE49-F238E27FC236}">
                <a16:creationId xmlns:a16="http://schemas.microsoft.com/office/drawing/2014/main" id="{669CD6E2-1847-774B-9EF9-41F9B0BCCF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0" name="Line 22">
            <a:extLst>
              <a:ext uri="{FF2B5EF4-FFF2-40B4-BE49-F238E27FC236}">
                <a16:creationId xmlns:a16="http://schemas.microsoft.com/office/drawing/2014/main" id="{ED993586-7F60-3841-862B-1437F9C5CC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1" name="Line 23">
            <a:extLst>
              <a:ext uri="{FF2B5EF4-FFF2-40B4-BE49-F238E27FC236}">
                <a16:creationId xmlns:a16="http://schemas.microsoft.com/office/drawing/2014/main" id="{F3D823B8-C1A9-9C40-A68B-C2A6F730F2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2" name="Text Box 24">
            <a:extLst>
              <a:ext uri="{FF2B5EF4-FFF2-40B4-BE49-F238E27FC236}">
                <a16:creationId xmlns:a16="http://schemas.microsoft.com/office/drawing/2014/main" id="{F9420067-0057-8A44-95C5-E093C7075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3273" name="Text Box 25">
            <a:extLst>
              <a:ext uri="{FF2B5EF4-FFF2-40B4-BE49-F238E27FC236}">
                <a16:creationId xmlns:a16="http://schemas.microsoft.com/office/drawing/2014/main" id="{B3E7AF5E-FB0A-A347-A2DB-3E6B5066E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3274" name="Text Box 26">
            <a:extLst>
              <a:ext uri="{FF2B5EF4-FFF2-40B4-BE49-F238E27FC236}">
                <a16:creationId xmlns:a16="http://schemas.microsoft.com/office/drawing/2014/main" id="{AB4E5DD9-550A-A743-B885-B2A8486BB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3275" name="Text Box 27">
            <a:extLst>
              <a:ext uri="{FF2B5EF4-FFF2-40B4-BE49-F238E27FC236}">
                <a16:creationId xmlns:a16="http://schemas.microsoft.com/office/drawing/2014/main" id="{02F5120F-AFEA-464B-B642-E8C13C0B0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3276" name="Text Box 28">
            <a:extLst>
              <a:ext uri="{FF2B5EF4-FFF2-40B4-BE49-F238E27FC236}">
                <a16:creationId xmlns:a16="http://schemas.microsoft.com/office/drawing/2014/main" id="{B7188DE5-F50F-8246-A3CB-A4755662F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3277" name="Text Box 29">
            <a:extLst>
              <a:ext uri="{FF2B5EF4-FFF2-40B4-BE49-F238E27FC236}">
                <a16:creationId xmlns:a16="http://schemas.microsoft.com/office/drawing/2014/main" id="{92028BE4-77B3-EC47-B055-556902F04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3278" name="Text Box 30">
            <a:extLst>
              <a:ext uri="{FF2B5EF4-FFF2-40B4-BE49-F238E27FC236}">
                <a16:creationId xmlns:a16="http://schemas.microsoft.com/office/drawing/2014/main" id="{435B9763-1C4A-334F-8EC5-BDC61AF8F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1876" name="Picture 31" descr="dijkstra">
            <a:extLst>
              <a:ext uri="{FF2B5EF4-FFF2-40B4-BE49-F238E27FC236}">
                <a16:creationId xmlns:a16="http://schemas.microsoft.com/office/drawing/2014/main" id="{FED7BC2D-D1AB-E841-8439-949060091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80" name="Text Box 32">
            <a:extLst>
              <a:ext uri="{FF2B5EF4-FFF2-40B4-BE49-F238E27FC236}">
                <a16:creationId xmlns:a16="http://schemas.microsoft.com/office/drawing/2014/main" id="{B1DF8BA7-92AE-FC4A-95ED-4D2EBF659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53281" name="Text Box 33">
            <a:extLst>
              <a:ext uri="{FF2B5EF4-FFF2-40B4-BE49-F238E27FC236}">
                <a16:creationId xmlns:a16="http://schemas.microsoft.com/office/drawing/2014/main" id="{884DB459-159F-1D49-8163-D44611906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3282" name="Text Box 34">
            <a:extLst>
              <a:ext uri="{FF2B5EF4-FFF2-40B4-BE49-F238E27FC236}">
                <a16:creationId xmlns:a16="http://schemas.microsoft.com/office/drawing/2014/main" id="{2B1BEA14-FEF3-7746-AB90-00568ECF6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3283" name="Text Box 35">
            <a:extLst>
              <a:ext uri="{FF2B5EF4-FFF2-40B4-BE49-F238E27FC236}">
                <a16:creationId xmlns:a16="http://schemas.microsoft.com/office/drawing/2014/main" id="{7EA07643-B9CD-7E40-9253-9C24E3BB8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3284" name="Text Box 36">
            <a:extLst>
              <a:ext uri="{FF2B5EF4-FFF2-40B4-BE49-F238E27FC236}">
                <a16:creationId xmlns:a16="http://schemas.microsoft.com/office/drawing/2014/main" id="{C29379AA-34D0-AC4B-87AE-2BA608CA8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3285" name="Rectangle 37">
            <a:extLst>
              <a:ext uri="{FF2B5EF4-FFF2-40B4-BE49-F238E27FC236}">
                <a16:creationId xmlns:a16="http://schemas.microsoft.com/office/drawing/2014/main" id="{4BBAEC33-A781-B44D-8630-78E3ECEDD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86" name="Text Box 38">
            <a:extLst>
              <a:ext uri="{FF2B5EF4-FFF2-40B4-BE49-F238E27FC236}">
                <a16:creationId xmlns:a16="http://schemas.microsoft.com/office/drawing/2014/main" id="{13F7E3D0-1E16-974D-B229-D730EEBE3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3287" name="Text Box 39">
            <a:extLst>
              <a:ext uri="{FF2B5EF4-FFF2-40B4-BE49-F238E27FC236}">
                <a16:creationId xmlns:a16="http://schemas.microsoft.com/office/drawing/2014/main" id="{1AE3E4D3-428D-2A4C-9496-ABF3BB6A2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1</a:t>
            </a:r>
            <a:br>
              <a:rPr lang="en-US" altLang="en-US"/>
            </a:br>
            <a:r>
              <a:rPr lang="en-US" altLang="en-US">
                <a:solidFill>
                  <a:srgbClr val="FF0000"/>
                </a:solidFill>
              </a:rPr>
              <a:t>B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3288" name="Line 40">
            <a:extLst>
              <a:ext uri="{FF2B5EF4-FFF2-40B4-BE49-F238E27FC236}">
                <a16:creationId xmlns:a16="http://schemas.microsoft.com/office/drawing/2014/main" id="{38A19C23-79AF-CE45-ADE9-43814A240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89" name="Oval 41">
            <a:extLst>
              <a:ext uri="{FF2B5EF4-FFF2-40B4-BE49-F238E27FC236}">
                <a16:creationId xmlns:a16="http://schemas.microsoft.com/office/drawing/2014/main" id="{78AA2FA5-DA11-9441-8EA9-6766EF15E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9170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81" name="Group 2">
            <a:extLst>
              <a:ext uri="{FF2B5EF4-FFF2-40B4-BE49-F238E27FC236}">
                <a16:creationId xmlns:a16="http://schemas.microsoft.com/office/drawing/2014/main" id="{496F9B7F-CF4D-D841-9910-3F1E0C9C8E6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4035" name="Oval 3">
              <a:extLst>
                <a:ext uri="{FF2B5EF4-FFF2-40B4-BE49-F238E27FC236}">
                  <a16:creationId xmlns:a16="http://schemas.microsoft.com/office/drawing/2014/main" id="{228EAC08-6A1D-6743-B9BC-F2C555ABE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36" name="Text Box 4">
              <a:extLst>
                <a:ext uri="{FF2B5EF4-FFF2-40B4-BE49-F238E27FC236}">
                  <a16:creationId xmlns:a16="http://schemas.microsoft.com/office/drawing/2014/main" id="{5C957D5E-041C-314E-A52A-C6B347817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2882" name="Group 5">
            <a:extLst>
              <a:ext uri="{FF2B5EF4-FFF2-40B4-BE49-F238E27FC236}">
                <a16:creationId xmlns:a16="http://schemas.microsoft.com/office/drawing/2014/main" id="{AB0E10A3-9082-204E-B77B-CF3D45E9954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4038" name="Oval 6">
              <a:extLst>
                <a:ext uri="{FF2B5EF4-FFF2-40B4-BE49-F238E27FC236}">
                  <a16:creationId xmlns:a16="http://schemas.microsoft.com/office/drawing/2014/main" id="{E0343FF0-D8D2-904D-97B6-B50C7D425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39" name="Text Box 7">
              <a:extLst>
                <a:ext uri="{FF2B5EF4-FFF2-40B4-BE49-F238E27FC236}">
                  <a16:creationId xmlns:a16="http://schemas.microsoft.com/office/drawing/2014/main" id="{33E4BDC8-1FC6-3D45-989D-341CAA628E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2883" name="Group 8">
            <a:extLst>
              <a:ext uri="{FF2B5EF4-FFF2-40B4-BE49-F238E27FC236}">
                <a16:creationId xmlns:a16="http://schemas.microsoft.com/office/drawing/2014/main" id="{AC939785-65EB-064F-9EC3-49125734C35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4041" name="Oval 9">
              <a:extLst>
                <a:ext uri="{FF2B5EF4-FFF2-40B4-BE49-F238E27FC236}">
                  <a16:creationId xmlns:a16="http://schemas.microsoft.com/office/drawing/2014/main" id="{EE474116-5E57-9B4C-A500-0B402D130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42" name="Text Box 10">
              <a:extLst>
                <a:ext uri="{FF2B5EF4-FFF2-40B4-BE49-F238E27FC236}">
                  <a16:creationId xmlns:a16="http://schemas.microsoft.com/office/drawing/2014/main" id="{8BB377E0-1CD1-CE45-BBB4-9B90B27CE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2884" name="Group 11">
            <a:extLst>
              <a:ext uri="{FF2B5EF4-FFF2-40B4-BE49-F238E27FC236}">
                <a16:creationId xmlns:a16="http://schemas.microsoft.com/office/drawing/2014/main" id="{75846703-C85B-F94B-8EEF-C2A685BD55A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4044" name="Oval 12">
              <a:extLst>
                <a:ext uri="{FF2B5EF4-FFF2-40B4-BE49-F238E27FC236}">
                  <a16:creationId xmlns:a16="http://schemas.microsoft.com/office/drawing/2014/main" id="{E39D0E6B-333F-CD43-8844-483D4B5A0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45" name="Text Box 13">
              <a:extLst>
                <a:ext uri="{FF2B5EF4-FFF2-40B4-BE49-F238E27FC236}">
                  <a16:creationId xmlns:a16="http://schemas.microsoft.com/office/drawing/2014/main" id="{D4508952-766C-9C4D-B849-22E0598077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2885" name="Group 14">
            <a:extLst>
              <a:ext uri="{FF2B5EF4-FFF2-40B4-BE49-F238E27FC236}">
                <a16:creationId xmlns:a16="http://schemas.microsoft.com/office/drawing/2014/main" id="{39D14723-6054-F543-9B69-86510EF9D49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4047" name="Oval 15">
              <a:extLst>
                <a:ext uri="{FF2B5EF4-FFF2-40B4-BE49-F238E27FC236}">
                  <a16:creationId xmlns:a16="http://schemas.microsoft.com/office/drawing/2014/main" id="{F380248B-E317-F048-9553-CCA8089A8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48" name="Text Box 16">
              <a:extLst>
                <a:ext uri="{FF2B5EF4-FFF2-40B4-BE49-F238E27FC236}">
                  <a16:creationId xmlns:a16="http://schemas.microsoft.com/office/drawing/2014/main" id="{5708AE75-A382-1B45-831D-0E0E62EDCC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4049" name="Line 17">
            <a:extLst>
              <a:ext uri="{FF2B5EF4-FFF2-40B4-BE49-F238E27FC236}">
                <a16:creationId xmlns:a16="http://schemas.microsoft.com/office/drawing/2014/main" id="{735FBF49-9F0A-9C46-B0B7-AE10112B3F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0" name="Line 18">
            <a:extLst>
              <a:ext uri="{FF2B5EF4-FFF2-40B4-BE49-F238E27FC236}">
                <a16:creationId xmlns:a16="http://schemas.microsoft.com/office/drawing/2014/main" id="{ABA9EEE6-2B26-1644-8E34-6B738958F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1" name="Line 19">
            <a:extLst>
              <a:ext uri="{FF2B5EF4-FFF2-40B4-BE49-F238E27FC236}">
                <a16:creationId xmlns:a16="http://schemas.microsoft.com/office/drawing/2014/main" id="{68CB032D-8D40-DC4C-84C5-ABDC034BA3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2" name="Line 20">
            <a:extLst>
              <a:ext uri="{FF2B5EF4-FFF2-40B4-BE49-F238E27FC236}">
                <a16:creationId xmlns:a16="http://schemas.microsoft.com/office/drawing/2014/main" id="{2A8C84DF-2483-9741-8FDF-E7CB9B6E6B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3" name="Line 21">
            <a:extLst>
              <a:ext uri="{FF2B5EF4-FFF2-40B4-BE49-F238E27FC236}">
                <a16:creationId xmlns:a16="http://schemas.microsoft.com/office/drawing/2014/main" id="{8DE3F3BF-D8B2-0E42-822C-ACE33FAB7D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4" name="Line 22">
            <a:extLst>
              <a:ext uri="{FF2B5EF4-FFF2-40B4-BE49-F238E27FC236}">
                <a16:creationId xmlns:a16="http://schemas.microsoft.com/office/drawing/2014/main" id="{472FF661-1B90-C744-9F26-713D895EE0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5" name="Line 23">
            <a:extLst>
              <a:ext uri="{FF2B5EF4-FFF2-40B4-BE49-F238E27FC236}">
                <a16:creationId xmlns:a16="http://schemas.microsoft.com/office/drawing/2014/main" id="{98C598C4-FA12-4C40-BEAF-52D042E0CF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6" name="Text Box 24">
            <a:extLst>
              <a:ext uri="{FF2B5EF4-FFF2-40B4-BE49-F238E27FC236}">
                <a16:creationId xmlns:a16="http://schemas.microsoft.com/office/drawing/2014/main" id="{3689E02F-F148-3145-B037-896CEDA63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4057" name="Text Box 25">
            <a:extLst>
              <a:ext uri="{FF2B5EF4-FFF2-40B4-BE49-F238E27FC236}">
                <a16:creationId xmlns:a16="http://schemas.microsoft.com/office/drawing/2014/main" id="{E7F7CB4F-D5D8-514E-82CC-250437E83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4058" name="Text Box 26">
            <a:extLst>
              <a:ext uri="{FF2B5EF4-FFF2-40B4-BE49-F238E27FC236}">
                <a16:creationId xmlns:a16="http://schemas.microsoft.com/office/drawing/2014/main" id="{D7E38A07-5BB2-F245-8AC9-8954B3D5E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4059" name="Text Box 27">
            <a:extLst>
              <a:ext uri="{FF2B5EF4-FFF2-40B4-BE49-F238E27FC236}">
                <a16:creationId xmlns:a16="http://schemas.microsoft.com/office/drawing/2014/main" id="{B084829B-54C9-4443-8B17-A73747CEC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4060" name="Text Box 28">
            <a:extLst>
              <a:ext uri="{FF2B5EF4-FFF2-40B4-BE49-F238E27FC236}">
                <a16:creationId xmlns:a16="http://schemas.microsoft.com/office/drawing/2014/main" id="{86C99AC5-544D-D446-AC9E-2FA2AA575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D948AAD0-D276-C34E-B184-D9A75F806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7F64235E-B17E-F746-9BAB-55A95254B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2900" name="Picture 31" descr="dijkstra">
            <a:extLst>
              <a:ext uri="{FF2B5EF4-FFF2-40B4-BE49-F238E27FC236}">
                <a16:creationId xmlns:a16="http://schemas.microsoft.com/office/drawing/2014/main" id="{C413BC54-06FA-6442-8121-E6C20C0C1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64" name="Text Box 32">
            <a:extLst>
              <a:ext uri="{FF2B5EF4-FFF2-40B4-BE49-F238E27FC236}">
                <a16:creationId xmlns:a16="http://schemas.microsoft.com/office/drawing/2014/main" id="{1B7BBF59-6CDF-7743-BAE2-A35543266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44065" name="Text Box 33">
            <a:extLst>
              <a:ext uri="{FF2B5EF4-FFF2-40B4-BE49-F238E27FC236}">
                <a16:creationId xmlns:a16="http://schemas.microsoft.com/office/drawing/2014/main" id="{C19F2DA4-9944-6840-90E5-BEA1C82C2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4066" name="Text Box 34">
            <a:extLst>
              <a:ext uri="{FF2B5EF4-FFF2-40B4-BE49-F238E27FC236}">
                <a16:creationId xmlns:a16="http://schemas.microsoft.com/office/drawing/2014/main" id="{4663E9D2-86D0-584B-AA83-805E372F9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4067" name="Text Box 35">
            <a:extLst>
              <a:ext uri="{FF2B5EF4-FFF2-40B4-BE49-F238E27FC236}">
                <a16:creationId xmlns:a16="http://schemas.microsoft.com/office/drawing/2014/main" id="{FABF8B56-CB6C-2040-B18D-A862B4F8B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4068" name="Text Box 36">
            <a:extLst>
              <a:ext uri="{FF2B5EF4-FFF2-40B4-BE49-F238E27FC236}">
                <a16:creationId xmlns:a16="http://schemas.microsoft.com/office/drawing/2014/main" id="{7D45A78D-362D-B545-B2B6-49403C70E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4069" name="Rectangle 37">
            <a:extLst>
              <a:ext uri="{FF2B5EF4-FFF2-40B4-BE49-F238E27FC236}">
                <a16:creationId xmlns:a16="http://schemas.microsoft.com/office/drawing/2014/main" id="{F60EF5C1-8174-0A4C-84C7-848CA801F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52578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70" name="Text Box 38">
            <a:extLst>
              <a:ext uri="{FF2B5EF4-FFF2-40B4-BE49-F238E27FC236}">
                <a16:creationId xmlns:a16="http://schemas.microsoft.com/office/drawing/2014/main" id="{DDCADF34-2C7F-B243-AE8D-22581E91E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4071" name="Text Box 39">
            <a:extLst>
              <a:ext uri="{FF2B5EF4-FFF2-40B4-BE49-F238E27FC236}">
                <a16:creationId xmlns:a16="http://schemas.microsoft.com/office/drawing/2014/main" id="{237CF6CE-6F36-284A-B846-D4DE4FA47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1</a:t>
            </a:r>
            <a:br>
              <a:rPr lang="en-US" altLang="en-US">
                <a:solidFill>
                  <a:srgbClr val="FF0000"/>
                </a:solidFill>
                <a:sym typeface="Symbol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B</a:t>
            </a:r>
            <a:r>
              <a:rPr lang="en-US" altLang="en-US">
                <a:solidFill>
                  <a:srgbClr val="FF0000"/>
                </a:solidFill>
              </a:rPr>
              <a:t>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4072" name="Line 40">
            <a:extLst>
              <a:ext uri="{FF2B5EF4-FFF2-40B4-BE49-F238E27FC236}">
                <a16:creationId xmlns:a16="http://schemas.microsoft.com/office/drawing/2014/main" id="{1B403F82-B965-4449-AC63-3B74E9996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97796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2" name="Text Box 26">
            <a:extLst>
              <a:ext uri="{FF2B5EF4-FFF2-40B4-BE49-F238E27FC236}">
                <a16:creationId xmlns:a16="http://schemas.microsoft.com/office/drawing/2014/main" id="{4F2199D2-31AD-A54B-885F-91D0B2208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3906" name="Group 2">
            <a:extLst>
              <a:ext uri="{FF2B5EF4-FFF2-40B4-BE49-F238E27FC236}">
                <a16:creationId xmlns:a16="http://schemas.microsoft.com/office/drawing/2014/main" id="{3E5B087B-FFFD-674E-B3FA-ACDFA6E34EA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5059" name="Oval 3">
              <a:extLst>
                <a:ext uri="{FF2B5EF4-FFF2-40B4-BE49-F238E27FC236}">
                  <a16:creationId xmlns:a16="http://schemas.microsoft.com/office/drawing/2014/main" id="{B48EB5B6-84B3-2647-A2C6-39D569C04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0" name="Text Box 4">
              <a:extLst>
                <a:ext uri="{FF2B5EF4-FFF2-40B4-BE49-F238E27FC236}">
                  <a16:creationId xmlns:a16="http://schemas.microsoft.com/office/drawing/2014/main" id="{909CD683-692E-4948-A415-4964599866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3907" name="Group 5">
            <a:extLst>
              <a:ext uri="{FF2B5EF4-FFF2-40B4-BE49-F238E27FC236}">
                <a16:creationId xmlns:a16="http://schemas.microsoft.com/office/drawing/2014/main" id="{0C960A77-A2FA-CD4D-A71D-E3E0455DBDB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5062" name="Oval 6">
              <a:extLst>
                <a:ext uri="{FF2B5EF4-FFF2-40B4-BE49-F238E27FC236}">
                  <a16:creationId xmlns:a16="http://schemas.microsoft.com/office/drawing/2014/main" id="{F50F49CF-7739-A648-A54D-E9C4CD825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3" name="Text Box 7">
              <a:extLst>
                <a:ext uri="{FF2B5EF4-FFF2-40B4-BE49-F238E27FC236}">
                  <a16:creationId xmlns:a16="http://schemas.microsoft.com/office/drawing/2014/main" id="{1AFB4876-F63B-9545-A1DE-250CE19F2D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3908" name="Group 8">
            <a:extLst>
              <a:ext uri="{FF2B5EF4-FFF2-40B4-BE49-F238E27FC236}">
                <a16:creationId xmlns:a16="http://schemas.microsoft.com/office/drawing/2014/main" id="{05045341-7C84-184A-AE2E-EC18B7EA9F73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5065" name="Oval 9">
              <a:extLst>
                <a:ext uri="{FF2B5EF4-FFF2-40B4-BE49-F238E27FC236}">
                  <a16:creationId xmlns:a16="http://schemas.microsoft.com/office/drawing/2014/main" id="{A47FEEF7-E31A-7248-82C3-83307C755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6" name="Text Box 10">
              <a:extLst>
                <a:ext uri="{FF2B5EF4-FFF2-40B4-BE49-F238E27FC236}">
                  <a16:creationId xmlns:a16="http://schemas.microsoft.com/office/drawing/2014/main" id="{D4B9B97D-8F8C-B349-B793-D51CFFB183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3909" name="Group 11">
            <a:extLst>
              <a:ext uri="{FF2B5EF4-FFF2-40B4-BE49-F238E27FC236}">
                <a16:creationId xmlns:a16="http://schemas.microsoft.com/office/drawing/2014/main" id="{F3610AEF-0A92-C940-8791-F9720DBD3C5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5068" name="Oval 12">
              <a:extLst>
                <a:ext uri="{FF2B5EF4-FFF2-40B4-BE49-F238E27FC236}">
                  <a16:creationId xmlns:a16="http://schemas.microsoft.com/office/drawing/2014/main" id="{B0A04566-C98E-1C4A-B536-36A3A639D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9" name="Text Box 13">
              <a:extLst>
                <a:ext uri="{FF2B5EF4-FFF2-40B4-BE49-F238E27FC236}">
                  <a16:creationId xmlns:a16="http://schemas.microsoft.com/office/drawing/2014/main" id="{4915D137-D46A-9642-9530-4AE9A92322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3910" name="Group 14">
            <a:extLst>
              <a:ext uri="{FF2B5EF4-FFF2-40B4-BE49-F238E27FC236}">
                <a16:creationId xmlns:a16="http://schemas.microsoft.com/office/drawing/2014/main" id="{5454D644-2CBD-964E-B3AE-90BCFF7D531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5071" name="Oval 15">
              <a:extLst>
                <a:ext uri="{FF2B5EF4-FFF2-40B4-BE49-F238E27FC236}">
                  <a16:creationId xmlns:a16="http://schemas.microsoft.com/office/drawing/2014/main" id="{33F27AD1-5EB5-114C-9ED5-3F4D9BC34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72" name="Text Box 16">
              <a:extLst>
                <a:ext uri="{FF2B5EF4-FFF2-40B4-BE49-F238E27FC236}">
                  <a16:creationId xmlns:a16="http://schemas.microsoft.com/office/drawing/2014/main" id="{20A7DC9F-9826-2148-A4F2-FA5B82851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5073" name="Line 17">
            <a:extLst>
              <a:ext uri="{FF2B5EF4-FFF2-40B4-BE49-F238E27FC236}">
                <a16:creationId xmlns:a16="http://schemas.microsoft.com/office/drawing/2014/main" id="{3BB5A807-9C71-EB47-A428-2C7B91D1A1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4" name="Line 18">
            <a:extLst>
              <a:ext uri="{FF2B5EF4-FFF2-40B4-BE49-F238E27FC236}">
                <a16:creationId xmlns:a16="http://schemas.microsoft.com/office/drawing/2014/main" id="{A1B9973B-9CC3-354F-AEB7-E6704B45CC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5" name="Line 19">
            <a:extLst>
              <a:ext uri="{FF2B5EF4-FFF2-40B4-BE49-F238E27FC236}">
                <a16:creationId xmlns:a16="http://schemas.microsoft.com/office/drawing/2014/main" id="{7436A2AC-B00E-EE44-A57E-A59950534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6" name="Line 20">
            <a:extLst>
              <a:ext uri="{FF2B5EF4-FFF2-40B4-BE49-F238E27FC236}">
                <a16:creationId xmlns:a16="http://schemas.microsoft.com/office/drawing/2014/main" id="{CFA1F9E2-CA7A-464B-90FC-A340732356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7" name="Line 21">
            <a:extLst>
              <a:ext uri="{FF2B5EF4-FFF2-40B4-BE49-F238E27FC236}">
                <a16:creationId xmlns:a16="http://schemas.microsoft.com/office/drawing/2014/main" id="{9EE1D19B-CE86-2B43-A877-FFD9F29BFA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8" name="Line 22">
            <a:extLst>
              <a:ext uri="{FF2B5EF4-FFF2-40B4-BE49-F238E27FC236}">
                <a16:creationId xmlns:a16="http://schemas.microsoft.com/office/drawing/2014/main" id="{4FD04FDD-44C9-924A-89BF-6C9CA0932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9" name="Line 23">
            <a:extLst>
              <a:ext uri="{FF2B5EF4-FFF2-40B4-BE49-F238E27FC236}">
                <a16:creationId xmlns:a16="http://schemas.microsoft.com/office/drawing/2014/main" id="{96695A50-3F8C-6649-B757-285B5FAD0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80" name="Text Box 24">
            <a:extLst>
              <a:ext uri="{FF2B5EF4-FFF2-40B4-BE49-F238E27FC236}">
                <a16:creationId xmlns:a16="http://schemas.microsoft.com/office/drawing/2014/main" id="{F902DD54-45D9-4242-9516-C57A67CCE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5081" name="Text Box 25">
            <a:extLst>
              <a:ext uri="{FF2B5EF4-FFF2-40B4-BE49-F238E27FC236}">
                <a16:creationId xmlns:a16="http://schemas.microsoft.com/office/drawing/2014/main" id="{6780EC0A-FDA0-E448-858A-14B8C156F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5083" name="Text Box 27">
            <a:extLst>
              <a:ext uri="{FF2B5EF4-FFF2-40B4-BE49-F238E27FC236}">
                <a16:creationId xmlns:a16="http://schemas.microsoft.com/office/drawing/2014/main" id="{120B6D63-3628-3F4A-A5E2-E1148DD67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5084" name="Text Box 28">
            <a:extLst>
              <a:ext uri="{FF2B5EF4-FFF2-40B4-BE49-F238E27FC236}">
                <a16:creationId xmlns:a16="http://schemas.microsoft.com/office/drawing/2014/main" id="{97462CEA-F9DC-274C-B256-4BA9F8E06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5085" name="Text Box 29">
            <a:extLst>
              <a:ext uri="{FF2B5EF4-FFF2-40B4-BE49-F238E27FC236}">
                <a16:creationId xmlns:a16="http://schemas.microsoft.com/office/drawing/2014/main" id="{5AEF4044-DA60-4C44-A23C-33D4630DA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5086" name="Text Box 30">
            <a:extLst>
              <a:ext uri="{FF2B5EF4-FFF2-40B4-BE49-F238E27FC236}">
                <a16:creationId xmlns:a16="http://schemas.microsoft.com/office/drawing/2014/main" id="{9D2963DA-CF43-514D-8463-52DCF394E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3924" name="Picture 31" descr="dijkstra">
            <a:extLst>
              <a:ext uri="{FF2B5EF4-FFF2-40B4-BE49-F238E27FC236}">
                <a16:creationId xmlns:a16="http://schemas.microsoft.com/office/drawing/2014/main" id="{D9396CBD-AF4A-394A-8C40-237CD7C96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88" name="Text Box 32">
            <a:extLst>
              <a:ext uri="{FF2B5EF4-FFF2-40B4-BE49-F238E27FC236}">
                <a16:creationId xmlns:a16="http://schemas.microsoft.com/office/drawing/2014/main" id="{4A1EFAE5-C94A-854B-A4A3-3A72C5C18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45089" name="Text Box 33">
            <a:extLst>
              <a:ext uri="{FF2B5EF4-FFF2-40B4-BE49-F238E27FC236}">
                <a16:creationId xmlns:a16="http://schemas.microsoft.com/office/drawing/2014/main" id="{51ACB58D-8281-CB4B-A3BF-E3A5403D1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5090" name="Text Box 34">
            <a:extLst>
              <a:ext uri="{FF2B5EF4-FFF2-40B4-BE49-F238E27FC236}">
                <a16:creationId xmlns:a16="http://schemas.microsoft.com/office/drawing/2014/main" id="{7EA75A16-7F02-BE41-B4C9-2B6B6271A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5091" name="Text Box 35">
            <a:extLst>
              <a:ext uri="{FF2B5EF4-FFF2-40B4-BE49-F238E27FC236}">
                <a16:creationId xmlns:a16="http://schemas.microsoft.com/office/drawing/2014/main" id="{DAC7D36E-4AD3-7643-A68F-17617D600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5092" name="Text Box 36">
            <a:extLst>
              <a:ext uri="{FF2B5EF4-FFF2-40B4-BE49-F238E27FC236}">
                <a16:creationId xmlns:a16="http://schemas.microsoft.com/office/drawing/2014/main" id="{578C1310-33F1-2340-AA84-7E5A9F863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5093" name="Rectangle 37">
            <a:extLst>
              <a:ext uri="{FF2B5EF4-FFF2-40B4-BE49-F238E27FC236}">
                <a16:creationId xmlns:a16="http://schemas.microsoft.com/office/drawing/2014/main" id="{6FCB5A2A-F745-EB41-892B-18996A49D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52578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94" name="Text Box 38">
            <a:extLst>
              <a:ext uri="{FF2B5EF4-FFF2-40B4-BE49-F238E27FC236}">
                <a16:creationId xmlns:a16="http://schemas.microsoft.com/office/drawing/2014/main" id="{50A70F3C-4EBC-3048-9EDF-32FD018D7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5095" name="Text Box 39">
            <a:extLst>
              <a:ext uri="{FF2B5EF4-FFF2-40B4-BE49-F238E27FC236}">
                <a16:creationId xmlns:a16="http://schemas.microsoft.com/office/drawing/2014/main" id="{44EE4431-EDB6-3B48-9140-476405C60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5096" name="Line 40">
            <a:extLst>
              <a:ext uri="{FF2B5EF4-FFF2-40B4-BE49-F238E27FC236}">
                <a16:creationId xmlns:a16="http://schemas.microsoft.com/office/drawing/2014/main" id="{34ACBFBE-E237-3945-81DD-792E26285B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18088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>
            <a:extLst>
              <a:ext uri="{FF2B5EF4-FFF2-40B4-BE49-F238E27FC236}">
                <a16:creationId xmlns:a16="http://schemas.microsoft.com/office/drawing/2014/main" id="{34DA40D6-F218-9B4F-BBAC-BFFFA24F0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4930" name="Group 3">
            <a:extLst>
              <a:ext uri="{FF2B5EF4-FFF2-40B4-BE49-F238E27FC236}">
                <a16:creationId xmlns:a16="http://schemas.microsoft.com/office/drawing/2014/main" id="{94E8A463-1018-2C4D-A103-AB43DAACEEA8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6084" name="Oval 4">
              <a:extLst>
                <a:ext uri="{FF2B5EF4-FFF2-40B4-BE49-F238E27FC236}">
                  <a16:creationId xmlns:a16="http://schemas.microsoft.com/office/drawing/2014/main" id="{99EC1268-C0BB-9F4F-96C9-464DDABE4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85" name="Text Box 5">
              <a:extLst>
                <a:ext uri="{FF2B5EF4-FFF2-40B4-BE49-F238E27FC236}">
                  <a16:creationId xmlns:a16="http://schemas.microsoft.com/office/drawing/2014/main" id="{8AAA5C1F-49F1-604C-A29C-2956E7479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4931" name="Group 6">
            <a:extLst>
              <a:ext uri="{FF2B5EF4-FFF2-40B4-BE49-F238E27FC236}">
                <a16:creationId xmlns:a16="http://schemas.microsoft.com/office/drawing/2014/main" id="{9825D707-50B8-5A49-B2F9-62A9A9AA033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6087" name="Oval 7">
              <a:extLst>
                <a:ext uri="{FF2B5EF4-FFF2-40B4-BE49-F238E27FC236}">
                  <a16:creationId xmlns:a16="http://schemas.microsoft.com/office/drawing/2014/main" id="{9054A42F-9E12-E541-9D75-C63F1BABD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88" name="Text Box 8">
              <a:extLst>
                <a:ext uri="{FF2B5EF4-FFF2-40B4-BE49-F238E27FC236}">
                  <a16:creationId xmlns:a16="http://schemas.microsoft.com/office/drawing/2014/main" id="{B682A163-F210-6D44-B641-94E24EEF9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4932" name="Group 9">
            <a:extLst>
              <a:ext uri="{FF2B5EF4-FFF2-40B4-BE49-F238E27FC236}">
                <a16:creationId xmlns:a16="http://schemas.microsoft.com/office/drawing/2014/main" id="{E1271D8A-4AAA-0044-965A-B5EF5A7BE2F6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6090" name="Oval 10">
              <a:extLst>
                <a:ext uri="{FF2B5EF4-FFF2-40B4-BE49-F238E27FC236}">
                  <a16:creationId xmlns:a16="http://schemas.microsoft.com/office/drawing/2014/main" id="{BCCE5A89-0808-1E4D-9C67-88B05C9B3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1" name="Text Box 11">
              <a:extLst>
                <a:ext uri="{FF2B5EF4-FFF2-40B4-BE49-F238E27FC236}">
                  <a16:creationId xmlns:a16="http://schemas.microsoft.com/office/drawing/2014/main" id="{40C96E7E-5340-EB4A-800D-B153E0AFA2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4933" name="Group 12">
            <a:extLst>
              <a:ext uri="{FF2B5EF4-FFF2-40B4-BE49-F238E27FC236}">
                <a16:creationId xmlns:a16="http://schemas.microsoft.com/office/drawing/2014/main" id="{311A9132-03F4-A645-A480-179458D4208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6093" name="Oval 13">
              <a:extLst>
                <a:ext uri="{FF2B5EF4-FFF2-40B4-BE49-F238E27FC236}">
                  <a16:creationId xmlns:a16="http://schemas.microsoft.com/office/drawing/2014/main" id="{447218CF-EC7A-4341-91A3-77752B0E5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4" name="Text Box 14">
              <a:extLst>
                <a:ext uri="{FF2B5EF4-FFF2-40B4-BE49-F238E27FC236}">
                  <a16:creationId xmlns:a16="http://schemas.microsoft.com/office/drawing/2014/main" id="{29204F61-A428-FC45-A71D-B0E04CF479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4934" name="Group 15">
            <a:extLst>
              <a:ext uri="{FF2B5EF4-FFF2-40B4-BE49-F238E27FC236}">
                <a16:creationId xmlns:a16="http://schemas.microsoft.com/office/drawing/2014/main" id="{0B78DFE6-AE47-254D-A056-D20F631EF30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6096" name="Oval 16">
              <a:extLst>
                <a:ext uri="{FF2B5EF4-FFF2-40B4-BE49-F238E27FC236}">
                  <a16:creationId xmlns:a16="http://schemas.microsoft.com/office/drawing/2014/main" id="{0B66A4F8-9BE2-B54A-927F-784A08165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7" name="Text Box 17">
              <a:extLst>
                <a:ext uri="{FF2B5EF4-FFF2-40B4-BE49-F238E27FC236}">
                  <a16:creationId xmlns:a16="http://schemas.microsoft.com/office/drawing/2014/main" id="{B3006370-5973-D74B-BC01-80080ADD8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6098" name="Line 18">
            <a:extLst>
              <a:ext uri="{FF2B5EF4-FFF2-40B4-BE49-F238E27FC236}">
                <a16:creationId xmlns:a16="http://schemas.microsoft.com/office/drawing/2014/main" id="{E47CD25C-89AB-EC48-92AD-80606BBD4D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9" name="Line 19">
            <a:extLst>
              <a:ext uri="{FF2B5EF4-FFF2-40B4-BE49-F238E27FC236}">
                <a16:creationId xmlns:a16="http://schemas.microsoft.com/office/drawing/2014/main" id="{361B7B2D-FEB2-1B4F-B01F-DE006C1D1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0" name="Line 20">
            <a:extLst>
              <a:ext uri="{FF2B5EF4-FFF2-40B4-BE49-F238E27FC236}">
                <a16:creationId xmlns:a16="http://schemas.microsoft.com/office/drawing/2014/main" id="{E9810233-E00D-5E44-9A89-5BB2972F77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1" name="Line 21">
            <a:extLst>
              <a:ext uri="{FF2B5EF4-FFF2-40B4-BE49-F238E27FC236}">
                <a16:creationId xmlns:a16="http://schemas.microsoft.com/office/drawing/2014/main" id="{F71FCF77-CE02-B841-8643-1E6732A747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2" name="Line 22">
            <a:extLst>
              <a:ext uri="{FF2B5EF4-FFF2-40B4-BE49-F238E27FC236}">
                <a16:creationId xmlns:a16="http://schemas.microsoft.com/office/drawing/2014/main" id="{2B586C21-4877-C94B-B91D-D7EBF88E1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3" name="Line 23">
            <a:extLst>
              <a:ext uri="{FF2B5EF4-FFF2-40B4-BE49-F238E27FC236}">
                <a16:creationId xmlns:a16="http://schemas.microsoft.com/office/drawing/2014/main" id="{C7403686-0936-2C46-B8B5-05FA8886E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4" name="Line 24">
            <a:extLst>
              <a:ext uri="{FF2B5EF4-FFF2-40B4-BE49-F238E27FC236}">
                <a16:creationId xmlns:a16="http://schemas.microsoft.com/office/drawing/2014/main" id="{0384EC95-8AFC-2040-B69C-952626AF2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5" name="Text Box 25">
            <a:extLst>
              <a:ext uri="{FF2B5EF4-FFF2-40B4-BE49-F238E27FC236}">
                <a16:creationId xmlns:a16="http://schemas.microsoft.com/office/drawing/2014/main" id="{F9A59BD4-3A8A-CE46-BFEB-E903F9F72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06" name="Text Box 26">
            <a:extLst>
              <a:ext uri="{FF2B5EF4-FFF2-40B4-BE49-F238E27FC236}">
                <a16:creationId xmlns:a16="http://schemas.microsoft.com/office/drawing/2014/main" id="{71B13955-ECC3-7246-9E1C-B711AA072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07" name="Text Box 27">
            <a:extLst>
              <a:ext uri="{FF2B5EF4-FFF2-40B4-BE49-F238E27FC236}">
                <a16:creationId xmlns:a16="http://schemas.microsoft.com/office/drawing/2014/main" id="{55B688F3-464D-AD42-B700-0A8D6797D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6108" name="Text Box 28">
            <a:extLst>
              <a:ext uri="{FF2B5EF4-FFF2-40B4-BE49-F238E27FC236}">
                <a16:creationId xmlns:a16="http://schemas.microsoft.com/office/drawing/2014/main" id="{531FF995-060D-D34D-A248-29F4CC5FA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6109" name="Text Box 29">
            <a:extLst>
              <a:ext uri="{FF2B5EF4-FFF2-40B4-BE49-F238E27FC236}">
                <a16:creationId xmlns:a16="http://schemas.microsoft.com/office/drawing/2014/main" id="{A0335308-AC7F-9840-BD6F-9D26E3AD5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10" name="Text Box 30">
            <a:extLst>
              <a:ext uri="{FF2B5EF4-FFF2-40B4-BE49-F238E27FC236}">
                <a16:creationId xmlns:a16="http://schemas.microsoft.com/office/drawing/2014/main" id="{DB76BA48-2E76-CC4C-8947-B071FBC1F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4948" name="Picture 31" descr="dijkstra">
            <a:extLst>
              <a:ext uri="{FF2B5EF4-FFF2-40B4-BE49-F238E27FC236}">
                <a16:creationId xmlns:a16="http://schemas.microsoft.com/office/drawing/2014/main" id="{2C71DCFE-EC3C-9346-B875-D4E8118D4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12" name="Text Box 32">
            <a:extLst>
              <a:ext uri="{FF2B5EF4-FFF2-40B4-BE49-F238E27FC236}">
                <a16:creationId xmlns:a16="http://schemas.microsoft.com/office/drawing/2014/main" id="{AB691993-13AA-5D48-BF34-C65CC5AE5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46113" name="Text Box 33">
            <a:extLst>
              <a:ext uri="{FF2B5EF4-FFF2-40B4-BE49-F238E27FC236}">
                <a16:creationId xmlns:a16="http://schemas.microsoft.com/office/drawing/2014/main" id="{10854C6A-5687-2747-9C56-ED3342A2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6114" name="Text Box 34">
            <a:extLst>
              <a:ext uri="{FF2B5EF4-FFF2-40B4-BE49-F238E27FC236}">
                <a16:creationId xmlns:a16="http://schemas.microsoft.com/office/drawing/2014/main" id="{965C4545-81E3-4C48-8025-68B31F5DD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6115" name="Text Box 35">
            <a:extLst>
              <a:ext uri="{FF2B5EF4-FFF2-40B4-BE49-F238E27FC236}">
                <a16:creationId xmlns:a16="http://schemas.microsoft.com/office/drawing/2014/main" id="{6935DC60-AB9A-594C-9F48-618908182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6116" name="Text Box 36">
            <a:extLst>
              <a:ext uri="{FF2B5EF4-FFF2-40B4-BE49-F238E27FC236}">
                <a16:creationId xmlns:a16="http://schemas.microsoft.com/office/drawing/2014/main" id="{F7105C72-CB0D-0945-9F2C-245D5E7D6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6118" name="Text Box 38">
            <a:extLst>
              <a:ext uri="{FF2B5EF4-FFF2-40B4-BE49-F238E27FC236}">
                <a16:creationId xmlns:a16="http://schemas.microsoft.com/office/drawing/2014/main" id="{78381544-36F0-C345-98A3-E83D120BA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6119" name="Text Box 39">
            <a:extLst>
              <a:ext uri="{FF2B5EF4-FFF2-40B4-BE49-F238E27FC236}">
                <a16:creationId xmlns:a16="http://schemas.microsoft.com/office/drawing/2014/main" id="{C035A14B-457B-6246-B848-85E07F140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6120" name="Line 40">
            <a:extLst>
              <a:ext uri="{FF2B5EF4-FFF2-40B4-BE49-F238E27FC236}">
                <a16:creationId xmlns:a16="http://schemas.microsoft.com/office/drawing/2014/main" id="{CB8C7D18-666A-1B46-AE29-62A94260B4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1" name="Oval 41">
            <a:extLst>
              <a:ext uri="{FF2B5EF4-FFF2-40B4-BE49-F238E27FC236}">
                <a16:creationId xmlns:a16="http://schemas.microsoft.com/office/drawing/2014/main" id="{89306009-CA47-B04E-8B58-AF835FF92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9530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2" name="Rectangle 42">
            <a:extLst>
              <a:ext uri="{FF2B5EF4-FFF2-40B4-BE49-F238E27FC236}">
                <a16:creationId xmlns:a16="http://schemas.microsoft.com/office/drawing/2014/main" id="{9AEA4520-F5B1-6343-9B49-54F5796A2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63564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417C7129-B70C-2F4E-98F3-814E6DEB1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5954" name="Group 3">
            <a:extLst>
              <a:ext uri="{FF2B5EF4-FFF2-40B4-BE49-F238E27FC236}">
                <a16:creationId xmlns:a16="http://schemas.microsoft.com/office/drawing/2014/main" id="{9D1BEE66-D4ED-F540-83B7-F2DE4EEE9B1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5300" name="Oval 4">
              <a:extLst>
                <a:ext uri="{FF2B5EF4-FFF2-40B4-BE49-F238E27FC236}">
                  <a16:creationId xmlns:a16="http://schemas.microsoft.com/office/drawing/2014/main" id="{5C631FB8-2484-3B4A-9926-A1A4A30B9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01" name="Text Box 5">
              <a:extLst>
                <a:ext uri="{FF2B5EF4-FFF2-40B4-BE49-F238E27FC236}">
                  <a16:creationId xmlns:a16="http://schemas.microsoft.com/office/drawing/2014/main" id="{D3BD6E3C-53CB-A74C-9CC5-9E54F90707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5955" name="Group 6">
            <a:extLst>
              <a:ext uri="{FF2B5EF4-FFF2-40B4-BE49-F238E27FC236}">
                <a16:creationId xmlns:a16="http://schemas.microsoft.com/office/drawing/2014/main" id="{28224D41-4857-CB49-906B-C5C0FE05C7B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5303" name="Oval 7">
              <a:extLst>
                <a:ext uri="{FF2B5EF4-FFF2-40B4-BE49-F238E27FC236}">
                  <a16:creationId xmlns:a16="http://schemas.microsoft.com/office/drawing/2014/main" id="{F1C102EC-D822-D94A-9419-5DDF89E7D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04" name="Text Box 8">
              <a:extLst>
                <a:ext uri="{FF2B5EF4-FFF2-40B4-BE49-F238E27FC236}">
                  <a16:creationId xmlns:a16="http://schemas.microsoft.com/office/drawing/2014/main" id="{1A7F898C-D981-1442-ABE4-B9F2C2545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5956" name="Group 9">
            <a:extLst>
              <a:ext uri="{FF2B5EF4-FFF2-40B4-BE49-F238E27FC236}">
                <a16:creationId xmlns:a16="http://schemas.microsoft.com/office/drawing/2014/main" id="{3726633E-5F0B-6D42-B513-2E70996F0E1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5306" name="Oval 10">
              <a:extLst>
                <a:ext uri="{FF2B5EF4-FFF2-40B4-BE49-F238E27FC236}">
                  <a16:creationId xmlns:a16="http://schemas.microsoft.com/office/drawing/2014/main" id="{FECBBE68-F2AE-FD4C-B87E-FFA30805A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07" name="Text Box 11">
              <a:extLst>
                <a:ext uri="{FF2B5EF4-FFF2-40B4-BE49-F238E27FC236}">
                  <a16:creationId xmlns:a16="http://schemas.microsoft.com/office/drawing/2014/main" id="{339F2211-8A1E-BC4B-B971-AB16116902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5957" name="Group 12">
            <a:extLst>
              <a:ext uri="{FF2B5EF4-FFF2-40B4-BE49-F238E27FC236}">
                <a16:creationId xmlns:a16="http://schemas.microsoft.com/office/drawing/2014/main" id="{3C406D67-9C1C-A34D-A80B-D20B526BA75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5309" name="Oval 13">
              <a:extLst>
                <a:ext uri="{FF2B5EF4-FFF2-40B4-BE49-F238E27FC236}">
                  <a16:creationId xmlns:a16="http://schemas.microsoft.com/office/drawing/2014/main" id="{7478080F-2F23-8A40-A52F-DD5B56FDB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10" name="Text Box 14">
              <a:extLst>
                <a:ext uri="{FF2B5EF4-FFF2-40B4-BE49-F238E27FC236}">
                  <a16:creationId xmlns:a16="http://schemas.microsoft.com/office/drawing/2014/main" id="{A851D3E5-5E40-654B-9B6A-FF5B8749AE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5958" name="Group 15">
            <a:extLst>
              <a:ext uri="{FF2B5EF4-FFF2-40B4-BE49-F238E27FC236}">
                <a16:creationId xmlns:a16="http://schemas.microsoft.com/office/drawing/2014/main" id="{14049C1F-793B-DF4C-A5C7-135B7DB44CE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5312" name="Oval 16">
              <a:extLst>
                <a:ext uri="{FF2B5EF4-FFF2-40B4-BE49-F238E27FC236}">
                  <a16:creationId xmlns:a16="http://schemas.microsoft.com/office/drawing/2014/main" id="{393631D7-4BF7-5844-8ED3-195BAFEE5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13" name="Text Box 17">
              <a:extLst>
                <a:ext uri="{FF2B5EF4-FFF2-40B4-BE49-F238E27FC236}">
                  <a16:creationId xmlns:a16="http://schemas.microsoft.com/office/drawing/2014/main" id="{416FFFE6-78D7-0649-AA97-5A2C19EAB6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5314" name="Line 18">
            <a:extLst>
              <a:ext uri="{FF2B5EF4-FFF2-40B4-BE49-F238E27FC236}">
                <a16:creationId xmlns:a16="http://schemas.microsoft.com/office/drawing/2014/main" id="{9A178734-F2EB-ED46-BCC1-8CD4DDEF90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5" name="Line 19">
            <a:extLst>
              <a:ext uri="{FF2B5EF4-FFF2-40B4-BE49-F238E27FC236}">
                <a16:creationId xmlns:a16="http://schemas.microsoft.com/office/drawing/2014/main" id="{EB23A34C-D24F-C241-9D0E-4A32F319E4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6" name="Line 20">
            <a:extLst>
              <a:ext uri="{FF2B5EF4-FFF2-40B4-BE49-F238E27FC236}">
                <a16:creationId xmlns:a16="http://schemas.microsoft.com/office/drawing/2014/main" id="{392F9004-53F2-464C-A2D9-435D56BA0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7" name="Line 21">
            <a:extLst>
              <a:ext uri="{FF2B5EF4-FFF2-40B4-BE49-F238E27FC236}">
                <a16:creationId xmlns:a16="http://schemas.microsoft.com/office/drawing/2014/main" id="{9F122C01-574F-3840-B22D-E69351A435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8" name="Line 22">
            <a:extLst>
              <a:ext uri="{FF2B5EF4-FFF2-40B4-BE49-F238E27FC236}">
                <a16:creationId xmlns:a16="http://schemas.microsoft.com/office/drawing/2014/main" id="{5CA20C60-2407-E448-BAD5-E526893A5F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9" name="Line 23">
            <a:extLst>
              <a:ext uri="{FF2B5EF4-FFF2-40B4-BE49-F238E27FC236}">
                <a16:creationId xmlns:a16="http://schemas.microsoft.com/office/drawing/2014/main" id="{BA0E74FC-C63C-8545-BD75-85AFC6BEF4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20" name="Line 24">
            <a:extLst>
              <a:ext uri="{FF2B5EF4-FFF2-40B4-BE49-F238E27FC236}">
                <a16:creationId xmlns:a16="http://schemas.microsoft.com/office/drawing/2014/main" id="{E141BC7A-2C5D-A64F-86C8-75A14EC5E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21" name="Text Box 25">
            <a:extLst>
              <a:ext uri="{FF2B5EF4-FFF2-40B4-BE49-F238E27FC236}">
                <a16:creationId xmlns:a16="http://schemas.microsoft.com/office/drawing/2014/main" id="{016CB52E-750D-8246-9F08-433038EDD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5322" name="Text Box 26">
            <a:extLst>
              <a:ext uri="{FF2B5EF4-FFF2-40B4-BE49-F238E27FC236}">
                <a16:creationId xmlns:a16="http://schemas.microsoft.com/office/drawing/2014/main" id="{53502579-CE26-4640-A044-6E28385D4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5323" name="Text Box 27">
            <a:extLst>
              <a:ext uri="{FF2B5EF4-FFF2-40B4-BE49-F238E27FC236}">
                <a16:creationId xmlns:a16="http://schemas.microsoft.com/office/drawing/2014/main" id="{0EE26F9C-A70B-AD48-B9EC-72C3E59B9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5324" name="Text Box 28">
            <a:extLst>
              <a:ext uri="{FF2B5EF4-FFF2-40B4-BE49-F238E27FC236}">
                <a16:creationId xmlns:a16="http://schemas.microsoft.com/office/drawing/2014/main" id="{1414ED35-8CF9-B54C-8D8C-8BAF23CC8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5325" name="Text Box 29">
            <a:extLst>
              <a:ext uri="{FF2B5EF4-FFF2-40B4-BE49-F238E27FC236}">
                <a16:creationId xmlns:a16="http://schemas.microsoft.com/office/drawing/2014/main" id="{3525F5DF-EFDE-0D47-B102-0827AB858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5326" name="Text Box 30">
            <a:extLst>
              <a:ext uri="{FF2B5EF4-FFF2-40B4-BE49-F238E27FC236}">
                <a16:creationId xmlns:a16="http://schemas.microsoft.com/office/drawing/2014/main" id="{959F9DC7-D44B-D542-AE2C-1E0913542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5972" name="Picture 31" descr="dijkstra">
            <a:extLst>
              <a:ext uri="{FF2B5EF4-FFF2-40B4-BE49-F238E27FC236}">
                <a16:creationId xmlns:a16="http://schemas.microsoft.com/office/drawing/2014/main" id="{621246C4-DC3B-B541-BBC9-62FF5EBF3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28" name="Text Box 32">
            <a:extLst>
              <a:ext uri="{FF2B5EF4-FFF2-40B4-BE49-F238E27FC236}">
                <a16:creationId xmlns:a16="http://schemas.microsoft.com/office/drawing/2014/main" id="{AEA1446F-AF6A-C240-A891-BB3049B94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55329" name="Text Box 33">
            <a:extLst>
              <a:ext uri="{FF2B5EF4-FFF2-40B4-BE49-F238E27FC236}">
                <a16:creationId xmlns:a16="http://schemas.microsoft.com/office/drawing/2014/main" id="{10470546-6D25-1041-9248-D90651A09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5330" name="Text Box 34">
            <a:extLst>
              <a:ext uri="{FF2B5EF4-FFF2-40B4-BE49-F238E27FC236}">
                <a16:creationId xmlns:a16="http://schemas.microsoft.com/office/drawing/2014/main" id="{F1E15386-5B13-4E4E-B60C-2E022F585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5331" name="Text Box 35">
            <a:extLst>
              <a:ext uri="{FF2B5EF4-FFF2-40B4-BE49-F238E27FC236}">
                <a16:creationId xmlns:a16="http://schemas.microsoft.com/office/drawing/2014/main" id="{7D7BD3D3-355E-A14C-8936-E292DE454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5332" name="Text Box 36">
            <a:extLst>
              <a:ext uri="{FF2B5EF4-FFF2-40B4-BE49-F238E27FC236}">
                <a16:creationId xmlns:a16="http://schemas.microsoft.com/office/drawing/2014/main" id="{C51E9442-EF99-B446-A121-38151FFC6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5333" name="Text Box 37">
            <a:extLst>
              <a:ext uri="{FF2B5EF4-FFF2-40B4-BE49-F238E27FC236}">
                <a16:creationId xmlns:a16="http://schemas.microsoft.com/office/drawing/2014/main" id="{8C825C8B-1412-EA45-AD42-5837ABB2E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5334" name="Text Box 38">
            <a:extLst>
              <a:ext uri="{FF2B5EF4-FFF2-40B4-BE49-F238E27FC236}">
                <a16:creationId xmlns:a16="http://schemas.microsoft.com/office/drawing/2014/main" id="{9D72155B-FEDF-E94B-8AE5-D8936A036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5335" name="Line 39">
            <a:extLst>
              <a:ext uri="{FF2B5EF4-FFF2-40B4-BE49-F238E27FC236}">
                <a16:creationId xmlns:a16="http://schemas.microsoft.com/office/drawing/2014/main" id="{59EF53EA-44EA-4A4C-8264-A6FA43F738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36" name="Oval 40">
            <a:extLst>
              <a:ext uri="{FF2B5EF4-FFF2-40B4-BE49-F238E27FC236}">
                <a16:creationId xmlns:a16="http://schemas.microsoft.com/office/drawing/2014/main" id="{2BE01E52-64B1-444C-8D8A-CE2210181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37" name="Rectangle 41">
            <a:extLst>
              <a:ext uri="{FF2B5EF4-FFF2-40B4-BE49-F238E27FC236}">
                <a16:creationId xmlns:a16="http://schemas.microsoft.com/office/drawing/2014/main" id="{1D2CCA47-4780-EC4A-9F71-CC7CC25B7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46849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B2BBA262-3670-0745-B00C-F255ED56E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6978" name="Group 3">
            <a:extLst>
              <a:ext uri="{FF2B5EF4-FFF2-40B4-BE49-F238E27FC236}">
                <a16:creationId xmlns:a16="http://schemas.microsoft.com/office/drawing/2014/main" id="{133687B8-8650-374F-AC2F-5593B95C6E57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6324" name="Oval 4">
              <a:extLst>
                <a:ext uri="{FF2B5EF4-FFF2-40B4-BE49-F238E27FC236}">
                  <a16:creationId xmlns:a16="http://schemas.microsoft.com/office/drawing/2014/main" id="{BBAAA8CC-D730-0246-BA37-D4ADFA3F3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25" name="Text Box 5">
              <a:extLst>
                <a:ext uri="{FF2B5EF4-FFF2-40B4-BE49-F238E27FC236}">
                  <a16:creationId xmlns:a16="http://schemas.microsoft.com/office/drawing/2014/main" id="{DFF81604-EDA1-1A4C-B3E5-8D3D30DF91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6979" name="Group 6">
            <a:extLst>
              <a:ext uri="{FF2B5EF4-FFF2-40B4-BE49-F238E27FC236}">
                <a16:creationId xmlns:a16="http://schemas.microsoft.com/office/drawing/2014/main" id="{920DEAC3-92A4-A54F-80BA-FC0C140E8EB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6327" name="Oval 7">
              <a:extLst>
                <a:ext uri="{FF2B5EF4-FFF2-40B4-BE49-F238E27FC236}">
                  <a16:creationId xmlns:a16="http://schemas.microsoft.com/office/drawing/2014/main" id="{B9D07308-FC4C-084A-A1F8-EF0A3AF62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28" name="Text Box 8">
              <a:extLst>
                <a:ext uri="{FF2B5EF4-FFF2-40B4-BE49-F238E27FC236}">
                  <a16:creationId xmlns:a16="http://schemas.microsoft.com/office/drawing/2014/main" id="{86EB9C3F-9B47-9F45-8279-C427F8096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6980" name="Group 9">
            <a:extLst>
              <a:ext uri="{FF2B5EF4-FFF2-40B4-BE49-F238E27FC236}">
                <a16:creationId xmlns:a16="http://schemas.microsoft.com/office/drawing/2014/main" id="{63ABDB83-ED34-844C-AD86-053CE0E948A1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6330" name="Oval 10">
              <a:extLst>
                <a:ext uri="{FF2B5EF4-FFF2-40B4-BE49-F238E27FC236}">
                  <a16:creationId xmlns:a16="http://schemas.microsoft.com/office/drawing/2014/main" id="{A8E2244A-B718-2A49-95CE-32E210FD5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31" name="Text Box 11">
              <a:extLst>
                <a:ext uri="{FF2B5EF4-FFF2-40B4-BE49-F238E27FC236}">
                  <a16:creationId xmlns:a16="http://schemas.microsoft.com/office/drawing/2014/main" id="{151EB9E2-4A85-8047-B271-6501B57829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6981" name="Group 12">
            <a:extLst>
              <a:ext uri="{FF2B5EF4-FFF2-40B4-BE49-F238E27FC236}">
                <a16:creationId xmlns:a16="http://schemas.microsoft.com/office/drawing/2014/main" id="{D4FF9E6C-79EF-2745-88F9-0A6DA093CD0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6333" name="Oval 13">
              <a:extLst>
                <a:ext uri="{FF2B5EF4-FFF2-40B4-BE49-F238E27FC236}">
                  <a16:creationId xmlns:a16="http://schemas.microsoft.com/office/drawing/2014/main" id="{0A53BA4D-2D44-9C4A-AA96-8376697CD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34" name="Text Box 14">
              <a:extLst>
                <a:ext uri="{FF2B5EF4-FFF2-40B4-BE49-F238E27FC236}">
                  <a16:creationId xmlns:a16="http://schemas.microsoft.com/office/drawing/2014/main" id="{90849138-F1FF-514F-8F7B-D840C4B310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6982" name="Group 15">
            <a:extLst>
              <a:ext uri="{FF2B5EF4-FFF2-40B4-BE49-F238E27FC236}">
                <a16:creationId xmlns:a16="http://schemas.microsoft.com/office/drawing/2014/main" id="{11E05B69-571A-2243-8299-1EC0A65EC6C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6336" name="Oval 16">
              <a:extLst>
                <a:ext uri="{FF2B5EF4-FFF2-40B4-BE49-F238E27FC236}">
                  <a16:creationId xmlns:a16="http://schemas.microsoft.com/office/drawing/2014/main" id="{2D34747C-97E4-CF41-ADFA-473466785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37" name="Text Box 17">
              <a:extLst>
                <a:ext uri="{FF2B5EF4-FFF2-40B4-BE49-F238E27FC236}">
                  <a16:creationId xmlns:a16="http://schemas.microsoft.com/office/drawing/2014/main" id="{2CCEE359-AE44-CD47-83F6-181210519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6338" name="Line 18">
            <a:extLst>
              <a:ext uri="{FF2B5EF4-FFF2-40B4-BE49-F238E27FC236}">
                <a16:creationId xmlns:a16="http://schemas.microsoft.com/office/drawing/2014/main" id="{DB758E6D-88A3-D34D-B155-4951086F06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39" name="Line 19">
            <a:extLst>
              <a:ext uri="{FF2B5EF4-FFF2-40B4-BE49-F238E27FC236}">
                <a16:creationId xmlns:a16="http://schemas.microsoft.com/office/drawing/2014/main" id="{4E6FF142-49D6-1A4B-AAC5-73D8BA2148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0" name="Line 20">
            <a:extLst>
              <a:ext uri="{FF2B5EF4-FFF2-40B4-BE49-F238E27FC236}">
                <a16:creationId xmlns:a16="http://schemas.microsoft.com/office/drawing/2014/main" id="{57589C9F-69F4-C944-923A-172667558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1" name="Line 21">
            <a:extLst>
              <a:ext uri="{FF2B5EF4-FFF2-40B4-BE49-F238E27FC236}">
                <a16:creationId xmlns:a16="http://schemas.microsoft.com/office/drawing/2014/main" id="{93311732-5417-484A-9BAF-FC39ABAF97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2" name="Line 22">
            <a:extLst>
              <a:ext uri="{FF2B5EF4-FFF2-40B4-BE49-F238E27FC236}">
                <a16:creationId xmlns:a16="http://schemas.microsoft.com/office/drawing/2014/main" id="{AECF1164-AF35-8547-9B4B-18A5B5853E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3" name="Line 23">
            <a:extLst>
              <a:ext uri="{FF2B5EF4-FFF2-40B4-BE49-F238E27FC236}">
                <a16:creationId xmlns:a16="http://schemas.microsoft.com/office/drawing/2014/main" id="{02B16EAE-88B8-5C4C-9A74-0947B13E3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4" name="Line 24">
            <a:extLst>
              <a:ext uri="{FF2B5EF4-FFF2-40B4-BE49-F238E27FC236}">
                <a16:creationId xmlns:a16="http://schemas.microsoft.com/office/drawing/2014/main" id="{7E72D616-E449-6546-ACEE-8BE612630B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5" name="Text Box 25">
            <a:extLst>
              <a:ext uri="{FF2B5EF4-FFF2-40B4-BE49-F238E27FC236}">
                <a16:creationId xmlns:a16="http://schemas.microsoft.com/office/drawing/2014/main" id="{D1A92D42-22B0-7D41-9A4C-96D066E5C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6346" name="Text Box 26">
            <a:extLst>
              <a:ext uri="{FF2B5EF4-FFF2-40B4-BE49-F238E27FC236}">
                <a16:creationId xmlns:a16="http://schemas.microsoft.com/office/drawing/2014/main" id="{C160AE81-2F39-1345-9FA1-78A4C4A21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6347" name="Text Box 27">
            <a:extLst>
              <a:ext uri="{FF2B5EF4-FFF2-40B4-BE49-F238E27FC236}">
                <a16:creationId xmlns:a16="http://schemas.microsoft.com/office/drawing/2014/main" id="{C07E8C08-D410-BC48-B37B-71EA6B546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6348" name="Text Box 28">
            <a:extLst>
              <a:ext uri="{FF2B5EF4-FFF2-40B4-BE49-F238E27FC236}">
                <a16:creationId xmlns:a16="http://schemas.microsoft.com/office/drawing/2014/main" id="{E3409072-B18C-DF46-87AD-5DABE8F1C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6349" name="Text Box 29">
            <a:extLst>
              <a:ext uri="{FF2B5EF4-FFF2-40B4-BE49-F238E27FC236}">
                <a16:creationId xmlns:a16="http://schemas.microsoft.com/office/drawing/2014/main" id="{EAE3DF9A-CF6F-FE48-9B93-0DD8F2E36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6350" name="Text Box 30">
            <a:extLst>
              <a:ext uri="{FF2B5EF4-FFF2-40B4-BE49-F238E27FC236}">
                <a16:creationId xmlns:a16="http://schemas.microsoft.com/office/drawing/2014/main" id="{E9A04BD8-D15D-2640-9811-D65E861CA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6996" name="Picture 31" descr="dijkstra">
            <a:extLst>
              <a:ext uri="{FF2B5EF4-FFF2-40B4-BE49-F238E27FC236}">
                <a16:creationId xmlns:a16="http://schemas.microsoft.com/office/drawing/2014/main" id="{69DFA7A8-E025-9241-9420-035AF94EF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52" name="Text Box 32">
            <a:extLst>
              <a:ext uri="{FF2B5EF4-FFF2-40B4-BE49-F238E27FC236}">
                <a16:creationId xmlns:a16="http://schemas.microsoft.com/office/drawing/2014/main" id="{726AABD0-E512-6347-BBB7-80A699DFB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56353" name="Text Box 33">
            <a:extLst>
              <a:ext uri="{FF2B5EF4-FFF2-40B4-BE49-F238E27FC236}">
                <a16:creationId xmlns:a16="http://schemas.microsoft.com/office/drawing/2014/main" id="{067865E7-0691-1A46-B6DF-629F06ABB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6354" name="Text Box 34">
            <a:extLst>
              <a:ext uri="{FF2B5EF4-FFF2-40B4-BE49-F238E27FC236}">
                <a16:creationId xmlns:a16="http://schemas.microsoft.com/office/drawing/2014/main" id="{5E43896F-CAA3-3240-A58B-6E1250533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6355" name="Text Box 35">
            <a:extLst>
              <a:ext uri="{FF2B5EF4-FFF2-40B4-BE49-F238E27FC236}">
                <a16:creationId xmlns:a16="http://schemas.microsoft.com/office/drawing/2014/main" id="{F4111B41-2BC0-824E-8E91-271428922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6356" name="Text Box 36">
            <a:extLst>
              <a:ext uri="{FF2B5EF4-FFF2-40B4-BE49-F238E27FC236}">
                <a16:creationId xmlns:a16="http://schemas.microsoft.com/office/drawing/2014/main" id="{9DB9F88E-EA99-3C49-A7E6-069A58614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6357" name="Text Box 37">
            <a:extLst>
              <a:ext uri="{FF2B5EF4-FFF2-40B4-BE49-F238E27FC236}">
                <a16:creationId xmlns:a16="http://schemas.microsoft.com/office/drawing/2014/main" id="{AB3D347A-3BF5-144B-8ED6-A388E2DED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6358" name="Text Box 38">
            <a:extLst>
              <a:ext uri="{FF2B5EF4-FFF2-40B4-BE49-F238E27FC236}">
                <a16:creationId xmlns:a16="http://schemas.microsoft.com/office/drawing/2014/main" id="{CA077657-D429-0542-89B3-CD25514FB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B</a:t>
            </a:r>
            <a:r>
              <a:rPr lang="en-US" altLang="en-US">
                <a:solidFill>
                  <a:srgbClr val="FF0000"/>
                </a:solidFill>
              </a:rPr>
              <a:t>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2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6359" name="Line 39">
            <a:extLst>
              <a:ext uri="{FF2B5EF4-FFF2-40B4-BE49-F238E27FC236}">
                <a16:creationId xmlns:a16="http://schemas.microsoft.com/office/drawing/2014/main" id="{E4543659-096F-2E4B-9992-A2A09635C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60" name="Oval 40">
            <a:extLst>
              <a:ext uri="{FF2B5EF4-FFF2-40B4-BE49-F238E27FC236}">
                <a16:creationId xmlns:a16="http://schemas.microsoft.com/office/drawing/2014/main" id="{6C97A7BE-EA48-D548-843F-9A9102A43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62" name="Rectangle 42">
            <a:extLst>
              <a:ext uri="{FF2B5EF4-FFF2-40B4-BE49-F238E27FC236}">
                <a16:creationId xmlns:a16="http://schemas.microsoft.com/office/drawing/2014/main" id="{765BA156-E7E5-7345-96C2-512FEBD26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81582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3D6EC52C-FB56-7345-A54E-D62D2CB99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8002" name="Group 3">
            <a:extLst>
              <a:ext uri="{FF2B5EF4-FFF2-40B4-BE49-F238E27FC236}">
                <a16:creationId xmlns:a16="http://schemas.microsoft.com/office/drawing/2014/main" id="{158C4A60-C5A9-0A44-A5D2-58CB6EAD400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1444" name="Oval 4">
              <a:extLst>
                <a:ext uri="{FF2B5EF4-FFF2-40B4-BE49-F238E27FC236}">
                  <a16:creationId xmlns:a16="http://schemas.microsoft.com/office/drawing/2014/main" id="{A5742271-4F5E-5A48-A164-3134D438F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45" name="Text Box 5">
              <a:extLst>
                <a:ext uri="{FF2B5EF4-FFF2-40B4-BE49-F238E27FC236}">
                  <a16:creationId xmlns:a16="http://schemas.microsoft.com/office/drawing/2014/main" id="{55773B62-4E3F-A94F-915F-522D5077B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8003" name="Group 6">
            <a:extLst>
              <a:ext uri="{FF2B5EF4-FFF2-40B4-BE49-F238E27FC236}">
                <a16:creationId xmlns:a16="http://schemas.microsoft.com/office/drawing/2014/main" id="{5E5111F9-C319-E44B-98D8-A199CF1185A5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1447" name="Oval 7">
              <a:extLst>
                <a:ext uri="{FF2B5EF4-FFF2-40B4-BE49-F238E27FC236}">
                  <a16:creationId xmlns:a16="http://schemas.microsoft.com/office/drawing/2014/main" id="{AA748D1E-5BA4-AF47-A7DB-F5971318F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48" name="Text Box 8">
              <a:extLst>
                <a:ext uri="{FF2B5EF4-FFF2-40B4-BE49-F238E27FC236}">
                  <a16:creationId xmlns:a16="http://schemas.microsoft.com/office/drawing/2014/main" id="{8DF099EF-4652-E14A-AF32-E3158A9900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8004" name="Group 9">
            <a:extLst>
              <a:ext uri="{FF2B5EF4-FFF2-40B4-BE49-F238E27FC236}">
                <a16:creationId xmlns:a16="http://schemas.microsoft.com/office/drawing/2014/main" id="{08FF09C6-4BCC-E745-8A45-4F5807D70940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1450" name="Oval 10">
              <a:extLst>
                <a:ext uri="{FF2B5EF4-FFF2-40B4-BE49-F238E27FC236}">
                  <a16:creationId xmlns:a16="http://schemas.microsoft.com/office/drawing/2014/main" id="{35761393-E5B7-414B-BF56-70D124966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51" name="Text Box 11">
              <a:extLst>
                <a:ext uri="{FF2B5EF4-FFF2-40B4-BE49-F238E27FC236}">
                  <a16:creationId xmlns:a16="http://schemas.microsoft.com/office/drawing/2014/main" id="{2DBD89B7-2EAB-604D-B4F9-A03C3486AC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8005" name="Group 12">
            <a:extLst>
              <a:ext uri="{FF2B5EF4-FFF2-40B4-BE49-F238E27FC236}">
                <a16:creationId xmlns:a16="http://schemas.microsoft.com/office/drawing/2014/main" id="{285BBF89-2F0C-7A4A-970E-6C8FF3BB5C2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1453" name="Oval 13">
              <a:extLst>
                <a:ext uri="{FF2B5EF4-FFF2-40B4-BE49-F238E27FC236}">
                  <a16:creationId xmlns:a16="http://schemas.microsoft.com/office/drawing/2014/main" id="{347CB245-B3ED-A245-8FE2-83F50EB8F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54" name="Text Box 14">
              <a:extLst>
                <a:ext uri="{FF2B5EF4-FFF2-40B4-BE49-F238E27FC236}">
                  <a16:creationId xmlns:a16="http://schemas.microsoft.com/office/drawing/2014/main" id="{F52B5FBC-5A05-9445-BC1F-A6FB571C03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8006" name="Group 15">
            <a:extLst>
              <a:ext uri="{FF2B5EF4-FFF2-40B4-BE49-F238E27FC236}">
                <a16:creationId xmlns:a16="http://schemas.microsoft.com/office/drawing/2014/main" id="{9D2AD9CA-FD32-7F4B-ACFD-EC38AC7A0D68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1456" name="Oval 16">
              <a:extLst>
                <a:ext uri="{FF2B5EF4-FFF2-40B4-BE49-F238E27FC236}">
                  <a16:creationId xmlns:a16="http://schemas.microsoft.com/office/drawing/2014/main" id="{C391B9D6-315A-BB43-9395-5C2FC98A9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57" name="Text Box 17">
              <a:extLst>
                <a:ext uri="{FF2B5EF4-FFF2-40B4-BE49-F238E27FC236}">
                  <a16:creationId xmlns:a16="http://schemas.microsoft.com/office/drawing/2014/main" id="{9889ECC2-1FDF-CE4A-A044-82880C6C4C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1458" name="Line 18">
            <a:extLst>
              <a:ext uri="{FF2B5EF4-FFF2-40B4-BE49-F238E27FC236}">
                <a16:creationId xmlns:a16="http://schemas.microsoft.com/office/drawing/2014/main" id="{B6F9176A-A828-9A4D-84B0-7F8BE07961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59" name="Line 19">
            <a:extLst>
              <a:ext uri="{FF2B5EF4-FFF2-40B4-BE49-F238E27FC236}">
                <a16:creationId xmlns:a16="http://schemas.microsoft.com/office/drawing/2014/main" id="{86C9F6C9-106C-8B48-A99A-0C1C706FA4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0" name="Line 20">
            <a:extLst>
              <a:ext uri="{FF2B5EF4-FFF2-40B4-BE49-F238E27FC236}">
                <a16:creationId xmlns:a16="http://schemas.microsoft.com/office/drawing/2014/main" id="{A2763660-D539-C548-BA37-94010F9379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1" name="Line 21">
            <a:extLst>
              <a:ext uri="{FF2B5EF4-FFF2-40B4-BE49-F238E27FC236}">
                <a16:creationId xmlns:a16="http://schemas.microsoft.com/office/drawing/2014/main" id="{6F61116C-022D-5746-AB45-4FDB969376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2" name="Line 22">
            <a:extLst>
              <a:ext uri="{FF2B5EF4-FFF2-40B4-BE49-F238E27FC236}">
                <a16:creationId xmlns:a16="http://schemas.microsoft.com/office/drawing/2014/main" id="{E03F9A67-19E0-EE43-934A-FFF74E5D3E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3" name="Line 23">
            <a:extLst>
              <a:ext uri="{FF2B5EF4-FFF2-40B4-BE49-F238E27FC236}">
                <a16:creationId xmlns:a16="http://schemas.microsoft.com/office/drawing/2014/main" id="{497E0F2C-4EAE-6A4F-913C-B0389BBFE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4" name="Line 24">
            <a:extLst>
              <a:ext uri="{FF2B5EF4-FFF2-40B4-BE49-F238E27FC236}">
                <a16:creationId xmlns:a16="http://schemas.microsoft.com/office/drawing/2014/main" id="{B36F21D1-4AE5-D24A-9488-8542C72AFA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5" name="Text Box 25">
            <a:extLst>
              <a:ext uri="{FF2B5EF4-FFF2-40B4-BE49-F238E27FC236}">
                <a16:creationId xmlns:a16="http://schemas.microsoft.com/office/drawing/2014/main" id="{A1C7D06D-FC1D-CB4D-8997-785B424EB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1466" name="Text Box 26">
            <a:extLst>
              <a:ext uri="{FF2B5EF4-FFF2-40B4-BE49-F238E27FC236}">
                <a16:creationId xmlns:a16="http://schemas.microsoft.com/office/drawing/2014/main" id="{6902D997-7C95-BD44-8AF7-1BAFFA5B4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1467" name="Text Box 27">
            <a:extLst>
              <a:ext uri="{FF2B5EF4-FFF2-40B4-BE49-F238E27FC236}">
                <a16:creationId xmlns:a16="http://schemas.microsoft.com/office/drawing/2014/main" id="{C2EBC8D0-A6CC-7142-8C39-CAB1399D9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1468" name="Text Box 28">
            <a:extLst>
              <a:ext uri="{FF2B5EF4-FFF2-40B4-BE49-F238E27FC236}">
                <a16:creationId xmlns:a16="http://schemas.microsoft.com/office/drawing/2014/main" id="{00DE5E4C-0B89-4140-83ED-B5480C001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1469" name="Text Box 29">
            <a:extLst>
              <a:ext uri="{FF2B5EF4-FFF2-40B4-BE49-F238E27FC236}">
                <a16:creationId xmlns:a16="http://schemas.microsoft.com/office/drawing/2014/main" id="{C92E1BF0-5657-FB4F-9296-FC435F57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1470" name="Text Box 30">
            <a:extLst>
              <a:ext uri="{FF2B5EF4-FFF2-40B4-BE49-F238E27FC236}">
                <a16:creationId xmlns:a16="http://schemas.microsoft.com/office/drawing/2014/main" id="{5D9B2792-EEAD-0840-8BB0-52093F2F6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8020" name="Picture 31" descr="dijkstra">
            <a:extLst>
              <a:ext uri="{FF2B5EF4-FFF2-40B4-BE49-F238E27FC236}">
                <a16:creationId xmlns:a16="http://schemas.microsoft.com/office/drawing/2014/main" id="{FA3E61B9-5F7B-2F47-AC34-AAC33A494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2" name="Text Box 32">
            <a:extLst>
              <a:ext uri="{FF2B5EF4-FFF2-40B4-BE49-F238E27FC236}">
                <a16:creationId xmlns:a16="http://schemas.microsoft.com/office/drawing/2014/main" id="{EA92E691-0698-8545-BFA4-07CCCA72B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1473" name="Text Box 33">
            <a:extLst>
              <a:ext uri="{FF2B5EF4-FFF2-40B4-BE49-F238E27FC236}">
                <a16:creationId xmlns:a16="http://schemas.microsoft.com/office/drawing/2014/main" id="{6A29D799-63EC-5B4A-BD5D-B82340CEB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61474" name="Text Box 34">
            <a:extLst>
              <a:ext uri="{FF2B5EF4-FFF2-40B4-BE49-F238E27FC236}">
                <a16:creationId xmlns:a16="http://schemas.microsoft.com/office/drawing/2014/main" id="{E585607C-A3A5-4948-9B4D-B6DBE5E88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61475" name="Text Box 35">
            <a:extLst>
              <a:ext uri="{FF2B5EF4-FFF2-40B4-BE49-F238E27FC236}">
                <a16:creationId xmlns:a16="http://schemas.microsoft.com/office/drawing/2014/main" id="{18E9A9CF-D5FA-AF43-8119-1897E76E2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1476" name="Text Box 36">
            <a:extLst>
              <a:ext uri="{FF2B5EF4-FFF2-40B4-BE49-F238E27FC236}">
                <a16:creationId xmlns:a16="http://schemas.microsoft.com/office/drawing/2014/main" id="{6E1A7BE7-1A20-F94E-BC3D-783559C87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1477" name="Text Box 37">
            <a:extLst>
              <a:ext uri="{FF2B5EF4-FFF2-40B4-BE49-F238E27FC236}">
                <a16:creationId xmlns:a16="http://schemas.microsoft.com/office/drawing/2014/main" id="{1FAE96CF-09E9-FA48-ABFF-09F1248CB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1479" name="Line 39">
            <a:extLst>
              <a:ext uri="{FF2B5EF4-FFF2-40B4-BE49-F238E27FC236}">
                <a16:creationId xmlns:a16="http://schemas.microsoft.com/office/drawing/2014/main" id="{46BAAEFE-EEF3-874D-B235-82167D2130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80" name="Oval 40">
            <a:extLst>
              <a:ext uri="{FF2B5EF4-FFF2-40B4-BE49-F238E27FC236}">
                <a16:creationId xmlns:a16="http://schemas.microsoft.com/office/drawing/2014/main" id="{DCD1E165-A966-324C-9EAF-C26968737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6388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82" name="Text Box 42">
            <a:extLst>
              <a:ext uri="{FF2B5EF4-FFF2-40B4-BE49-F238E27FC236}">
                <a16:creationId xmlns:a16="http://schemas.microsoft.com/office/drawing/2014/main" id="{EE47F1C3-D07E-9246-A53B-074595DDC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2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61483" name="Rectangle 43">
            <a:extLst>
              <a:ext uri="{FF2B5EF4-FFF2-40B4-BE49-F238E27FC236}">
                <a16:creationId xmlns:a16="http://schemas.microsoft.com/office/drawing/2014/main" id="{C41196A7-3AEF-EF49-A886-F2F3E5148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31079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>
            <a:extLst>
              <a:ext uri="{FF2B5EF4-FFF2-40B4-BE49-F238E27FC236}">
                <a16:creationId xmlns:a16="http://schemas.microsoft.com/office/drawing/2014/main" id="{E22F3944-863F-574D-8DF2-4DE3F1CDB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9026" name="Group 3">
            <a:extLst>
              <a:ext uri="{FF2B5EF4-FFF2-40B4-BE49-F238E27FC236}">
                <a16:creationId xmlns:a16="http://schemas.microsoft.com/office/drawing/2014/main" id="{9F8BF11A-B6D2-C541-9CF4-6A63A769B9E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0420" name="Oval 4">
              <a:extLst>
                <a:ext uri="{FF2B5EF4-FFF2-40B4-BE49-F238E27FC236}">
                  <a16:creationId xmlns:a16="http://schemas.microsoft.com/office/drawing/2014/main" id="{E88DB089-5774-3047-8E6D-F14162BC1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21" name="Text Box 5">
              <a:extLst>
                <a:ext uri="{FF2B5EF4-FFF2-40B4-BE49-F238E27FC236}">
                  <a16:creationId xmlns:a16="http://schemas.microsoft.com/office/drawing/2014/main" id="{728341AF-E316-B440-98B2-E96E0F71CF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9027" name="Group 6">
            <a:extLst>
              <a:ext uri="{FF2B5EF4-FFF2-40B4-BE49-F238E27FC236}">
                <a16:creationId xmlns:a16="http://schemas.microsoft.com/office/drawing/2014/main" id="{C23B168A-D943-7848-9D58-E9BFB850F17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0423" name="Oval 7">
              <a:extLst>
                <a:ext uri="{FF2B5EF4-FFF2-40B4-BE49-F238E27FC236}">
                  <a16:creationId xmlns:a16="http://schemas.microsoft.com/office/drawing/2014/main" id="{50C3B611-D33B-3748-9122-A438D73CF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24" name="Text Box 8">
              <a:extLst>
                <a:ext uri="{FF2B5EF4-FFF2-40B4-BE49-F238E27FC236}">
                  <a16:creationId xmlns:a16="http://schemas.microsoft.com/office/drawing/2014/main" id="{8160CB56-B372-3045-B391-69E495B7C3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9028" name="Group 9">
            <a:extLst>
              <a:ext uri="{FF2B5EF4-FFF2-40B4-BE49-F238E27FC236}">
                <a16:creationId xmlns:a16="http://schemas.microsoft.com/office/drawing/2014/main" id="{2D7580FC-EE27-D246-AB18-FB82C80EDE8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0426" name="Oval 10">
              <a:extLst>
                <a:ext uri="{FF2B5EF4-FFF2-40B4-BE49-F238E27FC236}">
                  <a16:creationId xmlns:a16="http://schemas.microsoft.com/office/drawing/2014/main" id="{F768AE93-599A-7F48-8A79-6FB9D7494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27" name="Text Box 11">
              <a:extLst>
                <a:ext uri="{FF2B5EF4-FFF2-40B4-BE49-F238E27FC236}">
                  <a16:creationId xmlns:a16="http://schemas.microsoft.com/office/drawing/2014/main" id="{298253DF-AA3A-3541-B9ED-4EC22D6213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9029" name="Group 12">
            <a:extLst>
              <a:ext uri="{FF2B5EF4-FFF2-40B4-BE49-F238E27FC236}">
                <a16:creationId xmlns:a16="http://schemas.microsoft.com/office/drawing/2014/main" id="{D1E6D3CA-EF05-2D45-9205-1EBBC5AF745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0429" name="Oval 13">
              <a:extLst>
                <a:ext uri="{FF2B5EF4-FFF2-40B4-BE49-F238E27FC236}">
                  <a16:creationId xmlns:a16="http://schemas.microsoft.com/office/drawing/2014/main" id="{3CA9CFC3-6E20-2547-AB58-D2BBBF0B7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30" name="Text Box 14">
              <a:extLst>
                <a:ext uri="{FF2B5EF4-FFF2-40B4-BE49-F238E27FC236}">
                  <a16:creationId xmlns:a16="http://schemas.microsoft.com/office/drawing/2014/main" id="{1AC1C516-6FA7-D048-8D41-AA9CCE8F5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9030" name="Group 15">
            <a:extLst>
              <a:ext uri="{FF2B5EF4-FFF2-40B4-BE49-F238E27FC236}">
                <a16:creationId xmlns:a16="http://schemas.microsoft.com/office/drawing/2014/main" id="{2F4D38F2-9B02-D54F-8F1A-0877571765B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0432" name="Oval 16">
              <a:extLst>
                <a:ext uri="{FF2B5EF4-FFF2-40B4-BE49-F238E27FC236}">
                  <a16:creationId xmlns:a16="http://schemas.microsoft.com/office/drawing/2014/main" id="{52EB7A88-61DA-E741-8E84-FAC99CF66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33" name="Text Box 17">
              <a:extLst>
                <a:ext uri="{FF2B5EF4-FFF2-40B4-BE49-F238E27FC236}">
                  <a16:creationId xmlns:a16="http://schemas.microsoft.com/office/drawing/2014/main" id="{8EA10B96-8851-BC4B-B910-07A49C84D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0434" name="Line 18">
            <a:extLst>
              <a:ext uri="{FF2B5EF4-FFF2-40B4-BE49-F238E27FC236}">
                <a16:creationId xmlns:a16="http://schemas.microsoft.com/office/drawing/2014/main" id="{A4CD4F84-9C49-E844-8B4E-40BC86703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5" name="Line 19">
            <a:extLst>
              <a:ext uri="{FF2B5EF4-FFF2-40B4-BE49-F238E27FC236}">
                <a16:creationId xmlns:a16="http://schemas.microsoft.com/office/drawing/2014/main" id="{D840EA13-188A-7843-8D85-77E5DFBFD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6" name="Line 20">
            <a:extLst>
              <a:ext uri="{FF2B5EF4-FFF2-40B4-BE49-F238E27FC236}">
                <a16:creationId xmlns:a16="http://schemas.microsoft.com/office/drawing/2014/main" id="{C41EF7D9-62CA-EC49-990C-C1CDA8E60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7" name="Line 21">
            <a:extLst>
              <a:ext uri="{FF2B5EF4-FFF2-40B4-BE49-F238E27FC236}">
                <a16:creationId xmlns:a16="http://schemas.microsoft.com/office/drawing/2014/main" id="{ED4DEF59-14DB-8043-955F-16C92EE72A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8" name="Line 22">
            <a:extLst>
              <a:ext uri="{FF2B5EF4-FFF2-40B4-BE49-F238E27FC236}">
                <a16:creationId xmlns:a16="http://schemas.microsoft.com/office/drawing/2014/main" id="{F62B262A-5220-1844-A7FC-97B7CE57AA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9" name="Line 23">
            <a:extLst>
              <a:ext uri="{FF2B5EF4-FFF2-40B4-BE49-F238E27FC236}">
                <a16:creationId xmlns:a16="http://schemas.microsoft.com/office/drawing/2014/main" id="{4AAF05C3-874C-2C4F-B725-31AFAB7A4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40" name="Line 24">
            <a:extLst>
              <a:ext uri="{FF2B5EF4-FFF2-40B4-BE49-F238E27FC236}">
                <a16:creationId xmlns:a16="http://schemas.microsoft.com/office/drawing/2014/main" id="{991A5233-F66F-F445-A842-89DB4D351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41" name="Text Box 25">
            <a:extLst>
              <a:ext uri="{FF2B5EF4-FFF2-40B4-BE49-F238E27FC236}">
                <a16:creationId xmlns:a16="http://schemas.microsoft.com/office/drawing/2014/main" id="{8DB4387E-468A-774A-8941-2CD16A306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0442" name="Text Box 26">
            <a:extLst>
              <a:ext uri="{FF2B5EF4-FFF2-40B4-BE49-F238E27FC236}">
                <a16:creationId xmlns:a16="http://schemas.microsoft.com/office/drawing/2014/main" id="{2E70AE9B-6CCB-BA4B-B035-DE9911B0E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0443" name="Text Box 27">
            <a:extLst>
              <a:ext uri="{FF2B5EF4-FFF2-40B4-BE49-F238E27FC236}">
                <a16:creationId xmlns:a16="http://schemas.microsoft.com/office/drawing/2014/main" id="{9996998F-F45D-5646-83A2-2DB68400F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0444" name="Text Box 28">
            <a:extLst>
              <a:ext uri="{FF2B5EF4-FFF2-40B4-BE49-F238E27FC236}">
                <a16:creationId xmlns:a16="http://schemas.microsoft.com/office/drawing/2014/main" id="{C5AA6E6A-6747-7942-80D4-BE6169C87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0445" name="Text Box 29">
            <a:extLst>
              <a:ext uri="{FF2B5EF4-FFF2-40B4-BE49-F238E27FC236}">
                <a16:creationId xmlns:a16="http://schemas.microsoft.com/office/drawing/2014/main" id="{AA92D305-8DE3-E849-94F5-CEA555F6E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0446" name="Text Box 30">
            <a:extLst>
              <a:ext uri="{FF2B5EF4-FFF2-40B4-BE49-F238E27FC236}">
                <a16:creationId xmlns:a16="http://schemas.microsoft.com/office/drawing/2014/main" id="{61433DFC-5195-7F45-9FDE-E71BF8DE3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9044" name="Picture 31" descr="dijkstra">
            <a:extLst>
              <a:ext uri="{FF2B5EF4-FFF2-40B4-BE49-F238E27FC236}">
                <a16:creationId xmlns:a16="http://schemas.microsoft.com/office/drawing/2014/main" id="{F3FDC90D-A5B7-0044-B9E8-20053C000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48" name="Text Box 32">
            <a:extLst>
              <a:ext uri="{FF2B5EF4-FFF2-40B4-BE49-F238E27FC236}">
                <a16:creationId xmlns:a16="http://schemas.microsoft.com/office/drawing/2014/main" id="{104BD276-1F67-DF41-8FC1-9E3870790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0449" name="Text Box 33">
            <a:extLst>
              <a:ext uri="{FF2B5EF4-FFF2-40B4-BE49-F238E27FC236}">
                <a16:creationId xmlns:a16="http://schemas.microsoft.com/office/drawing/2014/main" id="{ADBEB40C-F66E-674C-A3EE-45CBCE6F5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60450" name="Text Box 34">
            <a:extLst>
              <a:ext uri="{FF2B5EF4-FFF2-40B4-BE49-F238E27FC236}">
                <a16:creationId xmlns:a16="http://schemas.microsoft.com/office/drawing/2014/main" id="{B06AC22F-720D-8849-B3C4-C9CF6CBCB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0451" name="Text Box 35">
            <a:extLst>
              <a:ext uri="{FF2B5EF4-FFF2-40B4-BE49-F238E27FC236}">
                <a16:creationId xmlns:a16="http://schemas.microsoft.com/office/drawing/2014/main" id="{92950677-D693-AF46-A44D-2C0B5A592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0452" name="Text Box 36">
            <a:extLst>
              <a:ext uri="{FF2B5EF4-FFF2-40B4-BE49-F238E27FC236}">
                <a16:creationId xmlns:a16="http://schemas.microsoft.com/office/drawing/2014/main" id="{62619798-73AE-4F45-A062-040922433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0453" name="Text Box 37">
            <a:extLst>
              <a:ext uri="{FF2B5EF4-FFF2-40B4-BE49-F238E27FC236}">
                <a16:creationId xmlns:a16="http://schemas.microsoft.com/office/drawing/2014/main" id="{811E9CC1-8E73-8A40-9A1B-0B8604553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0454" name="Text Box 38">
            <a:extLst>
              <a:ext uri="{FF2B5EF4-FFF2-40B4-BE49-F238E27FC236}">
                <a16:creationId xmlns:a16="http://schemas.microsoft.com/office/drawing/2014/main" id="{69F451FE-F2A0-B249-BD73-3E22CDDEF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2</a:t>
            </a:r>
            <a:br>
              <a:rPr lang="en-US" altLang="en-US">
                <a:solidFill>
                  <a:srgbClr val="FF0000"/>
                </a:solidFill>
                <a:sym typeface="Symbol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E  5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60455" name="Line 39">
            <a:extLst>
              <a:ext uri="{FF2B5EF4-FFF2-40B4-BE49-F238E27FC236}">
                <a16:creationId xmlns:a16="http://schemas.microsoft.com/office/drawing/2014/main" id="{491DA763-C751-D643-BD82-E64BD4339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56" name="Oval 40">
            <a:extLst>
              <a:ext uri="{FF2B5EF4-FFF2-40B4-BE49-F238E27FC236}">
                <a16:creationId xmlns:a16="http://schemas.microsoft.com/office/drawing/2014/main" id="{906D9F84-CDCA-004D-9AA0-B6449EB66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6388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57" name="Rectangle 41">
            <a:extLst>
              <a:ext uri="{FF2B5EF4-FFF2-40B4-BE49-F238E27FC236}">
                <a16:creationId xmlns:a16="http://schemas.microsoft.com/office/drawing/2014/main" id="{4089F21B-112A-C741-AE19-B3D0C1849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4688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>
            <a:extLst>
              <a:ext uri="{FF2B5EF4-FFF2-40B4-BE49-F238E27FC236}">
                <a16:creationId xmlns:a16="http://schemas.microsoft.com/office/drawing/2014/main" id="{16EA712E-8867-C14E-91B2-B9006D789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2098" name="Group 3">
            <a:extLst>
              <a:ext uri="{FF2B5EF4-FFF2-40B4-BE49-F238E27FC236}">
                <a16:creationId xmlns:a16="http://schemas.microsoft.com/office/drawing/2014/main" id="{63C5C60D-B589-D94C-9968-9F683C56C62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9396" name="Oval 4">
              <a:extLst>
                <a:ext uri="{FF2B5EF4-FFF2-40B4-BE49-F238E27FC236}">
                  <a16:creationId xmlns:a16="http://schemas.microsoft.com/office/drawing/2014/main" id="{7621C3B7-69C5-2544-8D02-9124743CD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397" name="Text Box 5">
              <a:extLst>
                <a:ext uri="{FF2B5EF4-FFF2-40B4-BE49-F238E27FC236}">
                  <a16:creationId xmlns:a16="http://schemas.microsoft.com/office/drawing/2014/main" id="{8E2B364E-E19E-8A43-90F1-26AD3B37F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2099" name="Group 6">
            <a:extLst>
              <a:ext uri="{FF2B5EF4-FFF2-40B4-BE49-F238E27FC236}">
                <a16:creationId xmlns:a16="http://schemas.microsoft.com/office/drawing/2014/main" id="{519CC901-654D-2B47-AF75-3D7E28AD858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9399" name="Oval 7">
              <a:extLst>
                <a:ext uri="{FF2B5EF4-FFF2-40B4-BE49-F238E27FC236}">
                  <a16:creationId xmlns:a16="http://schemas.microsoft.com/office/drawing/2014/main" id="{A65F34E6-3430-0040-8B2D-663AD4B06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0" name="Text Box 8">
              <a:extLst>
                <a:ext uri="{FF2B5EF4-FFF2-40B4-BE49-F238E27FC236}">
                  <a16:creationId xmlns:a16="http://schemas.microsoft.com/office/drawing/2014/main" id="{E78514B9-3AB9-8346-873C-D1CC8EDE9F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2100" name="Group 9">
            <a:extLst>
              <a:ext uri="{FF2B5EF4-FFF2-40B4-BE49-F238E27FC236}">
                <a16:creationId xmlns:a16="http://schemas.microsoft.com/office/drawing/2014/main" id="{9AE820A2-DFCB-7140-A715-DC172509FC2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9402" name="Oval 10">
              <a:extLst>
                <a:ext uri="{FF2B5EF4-FFF2-40B4-BE49-F238E27FC236}">
                  <a16:creationId xmlns:a16="http://schemas.microsoft.com/office/drawing/2014/main" id="{BEA7CEDA-7DFB-EA4A-8926-EB950F73B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3" name="Text Box 11">
              <a:extLst>
                <a:ext uri="{FF2B5EF4-FFF2-40B4-BE49-F238E27FC236}">
                  <a16:creationId xmlns:a16="http://schemas.microsoft.com/office/drawing/2014/main" id="{9F461DB0-1C51-5E4E-A894-B088808F4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2101" name="Group 12">
            <a:extLst>
              <a:ext uri="{FF2B5EF4-FFF2-40B4-BE49-F238E27FC236}">
                <a16:creationId xmlns:a16="http://schemas.microsoft.com/office/drawing/2014/main" id="{AF831516-DAAD-0D4E-B976-79713FEEF49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9405" name="Oval 13">
              <a:extLst>
                <a:ext uri="{FF2B5EF4-FFF2-40B4-BE49-F238E27FC236}">
                  <a16:creationId xmlns:a16="http://schemas.microsoft.com/office/drawing/2014/main" id="{C7BFB66F-E1C0-B24B-A365-4B07BB2A9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6" name="Text Box 14">
              <a:extLst>
                <a:ext uri="{FF2B5EF4-FFF2-40B4-BE49-F238E27FC236}">
                  <a16:creationId xmlns:a16="http://schemas.microsoft.com/office/drawing/2014/main" id="{1700BA1F-5E1D-A34A-8301-2ACEBBAD23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2102" name="Group 15">
            <a:extLst>
              <a:ext uri="{FF2B5EF4-FFF2-40B4-BE49-F238E27FC236}">
                <a16:creationId xmlns:a16="http://schemas.microsoft.com/office/drawing/2014/main" id="{65BF867C-A73C-4240-889B-6100E63F377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9408" name="Oval 16">
              <a:extLst>
                <a:ext uri="{FF2B5EF4-FFF2-40B4-BE49-F238E27FC236}">
                  <a16:creationId xmlns:a16="http://schemas.microsoft.com/office/drawing/2014/main" id="{DBED8AB6-88DA-CB4E-9DA1-FA1C8A7CC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9" name="Text Box 17">
              <a:extLst>
                <a:ext uri="{FF2B5EF4-FFF2-40B4-BE49-F238E27FC236}">
                  <a16:creationId xmlns:a16="http://schemas.microsoft.com/office/drawing/2014/main" id="{DF314E7E-1120-004A-AA90-DFFAA54089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9410" name="Line 18">
            <a:extLst>
              <a:ext uri="{FF2B5EF4-FFF2-40B4-BE49-F238E27FC236}">
                <a16:creationId xmlns:a16="http://schemas.microsoft.com/office/drawing/2014/main" id="{A63D60FE-B1B0-E145-B57F-D9787EE06C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1" name="Line 19">
            <a:extLst>
              <a:ext uri="{FF2B5EF4-FFF2-40B4-BE49-F238E27FC236}">
                <a16:creationId xmlns:a16="http://schemas.microsoft.com/office/drawing/2014/main" id="{DC5764D0-00A8-8C4D-8D99-9044B58CD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2" name="Line 20">
            <a:extLst>
              <a:ext uri="{FF2B5EF4-FFF2-40B4-BE49-F238E27FC236}">
                <a16:creationId xmlns:a16="http://schemas.microsoft.com/office/drawing/2014/main" id="{26ED3265-20DA-F749-BB1C-717721152B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3" name="Line 21">
            <a:extLst>
              <a:ext uri="{FF2B5EF4-FFF2-40B4-BE49-F238E27FC236}">
                <a16:creationId xmlns:a16="http://schemas.microsoft.com/office/drawing/2014/main" id="{89B5EFDA-598B-784B-BA9C-E673E41F47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4" name="Line 22">
            <a:extLst>
              <a:ext uri="{FF2B5EF4-FFF2-40B4-BE49-F238E27FC236}">
                <a16:creationId xmlns:a16="http://schemas.microsoft.com/office/drawing/2014/main" id="{3920FF77-50EB-044D-AF4E-339AF26D31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5" name="Line 23">
            <a:extLst>
              <a:ext uri="{FF2B5EF4-FFF2-40B4-BE49-F238E27FC236}">
                <a16:creationId xmlns:a16="http://schemas.microsoft.com/office/drawing/2014/main" id="{40C393F8-1106-B049-9412-D2B470312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6" name="Line 24">
            <a:extLst>
              <a:ext uri="{FF2B5EF4-FFF2-40B4-BE49-F238E27FC236}">
                <a16:creationId xmlns:a16="http://schemas.microsoft.com/office/drawing/2014/main" id="{95D49B13-9E86-3548-A7A4-9FDEA15C1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7" name="Text Box 25">
            <a:extLst>
              <a:ext uri="{FF2B5EF4-FFF2-40B4-BE49-F238E27FC236}">
                <a16:creationId xmlns:a16="http://schemas.microsoft.com/office/drawing/2014/main" id="{1B70AE02-0999-354B-9656-F5F842B8F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9418" name="Text Box 26">
            <a:extLst>
              <a:ext uri="{FF2B5EF4-FFF2-40B4-BE49-F238E27FC236}">
                <a16:creationId xmlns:a16="http://schemas.microsoft.com/office/drawing/2014/main" id="{BADBB0FE-D942-1543-8965-A8292EEBC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9419" name="Text Box 27">
            <a:extLst>
              <a:ext uri="{FF2B5EF4-FFF2-40B4-BE49-F238E27FC236}">
                <a16:creationId xmlns:a16="http://schemas.microsoft.com/office/drawing/2014/main" id="{C5DC6DC6-CA18-E049-B121-0ED33C4A1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9420" name="Text Box 28">
            <a:extLst>
              <a:ext uri="{FF2B5EF4-FFF2-40B4-BE49-F238E27FC236}">
                <a16:creationId xmlns:a16="http://schemas.microsoft.com/office/drawing/2014/main" id="{F0FC8881-02F6-B14B-9513-EC3C47928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9421" name="Text Box 29">
            <a:extLst>
              <a:ext uri="{FF2B5EF4-FFF2-40B4-BE49-F238E27FC236}">
                <a16:creationId xmlns:a16="http://schemas.microsoft.com/office/drawing/2014/main" id="{21AA2E02-E846-2646-8A16-34EA8DF02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9422" name="Text Box 30">
            <a:extLst>
              <a:ext uri="{FF2B5EF4-FFF2-40B4-BE49-F238E27FC236}">
                <a16:creationId xmlns:a16="http://schemas.microsoft.com/office/drawing/2014/main" id="{09375B52-5CC2-A14A-BC28-31F69487F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32116" name="Picture 31" descr="dijkstra">
            <a:extLst>
              <a:ext uri="{FF2B5EF4-FFF2-40B4-BE49-F238E27FC236}">
                <a16:creationId xmlns:a16="http://schemas.microsoft.com/office/drawing/2014/main" id="{B89A739C-DF41-0545-8E65-7F37C1603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24" name="Text Box 32">
            <a:extLst>
              <a:ext uri="{FF2B5EF4-FFF2-40B4-BE49-F238E27FC236}">
                <a16:creationId xmlns:a16="http://schemas.microsoft.com/office/drawing/2014/main" id="{52077E39-3FDC-F24F-9556-2DB955FE4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59425" name="Text Box 33">
            <a:extLst>
              <a:ext uri="{FF2B5EF4-FFF2-40B4-BE49-F238E27FC236}">
                <a16:creationId xmlns:a16="http://schemas.microsoft.com/office/drawing/2014/main" id="{247622E9-8EA1-C24F-B4DE-0B6FBE032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59426" name="Text Box 34">
            <a:extLst>
              <a:ext uri="{FF2B5EF4-FFF2-40B4-BE49-F238E27FC236}">
                <a16:creationId xmlns:a16="http://schemas.microsoft.com/office/drawing/2014/main" id="{A269630A-7DFA-014E-B0DB-8DA9A5E53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59427" name="Text Box 35">
            <a:extLst>
              <a:ext uri="{FF2B5EF4-FFF2-40B4-BE49-F238E27FC236}">
                <a16:creationId xmlns:a16="http://schemas.microsoft.com/office/drawing/2014/main" id="{426AD301-78AE-D44F-AE60-EA0DA2F6B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9428" name="Text Box 36">
            <a:extLst>
              <a:ext uri="{FF2B5EF4-FFF2-40B4-BE49-F238E27FC236}">
                <a16:creationId xmlns:a16="http://schemas.microsoft.com/office/drawing/2014/main" id="{68EF058A-CF66-1E4C-A0AA-AAF1186D7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9429" name="Text Box 37">
            <a:extLst>
              <a:ext uri="{FF2B5EF4-FFF2-40B4-BE49-F238E27FC236}">
                <a16:creationId xmlns:a16="http://schemas.microsoft.com/office/drawing/2014/main" id="{D57C1B9F-837D-7744-AD29-9E41E0668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9430" name="Text Box 38">
            <a:extLst>
              <a:ext uri="{FF2B5EF4-FFF2-40B4-BE49-F238E27FC236}">
                <a16:creationId xmlns:a16="http://schemas.microsoft.com/office/drawing/2014/main" id="{38477C7A-B740-624C-AF22-DB2882E24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E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  <a:b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  5</a:t>
            </a:r>
          </a:p>
        </p:txBody>
      </p:sp>
      <p:sp>
        <p:nvSpPr>
          <p:cNvPr id="59431" name="Line 39">
            <a:extLst>
              <a:ext uri="{FF2B5EF4-FFF2-40B4-BE49-F238E27FC236}">
                <a16:creationId xmlns:a16="http://schemas.microsoft.com/office/drawing/2014/main" id="{0875ADF5-E3E5-FC4E-A456-27C1F2C5A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94297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>
            <a:extLst>
              <a:ext uri="{FF2B5EF4-FFF2-40B4-BE49-F238E27FC236}">
                <a16:creationId xmlns:a16="http://schemas.microsoft.com/office/drawing/2014/main" id="{C4B5BD5C-CD46-B948-856F-DD76C7C08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3122" name="Group 3">
            <a:extLst>
              <a:ext uri="{FF2B5EF4-FFF2-40B4-BE49-F238E27FC236}">
                <a16:creationId xmlns:a16="http://schemas.microsoft.com/office/drawing/2014/main" id="{48C08DE0-C7CA-7849-B1FF-F1AF6BA2573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2468" name="Oval 4">
              <a:extLst>
                <a:ext uri="{FF2B5EF4-FFF2-40B4-BE49-F238E27FC236}">
                  <a16:creationId xmlns:a16="http://schemas.microsoft.com/office/drawing/2014/main" id="{8CC3C6BD-AEFF-7F44-8CA9-0AB7FCF36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69" name="Text Box 5">
              <a:extLst>
                <a:ext uri="{FF2B5EF4-FFF2-40B4-BE49-F238E27FC236}">
                  <a16:creationId xmlns:a16="http://schemas.microsoft.com/office/drawing/2014/main" id="{98ECBC5C-E536-FF43-A16F-F824D86AD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3123" name="Group 6">
            <a:extLst>
              <a:ext uri="{FF2B5EF4-FFF2-40B4-BE49-F238E27FC236}">
                <a16:creationId xmlns:a16="http://schemas.microsoft.com/office/drawing/2014/main" id="{0E6B3D31-BCCD-C142-AE66-FE461F256C6F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2471" name="Oval 7">
              <a:extLst>
                <a:ext uri="{FF2B5EF4-FFF2-40B4-BE49-F238E27FC236}">
                  <a16:creationId xmlns:a16="http://schemas.microsoft.com/office/drawing/2014/main" id="{CDD28800-3C18-CF42-A7D3-3A9820ECA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72" name="Text Box 8">
              <a:extLst>
                <a:ext uri="{FF2B5EF4-FFF2-40B4-BE49-F238E27FC236}">
                  <a16:creationId xmlns:a16="http://schemas.microsoft.com/office/drawing/2014/main" id="{A046D848-9366-B04B-A1AC-35AD7A0C0A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3124" name="Group 9">
            <a:extLst>
              <a:ext uri="{FF2B5EF4-FFF2-40B4-BE49-F238E27FC236}">
                <a16:creationId xmlns:a16="http://schemas.microsoft.com/office/drawing/2014/main" id="{B4753C26-AC1B-1E44-9F58-D41BE469946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2474" name="Oval 10">
              <a:extLst>
                <a:ext uri="{FF2B5EF4-FFF2-40B4-BE49-F238E27FC236}">
                  <a16:creationId xmlns:a16="http://schemas.microsoft.com/office/drawing/2014/main" id="{D84F4D30-A877-464E-AFE5-6B4F340DB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75" name="Text Box 11">
              <a:extLst>
                <a:ext uri="{FF2B5EF4-FFF2-40B4-BE49-F238E27FC236}">
                  <a16:creationId xmlns:a16="http://schemas.microsoft.com/office/drawing/2014/main" id="{211CCB8A-CC01-9C49-BD2B-425C19E7E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3125" name="Group 12">
            <a:extLst>
              <a:ext uri="{FF2B5EF4-FFF2-40B4-BE49-F238E27FC236}">
                <a16:creationId xmlns:a16="http://schemas.microsoft.com/office/drawing/2014/main" id="{16C6F988-ACE2-EF43-A447-4227FC91C14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2477" name="Oval 13">
              <a:extLst>
                <a:ext uri="{FF2B5EF4-FFF2-40B4-BE49-F238E27FC236}">
                  <a16:creationId xmlns:a16="http://schemas.microsoft.com/office/drawing/2014/main" id="{804A0962-986D-5240-9D8B-1BAD06FDE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78" name="Text Box 14">
              <a:extLst>
                <a:ext uri="{FF2B5EF4-FFF2-40B4-BE49-F238E27FC236}">
                  <a16:creationId xmlns:a16="http://schemas.microsoft.com/office/drawing/2014/main" id="{408F75A2-0FAE-D74C-8397-7A55419C8C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3126" name="Group 15">
            <a:extLst>
              <a:ext uri="{FF2B5EF4-FFF2-40B4-BE49-F238E27FC236}">
                <a16:creationId xmlns:a16="http://schemas.microsoft.com/office/drawing/2014/main" id="{8682CE48-9DAC-4F4B-BD6A-D4AE24A12BFD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2480" name="Oval 16">
              <a:extLst>
                <a:ext uri="{FF2B5EF4-FFF2-40B4-BE49-F238E27FC236}">
                  <a16:creationId xmlns:a16="http://schemas.microsoft.com/office/drawing/2014/main" id="{1610C4F8-CBB6-1145-86B9-8BD49069F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81" name="Text Box 17">
              <a:extLst>
                <a:ext uri="{FF2B5EF4-FFF2-40B4-BE49-F238E27FC236}">
                  <a16:creationId xmlns:a16="http://schemas.microsoft.com/office/drawing/2014/main" id="{1CE5BD5C-D64E-144B-9BEF-55863FDD82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2482" name="Line 18">
            <a:extLst>
              <a:ext uri="{FF2B5EF4-FFF2-40B4-BE49-F238E27FC236}">
                <a16:creationId xmlns:a16="http://schemas.microsoft.com/office/drawing/2014/main" id="{A446A4FA-7AAF-4140-9BD8-351ACB6012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3" name="Line 19">
            <a:extLst>
              <a:ext uri="{FF2B5EF4-FFF2-40B4-BE49-F238E27FC236}">
                <a16:creationId xmlns:a16="http://schemas.microsoft.com/office/drawing/2014/main" id="{50C1BEAD-8002-0E44-B1CE-8211EECB97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4" name="Line 20">
            <a:extLst>
              <a:ext uri="{FF2B5EF4-FFF2-40B4-BE49-F238E27FC236}">
                <a16:creationId xmlns:a16="http://schemas.microsoft.com/office/drawing/2014/main" id="{F4BEEF70-FAA3-D94E-AC21-60AAFA20B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5" name="Line 21">
            <a:extLst>
              <a:ext uri="{FF2B5EF4-FFF2-40B4-BE49-F238E27FC236}">
                <a16:creationId xmlns:a16="http://schemas.microsoft.com/office/drawing/2014/main" id="{A75CB38C-C422-2448-BB32-695A1EE920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6" name="Line 22">
            <a:extLst>
              <a:ext uri="{FF2B5EF4-FFF2-40B4-BE49-F238E27FC236}">
                <a16:creationId xmlns:a16="http://schemas.microsoft.com/office/drawing/2014/main" id="{C2DE8E52-D91B-6A47-8933-434A94C976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7" name="Line 23">
            <a:extLst>
              <a:ext uri="{FF2B5EF4-FFF2-40B4-BE49-F238E27FC236}">
                <a16:creationId xmlns:a16="http://schemas.microsoft.com/office/drawing/2014/main" id="{27DA9E6C-A2B1-904C-9238-DEC6A6CF0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8" name="Line 24">
            <a:extLst>
              <a:ext uri="{FF2B5EF4-FFF2-40B4-BE49-F238E27FC236}">
                <a16:creationId xmlns:a16="http://schemas.microsoft.com/office/drawing/2014/main" id="{D3A43CC9-E88E-5745-9BDF-1521B7C5E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9" name="Text Box 25">
            <a:extLst>
              <a:ext uri="{FF2B5EF4-FFF2-40B4-BE49-F238E27FC236}">
                <a16:creationId xmlns:a16="http://schemas.microsoft.com/office/drawing/2014/main" id="{C5DA1ABC-07B2-784A-8016-893C5E5D7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2490" name="Text Box 26">
            <a:extLst>
              <a:ext uri="{FF2B5EF4-FFF2-40B4-BE49-F238E27FC236}">
                <a16:creationId xmlns:a16="http://schemas.microsoft.com/office/drawing/2014/main" id="{272813D9-F34A-0142-BC7D-0CF29AC5C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2491" name="Text Box 27">
            <a:extLst>
              <a:ext uri="{FF2B5EF4-FFF2-40B4-BE49-F238E27FC236}">
                <a16:creationId xmlns:a16="http://schemas.microsoft.com/office/drawing/2014/main" id="{ACD5B94D-EC17-4F4F-A4B6-A8CA6CFC5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2492" name="Text Box 28">
            <a:extLst>
              <a:ext uri="{FF2B5EF4-FFF2-40B4-BE49-F238E27FC236}">
                <a16:creationId xmlns:a16="http://schemas.microsoft.com/office/drawing/2014/main" id="{DFA56350-C4B1-5F43-8558-A86E47951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2493" name="Text Box 29">
            <a:extLst>
              <a:ext uri="{FF2B5EF4-FFF2-40B4-BE49-F238E27FC236}">
                <a16:creationId xmlns:a16="http://schemas.microsoft.com/office/drawing/2014/main" id="{EBC935E0-ACFB-7D4C-A195-B5B19CBD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2494" name="Text Box 30">
            <a:extLst>
              <a:ext uri="{FF2B5EF4-FFF2-40B4-BE49-F238E27FC236}">
                <a16:creationId xmlns:a16="http://schemas.microsoft.com/office/drawing/2014/main" id="{C992070E-29C2-234E-B1C5-0BB6E83B2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33140" name="Picture 31" descr="dijkstra">
            <a:extLst>
              <a:ext uri="{FF2B5EF4-FFF2-40B4-BE49-F238E27FC236}">
                <a16:creationId xmlns:a16="http://schemas.microsoft.com/office/drawing/2014/main" id="{60C6B9B1-DDA5-E342-B41C-63C15B242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96" name="Text Box 32">
            <a:extLst>
              <a:ext uri="{FF2B5EF4-FFF2-40B4-BE49-F238E27FC236}">
                <a16:creationId xmlns:a16="http://schemas.microsoft.com/office/drawing/2014/main" id="{0EE8F86F-C8FB-934C-8CAD-C55B20D5D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2497" name="Text Box 33">
            <a:extLst>
              <a:ext uri="{FF2B5EF4-FFF2-40B4-BE49-F238E27FC236}">
                <a16:creationId xmlns:a16="http://schemas.microsoft.com/office/drawing/2014/main" id="{DA674BDC-7F43-4A4D-91DF-59F514B7B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2498" name="Text Box 34">
            <a:extLst>
              <a:ext uri="{FF2B5EF4-FFF2-40B4-BE49-F238E27FC236}">
                <a16:creationId xmlns:a16="http://schemas.microsoft.com/office/drawing/2014/main" id="{252490A1-D045-D043-BB77-C19120BDA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62499" name="Text Box 35">
            <a:extLst>
              <a:ext uri="{FF2B5EF4-FFF2-40B4-BE49-F238E27FC236}">
                <a16:creationId xmlns:a16="http://schemas.microsoft.com/office/drawing/2014/main" id="{712964C0-1504-554D-B4D8-7CC38A9AB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2500" name="Text Box 36">
            <a:extLst>
              <a:ext uri="{FF2B5EF4-FFF2-40B4-BE49-F238E27FC236}">
                <a16:creationId xmlns:a16="http://schemas.microsoft.com/office/drawing/2014/main" id="{12F30A10-A520-B84C-BB39-39476BD58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2501" name="Text Box 37">
            <a:extLst>
              <a:ext uri="{FF2B5EF4-FFF2-40B4-BE49-F238E27FC236}">
                <a16:creationId xmlns:a16="http://schemas.microsoft.com/office/drawing/2014/main" id="{E9EAB9AD-4B15-5745-87EF-65B708129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2502" name="Text Box 38">
            <a:extLst>
              <a:ext uri="{FF2B5EF4-FFF2-40B4-BE49-F238E27FC236}">
                <a16:creationId xmlns:a16="http://schemas.microsoft.com/office/drawing/2014/main" id="{341B5B05-531A-B84C-A580-F1882DB4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  5</a:t>
            </a:r>
          </a:p>
        </p:txBody>
      </p:sp>
      <p:sp>
        <p:nvSpPr>
          <p:cNvPr id="62503" name="Line 39">
            <a:extLst>
              <a:ext uri="{FF2B5EF4-FFF2-40B4-BE49-F238E27FC236}">
                <a16:creationId xmlns:a16="http://schemas.microsoft.com/office/drawing/2014/main" id="{6E33BCE7-2BDB-B447-9599-FE53CEB05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613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97DE6619-B508-AD4F-B533-0A4064812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MST example</a:t>
            </a:r>
          </a:p>
        </p:txBody>
      </p:sp>
      <p:grpSp>
        <p:nvGrpSpPr>
          <p:cNvPr id="92162" name="Group 7">
            <a:extLst>
              <a:ext uri="{FF2B5EF4-FFF2-40B4-BE49-F238E27FC236}">
                <a16:creationId xmlns:a16="http://schemas.microsoft.com/office/drawing/2014/main" id="{29B7E1BA-230F-354B-ADC0-9989CC20364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533400" cy="533400"/>
            <a:chOff x="1824" y="2736"/>
            <a:chExt cx="336" cy="336"/>
          </a:xfrm>
        </p:grpSpPr>
        <p:sp>
          <p:nvSpPr>
            <p:cNvPr id="128008" name="Oval 8">
              <a:extLst>
                <a:ext uri="{FF2B5EF4-FFF2-40B4-BE49-F238E27FC236}">
                  <a16:creationId xmlns:a16="http://schemas.microsoft.com/office/drawing/2014/main" id="{F31C49BC-0442-AF46-8A53-55BA84C0F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09" name="Text Box 9">
              <a:extLst>
                <a:ext uri="{FF2B5EF4-FFF2-40B4-BE49-F238E27FC236}">
                  <a16:creationId xmlns:a16="http://schemas.microsoft.com/office/drawing/2014/main" id="{AABE64DE-6B06-4948-AE0A-297B3B4C3E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2163" name="Group 10">
            <a:extLst>
              <a:ext uri="{FF2B5EF4-FFF2-40B4-BE49-F238E27FC236}">
                <a16:creationId xmlns:a16="http://schemas.microsoft.com/office/drawing/2014/main" id="{2A9C4445-7248-9240-BFAC-33E3384DE2B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81400"/>
            <a:ext cx="533400" cy="533400"/>
            <a:chOff x="1824" y="2736"/>
            <a:chExt cx="336" cy="336"/>
          </a:xfrm>
        </p:grpSpPr>
        <p:sp>
          <p:nvSpPr>
            <p:cNvPr id="128011" name="Oval 11">
              <a:extLst>
                <a:ext uri="{FF2B5EF4-FFF2-40B4-BE49-F238E27FC236}">
                  <a16:creationId xmlns:a16="http://schemas.microsoft.com/office/drawing/2014/main" id="{939E7E22-1425-E441-8117-F3E8EEE4A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2" name="Text Box 12">
              <a:extLst>
                <a:ext uri="{FF2B5EF4-FFF2-40B4-BE49-F238E27FC236}">
                  <a16:creationId xmlns:a16="http://schemas.microsoft.com/office/drawing/2014/main" id="{DB0E31BD-33B8-A645-96AC-EC49FFFCB7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2164" name="Group 13">
            <a:extLst>
              <a:ext uri="{FF2B5EF4-FFF2-40B4-BE49-F238E27FC236}">
                <a16:creationId xmlns:a16="http://schemas.microsoft.com/office/drawing/2014/main" id="{B06AFDE4-38F2-6C4E-B40E-2A11413915D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581400"/>
            <a:ext cx="533400" cy="533400"/>
            <a:chOff x="1824" y="2736"/>
            <a:chExt cx="336" cy="336"/>
          </a:xfrm>
        </p:grpSpPr>
        <p:sp>
          <p:nvSpPr>
            <p:cNvPr id="128014" name="Oval 14">
              <a:extLst>
                <a:ext uri="{FF2B5EF4-FFF2-40B4-BE49-F238E27FC236}">
                  <a16:creationId xmlns:a16="http://schemas.microsoft.com/office/drawing/2014/main" id="{0C085943-C498-EA4B-B795-A886BC51F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5" name="Text Box 15">
              <a:extLst>
                <a:ext uri="{FF2B5EF4-FFF2-40B4-BE49-F238E27FC236}">
                  <a16:creationId xmlns:a16="http://schemas.microsoft.com/office/drawing/2014/main" id="{1FD097C2-C46A-1F41-AB20-4BDD9C174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2165" name="Group 16">
            <a:extLst>
              <a:ext uri="{FF2B5EF4-FFF2-40B4-BE49-F238E27FC236}">
                <a16:creationId xmlns:a16="http://schemas.microsoft.com/office/drawing/2014/main" id="{C103DBF9-19D2-9847-ABF3-85E010527D3F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905000"/>
            <a:ext cx="533400" cy="533400"/>
            <a:chOff x="1824" y="2736"/>
            <a:chExt cx="336" cy="336"/>
          </a:xfrm>
        </p:grpSpPr>
        <p:sp>
          <p:nvSpPr>
            <p:cNvPr id="128017" name="Oval 17">
              <a:extLst>
                <a:ext uri="{FF2B5EF4-FFF2-40B4-BE49-F238E27FC236}">
                  <a16:creationId xmlns:a16="http://schemas.microsoft.com/office/drawing/2014/main" id="{B19C3B1C-C71D-6342-9615-ED9407E8F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8" name="Text Box 18">
              <a:extLst>
                <a:ext uri="{FF2B5EF4-FFF2-40B4-BE49-F238E27FC236}">
                  <a16:creationId xmlns:a16="http://schemas.microsoft.com/office/drawing/2014/main" id="{F8D7DA00-4D06-0647-8251-CE4E9535AB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21" name="Line 21">
            <a:extLst>
              <a:ext uri="{FF2B5EF4-FFF2-40B4-BE49-F238E27FC236}">
                <a16:creationId xmlns:a16="http://schemas.microsoft.com/office/drawing/2014/main" id="{982332F6-7A69-E547-9C89-1A29D91ADAF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2" name="Line 22">
            <a:extLst>
              <a:ext uri="{FF2B5EF4-FFF2-40B4-BE49-F238E27FC236}">
                <a16:creationId xmlns:a16="http://schemas.microsoft.com/office/drawing/2014/main" id="{58B3216C-334D-3841-8D3C-17F97E1F39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3" name="Line 23">
            <a:extLst>
              <a:ext uri="{FF2B5EF4-FFF2-40B4-BE49-F238E27FC236}">
                <a16:creationId xmlns:a16="http://schemas.microsoft.com/office/drawing/2014/main" id="{ABEC36EF-66A6-3D44-A805-B52C219892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4" name="Line 24">
            <a:extLst>
              <a:ext uri="{FF2B5EF4-FFF2-40B4-BE49-F238E27FC236}">
                <a16:creationId xmlns:a16="http://schemas.microsoft.com/office/drawing/2014/main" id="{3D5336C6-8EBF-AD4C-B084-CE5D4ABEE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5" name="Line 25">
            <a:extLst>
              <a:ext uri="{FF2B5EF4-FFF2-40B4-BE49-F238E27FC236}">
                <a16:creationId xmlns:a16="http://schemas.microsoft.com/office/drawing/2014/main" id="{AC0CDC23-0D76-374D-8FDD-29FC42786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7" name="Text Box 27">
            <a:extLst>
              <a:ext uri="{FF2B5EF4-FFF2-40B4-BE49-F238E27FC236}">
                <a16:creationId xmlns:a16="http://schemas.microsoft.com/office/drawing/2014/main" id="{0285F262-1DEA-3045-995E-977EC4F60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29" name="Text Box 29">
            <a:extLst>
              <a:ext uri="{FF2B5EF4-FFF2-40B4-BE49-F238E27FC236}">
                <a16:creationId xmlns:a16="http://schemas.microsoft.com/office/drawing/2014/main" id="{055D7911-CD7C-3946-AE65-7E610CA14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30" name="Text Box 30">
            <a:extLst>
              <a:ext uri="{FF2B5EF4-FFF2-40B4-BE49-F238E27FC236}">
                <a16:creationId xmlns:a16="http://schemas.microsoft.com/office/drawing/2014/main" id="{644B3F79-76D8-9D43-9A2C-1D0A993B8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28031" name="Text Box 31">
            <a:extLst>
              <a:ext uri="{FF2B5EF4-FFF2-40B4-BE49-F238E27FC236}">
                <a16:creationId xmlns:a16="http://schemas.microsoft.com/office/drawing/2014/main" id="{15D4A009-A0FC-A24D-8D8C-1E8B5CF98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8032" name="Text Box 32">
            <a:extLst>
              <a:ext uri="{FF2B5EF4-FFF2-40B4-BE49-F238E27FC236}">
                <a16:creationId xmlns:a16="http://schemas.microsoft.com/office/drawing/2014/main" id="{2E892196-9056-544B-8954-7C81CBBF0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2176" name="Group 33">
            <a:extLst>
              <a:ext uri="{FF2B5EF4-FFF2-40B4-BE49-F238E27FC236}">
                <a16:creationId xmlns:a16="http://schemas.microsoft.com/office/drawing/2014/main" id="{7BB9F9E4-54B7-D445-997C-7F46DABB2B3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581400"/>
            <a:ext cx="533400" cy="533400"/>
            <a:chOff x="1824" y="2736"/>
            <a:chExt cx="336" cy="336"/>
          </a:xfrm>
        </p:grpSpPr>
        <p:sp>
          <p:nvSpPr>
            <p:cNvPr id="128034" name="Oval 34">
              <a:extLst>
                <a:ext uri="{FF2B5EF4-FFF2-40B4-BE49-F238E27FC236}">
                  <a16:creationId xmlns:a16="http://schemas.microsoft.com/office/drawing/2014/main" id="{78D87439-46B9-0244-97B9-0C8C78875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5" name="Text Box 35">
              <a:extLst>
                <a:ext uri="{FF2B5EF4-FFF2-40B4-BE49-F238E27FC236}">
                  <a16:creationId xmlns:a16="http://schemas.microsoft.com/office/drawing/2014/main" id="{43BA2916-E42E-564D-AF40-3F590A75A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2177" name="Group 36">
            <a:extLst>
              <a:ext uri="{FF2B5EF4-FFF2-40B4-BE49-F238E27FC236}">
                <a16:creationId xmlns:a16="http://schemas.microsoft.com/office/drawing/2014/main" id="{2128B9AC-2AD2-B74F-B6EB-F3FDFC57ACC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1905000"/>
            <a:ext cx="533400" cy="533400"/>
            <a:chOff x="1824" y="2736"/>
            <a:chExt cx="336" cy="336"/>
          </a:xfrm>
        </p:grpSpPr>
        <p:sp>
          <p:nvSpPr>
            <p:cNvPr id="128037" name="Oval 37">
              <a:extLst>
                <a:ext uri="{FF2B5EF4-FFF2-40B4-BE49-F238E27FC236}">
                  <a16:creationId xmlns:a16="http://schemas.microsoft.com/office/drawing/2014/main" id="{2DFE0960-B945-4E48-A2D6-21D9B93D6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8" name="Text Box 38">
              <a:extLst>
                <a:ext uri="{FF2B5EF4-FFF2-40B4-BE49-F238E27FC236}">
                  <a16:creationId xmlns:a16="http://schemas.microsoft.com/office/drawing/2014/main" id="{4A2A2086-EDFB-DC44-A92D-4107B797A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39" name="Line 39">
            <a:extLst>
              <a:ext uri="{FF2B5EF4-FFF2-40B4-BE49-F238E27FC236}">
                <a16:creationId xmlns:a16="http://schemas.microsoft.com/office/drawing/2014/main" id="{65A2C776-109F-1C41-9FA5-BC4F2A8E3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0" name="Line 40">
            <a:extLst>
              <a:ext uri="{FF2B5EF4-FFF2-40B4-BE49-F238E27FC236}">
                <a16:creationId xmlns:a16="http://schemas.microsoft.com/office/drawing/2014/main" id="{366B7125-B47E-404A-A89C-64B81261FD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3" name="Line 43">
            <a:extLst>
              <a:ext uri="{FF2B5EF4-FFF2-40B4-BE49-F238E27FC236}">
                <a16:creationId xmlns:a16="http://schemas.microsoft.com/office/drawing/2014/main" id="{472F4B71-DD22-FA4F-8886-A042ED4268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5" name="Text Box 45">
            <a:extLst>
              <a:ext uri="{FF2B5EF4-FFF2-40B4-BE49-F238E27FC236}">
                <a16:creationId xmlns:a16="http://schemas.microsoft.com/office/drawing/2014/main" id="{FD2B8379-B414-534F-8121-0106E4AFF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46" name="Text Box 46">
            <a:extLst>
              <a:ext uri="{FF2B5EF4-FFF2-40B4-BE49-F238E27FC236}">
                <a16:creationId xmlns:a16="http://schemas.microsoft.com/office/drawing/2014/main" id="{DDB3B9B2-88C4-4348-8817-940B12F71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60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47" name="Text Box 47">
            <a:extLst>
              <a:ext uri="{FF2B5EF4-FFF2-40B4-BE49-F238E27FC236}">
                <a16:creationId xmlns:a16="http://schemas.microsoft.com/office/drawing/2014/main" id="{C70FAABC-3400-A146-A689-92470012F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28048" name="Line 48">
            <a:extLst>
              <a:ext uri="{FF2B5EF4-FFF2-40B4-BE49-F238E27FC236}">
                <a16:creationId xmlns:a16="http://schemas.microsoft.com/office/drawing/2014/main" id="{4690234F-4B6D-D145-9642-426E276714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4384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9" name="Text Box 49">
            <a:extLst>
              <a:ext uri="{FF2B5EF4-FFF2-40B4-BE49-F238E27FC236}">
                <a16:creationId xmlns:a16="http://schemas.microsoft.com/office/drawing/2014/main" id="{0D27B83D-29CB-794E-AFF5-A83CC4406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28050" name="Group 50">
            <a:extLst>
              <a:ext uri="{FF2B5EF4-FFF2-40B4-BE49-F238E27FC236}">
                <a16:creationId xmlns:a16="http://schemas.microsoft.com/office/drawing/2014/main" id="{80EFEA6E-AD76-6344-BBC9-9FFBD4BCD880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28051" name="Oval 51">
              <a:extLst>
                <a:ext uri="{FF2B5EF4-FFF2-40B4-BE49-F238E27FC236}">
                  <a16:creationId xmlns:a16="http://schemas.microsoft.com/office/drawing/2014/main" id="{7FD32C5F-C624-FF44-9441-09A01B8EB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2" name="Text Box 52">
              <a:extLst>
                <a:ext uri="{FF2B5EF4-FFF2-40B4-BE49-F238E27FC236}">
                  <a16:creationId xmlns:a16="http://schemas.microsoft.com/office/drawing/2014/main" id="{81B4CCB9-FAD3-D247-B3FC-75289E91EE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8053" name="Group 53">
            <a:extLst>
              <a:ext uri="{FF2B5EF4-FFF2-40B4-BE49-F238E27FC236}">
                <a16:creationId xmlns:a16="http://schemas.microsoft.com/office/drawing/2014/main" id="{A57CF004-2DF3-F24A-823F-2CF930DE30E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28054" name="Oval 54">
              <a:extLst>
                <a:ext uri="{FF2B5EF4-FFF2-40B4-BE49-F238E27FC236}">
                  <a16:creationId xmlns:a16="http://schemas.microsoft.com/office/drawing/2014/main" id="{0D51EE74-C9BC-F145-803E-CC9F92D29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5" name="Text Box 55">
              <a:extLst>
                <a:ext uri="{FF2B5EF4-FFF2-40B4-BE49-F238E27FC236}">
                  <a16:creationId xmlns:a16="http://schemas.microsoft.com/office/drawing/2014/main" id="{2C589AEC-F443-254A-9120-B65BA5D6A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8056" name="Group 56">
            <a:extLst>
              <a:ext uri="{FF2B5EF4-FFF2-40B4-BE49-F238E27FC236}">
                <a16:creationId xmlns:a16="http://schemas.microsoft.com/office/drawing/2014/main" id="{B84070A8-230E-D744-AAEA-1C0FEDDD405F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28057" name="Oval 57">
              <a:extLst>
                <a:ext uri="{FF2B5EF4-FFF2-40B4-BE49-F238E27FC236}">
                  <a16:creationId xmlns:a16="http://schemas.microsoft.com/office/drawing/2014/main" id="{E1D8A519-DB69-1F4A-8087-75DB7ED36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8" name="Text Box 58">
              <a:extLst>
                <a:ext uri="{FF2B5EF4-FFF2-40B4-BE49-F238E27FC236}">
                  <a16:creationId xmlns:a16="http://schemas.microsoft.com/office/drawing/2014/main" id="{B14C97A4-F0AD-374B-B47D-11756C45E0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8059" name="Group 59">
            <a:extLst>
              <a:ext uri="{FF2B5EF4-FFF2-40B4-BE49-F238E27FC236}">
                <a16:creationId xmlns:a16="http://schemas.microsoft.com/office/drawing/2014/main" id="{76835AB1-579A-D240-A891-915224074BE9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28060" name="Oval 60">
              <a:extLst>
                <a:ext uri="{FF2B5EF4-FFF2-40B4-BE49-F238E27FC236}">
                  <a16:creationId xmlns:a16="http://schemas.microsoft.com/office/drawing/2014/main" id="{77B5EE2D-BC4A-6440-8493-07E0B89ED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61" name="Text Box 61">
              <a:extLst>
                <a:ext uri="{FF2B5EF4-FFF2-40B4-BE49-F238E27FC236}">
                  <a16:creationId xmlns:a16="http://schemas.microsoft.com/office/drawing/2014/main" id="{8D5EB275-6DAD-F041-B564-EAE78E206A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63" name="Line 63">
            <a:extLst>
              <a:ext uri="{FF2B5EF4-FFF2-40B4-BE49-F238E27FC236}">
                <a16:creationId xmlns:a16="http://schemas.microsoft.com/office/drawing/2014/main" id="{0C874F9F-5ACD-CA4D-8B37-B9757CC276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4" name="Line 64">
            <a:extLst>
              <a:ext uri="{FF2B5EF4-FFF2-40B4-BE49-F238E27FC236}">
                <a16:creationId xmlns:a16="http://schemas.microsoft.com/office/drawing/2014/main" id="{EC306661-CBC7-1E42-A935-C5A97C7F0A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5" name="Line 65">
            <a:extLst>
              <a:ext uri="{FF2B5EF4-FFF2-40B4-BE49-F238E27FC236}">
                <a16:creationId xmlns:a16="http://schemas.microsoft.com/office/drawing/2014/main" id="{52AC5511-E199-2C48-96B0-0C0964A15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7" name="Text Box 67">
            <a:extLst>
              <a:ext uri="{FF2B5EF4-FFF2-40B4-BE49-F238E27FC236}">
                <a16:creationId xmlns:a16="http://schemas.microsoft.com/office/drawing/2014/main" id="{757AF231-8258-E844-9F23-BF415A2A1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68" name="Text Box 68">
            <a:extLst>
              <a:ext uri="{FF2B5EF4-FFF2-40B4-BE49-F238E27FC236}">
                <a16:creationId xmlns:a16="http://schemas.microsoft.com/office/drawing/2014/main" id="{8A483F48-83A1-7F49-B2E1-34064EE6F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69" name="Text Box 69">
            <a:extLst>
              <a:ext uri="{FF2B5EF4-FFF2-40B4-BE49-F238E27FC236}">
                <a16:creationId xmlns:a16="http://schemas.microsoft.com/office/drawing/2014/main" id="{28AF3874-E63F-2C4D-A208-9EB256BC2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28072" name="Group 72">
            <a:extLst>
              <a:ext uri="{FF2B5EF4-FFF2-40B4-BE49-F238E27FC236}">
                <a16:creationId xmlns:a16="http://schemas.microsoft.com/office/drawing/2014/main" id="{EE3F3165-BF9D-924A-886D-F5374A454D7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28073" name="Oval 73">
              <a:extLst>
                <a:ext uri="{FF2B5EF4-FFF2-40B4-BE49-F238E27FC236}">
                  <a16:creationId xmlns:a16="http://schemas.microsoft.com/office/drawing/2014/main" id="{F087666C-8EE6-8D49-8A0E-B1358A058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4" name="Text Box 74">
              <a:extLst>
                <a:ext uri="{FF2B5EF4-FFF2-40B4-BE49-F238E27FC236}">
                  <a16:creationId xmlns:a16="http://schemas.microsoft.com/office/drawing/2014/main" id="{9EE314AE-2630-CA49-B5D4-5A27F174E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8075" name="Group 75">
            <a:extLst>
              <a:ext uri="{FF2B5EF4-FFF2-40B4-BE49-F238E27FC236}">
                <a16:creationId xmlns:a16="http://schemas.microsoft.com/office/drawing/2014/main" id="{68B7BEC5-860C-C248-A1B4-0F13323B7C1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28076" name="Oval 76">
              <a:extLst>
                <a:ext uri="{FF2B5EF4-FFF2-40B4-BE49-F238E27FC236}">
                  <a16:creationId xmlns:a16="http://schemas.microsoft.com/office/drawing/2014/main" id="{0197FF11-2D3C-774B-B326-4C498D5A3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7" name="Text Box 77">
              <a:extLst>
                <a:ext uri="{FF2B5EF4-FFF2-40B4-BE49-F238E27FC236}">
                  <a16:creationId xmlns:a16="http://schemas.microsoft.com/office/drawing/2014/main" id="{C68864AC-F172-F643-854D-3C8ECD295A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79" name="Line 79">
            <a:extLst>
              <a:ext uri="{FF2B5EF4-FFF2-40B4-BE49-F238E27FC236}">
                <a16:creationId xmlns:a16="http://schemas.microsoft.com/office/drawing/2014/main" id="{9D9CC862-3F47-8248-90DA-D05DD5CFFA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0" name="Line 80">
            <a:extLst>
              <a:ext uri="{FF2B5EF4-FFF2-40B4-BE49-F238E27FC236}">
                <a16:creationId xmlns:a16="http://schemas.microsoft.com/office/drawing/2014/main" id="{4CE7A914-4B14-BA41-B38A-2D8E003E23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1" name="Text Box 81">
            <a:extLst>
              <a:ext uri="{FF2B5EF4-FFF2-40B4-BE49-F238E27FC236}">
                <a16:creationId xmlns:a16="http://schemas.microsoft.com/office/drawing/2014/main" id="{375FD198-4F55-E243-B3C9-8D2313B04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82" name="Text Box 82">
            <a:extLst>
              <a:ext uri="{FF2B5EF4-FFF2-40B4-BE49-F238E27FC236}">
                <a16:creationId xmlns:a16="http://schemas.microsoft.com/office/drawing/2014/main" id="{9C988E11-DD90-1742-B304-5E6E641C6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86" name="AutoShape 86">
            <a:extLst>
              <a:ext uri="{FF2B5EF4-FFF2-40B4-BE49-F238E27FC236}">
                <a16:creationId xmlns:a16="http://schemas.microsoft.com/office/drawing/2014/main" id="{629F5D38-A7EA-2046-A286-63A975402A0B}"/>
              </a:ext>
            </a:extLst>
          </p:cNvPr>
          <p:cNvSpPr>
            <a:spLocks noChangeArrowheads="1"/>
          </p:cNvSpPr>
          <p:nvPr/>
        </p:nvSpPr>
        <p:spPr bwMode="auto">
          <a:xfrm rot="2220001">
            <a:off x="4495800" y="2819400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76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67" grpId="0"/>
      <p:bldP spid="128068" grpId="0"/>
      <p:bldP spid="128069" grpId="0"/>
      <p:bldP spid="128081" grpId="0"/>
      <p:bldP spid="128082" grpId="0"/>
      <p:bldP spid="128086" grpId="0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>
            <a:extLst>
              <a:ext uri="{FF2B5EF4-FFF2-40B4-BE49-F238E27FC236}">
                <a16:creationId xmlns:a16="http://schemas.microsoft.com/office/drawing/2014/main" id="{AE2506E8-9C0F-BE46-A90F-34AADDC09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4146" name="Group 3">
            <a:extLst>
              <a:ext uri="{FF2B5EF4-FFF2-40B4-BE49-F238E27FC236}">
                <a16:creationId xmlns:a16="http://schemas.microsoft.com/office/drawing/2014/main" id="{477C4EA9-2112-D141-9060-5B1C7D197FC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3492" name="Oval 4">
              <a:extLst>
                <a:ext uri="{FF2B5EF4-FFF2-40B4-BE49-F238E27FC236}">
                  <a16:creationId xmlns:a16="http://schemas.microsoft.com/office/drawing/2014/main" id="{160B29AE-D37C-4440-869B-64823BACF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493" name="Text Box 5">
              <a:extLst>
                <a:ext uri="{FF2B5EF4-FFF2-40B4-BE49-F238E27FC236}">
                  <a16:creationId xmlns:a16="http://schemas.microsoft.com/office/drawing/2014/main" id="{91D0F129-4B7F-1D4C-AB08-3997BBF0A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4147" name="Group 6">
            <a:extLst>
              <a:ext uri="{FF2B5EF4-FFF2-40B4-BE49-F238E27FC236}">
                <a16:creationId xmlns:a16="http://schemas.microsoft.com/office/drawing/2014/main" id="{819D0843-F3FF-BE4D-A2C9-B34358F4D18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3495" name="Oval 7">
              <a:extLst>
                <a:ext uri="{FF2B5EF4-FFF2-40B4-BE49-F238E27FC236}">
                  <a16:creationId xmlns:a16="http://schemas.microsoft.com/office/drawing/2014/main" id="{A82BCD79-38B4-F14F-AD64-03C0F0161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496" name="Text Box 8">
              <a:extLst>
                <a:ext uri="{FF2B5EF4-FFF2-40B4-BE49-F238E27FC236}">
                  <a16:creationId xmlns:a16="http://schemas.microsoft.com/office/drawing/2014/main" id="{5D09F5D9-F46A-D545-894B-737B3C0236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4148" name="Group 9">
            <a:extLst>
              <a:ext uri="{FF2B5EF4-FFF2-40B4-BE49-F238E27FC236}">
                <a16:creationId xmlns:a16="http://schemas.microsoft.com/office/drawing/2014/main" id="{64678F91-946B-EC48-B8A8-B70271323C9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3498" name="Oval 10">
              <a:extLst>
                <a:ext uri="{FF2B5EF4-FFF2-40B4-BE49-F238E27FC236}">
                  <a16:creationId xmlns:a16="http://schemas.microsoft.com/office/drawing/2014/main" id="{ABE18C4B-C062-3E40-B990-D5C5FE816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499" name="Text Box 11">
              <a:extLst>
                <a:ext uri="{FF2B5EF4-FFF2-40B4-BE49-F238E27FC236}">
                  <a16:creationId xmlns:a16="http://schemas.microsoft.com/office/drawing/2014/main" id="{D37804C8-F6E7-CB4C-962C-146D82392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4149" name="Group 12">
            <a:extLst>
              <a:ext uri="{FF2B5EF4-FFF2-40B4-BE49-F238E27FC236}">
                <a16:creationId xmlns:a16="http://schemas.microsoft.com/office/drawing/2014/main" id="{6C1E5E8B-D07E-FA42-AB3C-55D2EE4E10E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3501" name="Oval 13">
              <a:extLst>
                <a:ext uri="{FF2B5EF4-FFF2-40B4-BE49-F238E27FC236}">
                  <a16:creationId xmlns:a16="http://schemas.microsoft.com/office/drawing/2014/main" id="{7A683D18-628E-094A-B59D-8156AF046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502" name="Text Box 14">
              <a:extLst>
                <a:ext uri="{FF2B5EF4-FFF2-40B4-BE49-F238E27FC236}">
                  <a16:creationId xmlns:a16="http://schemas.microsoft.com/office/drawing/2014/main" id="{6B554DEB-992E-884C-B8A0-39792AE0A3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4150" name="Group 15">
            <a:extLst>
              <a:ext uri="{FF2B5EF4-FFF2-40B4-BE49-F238E27FC236}">
                <a16:creationId xmlns:a16="http://schemas.microsoft.com/office/drawing/2014/main" id="{DCF105CA-8519-C24B-BF22-988D8B14855D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3504" name="Oval 16">
              <a:extLst>
                <a:ext uri="{FF2B5EF4-FFF2-40B4-BE49-F238E27FC236}">
                  <a16:creationId xmlns:a16="http://schemas.microsoft.com/office/drawing/2014/main" id="{C7FD559E-B1E9-E945-8692-1E2E29F68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505" name="Text Box 17">
              <a:extLst>
                <a:ext uri="{FF2B5EF4-FFF2-40B4-BE49-F238E27FC236}">
                  <a16:creationId xmlns:a16="http://schemas.microsoft.com/office/drawing/2014/main" id="{8B0F1A80-7648-1148-911E-8DED6FC9F5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3506" name="Line 18">
            <a:extLst>
              <a:ext uri="{FF2B5EF4-FFF2-40B4-BE49-F238E27FC236}">
                <a16:creationId xmlns:a16="http://schemas.microsoft.com/office/drawing/2014/main" id="{C1081A18-FFDB-EC4F-AD9A-8F90A60D73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07" name="Line 19">
            <a:extLst>
              <a:ext uri="{FF2B5EF4-FFF2-40B4-BE49-F238E27FC236}">
                <a16:creationId xmlns:a16="http://schemas.microsoft.com/office/drawing/2014/main" id="{0B1C1FA8-2020-104A-A83B-D03E6C3E4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08" name="Line 20">
            <a:extLst>
              <a:ext uri="{FF2B5EF4-FFF2-40B4-BE49-F238E27FC236}">
                <a16:creationId xmlns:a16="http://schemas.microsoft.com/office/drawing/2014/main" id="{8B61AD21-8748-CC46-B07E-C1BA8B7E2A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09" name="Line 21">
            <a:extLst>
              <a:ext uri="{FF2B5EF4-FFF2-40B4-BE49-F238E27FC236}">
                <a16:creationId xmlns:a16="http://schemas.microsoft.com/office/drawing/2014/main" id="{3F1195B3-E1FD-5B4C-8F71-C6E5BA77B3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0" name="Line 22">
            <a:extLst>
              <a:ext uri="{FF2B5EF4-FFF2-40B4-BE49-F238E27FC236}">
                <a16:creationId xmlns:a16="http://schemas.microsoft.com/office/drawing/2014/main" id="{F5A2832D-6BEB-DB47-9D7E-D3F05D1E7C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1" name="Line 23">
            <a:extLst>
              <a:ext uri="{FF2B5EF4-FFF2-40B4-BE49-F238E27FC236}">
                <a16:creationId xmlns:a16="http://schemas.microsoft.com/office/drawing/2014/main" id="{D690994D-A6CA-C248-A6D6-AC2EE680C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2" name="Line 24">
            <a:extLst>
              <a:ext uri="{FF2B5EF4-FFF2-40B4-BE49-F238E27FC236}">
                <a16:creationId xmlns:a16="http://schemas.microsoft.com/office/drawing/2014/main" id="{3EA56461-DBDE-914D-B0C1-CCBFA5BA1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3" name="Text Box 25">
            <a:extLst>
              <a:ext uri="{FF2B5EF4-FFF2-40B4-BE49-F238E27FC236}">
                <a16:creationId xmlns:a16="http://schemas.microsoft.com/office/drawing/2014/main" id="{2243C126-CA39-B941-A805-A73E4258B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3514" name="Text Box 26">
            <a:extLst>
              <a:ext uri="{FF2B5EF4-FFF2-40B4-BE49-F238E27FC236}">
                <a16:creationId xmlns:a16="http://schemas.microsoft.com/office/drawing/2014/main" id="{23B28DE8-F11B-5D49-BC7A-F1D4C02B6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3515" name="Text Box 27">
            <a:extLst>
              <a:ext uri="{FF2B5EF4-FFF2-40B4-BE49-F238E27FC236}">
                <a16:creationId xmlns:a16="http://schemas.microsoft.com/office/drawing/2014/main" id="{4A0308E0-9C66-AB44-8CA9-AC8329161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3516" name="Text Box 28">
            <a:extLst>
              <a:ext uri="{FF2B5EF4-FFF2-40B4-BE49-F238E27FC236}">
                <a16:creationId xmlns:a16="http://schemas.microsoft.com/office/drawing/2014/main" id="{2283AA99-EA6E-774F-A658-BF39E25CF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3517" name="Text Box 29">
            <a:extLst>
              <a:ext uri="{FF2B5EF4-FFF2-40B4-BE49-F238E27FC236}">
                <a16:creationId xmlns:a16="http://schemas.microsoft.com/office/drawing/2014/main" id="{AB381679-5C05-D44D-BED0-AE3FFA0D9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3518" name="Text Box 30">
            <a:extLst>
              <a:ext uri="{FF2B5EF4-FFF2-40B4-BE49-F238E27FC236}">
                <a16:creationId xmlns:a16="http://schemas.microsoft.com/office/drawing/2014/main" id="{8AE00DAF-56B5-0945-AC2A-CAAD12645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34164" name="Picture 31" descr="dijkstra">
            <a:extLst>
              <a:ext uri="{FF2B5EF4-FFF2-40B4-BE49-F238E27FC236}">
                <a16:creationId xmlns:a16="http://schemas.microsoft.com/office/drawing/2014/main" id="{38AB2111-3767-EA45-AEEE-7C3C2CE8E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20" name="Text Box 32">
            <a:extLst>
              <a:ext uri="{FF2B5EF4-FFF2-40B4-BE49-F238E27FC236}">
                <a16:creationId xmlns:a16="http://schemas.microsoft.com/office/drawing/2014/main" id="{91817032-5EB8-4A43-99E2-EB0797587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3521" name="Text Box 33">
            <a:extLst>
              <a:ext uri="{FF2B5EF4-FFF2-40B4-BE49-F238E27FC236}">
                <a16:creationId xmlns:a16="http://schemas.microsoft.com/office/drawing/2014/main" id="{74B9D2BB-028F-8E46-ADAB-EFC0400E1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3522" name="Text Box 34">
            <a:extLst>
              <a:ext uri="{FF2B5EF4-FFF2-40B4-BE49-F238E27FC236}">
                <a16:creationId xmlns:a16="http://schemas.microsoft.com/office/drawing/2014/main" id="{9B4C6818-9080-0D40-BDAB-7923D463E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63523" name="Text Box 35">
            <a:extLst>
              <a:ext uri="{FF2B5EF4-FFF2-40B4-BE49-F238E27FC236}">
                <a16:creationId xmlns:a16="http://schemas.microsoft.com/office/drawing/2014/main" id="{2186EE6B-55FE-4841-97E4-BD515A1A3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3524" name="Text Box 36">
            <a:extLst>
              <a:ext uri="{FF2B5EF4-FFF2-40B4-BE49-F238E27FC236}">
                <a16:creationId xmlns:a16="http://schemas.microsoft.com/office/drawing/2014/main" id="{EF04F2A2-0C51-F147-B3E9-5EE82CC9C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3525" name="Text Box 37">
            <a:extLst>
              <a:ext uri="{FF2B5EF4-FFF2-40B4-BE49-F238E27FC236}">
                <a16:creationId xmlns:a16="http://schemas.microsoft.com/office/drawing/2014/main" id="{19E8EF06-6F67-CD4D-8F19-D87A96D0C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3527" name="Line 39">
            <a:extLst>
              <a:ext uri="{FF2B5EF4-FFF2-40B4-BE49-F238E27FC236}">
                <a16:creationId xmlns:a16="http://schemas.microsoft.com/office/drawing/2014/main" id="{B2B9B850-F84A-8947-AAA1-7956B7D18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46571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69" name="Group 3">
            <a:extLst>
              <a:ext uri="{FF2B5EF4-FFF2-40B4-BE49-F238E27FC236}">
                <a16:creationId xmlns:a16="http://schemas.microsoft.com/office/drawing/2014/main" id="{A7846EFE-C9E2-D649-BC18-8DF89F6EECC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4516" name="Oval 4">
              <a:extLst>
                <a:ext uri="{FF2B5EF4-FFF2-40B4-BE49-F238E27FC236}">
                  <a16:creationId xmlns:a16="http://schemas.microsoft.com/office/drawing/2014/main" id="{C70B4AFD-F465-5643-95D9-B45351087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17" name="Text Box 5">
              <a:extLst>
                <a:ext uri="{FF2B5EF4-FFF2-40B4-BE49-F238E27FC236}">
                  <a16:creationId xmlns:a16="http://schemas.microsoft.com/office/drawing/2014/main" id="{EF9878D4-76B2-7449-8AF4-BA7C19910A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5170" name="Group 6">
            <a:extLst>
              <a:ext uri="{FF2B5EF4-FFF2-40B4-BE49-F238E27FC236}">
                <a16:creationId xmlns:a16="http://schemas.microsoft.com/office/drawing/2014/main" id="{D04434B4-7621-6B46-BAF6-4DE57F8ACF6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4519" name="Oval 7">
              <a:extLst>
                <a:ext uri="{FF2B5EF4-FFF2-40B4-BE49-F238E27FC236}">
                  <a16:creationId xmlns:a16="http://schemas.microsoft.com/office/drawing/2014/main" id="{FA1406D1-040A-854E-921B-133236A4C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0" name="Text Box 8">
              <a:extLst>
                <a:ext uri="{FF2B5EF4-FFF2-40B4-BE49-F238E27FC236}">
                  <a16:creationId xmlns:a16="http://schemas.microsoft.com/office/drawing/2014/main" id="{CEA9B8F9-B6D5-D249-A121-5830897F87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5171" name="Group 9">
            <a:extLst>
              <a:ext uri="{FF2B5EF4-FFF2-40B4-BE49-F238E27FC236}">
                <a16:creationId xmlns:a16="http://schemas.microsoft.com/office/drawing/2014/main" id="{C4ECFE4A-CCCE-B14B-A690-8D86BC95064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4522" name="Oval 10">
              <a:extLst>
                <a:ext uri="{FF2B5EF4-FFF2-40B4-BE49-F238E27FC236}">
                  <a16:creationId xmlns:a16="http://schemas.microsoft.com/office/drawing/2014/main" id="{41205F7E-32F2-6A45-B195-6CDFFB9CC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3" name="Text Box 11">
              <a:extLst>
                <a:ext uri="{FF2B5EF4-FFF2-40B4-BE49-F238E27FC236}">
                  <a16:creationId xmlns:a16="http://schemas.microsoft.com/office/drawing/2014/main" id="{8A7ED81D-7BC7-604E-A1EF-33E329C869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5172" name="Group 12">
            <a:extLst>
              <a:ext uri="{FF2B5EF4-FFF2-40B4-BE49-F238E27FC236}">
                <a16:creationId xmlns:a16="http://schemas.microsoft.com/office/drawing/2014/main" id="{EBB54AFA-43F0-7140-A539-D9BB7BC4FD2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4525" name="Oval 13">
              <a:extLst>
                <a:ext uri="{FF2B5EF4-FFF2-40B4-BE49-F238E27FC236}">
                  <a16:creationId xmlns:a16="http://schemas.microsoft.com/office/drawing/2014/main" id="{4BB19B3B-61AD-8F4B-8D32-FDAAC1B8B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6" name="Text Box 14">
              <a:extLst>
                <a:ext uri="{FF2B5EF4-FFF2-40B4-BE49-F238E27FC236}">
                  <a16:creationId xmlns:a16="http://schemas.microsoft.com/office/drawing/2014/main" id="{9CC38A8D-3D0C-404F-AB8A-C31AAE8BB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5173" name="Group 15">
            <a:extLst>
              <a:ext uri="{FF2B5EF4-FFF2-40B4-BE49-F238E27FC236}">
                <a16:creationId xmlns:a16="http://schemas.microsoft.com/office/drawing/2014/main" id="{B355F391-DC48-1E47-8289-F0282349145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4528" name="Oval 16">
              <a:extLst>
                <a:ext uri="{FF2B5EF4-FFF2-40B4-BE49-F238E27FC236}">
                  <a16:creationId xmlns:a16="http://schemas.microsoft.com/office/drawing/2014/main" id="{38D2E5B7-535A-2040-BC0F-49A9C0232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9" name="Text Box 17">
              <a:extLst>
                <a:ext uri="{FF2B5EF4-FFF2-40B4-BE49-F238E27FC236}">
                  <a16:creationId xmlns:a16="http://schemas.microsoft.com/office/drawing/2014/main" id="{C1218859-FB2D-3A47-8E8C-F49DE78FA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4531" name="Line 19">
            <a:extLst>
              <a:ext uri="{FF2B5EF4-FFF2-40B4-BE49-F238E27FC236}">
                <a16:creationId xmlns:a16="http://schemas.microsoft.com/office/drawing/2014/main" id="{3200DBD5-3641-6143-BD39-3787BB113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4" name="Line 22">
            <a:extLst>
              <a:ext uri="{FF2B5EF4-FFF2-40B4-BE49-F238E27FC236}">
                <a16:creationId xmlns:a16="http://schemas.microsoft.com/office/drawing/2014/main" id="{A1680910-D920-D648-A706-8FBD730D93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6" name="Line 24">
            <a:extLst>
              <a:ext uri="{FF2B5EF4-FFF2-40B4-BE49-F238E27FC236}">
                <a16:creationId xmlns:a16="http://schemas.microsoft.com/office/drawing/2014/main" id="{7225B20C-E8B0-C046-8204-4E20A7716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7" name="Text Box 25">
            <a:extLst>
              <a:ext uri="{FF2B5EF4-FFF2-40B4-BE49-F238E27FC236}">
                <a16:creationId xmlns:a16="http://schemas.microsoft.com/office/drawing/2014/main" id="{0081C09E-9F09-8749-804F-9D432324D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4538" name="Text Box 26">
            <a:extLst>
              <a:ext uri="{FF2B5EF4-FFF2-40B4-BE49-F238E27FC236}">
                <a16:creationId xmlns:a16="http://schemas.microsoft.com/office/drawing/2014/main" id="{BA08343D-298C-D04E-ABCD-C112D4D62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4541" name="Text Box 29">
            <a:extLst>
              <a:ext uri="{FF2B5EF4-FFF2-40B4-BE49-F238E27FC236}">
                <a16:creationId xmlns:a16="http://schemas.microsoft.com/office/drawing/2014/main" id="{8719C631-3D25-BB47-91B6-08D794EDD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pic>
        <p:nvPicPr>
          <p:cNvPr id="135180" name="Picture 31" descr="dijkstra">
            <a:extLst>
              <a:ext uri="{FF2B5EF4-FFF2-40B4-BE49-F238E27FC236}">
                <a16:creationId xmlns:a16="http://schemas.microsoft.com/office/drawing/2014/main" id="{6D6B656A-448C-294C-8BAF-917C29AD2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44" name="Text Box 32">
            <a:extLst>
              <a:ext uri="{FF2B5EF4-FFF2-40B4-BE49-F238E27FC236}">
                <a16:creationId xmlns:a16="http://schemas.microsoft.com/office/drawing/2014/main" id="{D9AB3757-B450-D148-85FF-A8983DB17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4545" name="Text Box 33">
            <a:extLst>
              <a:ext uri="{FF2B5EF4-FFF2-40B4-BE49-F238E27FC236}">
                <a16:creationId xmlns:a16="http://schemas.microsoft.com/office/drawing/2014/main" id="{257C6DB9-4848-6745-9BDF-522FB0223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4546" name="Text Box 34">
            <a:extLst>
              <a:ext uri="{FF2B5EF4-FFF2-40B4-BE49-F238E27FC236}">
                <a16:creationId xmlns:a16="http://schemas.microsoft.com/office/drawing/2014/main" id="{B750371C-481B-1244-BF4A-30F955260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64547" name="Text Box 35">
            <a:extLst>
              <a:ext uri="{FF2B5EF4-FFF2-40B4-BE49-F238E27FC236}">
                <a16:creationId xmlns:a16="http://schemas.microsoft.com/office/drawing/2014/main" id="{06EB3178-B79D-9B49-89F9-0586CC5E1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4548" name="Text Box 36">
            <a:extLst>
              <a:ext uri="{FF2B5EF4-FFF2-40B4-BE49-F238E27FC236}">
                <a16:creationId xmlns:a16="http://schemas.microsoft.com/office/drawing/2014/main" id="{E705878F-D368-5345-988C-7D5A1AAA3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4549" name="Text Box 37">
            <a:extLst>
              <a:ext uri="{FF2B5EF4-FFF2-40B4-BE49-F238E27FC236}">
                <a16:creationId xmlns:a16="http://schemas.microsoft.com/office/drawing/2014/main" id="{0017BD66-72E4-4146-AF73-72C4AB38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4550" name="Line 38">
            <a:extLst>
              <a:ext uri="{FF2B5EF4-FFF2-40B4-BE49-F238E27FC236}">
                <a16:creationId xmlns:a16="http://schemas.microsoft.com/office/drawing/2014/main" id="{58E6E9A7-BC5C-9F48-8961-C58C55060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51" name="Line 39">
            <a:extLst>
              <a:ext uri="{FF2B5EF4-FFF2-40B4-BE49-F238E27FC236}">
                <a16:creationId xmlns:a16="http://schemas.microsoft.com/office/drawing/2014/main" id="{7DFC5888-6FD2-D246-9C78-F4D9007E4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52" name="Text Box 40">
            <a:extLst>
              <a:ext uri="{FF2B5EF4-FFF2-40B4-BE49-F238E27FC236}">
                <a16:creationId xmlns:a16="http://schemas.microsoft.com/office/drawing/2014/main" id="{F46D60AD-146B-3747-8315-229402BC6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EB2511-DC7C-6541-BED5-B9CF9FC2E06A}"/>
              </a:ext>
            </a:extLst>
          </p:cNvPr>
          <p:cNvSpPr txBox="1"/>
          <p:nvPr/>
        </p:nvSpPr>
        <p:spPr>
          <a:xfrm>
            <a:off x="5704114" y="4264581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Prev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3039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69" name="Group 3">
            <a:extLst>
              <a:ext uri="{FF2B5EF4-FFF2-40B4-BE49-F238E27FC236}">
                <a16:creationId xmlns:a16="http://schemas.microsoft.com/office/drawing/2014/main" id="{A7846EFE-C9E2-D649-BC18-8DF89F6EECC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4516" name="Oval 4">
              <a:extLst>
                <a:ext uri="{FF2B5EF4-FFF2-40B4-BE49-F238E27FC236}">
                  <a16:creationId xmlns:a16="http://schemas.microsoft.com/office/drawing/2014/main" id="{C70B4AFD-F465-5643-95D9-B45351087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17" name="Text Box 5">
              <a:extLst>
                <a:ext uri="{FF2B5EF4-FFF2-40B4-BE49-F238E27FC236}">
                  <a16:creationId xmlns:a16="http://schemas.microsoft.com/office/drawing/2014/main" id="{EF9878D4-76B2-7449-8AF4-BA7C19910A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5170" name="Group 6">
            <a:extLst>
              <a:ext uri="{FF2B5EF4-FFF2-40B4-BE49-F238E27FC236}">
                <a16:creationId xmlns:a16="http://schemas.microsoft.com/office/drawing/2014/main" id="{D04434B4-7621-6B46-BAF6-4DE57F8ACF6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4519" name="Oval 7">
              <a:extLst>
                <a:ext uri="{FF2B5EF4-FFF2-40B4-BE49-F238E27FC236}">
                  <a16:creationId xmlns:a16="http://schemas.microsoft.com/office/drawing/2014/main" id="{FA1406D1-040A-854E-921B-133236A4C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0" name="Text Box 8">
              <a:extLst>
                <a:ext uri="{FF2B5EF4-FFF2-40B4-BE49-F238E27FC236}">
                  <a16:creationId xmlns:a16="http://schemas.microsoft.com/office/drawing/2014/main" id="{CEA9B8F9-B6D5-D249-A121-5830897F87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5171" name="Group 9">
            <a:extLst>
              <a:ext uri="{FF2B5EF4-FFF2-40B4-BE49-F238E27FC236}">
                <a16:creationId xmlns:a16="http://schemas.microsoft.com/office/drawing/2014/main" id="{C4ECFE4A-CCCE-B14B-A690-8D86BC95064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4522" name="Oval 10">
              <a:extLst>
                <a:ext uri="{FF2B5EF4-FFF2-40B4-BE49-F238E27FC236}">
                  <a16:creationId xmlns:a16="http://schemas.microsoft.com/office/drawing/2014/main" id="{41205F7E-32F2-6A45-B195-6CDFFB9CC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3" name="Text Box 11">
              <a:extLst>
                <a:ext uri="{FF2B5EF4-FFF2-40B4-BE49-F238E27FC236}">
                  <a16:creationId xmlns:a16="http://schemas.microsoft.com/office/drawing/2014/main" id="{8A7ED81D-7BC7-604E-A1EF-33E329C869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5172" name="Group 12">
            <a:extLst>
              <a:ext uri="{FF2B5EF4-FFF2-40B4-BE49-F238E27FC236}">
                <a16:creationId xmlns:a16="http://schemas.microsoft.com/office/drawing/2014/main" id="{EBB54AFA-43F0-7140-A539-D9BB7BC4FD2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4525" name="Oval 13">
              <a:extLst>
                <a:ext uri="{FF2B5EF4-FFF2-40B4-BE49-F238E27FC236}">
                  <a16:creationId xmlns:a16="http://schemas.microsoft.com/office/drawing/2014/main" id="{4BB19B3B-61AD-8F4B-8D32-FDAAC1B8B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6" name="Text Box 14">
              <a:extLst>
                <a:ext uri="{FF2B5EF4-FFF2-40B4-BE49-F238E27FC236}">
                  <a16:creationId xmlns:a16="http://schemas.microsoft.com/office/drawing/2014/main" id="{9CC38A8D-3D0C-404F-AB8A-C31AAE8BB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5173" name="Group 15">
            <a:extLst>
              <a:ext uri="{FF2B5EF4-FFF2-40B4-BE49-F238E27FC236}">
                <a16:creationId xmlns:a16="http://schemas.microsoft.com/office/drawing/2014/main" id="{B355F391-DC48-1E47-8289-F0282349145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4528" name="Oval 16">
              <a:extLst>
                <a:ext uri="{FF2B5EF4-FFF2-40B4-BE49-F238E27FC236}">
                  <a16:creationId xmlns:a16="http://schemas.microsoft.com/office/drawing/2014/main" id="{38D2E5B7-535A-2040-BC0F-49A9C0232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9" name="Text Box 17">
              <a:extLst>
                <a:ext uri="{FF2B5EF4-FFF2-40B4-BE49-F238E27FC236}">
                  <a16:creationId xmlns:a16="http://schemas.microsoft.com/office/drawing/2014/main" id="{C1218859-FB2D-3A47-8E8C-F49DE78FA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4531" name="Line 19">
            <a:extLst>
              <a:ext uri="{FF2B5EF4-FFF2-40B4-BE49-F238E27FC236}">
                <a16:creationId xmlns:a16="http://schemas.microsoft.com/office/drawing/2014/main" id="{3200DBD5-3641-6143-BD39-3787BB113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4" name="Line 22">
            <a:extLst>
              <a:ext uri="{FF2B5EF4-FFF2-40B4-BE49-F238E27FC236}">
                <a16:creationId xmlns:a16="http://schemas.microsoft.com/office/drawing/2014/main" id="{A1680910-D920-D648-A706-8FBD730D93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6" name="Line 24">
            <a:extLst>
              <a:ext uri="{FF2B5EF4-FFF2-40B4-BE49-F238E27FC236}">
                <a16:creationId xmlns:a16="http://schemas.microsoft.com/office/drawing/2014/main" id="{7225B20C-E8B0-C046-8204-4E20A7716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7" name="Text Box 25">
            <a:extLst>
              <a:ext uri="{FF2B5EF4-FFF2-40B4-BE49-F238E27FC236}">
                <a16:creationId xmlns:a16="http://schemas.microsoft.com/office/drawing/2014/main" id="{0081C09E-9F09-8749-804F-9D432324D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4538" name="Text Box 26">
            <a:extLst>
              <a:ext uri="{FF2B5EF4-FFF2-40B4-BE49-F238E27FC236}">
                <a16:creationId xmlns:a16="http://schemas.microsoft.com/office/drawing/2014/main" id="{BA08343D-298C-D04E-ABCD-C112D4D62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4541" name="Text Box 29">
            <a:extLst>
              <a:ext uri="{FF2B5EF4-FFF2-40B4-BE49-F238E27FC236}">
                <a16:creationId xmlns:a16="http://schemas.microsoft.com/office/drawing/2014/main" id="{8719C631-3D25-BB47-91B6-08D794EDD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pic>
        <p:nvPicPr>
          <p:cNvPr id="135180" name="Picture 31" descr="dijkstra">
            <a:extLst>
              <a:ext uri="{FF2B5EF4-FFF2-40B4-BE49-F238E27FC236}">
                <a16:creationId xmlns:a16="http://schemas.microsoft.com/office/drawing/2014/main" id="{6D6B656A-448C-294C-8BAF-917C29AD2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44" name="Text Box 32">
            <a:extLst>
              <a:ext uri="{FF2B5EF4-FFF2-40B4-BE49-F238E27FC236}">
                <a16:creationId xmlns:a16="http://schemas.microsoft.com/office/drawing/2014/main" id="{D9AB3757-B450-D148-85FF-A8983DB17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4545" name="Text Box 33">
            <a:extLst>
              <a:ext uri="{FF2B5EF4-FFF2-40B4-BE49-F238E27FC236}">
                <a16:creationId xmlns:a16="http://schemas.microsoft.com/office/drawing/2014/main" id="{257C6DB9-4848-6745-9BDF-522FB0223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4546" name="Text Box 34">
            <a:extLst>
              <a:ext uri="{FF2B5EF4-FFF2-40B4-BE49-F238E27FC236}">
                <a16:creationId xmlns:a16="http://schemas.microsoft.com/office/drawing/2014/main" id="{B750371C-481B-1244-BF4A-30F955260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64547" name="Text Box 35">
            <a:extLst>
              <a:ext uri="{FF2B5EF4-FFF2-40B4-BE49-F238E27FC236}">
                <a16:creationId xmlns:a16="http://schemas.microsoft.com/office/drawing/2014/main" id="{06EB3178-B79D-9B49-89F9-0586CC5E1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4548" name="Text Box 36">
            <a:extLst>
              <a:ext uri="{FF2B5EF4-FFF2-40B4-BE49-F238E27FC236}">
                <a16:creationId xmlns:a16="http://schemas.microsoft.com/office/drawing/2014/main" id="{E705878F-D368-5345-988C-7D5A1AAA3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4549" name="Text Box 37">
            <a:extLst>
              <a:ext uri="{FF2B5EF4-FFF2-40B4-BE49-F238E27FC236}">
                <a16:creationId xmlns:a16="http://schemas.microsoft.com/office/drawing/2014/main" id="{0017BD66-72E4-4146-AF73-72C4AB38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4550" name="Line 38">
            <a:extLst>
              <a:ext uri="{FF2B5EF4-FFF2-40B4-BE49-F238E27FC236}">
                <a16:creationId xmlns:a16="http://schemas.microsoft.com/office/drawing/2014/main" id="{58E6E9A7-BC5C-9F48-8961-C58C55060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51" name="Line 39">
            <a:extLst>
              <a:ext uri="{FF2B5EF4-FFF2-40B4-BE49-F238E27FC236}">
                <a16:creationId xmlns:a16="http://schemas.microsoft.com/office/drawing/2014/main" id="{7DFC5888-6FD2-D246-9C78-F4D9007E4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52" name="Text Box 40">
            <a:extLst>
              <a:ext uri="{FF2B5EF4-FFF2-40B4-BE49-F238E27FC236}">
                <a16:creationId xmlns:a16="http://schemas.microsoft.com/office/drawing/2014/main" id="{F46D60AD-146B-3747-8315-229402BC6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EB2511-DC7C-6541-BED5-B9CF9FC2E06A}"/>
              </a:ext>
            </a:extLst>
          </p:cNvPr>
          <p:cNvSpPr txBox="1"/>
          <p:nvPr/>
        </p:nvSpPr>
        <p:spPr>
          <a:xfrm>
            <a:off x="5704114" y="4264581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Prev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2B9528-67AD-FD43-A7CD-11BB00D2B736}"/>
              </a:ext>
            </a:extLst>
          </p:cNvPr>
          <p:cNvSpPr txBox="1"/>
          <p:nvPr/>
        </p:nvSpPr>
        <p:spPr>
          <a:xfrm>
            <a:off x="5336679" y="5117068"/>
            <a:ext cx="319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do we get the actual paths?</a:t>
            </a:r>
          </a:p>
        </p:txBody>
      </p:sp>
    </p:spTree>
    <p:extLst>
      <p:ext uri="{BB962C8B-B14F-4D97-AF65-F5344CB8AC3E}">
        <p14:creationId xmlns:p14="http://schemas.microsoft.com/office/powerpoint/2010/main" val="26686081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D253D116-2839-A045-A221-5CC8E39B0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Is 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 correct?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06357C7B-95E6-6645-AB7B-CEA07DFC1A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19263"/>
            <a:ext cx="7620000" cy="947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Invariant: For every vertex removed from the heap, dist[v] is the actual shortest distance from s to v</a:t>
            </a:r>
          </a:p>
        </p:txBody>
      </p:sp>
      <p:pic>
        <p:nvPicPr>
          <p:cNvPr id="36867" name="Picture 4" descr="dijkstra">
            <a:extLst>
              <a:ext uri="{FF2B5EF4-FFF2-40B4-BE49-F238E27FC236}">
                <a16:creationId xmlns:a16="http://schemas.microsoft.com/office/drawing/2014/main" id="{D61A873F-9E5F-9446-B8DB-DADB902B4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0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Box 1">
            <a:extLst>
              <a:ext uri="{FF2B5EF4-FFF2-40B4-BE49-F238E27FC236}">
                <a16:creationId xmlns:a16="http://schemas.microsoft.com/office/drawing/2014/main" id="{74B716AD-D533-2D48-98B4-8D00F70F3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8100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proof?</a:t>
            </a:r>
          </a:p>
        </p:txBody>
      </p:sp>
    </p:spTree>
    <p:extLst>
      <p:ext uri="{BB962C8B-B14F-4D97-AF65-F5344CB8AC3E}">
        <p14:creationId xmlns:p14="http://schemas.microsoft.com/office/powerpoint/2010/main" val="362894262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2197B30A-3460-CD48-B94B-3CFC96C72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Dijkstra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algorithm correct?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B4F5C7A-D66C-0045-BE20-F68217ED6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Invariant: For every vertex removed from the heap, dist[v] is the actual shortest distance from s to v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6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only time a vertex gets visited is when the distance from s to that vertex is smaller than the distance to any remaining vertex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Therefore, there cannot be any other path that hasn’</a:t>
            </a:r>
            <a:r>
              <a:rPr lang="en-US" altLang="ja-JP" sz="2400">
                <a:ea typeface="ＭＳ Ｐゴシック" panose="020B0600070205080204" pitchFamily="34" charset="-128"/>
              </a:rPr>
              <a:t>t been visited already that would result in a shorter path</a:t>
            </a:r>
          </a:p>
          <a:p>
            <a:pPr marL="0" indent="0"/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528036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A12D9F16-B9A2-E44A-AB6D-9111EDD967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38914" name="Picture 4" descr="dijkstra">
            <a:extLst>
              <a:ext uri="{FF2B5EF4-FFF2-40B4-BE49-F238E27FC236}">
                <a16:creationId xmlns:a16="http://schemas.microsoft.com/office/drawing/2014/main" id="{D8D38CC5-A074-A74F-AB39-1D49FA2E9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09508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52978E3C-964E-E047-A50A-E3AB59318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39938" name="Picture 3" descr="dijkstra">
            <a:extLst>
              <a:ext uri="{FF2B5EF4-FFF2-40B4-BE49-F238E27FC236}">
                <a16:creationId xmlns:a16="http://schemas.microsoft.com/office/drawing/2014/main" id="{3328A338-CA6E-0F4F-9BFA-D29EE947B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Rectangle 4">
            <a:extLst>
              <a:ext uri="{FF2B5EF4-FFF2-40B4-BE49-F238E27FC236}">
                <a16:creationId xmlns:a16="http://schemas.microsoft.com/office/drawing/2014/main" id="{4DC5C82E-EBA3-114B-9119-0B89773B0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657600"/>
            <a:ext cx="52578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81" name="Text Box 5">
            <a:extLst>
              <a:ext uri="{FF2B5EF4-FFF2-40B4-BE49-F238E27FC236}">
                <a16:creationId xmlns:a16="http://schemas.microsoft.com/office/drawing/2014/main" id="{3D692AB4-AB35-C140-8A8F-11C551887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6576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1 call to MakeHeap</a:t>
            </a:r>
          </a:p>
        </p:txBody>
      </p:sp>
    </p:spTree>
    <p:extLst>
      <p:ext uri="{BB962C8B-B14F-4D97-AF65-F5344CB8AC3E}">
        <p14:creationId xmlns:p14="http://schemas.microsoft.com/office/powerpoint/2010/main" val="301202594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07E2080B-DAAA-2D43-AF78-DA9779569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40962" name="Picture 3" descr="dijkstra">
            <a:extLst>
              <a:ext uri="{FF2B5EF4-FFF2-40B4-BE49-F238E27FC236}">
                <a16:creationId xmlns:a16="http://schemas.microsoft.com/office/drawing/2014/main" id="{A7F33337-A83D-814B-83FD-E211133CF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Rectangle 4">
            <a:extLst>
              <a:ext uri="{FF2B5EF4-FFF2-40B4-BE49-F238E27FC236}">
                <a16:creationId xmlns:a16="http://schemas.microsoft.com/office/drawing/2014/main" id="{9282CA8E-C7FE-3F4E-B3B1-6E6837601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886200"/>
            <a:ext cx="52578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5" name="Text Box 5">
            <a:extLst>
              <a:ext uri="{FF2B5EF4-FFF2-40B4-BE49-F238E27FC236}">
                <a16:creationId xmlns:a16="http://schemas.microsoft.com/office/drawing/2014/main" id="{44B30468-6A4C-9245-9FF6-C39BD3D55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862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|V| iterations</a:t>
            </a:r>
          </a:p>
        </p:txBody>
      </p:sp>
    </p:spTree>
    <p:extLst>
      <p:ext uri="{BB962C8B-B14F-4D97-AF65-F5344CB8AC3E}">
        <p14:creationId xmlns:p14="http://schemas.microsoft.com/office/powerpoint/2010/main" val="209108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227EDEC4-6F58-4F42-9B2F-514D03831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41986" name="Picture 3" descr="dijkstra">
            <a:extLst>
              <a:ext uri="{FF2B5EF4-FFF2-40B4-BE49-F238E27FC236}">
                <a16:creationId xmlns:a16="http://schemas.microsoft.com/office/drawing/2014/main" id="{409647C9-5FAF-D544-8601-C1FE4C481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8" name="Rectangle 4">
            <a:extLst>
              <a:ext uri="{FF2B5EF4-FFF2-40B4-BE49-F238E27FC236}">
                <a16:creationId xmlns:a16="http://schemas.microsoft.com/office/drawing/2014/main" id="{02FCA58B-16C9-0C41-8120-9DF9EC353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14800"/>
            <a:ext cx="52578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9" name="Text Box 5">
            <a:extLst>
              <a:ext uri="{FF2B5EF4-FFF2-40B4-BE49-F238E27FC236}">
                <a16:creationId xmlns:a16="http://schemas.microsoft.com/office/drawing/2014/main" id="{8576F1F8-BB97-5E40-9251-720849ECD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098925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|V| calls</a:t>
            </a:r>
          </a:p>
        </p:txBody>
      </p:sp>
    </p:spTree>
    <p:extLst>
      <p:ext uri="{BB962C8B-B14F-4D97-AF65-F5344CB8AC3E}">
        <p14:creationId xmlns:p14="http://schemas.microsoft.com/office/powerpoint/2010/main" val="162593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25D3D531-30AD-B142-AD13-4D4028A81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43010" name="Picture 3" descr="dijkstra">
            <a:extLst>
              <a:ext uri="{FF2B5EF4-FFF2-40B4-BE49-F238E27FC236}">
                <a16:creationId xmlns:a16="http://schemas.microsoft.com/office/drawing/2014/main" id="{C0416BE0-5BF2-064A-B641-3DED97E40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Rectangle 4">
            <a:extLst>
              <a:ext uri="{FF2B5EF4-FFF2-40B4-BE49-F238E27FC236}">
                <a16:creationId xmlns:a16="http://schemas.microsoft.com/office/drawing/2014/main" id="{0FDAFA8B-8F46-A84D-9535-479125DFF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105400"/>
            <a:ext cx="52578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3" name="Text Box 5">
            <a:extLst>
              <a:ext uri="{FF2B5EF4-FFF2-40B4-BE49-F238E27FC236}">
                <a16:creationId xmlns:a16="http://schemas.microsoft.com/office/drawing/2014/main" id="{24AAF7AE-CF15-6F45-A872-423C41679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1054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O(|E|) calls</a:t>
            </a:r>
          </a:p>
        </p:txBody>
      </p:sp>
    </p:spTree>
    <p:extLst>
      <p:ext uri="{BB962C8B-B14F-4D97-AF65-F5344CB8AC3E}">
        <p14:creationId xmlns:p14="http://schemas.microsoft.com/office/powerpoint/2010/main" val="283771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8F98B67B-A8F1-4F40-A377-BEA85BBB8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MSTs</a:t>
            </a:r>
          </a:p>
        </p:txBody>
      </p:sp>
      <p:sp>
        <p:nvSpPr>
          <p:cNvPr id="93186" name="Rectangle 3">
            <a:extLst>
              <a:ext uri="{FF2B5EF4-FFF2-40B4-BE49-F238E27FC236}">
                <a16:creationId xmlns:a16="http://schemas.microsoft.com/office/drawing/2014/main" id="{518B403B-3ED8-8745-971F-9D1383DFB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19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Can an MST have a cycle?</a:t>
            </a:r>
          </a:p>
        </p:txBody>
      </p:sp>
      <p:grpSp>
        <p:nvGrpSpPr>
          <p:cNvPr id="133124" name="Group 4">
            <a:extLst>
              <a:ext uri="{FF2B5EF4-FFF2-40B4-BE49-F238E27FC236}">
                <a16:creationId xmlns:a16="http://schemas.microsoft.com/office/drawing/2014/main" id="{D3DDA2C5-BA92-544E-A31F-2C63818B2566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819400"/>
            <a:ext cx="533400" cy="533400"/>
            <a:chOff x="1824" y="2736"/>
            <a:chExt cx="336" cy="336"/>
          </a:xfrm>
        </p:grpSpPr>
        <p:sp>
          <p:nvSpPr>
            <p:cNvPr id="133125" name="Oval 5">
              <a:extLst>
                <a:ext uri="{FF2B5EF4-FFF2-40B4-BE49-F238E27FC236}">
                  <a16:creationId xmlns:a16="http://schemas.microsoft.com/office/drawing/2014/main" id="{3B0C8527-253A-6A4B-9AE4-1199FF001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26" name="Text Box 6">
              <a:extLst>
                <a:ext uri="{FF2B5EF4-FFF2-40B4-BE49-F238E27FC236}">
                  <a16:creationId xmlns:a16="http://schemas.microsoft.com/office/drawing/2014/main" id="{42BDA547-5E3A-A548-9D70-4726DFEDC7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3127" name="Group 7">
            <a:extLst>
              <a:ext uri="{FF2B5EF4-FFF2-40B4-BE49-F238E27FC236}">
                <a16:creationId xmlns:a16="http://schemas.microsoft.com/office/drawing/2014/main" id="{4D5CE524-D32A-4943-848C-A58BE1693999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495800"/>
            <a:ext cx="533400" cy="533400"/>
            <a:chOff x="1824" y="2736"/>
            <a:chExt cx="336" cy="336"/>
          </a:xfrm>
        </p:grpSpPr>
        <p:sp>
          <p:nvSpPr>
            <p:cNvPr id="133128" name="Oval 8">
              <a:extLst>
                <a:ext uri="{FF2B5EF4-FFF2-40B4-BE49-F238E27FC236}">
                  <a16:creationId xmlns:a16="http://schemas.microsoft.com/office/drawing/2014/main" id="{4BBF72B3-161F-8A4C-A01A-A3DED59FE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29" name="Text Box 9">
              <a:extLst>
                <a:ext uri="{FF2B5EF4-FFF2-40B4-BE49-F238E27FC236}">
                  <a16:creationId xmlns:a16="http://schemas.microsoft.com/office/drawing/2014/main" id="{C58C8EBD-D3D1-A842-9618-E626DA674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3130" name="Group 10">
            <a:extLst>
              <a:ext uri="{FF2B5EF4-FFF2-40B4-BE49-F238E27FC236}">
                <a16:creationId xmlns:a16="http://schemas.microsoft.com/office/drawing/2014/main" id="{F0B8BC6F-4177-2043-A679-5AA34060C25C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495800"/>
            <a:ext cx="533400" cy="533400"/>
            <a:chOff x="1824" y="2736"/>
            <a:chExt cx="336" cy="336"/>
          </a:xfrm>
        </p:grpSpPr>
        <p:sp>
          <p:nvSpPr>
            <p:cNvPr id="133131" name="Oval 11">
              <a:extLst>
                <a:ext uri="{FF2B5EF4-FFF2-40B4-BE49-F238E27FC236}">
                  <a16:creationId xmlns:a16="http://schemas.microsoft.com/office/drawing/2014/main" id="{A30A783D-8180-6D48-983A-DF4951CB9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32" name="Text Box 12">
              <a:extLst>
                <a:ext uri="{FF2B5EF4-FFF2-40B4-BE49-F238E27FC236}">
                  <a16:creationId xmlns:a16="http://schemas.microsoft.com/office/drawing/2014/main" id="{AFF38ADE-282B-E045-992C-91E4575063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33133" name="Group 13">
            <a:extLst>
              <a:ext uri="{FF2B5EF4-FFF2-40B4-BE49-F238E27FC236}">
                <a16:creationId xmlns:a16="http://schemas.microsoft.com/office/drawing/2014/main" id="{EA46B480-FB09-2C40-9AFA-0C9F1DEBCC3F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819400"/>
            <a:ext cx="533400" cy="533400"/>
            <a:chOff x="1824" y="2736"/>
            <a:chExt cx="336" cy="336"/>
          </a:xfrm>
        </p:grpSpPr>
        <p:sp>
          <p:nvSpPr>
            <p:cNvPr id="133134" name="Oval 14">
              <a:extLst>
                <a:ext uri="{FF2B5EF4-FFF2-40B4-BE49-F238E27FC236}">
                  <a16:creationId xmlns:a16="http://schemas.microsoft.com/office/drawing/2014/main" id="{78C609B1-0598-8249-A9AA-F0062CE4D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35" name="Text Box 15">
              <a:extLst>
                <a:ext uri="{FF2B5EF4-FFF2-40B4-BE49-F238E27FC236}">
                  <a16:creationId xmlns:a16="http://schemas.microsoft.com/office/drawing/2014/main" id="{25D1D83C-2482-EF42-98AB-E6409CF2F3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3136" name="Line 16">
            <a:extLst>
              <a:ext uri="{FF2B5EF4-FFF2-40B4-BE49-F238E27FC236}">
                <a16:creationId xmlns:a16="http://schemas.microsoft.com/office/drawing/2014/main" id="{B776EA29-2CC1-7C4E-8E92-17F413F027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37" name="Line 17">
            <a:extLst>
              <a:ext uri="{FF2B5EF4-FFF2-40B4-BE49-F238E27FC236}">
                <a16:creationId xmlns:a16="http://schemas.microsoft.com/office/drawing/2014/main" id="{5D521EC6-011A-9241-8C92-C5DB2742D9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38" name="Line 18">
            <a:extLst>
              <a:ext uri="{FF2B5EF4-FFF2-40B4-BE49-F238E27FC236}">
                <a16:creationId xmlns:a16="http://schemas.microsoft.com/office/drawing/2014/main" id="{AACBAA16-DF15-6A46-B1DD-3C9CEB3E6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048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39" name="Text Box 19">
            <a:extLst>
              <a:ext uri="{FF2B5EF4-FFF2-40B4-BE49-F238E27FC236}">
                <a16:creationId xmlns:a16="http://schemas.microsoft.com/office/drawing/2014/main" id="{14E09D9A-637C-8544-9080-EE76CD775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33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3140" name="Text Box 20">
            <a:extLst>
              <a:ext uri="{FF2B5EF4-FFF2-40B4-BE49-F238E27FC236}">
                <a16:creationId xmlns:a16="http://schemas.microsoft.com/office/drawing/2014/main" id="{0472CF5E-198F-FA45-9E24-597B98E8A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667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33141" name="Text Box 21">
            <a:extLst>
              <a:ext uri="{FF2B5EF4-FFF2-40B4-BE49-F238E27FC236}">
                <a16:creationId xmlns:a16="http://schemas.microsoft.com/office/drawing/2014/main" id="{38F29419-C347-DC40-912D-ED7D50489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671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33142" name="Group 22">
            <a:extLst>
              <a:ext uri="{FF2B5EF4-FFF2-40B4-BE49-F238E27FC236}">
                <a16:creationId xmlns:a16="http://schemas.microsoft.com/office/drawing/2014/main" id="{003EF66A-B2D6-5445-8CDF-0458C368213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495800"/>
            <a:ext cx="533400" cy="533400"/>
            <a:chOff x="1824" y="2736"/>
            <a:chExt cx="336" cy="336"/>
          </a:xfrm>
        </p:grpSpPr>
        <p:sp>
          <p:nvSpPr>
            <p:cNvPr id="133143" name="Oval 23">
              <a:extLst>
                <a:ext uri="{FF2B5EF4-FFF2-40B4-BE49-F238E27FC236}">
                  <a16:creationId xmlns:a16="http://schemas.microsoft.com/office/drawing/2014/main" id="{986AEDFD-000F-0C4B-9F22-77180DBDA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44" name="Text Box 24">
              <a:extLst>
                <a:ext uri="{FF2B5EF4-FFF2-40B4-BE49-F238E27FC236}">
                  <a16:creationId xmlns:a16="http://schemas.microsoft.com/office/drawing/2014/main" id="{83A950A9-6E4E-E74C-8D5E-38BD638E86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33145" name="Group 25">
            <a:extLst>
              <a:ext uri="{FF2B5EF4-FFF2-40B4-BE49-F238E27FC236}">
                <a16:creationId xmlns:a16="http://schemas.microsoft.com/office/drawing/2014/main" id="{B46A214D-2D63-4941-9BE1-B2E4590B528F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2819400"/>
            <a:ext cx="533400" cy="533400"/>
            <a:chOff x="1824" y="2736"/>
            <a:chExt cx="336" cy="336"/>
          </a:xfrm>
        </p:grpSpPr>
        <p:sp>
          <p:nvSpPr>
            <p:cNvPr id="133146" name="Oval 26">
              <a:extLst>
                <a:ext uri="{FF2B5EF4-FFF2-40B4-BE49-F238E27FC236}">
                  <a16:creationId xmlns:a16="http://schemas.microsoft.com/office/drawing/2014/main" id="{C21A1E8E-9DA5-844A-95A6-AEFB6F640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47" name="Text Box 27">
              <a:extLst>
                <a:ext uri="{FF2B5EF4-FFF2-40B4-BE49-F238E27FC236}">
                  <a16:creationId xmlns:a16="http://schemas.microsoft.com/office/drawing/2014/main" id="{4DFEE499-4C67-3B4B-ADA8-5B9B4B8FA4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33148" name="Line 28">
            <a:extLst>
              <a:ext uri="{FF2B5EF4-FFF2-40B4-BE49-F238E27FC236}">
                <a16:creationId xmlns:a16="http://schemas.microsoft.com/office/drawing/2014/main" id="{201C19B8-E059-7344-A471-ECEFFF3055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9" name="Line 29">
            <a:extLst>
              <a:ext uri="{FF2B5EF4-FFF2-40B4-BE49-F238E27FC236}">
                <a16:creationId xmlns:a16="http://schemas.microsoft.com/office/drawing/2014/main" id="{CD6A10D4-3B22-8647-8AFB-652377D51F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2766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50" name="Text Box 30">
            <a:extLst>
              <a:ext uri="{FF2B5EF4-FFF2-40B4-BE49-F238E27FC236}">
                <a16:creationId xmlns:a16="http://schemas.microsoft.com/office/drawing/2014/main" id="{1B96CE0A-CDA2-0143-9D81-4BBA96F8D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671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3151" name="Text Box 31">
            <a:extLst>
              <a:ext uri="{FF2B5EF4-FFF2-40B4-BE49-F238E27FC236}">
                <a16:creationId xmlns:a16="http://schemas.microsoft.com/office/drawing/2014/main" id="{FCEAF283-5652-7A4B-BE10-245AD3DF4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19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3152" name="Line 32">
            <a:extLst>
              <a:ext uri="{FF2B5EF4-FFF2-40B4-BE49-F238E27FC236}">
                <a16:creationId xmlns:a16="http://schemas.microsoft.com/office/drawing/2014/main" id="{EC070383-FB7E-D748-B608-964293200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724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53" name="Text Box 33">
            <a:extLst>
              <a:ext uri="{FF2B5EF4-FFF2-40B4-BE49-F238E27FC236}">
                <a16:creationId xmlns:a16="http://schemas.microsoft.com/office/drawing/2014/main" id="{D838BEC1-6A30-964E-80A7-352A9AFB0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6483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9" grpId="0"/>
      <p:bldP spid="133140" grpId="0"/>
      <p:bldP spid="133141" grpId="0"/>
      <p:bldP spid="133150" grpId="0"/>
      <p:bldP spid="133151" grpId="0"/>
      <p:bldP spid="133153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BA94EA2A-CF74-564C-BCE6-358E20AB7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06E6B942-88BD-4A42-B468-54D0F0ED2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Depends on the heap implementation</a:t>
            </a: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9319FBC3-3855-594A-8BC2-ADCF1AF8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80901" name="Text Box 5">
            <a:extLst>
              <a:ext uri="{FF2B5EF4-FFF2-40B4-BE49-F238E27FC236}">
                <a16:creationId xmlns:a16="http://schemas.microsoft.com/office/drawing/2014/main" id="{DE26B3AE-6D70-EA4A-9370-CCCB4970E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80902" name="Text Box 6">
            <a:extLst>
              <a:ext uri="{FF2B5EF4-FFF2-40B4-BE49-F238E27FC236}">
                <a16:creationId xmlns:a16="http://schemas.microsoft.com/office/drawing/2014/main" id="{06CEC068-1EE0-9943-8ECB-DB5FB45F9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80903" name="Text Box 7">
            <a:extLst>
              <a:ext uri="{FF2B5EF4-FFF2-40B4-BE49-F238E27FC236}">
                <a16:creationId xmlns:a16="http://schemas.microsoft.com/office/drawing/2014/main" id="{02D6DA88-65B2-5D44-9572-7549DFF61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80904" name="Text Box 8">
            <a:extLst>
              <a:ext uri="{FF2B5EF4-FFF2-40B4-BE49-F238E27FC236}">
                <a16:creationId xmlns:a16="http://schemas.microsoft.com/office/drawing/2014/main" id="{7E8112D5-A8A1-5D42-90C1-C3CA58E13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80905" name="Text Box 9">
            <a:extLst>
              <a:ext uri="{FF2B5EF4-FFF2-40B4-BE49-F238E27FC236}">
                <a16:creationId xmlns:a16="http://schemas.microsoft.com/office/drawing/2014/main" id="{587C2C57-4679-B549-AEBE-29133A787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0906" name="Text Box 10">
            <a:extLst>
              <a:ext uri="{FF2B5EF4-FFF2-40B4-BE49-F238E27FC236}">
                <a16:creationId xmlns:a16="http://schemas.microsoft.com/office/drawing/2014/main" id="{C31993AA-E967-A94D-AADF-D47804065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0908" name="Text Box 12">
            <a:extLst>
              <a:ext uri="{FF2B5EF4-FFF2-40B4-BE49-F238E27FC236}">
                <a16:creationId xmlns:a16="http://schemas.microsoft.com/office/drawing/2014/main" id="{92776E35-FB17-EB4B-B9E9-27AE7ABAD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0909" name="Text Box 13">
            <a:extLst>
              <a:ext uri="{FF2B5EF4-FFF2-40B4-BE49-F238E27FC236}">
                <a16:creationId xmlns:a16="http://schemas.microsoft.com/office/drawing/2014/main" id="{14777CA5-57BB-DF45-8646-7C6ACB644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0910" name="Text Box 14">
            <a:extLst>
              <a:ext uri="{FF2B5EF4-FFF2-40B4-BE49-F238E27FC236}">
                <a16:creationId xmlns:a16="http://schemas.microsoft.com/office/drawing/2014/main" id="{43070010-1009-5740-8CEE-25C63D52E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80911" name="Text Box 15">
            <a:extLst>
              <a:ext uri="{FF2B5EF4-FFF2-40B4-BE49-F238E27FC236}">
                <a16:creationId xmlns:a16="http://schemas.microsoft.com/office/drawing/2014/main" id="{0AB5F281-C4CB-8A42-BDBF-2D943ED61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0912" name="Text Box 16">
            <a:extLst>
              <a:ext uri="{FF2B5EF4-FFF2-40B4-BE49-F238E27FC236}">
                <a16:creationId xmlns:a16="http://schemas.microsoft.com/office/drawing/2014/main" id="{11379A26-9251-704C-B9C7-222767664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0913" name="Text Box 17">
            <a:extLst>
              <a:ext uri="{FF2B5EF4-FFF2-40B4-BE49-F238E27FC236}">
                <a16:creationId xmlns:a16="http://schemas.microsoft.com/office/drawing/2014/main" id="{4938EFFD-72CF-5D4B-819D-0EBBD0F29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0914" name="Text Box 18">
            <a:extLst>
              <a:ext uri="{FF2B5EF4-FFF2-40B4-BE49-F238E27FC236}">
                <a16:creationId xmlns:a16="http://schemas.microsoft.com/office/drawing/2014/main" id="{5774C834-20DC-434A-AD3F-9D92B5D71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80920" name="Text Box 24">
            <a:extLst>
              <a:ext uri="{FF2B5EF4-FFF2-40B4-BE49-F238E27FC236}">
                <a16:creationId xmlns:a16="http://schemas.microsoft.com/office/drawing/2014/main" id="{8F85520D-D985-F84B-9B11-4EAA1D6B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0921" name="Text Box 25">
            <a:extLst>
              <a:ext uri="{FF2B5EF4-FFF2-40B4-BE49-F238E27FC236}">
                <a16:creationId xmlns:a16="http://schemas.microsoft.com/office/drawing/2014/main" id="{13EDB8B4-2470-2249-A860-B6F16370A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47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/>
      <p:bldP spid="80905" grpId="0"/>
      <p:bldP spid="80906" grpId="0"/>
      <p:bldP spid="80908" grpId="0"/>
      <p:bldP spid="80909" grpId="0"/>
      <p:bldP spid="80910" grpId="0"/>
      <p:bldP spid="80911" grpId="0"/>
      <p:bldP spid="80912" grpId="0"/>
      <p:bldP spid="80913" grpId="0"/>
      <p:bldP spid="80914" grpId="0"/>
      <p:bldP spid="80920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38CFC5DA-0CB1-C24D-8DF4-2744A027A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8DC8E5F7-5A9A-374B-A744-C7D32C29A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Depends on the heap implementation</a:t>
            </a: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7DAF4F90-5CFB-BA49-A362-213EF6C59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81925" name="Text Box 5">
            <a:extLst>
              <a:ext uri="{FF2B5EF4-FFF2-40B4-BE49-F238E27FC236}">
                <a16:creationId xmlns:a16="http://schemas.microsoft.com/office/drawing/2014/main" id="{E3038379-860D-B941-BFAA-D8A6D7162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81926" name="Text Box 6">
            <a:extLst>
              <a:ext uri="{FF2B5EF4-FFF2-40B4-BE49-F238E27FC236}">
                <a16:creationId xmlns:a16="http://schemas.microsoft.com/office/drawing/2014/main" id="{CF57EEBD-9A1B-AC4D-80D2-D13C6DE67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81927" name="Text Box 7">
            <a:extLst>
              <a:ext uri="{FF2B5EF4-FFF2-40B4-BE49-F238E27FC236}">
                <a16:creationId xmlns:a16="http://schemas.microsoft.com/office/drawing/2014/main" id="{C6400F44-6495-AF43-AB2E-D1BED84B0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81928" name="Text Box 8">
            <a:extLst>
              <a:ext uri="{FF2B5EF4-FFF2-40B4-BE49-F238E27FC236}">
                <a16:creationId xmlns:a16="http://schemas.microsoft.com/office/drawing/2014/main" id="{FD51E016-C4FF-A241-B4C9-C8DD8DD45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81929" name="Text Box 9">
            <a:extLst>
              <a:ext uri="{FF2B5EF4-FFF2-40B4-BE49-F238E27FC236}">
                <a16:creationId xmlns:a16="http://schemas.microsoft.com/office/drawing/2014/main" id="{3F1CB619-304B-664B-900F-329AC8911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1930" name="Text Box 10">
            <a:extLst>
              <a:ext uri="{FF2B5EF4-FFF2-40B4-BE49-F238E27FC236}">
                <a16:creationId xmlns:a16="http://schemas.microsoft.com/office/drawing/2014/main" id="{F9924F13-B315-D848-B198-8E033B3D3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1931" name="Text Box 11">
            <a:extLst>
              <a:ext uri="{FF2B5EF4-FFF2-40B4-BE49-F238E27FC236}">
                <a16:creationId xmlns:a16="http://schemas.microsoft.com/office/drawing/2014/main" id="{B1CE33EE-C6A6-2C46-83B1-FEC114B2F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1932" name="Text Box 12">
            <a:extLst>
              <a:ext uri="{FF2B5EF4-FFF2-40B4-BE49-F238E27FC236}">
                <a16:creationId xmlns:a16="http://schemas.microsoft.com/office/drawing/2014/main" id="{BC6313E0-D619-9C45-BE13-F90EE646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1933" name="Text Box 13">
            <a:extLst>
              <a:ext uri="{FF2B5EF4-FFF2-40B4-BE49-F238E27FC236}">
                <a16:creationId xmlns:a16="http://schemas.microsoft.com/office/drawing/2014/main" id="{DD4533C3-891D-F746-9893-900B7CAA2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81934" name="Text Box 14">
            <a:extLst>
              <a:ext uri="{FF2B5EF4-FFF2-40B4-BE49-F238E27FC236}">
                <a16:creationId xmlns:a16="http://schemas.microsoft.com/office/drawing/2014/main" id="{5B91357A-7339-E145-9871-8D0226170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1935" name="Text Box 15">
            <a:extLst>
              <a:ext uri="{FF2B5EF4-FFF2-40B4-BE49-F238E27FC236}">
                <a16:creationId xmlns:a16="http://schemas.microsoft.com/office/drawing/2014/main" id="{204DCEEA-B631-8E48-9124-AA716FB79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1936" name="Text Box 16">
            <a:extLst>
              <a:ext uri="{FF2B5EF4-FFF2-40B4-BE49-F238E27FC236}">
                <a16:creationId xmlns:a16="http://schemas.microsoft.com/office/drawing/2014/main" id="{A2BF3A56-5207-4C48-A9D8-3085A03E0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1937" name="Text Box 17">
            <a:extLst>
              <a:ext uri="{FF2B5EF4-FFF2-40B4-BE49-F238E27FC236}">
                <a16:creationId xmlns:a16="http://schemas.microsoft.com/office/drawing/2014/main" id="{0EC7B87C-EAA4-9B4D-8C7F-8672A13F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81943" name="Text Box 23">
            <a:extLst>
              <a:ext uri="{FF2B5EF4-FFF2-40B4-BE49-F238E27FC236}">
                <a16:creationId xmlns:a16="http://schemas.microsoft.com/office/drawing/2014/main" id="{9623FC01-E08C-9B4E-910E-B5B4378AA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1945" name="Text Box 25">
            <a:extLst>
              <a:ext uri="{FF2B5EF4-FFF2-40B4-BE49-F238E27FC236}">
                <a16:creationId xmlns:a16="http://schemas.microsoft.com/office/drawing/2014/main" id="{1A8506F0-9BA6-C543-B4B7-9A52BBA9F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9120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Is this an improvement?</a:t>
            </a:r>
          </a:p>
        </p:txBody>
      </p:sp>
      <p:sp>
        <p:nvSpPr>
          <p:cNvPr id="81946" name="Text Box 26">
            <a:extLst>
              <a:ext uri="{FF2B5EF4-FFF2-40B4-BE49-F238E27FC236}">
                <a16:creationId xmlns:a16="http://schemas.microsoft.com/office/drawing/2014/main" id="{AC23D08D-F846-7A40-A0D7-018FF438D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79120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If |E| &lt; |V|</a:t>
            </a:r>
            <a:r>
              <a:rPr lang="en-US" sz="2800" baseline="300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/ log |V|</a:t>
            </a:r>
          </a:p>
        </p:txBody>
      </p:sp>
    </p:spTree>
    <p:extLst>
      <p:ext uri="{BB962C8B-B14F-4D97-AF65-F5344CB8AC3E}">
        <p14:creationId xmlns:p14="http://schemas.microsoft.com/office/powerpoint/2010/main" val="78105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6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31562C0A-0CA4-C441-87CF-923FA54DA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8738003F-F79D-7B44-B526-630814CBEE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Depends on the heap implementation</a:t>
            </a: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id="{1A559915-12F6-3A48-A667-83B49CF29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id="{C99F383E-D0CA-184E-B7BE-121EC481C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15DA417C-9079-9D44-82F9-330FA6E12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82951" name="Text Box 7">
            <a:extLst>
              <a:ext uri="{FF2B5EF4-FFF2-40B4-BE49-F238E27FC236}">
                <a16:creationId xmlns:a16="http://schemas.microsoft.com/office/drawing/2014/main" id="{2891B4C4-98E5-A842-9F27-B28479FEF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82952" name="Text Box 8">
            <a:extLst>
              <a:ext uri="{FF2B5EF4-FFF2-40B4-BE49-F238E27FC236}">
                <a16:creationId xmlns:a16="http://schemas.microsoft.com/office/drawing/2014/main" id="{ED2A9504-D9EE-A546-9854-C6A0F0D96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82953" name="Text Box 9">
            <a:extLst>
              <a:ext uri="{FF2B5EF4-FFF2-40B4-BE49-F238E27FC236}">
                <a16:creationId xmlns:a16="http://schemas.microsoft.com/office/drawing/2014/main" id="{6AB2A3BC-4FDD-C941-AFD9-E604AE9BE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2954" name="Text Box 10">
            <a:extLst>
              <a:ext uri="{FF2B5EF4-FFF2-40B4-BE49-F238E27FC236}">
                <a16:creationId xmlns:a16="http://schemas.microsoft.com/office/drawing/2014/main" id="{28CB20B3-5D36-D743-96FD-38C936530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2955" name="Text Box 11">
            <a:extLst>
              <a:ext uri="{FF2B5EF4-FFF2-40B4-BE49-F238E27FC236}">
                <a16:creationId xmlns:a16="http://schemas.microsoft.com/office/drawing/2014/main" id="{3A01F720-3355-F34D-8F5C-6E6CED4B3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2956" name="Text Box 12">
            <a:extLst>
              <a:ext uri="{FF2B5EF4-FFF2-40B4-BE49-F238E27FC236}">
                <a16:creationId xmlns:a16="http://schemas.microsoft.com/office/drawing/2014/main" id="{C4B2AF8E-933E-3241-9F62-14FCD7259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2957" name="Text Box 13">
            <a:extLst>
              <a:ext uri="{FF2B5EF4-FFF2-40B4-BE49-F238E27FC236}">
                <a16:creationId xmlns:a16="http://schemas.microsoft.com/office/drawing/2014/main" id="{97A0F4C8-A323-9048-B6AD-400638F3C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82958" name="Text Box 14">
            <a:extLst>
              <a:ext uri="{FF2B5EF4-FFF2-40B4-BE49-F238E27FC236}">
                <a16:creationId xmlns:a16="http://schemas.microsoft.com/office/drawing/2014/main" id="{DF57B8A8-ED44-344B-8016-25ABEB879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2959" name="Text Box 15">
            <a:extLst>
              <a:ext uri="{FF2B5EF4-FFF2-40B4-BE49-F238E27FC236}">
                <a16:creationId xmlns:a16="http://schemas.microsoft.com/office/drawing/2014/main" id="{C72749AA-9E8A-FD48-ABD3-835713C10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2960" name="Text Box 16">
            <a:extLst>
              <a:ext uri="{FF2B5EF4-FFF2-40B4-BE49-F238E27FC236}">
                <a16:creationId xmlns:a16="http://schemas.microsoft.com/office/drawing/2014/main" id="{97D804F9-1693-744A-98FB-1BC1CA369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2961" name="Text Box 17">
            <a:extLst>
              <a:ext uri="{FF2B5EF4-FFF2-40B4-BE49-F238E27FC236}">
                <a16:creationId xmlns:a16="http://schemas.microsoft.com/office/drawing/2014/main" id="{F8646E59-1B2D-014A-A001-1B9C13F3D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82962" name="Text Box 18">
            <a:extLst>
              <a:ext uri="{FF2B5EF4-FFF2-40B4-BE49-F238E27FC236}">
                <a16:creationId xmlns:a16="http://schemas.microsoft.com/office/drawing/2014/main" id="{9D269E9C-6FB5-FD43-89A2-6211CD5E3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91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Fib heap</a:t>
            </a:r>
          </a:p>
        </p:txBody>
      </p:sp>
      <p:sp>
        <p:nvSpPr>
          <p:cNvPr id="82963" name="Text Box 19">
            <a:extLst>
              <a:ext uri="{FF2B5EF4-FFF2-40B4-BE49-F238E27FC236}">
                <a16:creationId xmlns:a16="http://schemas.microsoft.com/office/drawing/2014/main" id="{C56B020A-4052-464C-BD18-4F14D5257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91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2964" name="Text Box 20">
            <a:extLst>
              <a:ext uri="{FF2B5EF4-FFF2-40B4-BE49-F238E27FC236}">
                <a16:creationId xmlns:a16="http://schemas.microsoft.com/office/drawing/2014/main" id="{65E19E89-B115-7049-AE16-273626892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791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2965" name="Text Box 21">
            <a:extLst>
              <a:ext uri="{FF2B5EF4-FFF2-40B4-BE49-F238E27FC236}">
                <a16:creationId xmlns:a16="http://schemas.microsoft.com/office/drawing/2014/main" id="{7B0C367A-7617-EE4A-997E-8D3E9492C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805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2966" name="Text Box 22">
            <a:extLst>
              <a:ext uri="{FF2B5EF4-FFF2-40B4-BE49-F238E27FC236}">
                <a16:creationId xmlns:a16="http://schemas.microsoft.com/office/drawing/2014/main" id="{702FE0A8-B66A-9F44-BBB7-DB0A2048D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912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 + |E|)</a:t>
            </a:r>
          </a:p>
        </p:txBody>
      </p:sp>
      <p:sp>
        <p:nvSpPr>
          <p:cNvPr id="82967" name="Text Box 23">
            <a:extLst>
              <a:ext uri="{FF2B5EF4-FFF2-40B4-BE49-F238E27FC236}">
                <a16:creationId xmlns:a16="http://schemas.microsoft.com/office/drawing/2014/main" id="{351CE5F4-9018-734B-A915-6BD36DBC9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2968" name="Text Box 24">
            <a:extLst>
              <a:ext uri="{FF2B5EF4-FFF2-40B4-BE49-F238E27FC236}">
                <a16:creationId xmlns:a16="http://schemas.microsoft.com/office/drawing/2014/main" id="{97DF9596-9773-B046-B360-908CD01C5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20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3" grpId="0" autoUpdateAnimBg="0"/>
      <p:bldP spid="82964" grpId="0" autoUpdateAnimBg="0"/>
      <p:bldP spid="82965" grpId="0" autoUpdateAnimBg="0"/>
      <p:bldP spid="82966" grpId="0" autoUpdateAnimBg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07FBEDC0-02BF-5642-A76B-B499204DD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What about 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on…?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47106" name="Group 4">
            <a:extLst>
              <a:ext uri="{FF2B5EF4-FFF2-40B4-BE49-F238E27FC236}">
                <a16:creationId xmlns:a16="http://schemas.microsoft.com/office/drawing/2014/main" id="{A0451E74-1F14-7144-A402-51F28A97149B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343400"/>
            <a:ext cx="533400" cy="533400"/>
            <a:chOff x="1824" y="2736"/>
            <a:chExt cx="336" cy="336"/>
          </a:xfrm>
        </p:grpSpPr>
        <p:sp>
          <p:nvSpPr>
            <p:cNvPr id="83973" name="Oval 5">
              <a:extLst>
                <a:ext uri="{FF2B5EF4-FFF2-40B4-BE49-F238E27FC236}">
                  <a16:creationId xmlns:a16="http://schemas.microsoft.com/office/drawing/2014/main" id="{705205CC-96F4-F943-B8C5-D38C621C0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74" name="Text Box 6">
              <a:extLst>
                <a:ext uri="{FF2B5EF4-FFF2-40B4-BE49-F238E27FC236}">
                  <a16:creationId xmlns:a16="http://schemas.microsoft.com/office/drawing/2014/main" id="{57765CEB-403E-574B-B173-F4F41CF84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47107" name="Group 7">
            <a:extLst>
              <a:ext uri="{FF2B5EF4-FFF2-40B4-BE49-F238E27FC236}">
                <a16:creationId xmlns:a16="http://schemas.microsoft.com/office/drawing/2014/main" id="{7376C43F-ABB4-194E-B747-AAFD1321C26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429000"/>
            <a:ext cx="533400" cy="533400"/>
            <a:chOff x="1824" y="2736"/>
            <a:chExt cx="336" cy="336"/>
          </a:xfrm>
        </p:grpSpPr>
        <p:sp>
          <p:nvSpPr>
            <p:cNvPr id="83976" name="Oval 8">
              <a:extLst>
                <a:ext uri="{FF2B5EF4-FFF2-40B4-BE49-F238E27FC236}">
                  <a16:creationId xmlns:a16="http://schemas.microsoft.com/office/drawing/2014/main" id="{BA338AC6-310C-5447-BE8C-9B1073338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77" name="Text Box 9">
              <a:extLst>
                <a:ext uri="{FF2B5EF4-FFF2-40B4-BE49-F238E27FC236}">
                  <a16:creationId xmlns:a16="http://schemas.microsoft.com/office/drawing/2014/main" id="{2A37281C-E161-EF45-A993-799D5517F4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47108" name="Group 10">
            <a:extLst>
              <a:ext uri="{FF2B5EF4-FFF2-40B4-BE49-F238E27FC236}">
                <a16:creationId xmlns:a16="http://schemas.microsoft.com/office/drawing/2014/main" id="{F5371C1E-7F98-8C4F-9E5C-75C0FB376476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105400"/>
            <a:ext cx="533400" cy="533400"/>
            <a:chOff x="1824" y="2736"/>
            <a:chExt cx="336" cy="336"/>
          </a:xfrm>
        </p:grpSpPr>
        <p:sp>
          <p:nvSpPr>
            <p:cNvPr id="83979" name="Oval 11">
              <a:extLst>
                <a:ext uri="{FF2B5EF4-FFF2-40B4-BE49-F238E27FC236}">
                  <a16:creationId xmlns:a16="http://schemas.microsoft.com/office/drawing/2014/main" id="{77554215-810E-0E48-AAE3-4176136A0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80" name="Text Box 12">
              <a:extLst>
                <a:ext uri="{FF2B5EF4-FFF2-40B4-BE49-F238E27FC236}">
                  <a16:creationId xmlns:a16="http://schemas.microsoft.com/office/drawing/2014/main" id="{A5B1E014-683C-7A43-B164-89F4581FE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47109" name="Group 13">
            <a:extLst>
              <a:ext uri="{FF2B5EF4-FFF2-40B4-BE49-F238E27FC236}">
                <a16:creationId xmlns:a16="http://schemas.microsoft.com/office/drawing/2014/main" id="{61FBD667-D624-4048-8859-886FDD7BF07E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5029200"/>
            <a:ext cx="533400" cy="533400"/>
            <a:chOff x="1824" y="2736"/>
            <a:chExt cx="336" cy="336"/>
          </a:xfrm>
        </p:grpSpPr>
        <p:sp>
          <p:nvSpPr>
            <p:cNvPr id="83982" name="Oval 14">
              <a:extLst>
                <a:ext uri="{FF2B5EF4-FFF2-40B4-BE49-F238E27FC236}">
                  <a16:creationId xmlns:a16="http://schemas.microsoft.com/office/drawing/2014/main" id="{8456260D-3043-EE4C-AF54-2D9D07D4B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83" name="Text Box 15">
              <a:extLst>
                <a:ext uri="{FF2B5EF4-FFF2-40B4-BE49-F238E27FC236}">
                  <a16:creationId xmlns:a16="http://schemas.microsoft.com/office/drawing/2014/main" id="{14CD67A6-5BDF-8940-90A1-34BF0A3FE3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47110" name="Group 16">
            <a:extLst>
              <a:ext uri="{FF2B5EF4-FFF2-40B4-BE49-F238E27FC236}">
                <a16:creationId xmlns:a16="http://schemas.microsoft.com/office/drawing/2014/main" id="{91879342-D9E8-B745-8B3F-627579BF7739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429000"/>
            <a:ext cx="533400" cy="533400"/>
            <a:chOff x="1824" y="2736"/>
            <a:chExt cx="336" cy="336"/>
          </a:xfrm>
        </p:grpSpPr>
        <p:sp>
          <p:nvSpPr>
            <p:cNvPr id="83985" name="Oval 17">
              <a:extLst>
                <a:ext uri="{FF2B5EF4-FFF2-40B4-BE49-F238E27FC236}">
                  <a16:creationId xmlns:a16="http://schemas.microsoft.com/office/drawing/2014/main" id="{F97B4AD8-C088-9E42-A2F9-435E99A0A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86" name="Text Box 18">
              <a:extLst>
                <a:ext uri="{FF2B5EF4-FFF2-40B4-BE49-F238E27FC236}">
                  <a16:creationId xmlns:a16="http://schemas.microsoft.com/office/drawing/2014/main" id="{E3E2A1E7-BECD-2D45-BC4C-7555D2F0B5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83994" name="Line 26">
            <a:extLst>
              <a:ext uri="{FF2B5EF4-FFF2-40B4-BE49-F238E27FC236}">
                <a16:creationId xmlns:a16="http://schemas.microsoft.com/office/drawing/2014/main" id="{D78F11BE-1F69-8641-8A6E-1C4226723A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733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5" name="Line 27">
            <a:extLst>
              <a:ext uri="{FF2B5EF4-FFF2-40B4-BE49-F238E27FC236}">
                <a16:creationId xmlns:a16="http://schemas.microsoft.com/office/drawing/2014/main" id="{4DD9DEB1-FE1C-7346-8552-1C475F3107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6" name="Line 28">
            <a:extLst>
              <a:ext uri="{FF2B5EF4-FFF2-40B4-BE49-F238E27FC236}">
                <a16:creationId xmlns:a16="http://schemas.microsoft.com/office/drawing/2014/main" id="{FF347139-17AC-E94E-A1AC-B21971F16B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657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7" name="Line 29">
            <a:extLst>
              <a:ext uri="{FF2B5EF4-FFF2-40B4-BE49-F238E27FC236}">
                <a16:creationId xmlns:a16="http://schemas.microsoft.com/office/drawing/2014/main" id="{F79B40E3-9007-944E-99D0-86124C89FF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3886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8" name="Line 30">
            <a:extLst>
              <a:ext uri="{FF2B5EF4-FFF2-40B4-BE49-F238E27FC236}">
                <a16:creationId xmlns:a16="http://schemas.microsoft.com/office/drawing/2014/main" id="{6BB790D6-4C4E-DE4B-9C40-3928C627DE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962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9" name="Text Box 31">
            <a:extLst>
              <a:ext uri="{FF2B5EF4-FFF2-40B4-BE49-F238E27FC236}">
                <a16:creationId xmlns:a16="http://schemas.microsoft.com/office/drawing/2014/main" id="{8D6B7EFC-B254-DE4B-A7BE-1E549BBA7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05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000" name="Text Box 32">
            <a:extLst>
              <a:ext uri="{FF2B5EF4-FFF2-40B4-BE49-F238E27FC236}">
                <a16:creationId xmlns:a16="http://schemas.microsoft.com/office/drawing/2014/main" id="{D17BAF52-B823-524E-952C-1EBD6E680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200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001" name="Text Box 33">
            <a:extLst>
              <a:ext uri="{FF2B5EF4-FFF2-40B4-BE49-F238E27FC236}">
                <a16:creationId xmlns:a16="http://schemas.microsoft.com/office/drawing/2014/main" id="{FF5A4CEE-C5AD-4343-B76A-D38AFCB75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662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-10</a:t>
            </a:r>
          </a:p>
        </p:txBody>
      </p:sp>
      <p:sp>
        <p:nvSpPr>
          <p:cNvPr id="84002" name="Text Box 34">
            <a:extLst>
              <a:ext uri="{FF2B5EF4-FFF2-40B4-BE49-F238E27FC236}">
                <a16:creationId xmlns:a16="http://schemas.microsoft.com/office/drawing/2014/main" id="{0C020BB3-2CB3-9043-805E-60AF5248C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267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84003" name="Text Box 35">
            <a:extLst>
              <a:ext uri="{FF2B5EF4-FFF2-40B4-BE49-F238E27FC236}">
                <a16:creationId xmlns:a16="http://schemas.microsoft.com/office/drawing/2014/main" id="{70D9D715-C675-AE43-BBC5-7C883B148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86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17902451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5454F747-491A-5847-84DB-9D1415459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What about 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on…?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48130" name="Group 3">
            <a:extLst>
              <a:ext uri="{FF2B5EF4-FFF2-40B4-BE49-F238E27FC236}">
                <a16:creationId xmlns:a16="http://schemas.microsoft.com/office/drawing/2014/main" id="{E3513AD9-111F-5E4C-A39B-A7F72214998E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343400"/>
            <a:ext cx="533400" cy="533400"/>
            <a:chOff x="1824" y="2736"/>
            <a:chExt cx="336" cy="336"/>
          </a:xfrm>
        </p:grpSpPr>
        <p:sp>
          <p:nvSpPr>
            <p:cNvPr id="86020" name="Oval 4">
              <a:extLst>
                <a:ext uri="{FF2B5EF4-FFF2-40B4-BE49-F238E27FC236}">
                  <a16:creationId xmlns:a16="http://schemas.microsoft.com/office/drawing/2014/main" id="{0D6BC18A-4626-504D-9317-9EEBEC161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21" name="Text Box 5">
              <a:extLst>
                <a:ext uri="{FF2B5EF4-FFF2-40B4-BE49-F238E27FC236}">
                  <a16:creationId xmlns:a16="http://schemas.microsoft.com/office/drawing/2014/main" id="{5C746A76-C7F7-BD49-B5B5-3AEEBB766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48131" name="Group 6">
            <a:extLst>
              <a:ext uri="{FF2B5EF4-FFF2-40B4-BE49-F238E27FC236}">
                <a16:creationId xmlns:a16="http://schemas.microsoft.com/office/drawing/2014/main" id="{6C51B9A1-005F-FB4B-AEF4-C5D7D73FF7CF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429000"/>
            <a:ext cx="533400" cy="533400"/>
            <a:chOff x="1824" y="2736"/>
            <a:chExt cx="336" cy="336"/>
          </a:xfrm>
        </p:grpSpPr>
        <p:sp>
          <p:nvSpPr>
            <p:cNvPr id="86023" name="Oval 7">
              <a:extLst>
                <a:ext uri="{FF2B5EF4-FFF2-40B4-BE49-F238E27FC236}">
                  <a16:creationId xmlns:a16="http://schemas.microsoft.com/office/drawing/2014/main" id="{EAD63EB4-B10F-9743-A8F5-B4BB71C21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24" name="Text Box 8">
              <a:extLst>
                <a:ext uri="{FF2B5EF4-FFF2-40B4-BE49-F238E27FC236}">
                  <a16:creationId xmlns:a16="http://schemas.microsoft.com/office/drawing/2014/main" id="{8F02BC5B-858E-0347-B290-E85D71900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48132" name="Group 9">
            <a:extLst>
              <a:ext uri="{FF2B5EF4-FFF2-40B4-BE49-F238E27FC236}">
                <a16:creationId xmlns:a16="http://schemas.microsoft.com/office/drawing/2014/main" id="{5AF2BD1C-0BB3-9848-BA2D-8341B9E0E357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105400"/>
            <a:ext cx="533400" cy="533400"/>
            <a:chOff x="1824" y="2736"/>
            <a:chExt cx="336" cy="336"/>
          </a:xfrm>
        </p:grpSpPr>
        <p:sp>
          <p:nvSpPr>
            <p:cNvPr id="86026" name="Oval 10">
              <a:extLst>
                <a:ext uri="{FF2B5EF4-FFF2-40B4-BE49-F238E27FC236}">
                  <a16:creationId xmlns:a16="http://schemas.microsoft.com/office/drawing/2014/main" id="{E0FFAFCD-B1DC-274E-B84C-DB33B00B7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27" name="Text Box 11">
              <a:extLst>
                <a:ext uri="{FF2B5EF4-FFF2-40B4-BE49-F238E27FC236}">
                  <a16:creationId xmlns:a16="http://schemas.microsoft.com/office/drawing/2014/main" id="{41CBEFE6-C03F-BB4C-AC2D-CA9F918B5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48133" name="Group 12">
            <a:extLst>
              <a:ext uri="{FF2B5EF4-FFF2-40B4-BE49-F238E27FC236}">
                <a16:creationId xmlns:a16="http://schemas.microsoft.com/office/drawing/2014/main" id="{24336D01-8A5C-764A-881E-341852A49256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5029200"/>
            <a:ext cx="533400" cy="533400"/>
            <a:chOff x="1824" y="2736"/>
            <a:chExt cx="336" cy="336"/>
          </a:xfrm>
        </p:grpSpPr>
        <p:sp>
          <p:nvSpPr>
            <p:cNvPr id="86029" name="Oval 13">
              <a:extLst>
                <a:ext uri="{FF2B5EF4-FFF2-40B4-BE49-F238E27FC236}">
                  <a16:creationId xmlns:a16="http://schemas.microsoft.com/office/drawing/2014/main" id="{12FA3DB0-5D7F-A74F-BC0D-2DD68CEE8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30" name="Text Box 14">
              <a:extLst>
                <a:ext uri="{FF2B5EF4-FFF2-40B4-BE49-F238E27FC236}">
                  <a16:creationId xmlns:a16="http://schemas.microsoft.com/office/drawing/2014/main" id="{B038149D-CA81-C04A-A42C-31A4B149AF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48134" name="Group 15">
            <a:extLst>
              <a:ext uri="{FF2B5EF4-FFF2-40B4-BE49-F238E27FC236}">
                <a16:creationId xmlns:a16="http://schemas.microsoft.com/office/drawing/2014/main" id="{0C17B593-7564-DC49-B98A-8516006E7650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429000"/>
            <a:ext cx="533400" cy="533400"/>
            <a:chOff x="1824" y="2736"/>
            <a:chExt cx="336" cy="336"/>
          </a:xfrm>
        </p:grpSpPr>
        <p:sp>
          <p:nvSpPr>
            <p:cNvPr id="86032" name="Oval 16">
              <a:extLst>
                <a:ext uri="{FF2B5EF4-FFF2-40B4-BE49-F238E27FC236}">
                  <a16:creationId xmlns:a16="http://schemas.microsoft.com/office/drawing/2014/main" id="{CE0D3642-BDD1-DC44-824C-189BCE508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33" name="Text Box 17">
              <a:extLst>
                <a:ext uri="{FF2B5EF4-FFF2-40B4-BE49-F238E27FC236}">
                  <a16:creationId xmlns:a16="http://schemas.microsoft.com/office/drawing/2014/main" id="{24D18A33-0123-F447-8DBC-A4DFF72A14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86034" name="Line 18">
            <a:extLst>
              <a:ext uri="{FF2B5EF4-FFF2-40B4-BE49-F238E27FC236}">
                <a16:creationId xmlns:a16="http://schemas.microsoft.com/office/drawing/2014/main" id="{2CA9B446-6869-CF46-B650-471608FD14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733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35" name="Line 19">
            <a:extLst>
              <a:ext uri="{FF2B5EF4-FFF2-40B4-BE49-F238E27FC236}">
                <a16:creationId xmlns:a16="http://schemas.microsoft.com/office/drawing/2014/main" id="{56B662F1-86D7-7C49-9871-1AAF25E3B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36" name="Line 20">
            <a:extLst>
              <a:ext uri="{FF2B5EF4-FFF2-40B4-BE49-F238E27FC236}">
                <a16:creationId xmlns:a16="http://schemas.microsoft.com/office/drawing/2014/main" id="{0006ED38-81E7-6542-8BE4-C1ED7F6DE6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657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38" name="Line 22">
            <a:extLst>
              <a:ext uri="{FF2B5EF4-FFF2-40B4-BE49-F238E27FC236}">
                <a16:creationId xmlns:a16="http://schemas.microsoft.com/office/drawing/2014/main" id="{FEB7CCED-EC2B-D244-B0F4-1A86352BA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962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39" name="Text Box 23">
            <a:extLst>
              <a:ext uri="{FF2B5EF4-FFF2-40B4-BE49-F238E27FC236}">
                <a16:creationId xmlns:a16="http://schemas.microsoft.com/office/drawing/2014/main" id="{FC7EF4B1-426F-8C40-9B23-3CB8571BA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05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6040" name="Text Box 24">
            <a:extLst>
              <a:ext uri="{FF2B5EF4-FFF2-40B4-BE49-F238E27FC236}">
                <a16:creationId xmlns:a16="http://schemas.microsoft.com/office/drawing/2014/main" id="{B2C6A41C-3763-2E4A-89F3-0305F192D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200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6042" name="Text Box 26">
            <a:extLst>
              <a:ext uri="{FF2B5EF4-FFF2-40B4-BE49-F238E27FC236}">
                <a16:creationId xmlns:a16="http://schemas.microsoft.com/office/drawing/2014/main" id="{BFABCA5A-89CF-1E48-B6FB-FCFE21580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267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86043" name="Text Box 27">
            <a:extLst>
              <a:ext uri="{FF2B5EF4-FFF2-40B4-BE49-F238E27FC236}">
                <a16:creationId xmlns:a16="http://schemas.microsoft.com/office/drawing/2014/main" id="{ACDE2668-2CE4-1648-9365-9854A1BCE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86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86044" name="Line 28">
            <a:extLst>
              <a:ext uri="{FF2B5EF4-FFF2-40B4-BE49-F238E27FC236}">
                <a16:creationId xmlns:a16="http://schemas.microsoft.com/office/drawing/2014/main" id="{DC11DC8D-E338-FB42-93EF-F91F5105A4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200400"/>
            <a:ext cx="3810000" cy="2590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45" name="Text Box 29">
            <a:extLst>
              <a:ext uri="{FF2B5EF4-FFF2-40B4-BE49-F238E27FC236}">
                <a16:creationId xmlns:a16="http://schemas.microsoft.com/office/drawing/2014/main" id="{E41676A5-7F0A-3C4E-AA1E-F673E9F12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76400"/>
            <a:ext cx="502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Dijkstra</a:t>
            </a:r>
            <a:r>
              <a:rPr lang="ja-JP" altLang="en-US" sz="2800">
                <a:solidFill>
                  <a:srgbClr val="FF0000"/>
                </a:solidFill>
              </a:rPr>
              <a:t>’</a:t>
            </a:r>
            <a:r>
              <a:rPr lang="en-US" altLang="ja-JP" sz="2800">
                <a:solidFill>
                  <a:srgbClr val="FF0000"/>
                </a:solidFill>
              </a:rPr>
              <a:t>s algorithm only works for positive edge weights</a:t>
            </a:r>
            <a:endParaRPr lang="en-US" alt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5951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2197B30A-3460-CD48-B94B-3CFC96C72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Dijkstra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algorithm correct?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B4F5C7A-D66C-0045-BE20-F68217ED6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Invariant: For every vertex removed from the heap, dist[v] is the actual shortest distance from s to v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6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only time a vertex gets visited is when the distance from s to that vertex is smaller than the distance to any remaining vertex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Therefore, there cannot be any other path that hasn’</a:t>
            </a:r>
            <a:r>
              <a:rPr lang="en-US" altLang="ja-JP" sz="2400">
                <a:ea typeface="ＭＳ Ｐゴシック" panose="020B0600070205080204" pitchFamily="34" charset="-128"/>
              </a:rPr>
              <a:t>t been visited already that would result in a shorter path</a:t>
            </a:r>
          </a:p>
          <a:p>
            <a:pPr marL="0" indent="0"/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7FB3E3-AD8A-FC47-AD36-483C80998BFE}"/>
              </a:ext>
            </a:extLst>
          </p:cNvPr>
          <p:cNvSpPr txBox="1"/>
          <p:nvPr/>
        </p:nvSpPr>
        <p:spPr>
          <a:xfrm>
            <a:off x="877235" y="6015335"/>
            <a:ext cx="7342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relied on having positive edge weights for correctness!</a:t>
            </a:r>
          </a:p>
        </p:txBody>
      </p:sp>
    </p:spTree>
    <p:extLst>
      <p:ext uri="{BB962C8B-B14F-4D97-AF65-F5344CB8AC3E}">
        <p14:creationId xmlns:p14="http://schemas.microsoft.com/office/powerpoint/2010/main" val="264741154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20504-25AF-1D4B-880A-66845BD27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Dijkstra’s vs Prim’s</a:t>
            </a:r>
          </a:p>
        </p:txBody>
      </p:sp>
      <p:pic>
        <p:nvPicPr>
          <p:cNvPr id="4" name="Picture 4" descr="prim">
            <a:extLst>
              <a:ext uri="{FF2B5EF4-FFF2-40B4-BE49-F238E27FC236}">
                <a16:creationId xmlns:a16="http://schemas.microsoft.com/office/drawing/2014/main" id="{DB2D0CFF-2047-1848-9A15-C5DB8E045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921" y="2782185"/>
            <a:ext cx="4293754" cy="276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dijkstra">
            <a:extLst>
              <a:ext uri="{FF2B5EF4-FFF2-40B4-BE49-F238E27FC236}">
                <a16:creationId xmlns:a16="http://schemas.microsoft.com/office/drawing/2014/main" id="{72A1C4F9-E9AD-C045-90C4-7B2831845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24" y="2860157"/>
            <a:ext cx="4299783" cy="269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604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>
            <a:extLst>
              <a:ext uri="{FF2B5EF4-FFF2-40B4-BE49-F238E27FC236}">
                <a16:creationId xmlns:a16="http://schemas.microsoft.com/office/drawing/2014/main" id="{A2F40C0B-504E-0441-9BD7-7A7309319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MSTs</a:t>
            </a:r>
          </a:p>
        </p:txBody>
      </p:sp>
      <p:sp>
        <p:nvSpPr>
          <p:cNvPr id="94210" name="Rectangle 3">
            <a:extLst>
              <a:ext uri="{FF2B5EF4-FFF2-40B4-BE49-F238E27FC236}">
                <a16:creationId xmlns:a16="http://schemas.microsoft.com/office/drawing/2014/main" id="{1C9C4FBF-F915-5C44-84E6-5C3606CDA8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19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Can an MST have a cycle?</a:t>
            </a:r>
          </a:p>
        </p:txBody>
      </p:sp>
      <p:grpSp>
        <p:nvGrpSpPr>
          <p:cNvPr id="94211" name="Group 4">
            <a:extLst>
              <a:ext uri="{FF2B5EF4-FFF2-40B4-BE49-F238E27FC236}">
                <a16:creationId xmlns:a16="http://schemas.microsoft.com/office/drawing/2014/main" id="{35809152-72FD-7D47-ABA1-3010DEDAF3AE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819400"/>
            <a:ext cx="533400" cy="533400"/>
            <a:chOff x="1824" y="2736"/>
            <a:chExt cx="336" cy="336"/>
          </a:xfrm>
        </p:grpSpPr>
        <p:sp>
          <p:nvSpPr>
            <p:cNvPr id="132101" name="Oval 5">
              <a:extLst>
                <a:ext uri="{FF2B5EF4-FFF2-40B4-BE49-F238E27FC236}">
                  <a16:creationId xmlns:a16="http://schemas.microsoft.com/office/drawing/2014/main" id="{45A988CB-5EA9-D74F-9D16-1A42626AF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02" name="Text Box 6">
              <a:extLst>
                <a:ext uri="{FF2B5EF4-FFF2-40B4-BE49-F238E27FC236}">
                  <a16:creationId xmlns:a16="http://schemas.microsoft.com/office/drawing/2014/main" id="{48FAD493-E118-C840-9627-5641A9FDCC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4212" name="Group 7">
            <a:extLst>
              <a:ext uri="{FF2B5EF4-FFF2-40B4-BE49-F238E27FC236}">
                <a16:creationId xmlns:a16="http://schemas.microsoft.com/office/drawing/2014/main" id="{3B0060C7-257A-194C-9A68-832891A0F5D7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495800"/>
            <a:ext cx="533400" cy="533400"/>
            <a:chOff x="1824" y="2736"/>
            <a:chExt cx="336" cy="336"/>
          </a:xfrm>
        </p:grpSpPr>
        <p:sp>
          <p:nvSpPr>
            <p:cNvPr id="132104" name="Oval 8">
              <a:extLst>
                <a:ext uri="{FF2B5EF4-FFF2-40B4-BE49-F238E27FC236}">
                  <a16:creationId xmlns:a16="http://schemas.microsoft.com/office/drawing/2014/main" id="{845D7481-69FF-534E-9ED0-3A58A4A40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05" name="Text Box 9">
              <a:extLst>
                <a:ext uri="{FF2B5EF4-FFF2-40B4-BE49-F238E27FC236}">
                  <a16:creationId xmlns:a16="http://schemas.microsoft.com/office/drawing/2014/main" id="{F8CC624A-4A16-B046-99EB-C99748FFF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4213" name="Group 10">
            <a:extLst>
              <a:ext uri="{FF2B5EF4-FFF2-40B4-BE49-F238E27FC236}">
                <a16:creationId xmlns:a16="http://schemas.microsoft.com/office/drawing/2014/main" id="{BA03279C-0957-304C-9747-D97C3A6DEB22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495800"/>
            <a:ext cx="533400" cy="533400"/>
            <a:chOff x="1824" y="2736"/>
            <a:chExt cx="336" cy="336"/>
          </a:xfrm>
        </p:grpSpPr>
        <p:sp>
          <p:nvSpPr>
            <p:cNvPr id="132107" name="Oval 11">
              <a:extLst>
                <a:ext uri="{FF2B5EF4-FFF2-40B4-BE49-F238E27FC236}">
                  <a16:creationId xmlns:a16="http://schemas.microsoft.com/office/drawing/2014/main" id="{E3D29A1C-E883-C248-8D01-10BD38E97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08" name="Text Box 12">
              <a:extLst>
                <a:ext uri="{FF2B5EF4-FFF2-40B4-BE49-F238E27FC236}">
                  <a16:creationId xmlns:a16="http://schemas.microsoft.com/office/drawing/2014/main" id="{92CDA717-9AAA-1543-8468-32B9D69327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4214" name="Group 13">
            <a:extLst>
              <a:ext uri="{FF2B5EF4-FFF2-40B4-BE49-F238E27FC236}">
                <a16:creationId xmlns:a16="http://schemas.microsoft.com/office/drawing/2014/main" id="{DB79A2B4-25CB-6A4A-8D97-30E9E136058B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819400"/>
            <a:ext cx="533400" cy="533400"/>
            <a:chOff x="1824" y="2736"/>
            <a:chExt cx="336" cy="336"/>
          </a:xfrm>
        </p:grpSpPr>
        <p:sp>
          <p:nvSpPr>
            <p:cNvPr id="132110" name="Oval 14">
              <a:extLst>
                <a:ext uri="{FF2B5EF4-FFF2-40B4-BE49-F238E27FC236}">
                  <a16:creationId xmlns:a16="http://schemas.microsoft.com/office/drawing/2014/main" id="{BE9905DD-AAC5-F843-A0BD-8702E9F21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11" name="Text Box 15">
              <a:extLst>
                <a:ext uri="{FF2B5EF4-FFF2-40B4-BE49-F238E27FC236}">
                  <a16:creationId xmlns:a16="http://schemas.microsoft.com/office/drawing/2014/main" id="{5C3F86EF-F363-164D-86CE-D2843134CF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2112" name="Line 16">
            <a:extLst>
              <a:ext uri="{FF2B5EF4-FFF2-40B4-BE49-F238E27FC236}">
                <a16:creationId xmlns:a16="http://schemas.microsoft.com/office/drawing/2014/main" id="{8E0557B7-073B-7248-8A27-0971E9DBC8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13" name="Line 17">
            <a:extLst>
              <a:ext uri="{FF2B5EF4-FFF2-40B4-BE49-F238E27FC236}">
                <a16:creationId xmlns:a16="http://schemas.microsoft.com/office/drawing/2014/main" id="{B5072031-4E71-4942-99A2-B599BA9790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14" name="Line 18">
            <a:extLst>
              <a:ext uri="{FF2B5EF4-FFF2-40B4-BE49-F238E27FC236}">
                <a16:creationId xmlns:a16="http://schemas.microsoft.com/office/drawing/2014/main" id="{56B48C92-9B95-7B40-A42C-89965301A3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048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15" name="Text Box 19">
            <a:extLst>
              <a:ext uri="{FF2B5EF4-FFF2-40B4-BE49-F238E27FC236}">
                <a16:creationId xmlns:a16="http://schemas.microsoft.com/office/drawing/2014/main" id="{B2548747-2122-A641-B2EF-0F647EBB3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33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2116" name="Text Box 20">
            <a:extLst>
              <a:ext uri="{FF2B5EF4-FFF2-40B4-BE49-F238E27FC236}">
                <a16:creationId xmlns:a16="http://schemas.microsoft.com/office/drawing/2014/main" id="{F6C0643E-E558-0948-87AE-5DD7588AB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667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32117" name="Text Box 21">
            <a:extLst>
              <a:ext uri="{FF2B5EF4-FFF2-40B4-BE49-F238E27FC236}">
                <a16:creationId xmlns:a16="http://schemas.microsoft.com/office/drawing/2014/main" id="{6A840550-1584-944D-8BD9-96CC1639C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671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94221" name="Group 22">
            <a:extLst>
              <a:ext uri="{FF2B5EF4-FFF2-40B4-BE49-F238E27FC236}">
                <a16:creationId xmlns:a16="http://schemas.microsoft.com/office/drawing/2014/main" id="{3AAE3F23-2CA7-0842-B6AE-FC2FF905E018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495800"/>
            <a:ext cx="533400" cy="533400"/>
            <a:chOff x="1824" y="2736"/>
            <a:chExt cx="336" cy="336"/>
          </a:xfrm>
        </p:grpSpPr>
        <p:sp>
          <p:nvSpPr>
            <p:cNvPr id="132119" name="Oval 23">
              <a:extLst>
                <a:ext uri="{FF2B5EF4-FFF2-40B4-BE49-F238E27FC236}">
                  <a16:creationId xmlns:a16="http://schemas.microsoft.com/office/drawing/2014/main" id="{BDC6A078-AD44-9C4A-8E22-D782ABD14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20" name="Text Box 24">
              <a:extLst>
                <a:ext uri="{FF2B5EF4-FFF2-40B4-BE49-F238E27FC236}">
                  <a16:creationId xmlns:a16="http://schemas.microsoft.com/office/drawing/2014/main" id="{5E20B756-2D8F-B84A-9919-60201E3B8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4222" name="Group 25">
            <a:extLst>
              <a:ext uri="{FF2B5EF4-FFF2-40B4-BE49-F238E27FC236}">
                <a16:creationId xmlns:a16="http://schemas.microsoft.com/office/drawing/2014/main" id="{A744BD09-858E-3748-9183-9B12E1348B59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2819400"/>
            <a:ext cx="533400" cy="533400"/>
            <a:chOff x="1824" y="2736"/>
            <a:chExt cx="336" cy="336"/>
          </a:xfrm>
        </p:grpSpPr>
        <p:sp>
          <p:nvSpPr>
            <p:cNvPr id="132122" name="Oval 26">
              <a:extLst>
                <a:ext uri="{FF2B5EF4-FFF2-40B4-BE49-F238E27FC236}">
                  <a16:creationId xmlns:a16="http://schemas.microsoft.com/office/drawing/2014/main" id="{F6A452DA-1D47-D04F-964E-0D59DDB53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23" name="Text Box 27">
              <a:extLst>
                <a:ext uri="{FF2B5EF4-FFF2-40B4-BE49-F238E27FC236}">
                  <a16:creationId xmlns:a16="http://schemas.microsoft.com/office/drawing/2014/main" id="{1983F2E5-6E43-4741-BB4C-4D72726F41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32124" name="Line 28">
            <a:extLst>
              <a:ext uri="{FF2B5EF4-FFF2-40B4-BE49-F238E27FC236}">
                <a16:creationId xmlns:a16="http://schemas.microsoft.com/office/drawing/2014/main" id="{3B92FEEC-A5EB-B441-A1D5-E684FB9D9E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25" name="Line 29">
            <a:extLst>
              <a:ext uri="{FF2B5EF4-FFF2-40B4-BE49-F238E27FC236}">
                <a16:creationId xmlns:a16="http://schemas.microsoft.com/office/drawing/2014/main" id="{A507132D-142E-1D4B-B69A-CBA572400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2766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26" name="Text Box 30">
            <a:extLst>
              <a:ext uri="{FF2B5EF4-FFF2-40B4-BE49-F238E27FC236}">
                <a16:creationId xmlns:a16="http://schemas.microsoft.com/office/drawing/2014/main" id="{AB638528-A7A6-D742-9CCF-BC7272FD0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671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2127" name="Text Box 31">
            <a:extLst>
              <a:ext uri="{FF2B5EF4-FFF2-40B4-BE49-F238E27FC236}">
                <a16:creationId xmlns:a16="http://schemas.microsoft.com/office/drawing/2014/main" id="{F5E396B9-3AA3-E649-A18A-6E5882337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19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0991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>
            <a:extLst>
              <a:ext uri="{FF2B5EF4-FFF2-40B4-BE49-F238E27FC236}">
                <a16:creationId xmlns:a16="http://schemas.microsoft.com/office/drawing/2014/main" id="{A31B4BD7-B772-6044-87A7-FB6C82C292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Applications?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61E0803F-F766-E844-B127-404A6E42F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Connectivity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Networks (e.g. communications)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Circuit design/wiring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hub/spoke models (e.g. flights, transportation)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Traveling salesman problem?</a:t>
            </a:r>
          </a:p>
          <a:p>
            <a:pPr>
              <a:buFont typeface="Wingdings" charset="0"/>
              <a:buChar char="l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02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>
            <a:extLst>
              <a:ext uri="{FF2B5EF4-FFF2-40B4-BE49-F238E27FC236}">
                <a16:creationId xmlns:a16="http://schemas.microsoft.com/office/drawing/2014/main" id="{0DCDCC58-F34D-1243-BC88-7C333D502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 ideas?</a:t>
            </a:r>
          </a:p>
        </p:txBody>
      </p:sp>
      <p:grpSp>
        <p:nvGrpSpPr>
          <p:cNvPr id="97282" name="Group 7">
            <a:extLst>
              <a:ext uri="{FF2B5EF4-FFF2-40B4-BE49-F238E27FC236}">
                <a16:creationId xmlns:a16="http://schemas.microsoft.com/office/drawing/2014/main" id="{CB63BA65-1C34-C34B-AAC0-8FCBCA059C6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533400" cy="533400"/>
            <a:chOff x="1824" y="2736"/>
            <a:chExt cx="336" cy="336"/>
          </a:xfrm>
        </p:grpSpPr>
        <p:sp>
          <p:nvSpPr>
            <p:cNvPr id="128008" name="Oval 8">
              <a:extLst>
                <a:ext uri="{FF2B5EF4-FFF2-40B4-BE49-F238E27FC236}">
                  <a16:creationId xmlns:a16="http://schemas.microsoft.com/office/drawing/2014/main" id="{92F97B95-2BCD-0849-A7B9-F9824A65E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09" name="Text Box 9">
              <a:extLst>
                <a:ext uri="{FF2B5EF4-FFF2-40B4-BE49-F238E27FC236}">
                  <a16:creationId xmlns:a16="http://schemas.microsoft.com/office/drawing/2014/main" id="{7AE4F2FD-272E-5C49-9AC0-8C82792FC4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7283" name="Group 10">
            <a:extLst>
              <a:ext uri="{FF2B5EF4-FFF2-40B4-BE49-F238E27FC236}">
                <a16:creationId xmlns:a16="http://schemas.microsoft.com/office/drawing/2014/main" id="{3D8FE0EE-DC33-8045-B30C-265AC802815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81400"/>
            <a:ext cx="533400" cy="533400"/>
            <a:chOff x="1824" y="2736"/>
            <a:chExt cx="336" cy="336"/>
          </a:xfrm>
        </p:grpSpPr>
        <p:sp>
          <p:nvSpPr>
            <p:cNvPr id="128011" name="Oval 11">
              <a:extLst>
                <a:ext uri="{FF2B5EF4-FFF2-40B4-BE49-F238E27FC236}">
                  <a16:creationId xmlns:a16="http://schemas.microsoft.com/office/drawing/2014/main" id="{CE1DAEB6-FEE4-D643-ADF1-FC7DBDD4D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2" name="Text Box 12">
              <a:extLst>
                <a:ext uri="{FF2B5EF4-FFF2-40B4-BE49-F238E27FC236}">
                  <a16:creationId xmlns:a16="http://schemas.microsoft.com/office/drawing/2014/main" id="{4BC399F0-0C85-0544-879D-B3AE9FF1FF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7284" name="Group 13">
            <a:extLst>
              <a:ext uri="{FF2B5EF4-FFF2-40B4-BE49-F238E27FC236}">
                <a16:creationId xmlns:a16="http://schemas.microsoft.com/office/drawing/2014/main" id="{45A76629-82D9-0C4D-9549-C5306DF4537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581400"/>
            <a:ext cx="533400" cy="533400"/>
            <a:chOff x="1824" y="2736"/>
            <a:chExt cx="336" cy="336"/>
          </a:xfrm>
        </p:grpSpPr>
        <p:sp>
          <p:nvSpPr>
            <p:cNvPr id="128014" name="Oval 14">
              <a:extLst>
                <a:ext uri="{FF2B5EF4-FFF2-40B4-BE49-F238E27FC236}">
                  <a16:creationId xmlns:a16="http://schemas.microsoft.com/office/drawing/2014/main" id="{C67F94EF-0B93-7744-B22A-90ABAC66F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5" name="Text Box 15">
              <a:extLst>
                <a:ext uri="{FF2B5EF4-FFF2-40B4-BE49-F238E27FC236}">
                  <a16:creationId xmlns:a16="http://schemas.microsoft.com/office/drawing/2014/main" id="{B3121F39-92F8-624A-9D5A-93BC4D2443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7285" name="Group 16">
            <a:extLst>
              <a:ext uri="{FF2B5EF4-FFF2-40B4-BE49-F238E27FC236}">
                <a16:creationId xmlns:a16="http://schemas.microsoft.com/office/drawing/2014/main" id="{8E76040B-7D9C-C244-A6C8-FDE429177CED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905000"/>
            <a:ext cx="533400" cy="533400"/>
            <a:chOff x="1824" y="2736"/>
            <a:chExt cx="336" cy="336"/>
          </a:xfrm>
        </p:grpSpPr>
        <p:sp>
          <p:nvSpPr>
            <p:cNvPr id="128017" name="Oval 17">
              <a:extLst>
                <a:ext uri="{FF2B5EF4-FFF2-40B4-BE49-F238E27FC236}">
                  <a16:creationId xmlns:a16="http://schemas.microsoft.com/office/drawing/2014/main" id="{E7DD5DE8-E737-554A-BBD5-99021B8B2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8" name="Text Box 18">
              <a:extLst>
                <a:ext uri="{FF2B5EF4-FFF2-40B4-BE49-F238E27FC236}">
                  <a16:creationId xmlns:a16="http://schemas.microsoft.com/office/drawing/2014/main" id="{EE6761AC-C3AE-244C-8E16-DDD3507DF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21" name="Line 21">
            <a:extLst>
              <a:ext uri="{FF2B5EF4-FFF2-40B4-BE49-F238E27FC236}">
                <a16:creationId xmlns:a16="http://schemas.microsoft.com/office/drawing/2014/main" id="{C24FC10B-DAB0-CA44-BB43-5E986751B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2" name="Line 22">
            <a:extLst>
              <a:ext uri="{FF2B5EF4-FFF2-40B4-BE49-F238E27FC236}">
                <a16:creationId xmlns:a16="http://schemas.microsoft.com/office/drawing/2014/main" id="{7463CF05-DE1D-9A45-A27B-7D8D2C07B2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3" name="Line 23">
            <a:extLst>
              <a:ext uri="{FF2B5EF4-FFF2-40B4-BE49-F238E27FC236}">
                <a16:creationId xmlns:a16="http://schemas.microsoft.com/office/drawing/2014/main" id="{50FEAD4C-2315-F04F-989E-A34D9999B3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4" name="Line 24">
            <a:extLst>
              <a:ext uri="{FF2B5EF4-FFF2-40B4-BE49-F238E27FC236}">
                <a16:creationId xmlns:a16="http://schemas.microsoft.com/office/drawing/2014/main" id="{909BA24D-3947-BE4C-94C7-7214D07EE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5" name="Line 25">
            <a:extLst>
              <a:ext uri="{FF2B5EF4-FFF2-40B4-BE49-F238E27FC236}">
                <a16:creationId xmlns:a16="http://schemas.microsoft.com/office/drawing/2014/main" id="{E4167AF5-B58C-8047-A939-DA0E1983FF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7" name="Text Box 27">
            <a:extLst>
              <a:ext uri="{FF2B5EF4-FFF2-40B4-BE49-F238E27FC236}">
                <a16:creationId xmlns:a16="http://schemas.microsoft.com/office/drawing/2014/main" id="{5C559343-166C-4843-BC56-E6A17009C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29" name="Text Box 29">
            <a:extLst>
              <a:ext uri="{FF2B5EF4-FFF2-40B4-BE49-F238E27FC236}">
                <a16:creationId xmlns:a16="http://schemas.microsoft.com/office/drawing/2014/main" id="{E60B5A77-977B-FA45-83B6-D18B378BD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30" name="Text Box 30">
            <a:extLst>
              <a:ext uri="{FF2B5EF4-FFF2-40B4-BE49-F238E27FC236}">
                <a16:creationId xmlns:a16="http://schemas.microsoft.com/office/drawing/2014/main" id="{F9DE9112-C6CA-6A46-BC8D-E381F9EE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28031" name="Text Box 31">
            <a:extLst>
              <a:ext uri="{FF2B5EF4-FFF2-40B4-BE49-F238E27FC236}">
                <a16:creationId xmlns:a16="http://schemas.microsoft.com/office/drawing/2014/main" id="{602B18C6-173B-8344-A557-B262A257A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8032" name="Text Box 32">
            <a:extLst>
              <a:ext uri="{FF2B5EF4-FFF2-40B4-BE49-F238E27FC236}">
                <a16:creationId xmlns:a16="http://schemas.microsoft.com/office/drawing/2014/main" id="{5F9958C4-2BBD-784C-B2CC-AEBB5727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7296" name="Group 33">
            <a:extLst>
              <a:ext uri="{FF2B5EF4-FFF2-40B4-BE49-F238E27FC236}">
                <a16:creationId xmlns:a16="http://schemas.microsoft.com/office/drawing/2014/main" id="{6DD81C8A-7517-1C43-B1AA-F1BF8782ACA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581400"/>
            <a:ext cx="533400" cy="533400"/>
            <a:chOff x="1824" y="2736"/>
            <a:chExt cx="336" cy="336"/>
          </a:xfrm>
        </p:grpSpPr>
        <p:sp>
          <p:nvSpPr>
            <p:cNvPr id="128034" name="Oval 34">
              <a:extLst>
                <a:ext uri="{FF2B5EF4-FFF2-40B4-BE49-F238E27FC236}">
                  <a16:creationId xmlns:a16="http://schemas.microsoft.com/office/drawing/2014/main" id="{228B4456-96B9-C543-B486-FA108D58C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5" name="Text Box 35">
              <a:extLst>
                <a:ext uri="{FF2B5EF4-FFF2-40B4-BE49-F238E27FC236}">
                  <a16:creationId xmlns:a16="http://schemas.microsoft.com/office/drawing/2014/main" id="{C6C84DEE-7F0D-9E4B-88BF-CB89ADAAA4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7297" name="Group 36">
            <a:extLst>
              <a:ext uri="{FF2B5EF4-FFF2-40B4-BE49-F238E27FC236}">
                <a16:creationId xmlns:a16="http://schemas.microsoft.com/office/drawing/2014/main" id="{147F91F4-AAEB-3349-AA97-25626976904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1905000"/>
            <a:ext cx="533400" cy="533400"/>
            <a:chOff x="1824" y="2736"/>
            <a:chExt cx="336" cy="336"/>
          </a:xfrm>
        </p:grpSpPr>
        <p:sp>
          <p:nvSpPr>
            <p:cNvPr id="128037" name="Oval 37">
              <a:extLst>
                <a:ext uri="{FF2B5EF4-FFF2-40B4-BE49-F238E27FC236}">
                  <a16:creationId xmlns:a16="http://schemas.microsoft.com/office/drawing/2014/main" id="{E941EF5D-DC74-2C46-90A3-B32AC5540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8" name="Text Box 38">
              <a:extLst>
                <a:ext uri="{FF2B5EF4-FFF2-40B4-BE49-F238E27FC236}">
                  <a16:creationId xmlns:a16="http://schemas.microsoft.com/office/drawing/2014/main" id="{F0A9BA9A-53D2-F34C-BE63-EB99FC55BB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39" name="Line 39">
            <a:extLst>
              <a:ext uri="{FF2B5EF4-FFF2-40B4-BE49-F238E27FC236}">
                <a16:creationId xmlns:a16="http://schemas.microsoft.com/office/drawing/2014/main" id="{DE16C951-BB1A-4046-AF46-D490E5F0E3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0" name="Line 40">
            <a:extLst>
              <a:ext uri="{FF2B5EF4-FFF2-40B4-BE49-F238E27FC236}">
                <a16:creationId xmlns:a16="http://schemas.microsoft.com/office/drawing/2014/main" id="{0552EF9C-BA88-A543-96B8-21C70FB1AC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3" name="Line 43">
            <a:extLst>
              <a:ext uri="{FF2B5EF4-FFF2-40B4-BE49-F238E27FC236}">
                <a16:creationId xmlns:a16="http://schemas.microsoft.com/office/drawing/2014/main" id="{0D63DE4B-1060-9245-ABF6-29A49C4057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5" name="Text Box 45">
            <a:extLst>
              <a:ext uri="{FF2B5EF4-FFF2-40B4-BE49-F238E27FC236}">
                <a16:creationId xmlns:a16="http://schemas.microsoft.com/office/drawing/2014/main" id="{A054A957-9B33-B747-B1C4-FEF65BB2A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46" name="Text Box 46">
            <a:extLst>
              <a:ext uri="{FF2B5EF4-FFF2-40B4-BE49-F238E27FC236}">
                <a16:creationId xmlns:a16="http://schemas.microsoft.com/office/drawing/2014/main" id="{DE649192-D625-9C46-A1A7-597E64350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60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47" name="Text Box 47">
            <a:extLst>
              <a:ext uri="{FF2B5EF4-FFF2-40B4-BE49-F238E27FC236}">
                <a16:creationId xmlns:a16="http://schemas.microsoft.com/office/drawing/2014/main" id="{40194134-1254-C14E-9005-1151E378C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28048" name="Line 48">
            <a:extLst>
              <a:ext uri="{FF2B5EF4-FFF2-40B4-BE49-F238E27FC236}">
                <a16:creationId xmlns:a16="http://schemas.microsoft.com/office/drawing/2014/main" id="{E1023402-03F3-5F42-8897-502E5001FC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4384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9" name="Text Box 49">
            <a:extLst>
              <a:ext uri="{FF2B5EF4-FFF2-40B4-BE49-F238E27FC236}">
                <a16:creationId xmlns:a16="http://schemas.microsoft.com/office/drawing/2014/main" id="{780B2EB6-DC11-BB46-B6FF-04084F60D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7306" name="Group 50">
            <a:extLst>
              <a:ext uri="{FF2B5EF4-FFF2-40B4-BE49-F238E27FC236}">
                <a16:creationId xmlns:a16="http://schemas.microsoft.com/office/drawing/2014/main" id="{10207E70-2996-F449-91FB-84CD59A9B59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28051" name="Oval 51">
              <a:extLst>
                <a:ext uri="{FF2B5EF4-FFF2-40B4-BE49-F238E27FC236}">
                  <a16:creationId xmlns:a16="http://schemas.microsoft.com/office/drawing/2014/main" id="{9526D3D2-F03E-6A4C-92C9-2ED09D6E8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2" name="Text Box 52">
              <a:extLst>
                <a:ext uri="{FF2B5EF4-FFF2-40B4-BE49-F238E27FC236}">
                  <a16:creationId xmlns:a16="http://schemas.microsoft.com/office/drawing/2014/main" id="{F1988DF6-E43E-3643-889A-B1AC5DB830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7307" name="Group 53">
            <a:extLst>
              <a:ext uri="{FF2B5EF4-FFF2-40B4-BE49-F238E27FC236}">
                <a16:creationId xmlns:a16="http://schemas.microsoft.com/office/drawing/2014/main" id="{AE945D43-DCF4-4940-8F8C-88EC297E32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28054" name="Oval 54">
              <a:extLst>
                <a:ext uri="{FF2B5EF4-FFF2-40B4-BE49-F238E27FC236}">
                  <a16:creationId xmlns:a16="http://schemas.microsoft.com/office/drawing/2014/main" id="{547A06F4-4A9C-B745-8E03-E0BD4EB2A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5" name="Text Box 55">
              <a:extLst>
                <a:ext uri="{FF2B5EF4-FFF2-40B4-BE49-F238E27FC236}">
                  <a16:creationId xmlns:a16="http://schemas.microsoft.com/office/drawing/2014/main" id="{7DD09E2F-AE6E-9A40-BE48-31F0EE6FE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7308" name="Group 56">
            <a:extLst>
              <a:ext uri="{FF2B5EF4-FFF2-40B4-BE49-F238E27FC236}">
                <a16:creationId xmlns:a16="http://schemas.microsoft.com/office/drawing/2014/main" id="{5F02AC88-427B-114E-ADBA-90D82BF12035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28057" name="Oval 57">
              <a:extLst>
                <a:ext uri="{FF2B5EF4-FFF2-40B4-BE49-F238E27FC236}">
                  <a16:creationId xmlns:a16="http://schemas.microsoft.com/office/drawing/2014/main" id="{D1A75FEB-5A26-7548-B070-C34BF3C0A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8" name="Text Box 58">
              <a:extLst>
                <a:ext uri="{FF2B5EF4-FFF2-40B4-BE49-F238E27FC236}">
                  <a16:creationId xmlns:a16="http://schemas.microsoft.com/office/drawing/2014/main" id="{7C3EB157-43F3-1B43-9A9F-C022E8D74C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7309" name="Group 59">
            <a:extLst>
              <a:ext uri="{FF2B5EF4-FFF2-40B4-BE49-F238E27FC236}">
                <a16:creationId xmlns:a16="http://schemas.microsoft.com/office/drawing/2014/main" id="{D70B9674-7117-3446-BDA5-1D0ECB8B4D1B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28060" name="Oval 60">
              <a:extLst>
                <a:ext uri="{FF2B5EF4-FFF2-40B4-BE49-F238E27FC236}">
                  <a16:creationId xmlns:a16="http://schemas.microsoft.com/office/drawing/2014/main" id="{93E65D4B-1827-5747-BFCE-20831CDD4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61" name="Text Box 61">
              <a:extLst>
                <a:ext uri="{FF2B5EF4-FFF2-40B4-BE49-F238E27FC236}">
                  <a16:creationId xmlns:a16="http://schemas.microsoft.com/office/drawing/2014/main" id="{C30B940A-E389-7043-8114-CBCC6D37CB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63" name="Line 63">
            <a:extLst>
              <a:ext uri="{FF2B5EF4-FFF2-40B4-BE49-F238E27FC236}">
                <a16:creationId xmlns:a16="http://schemas.microsoft.com/office/drawing/2014/main" id="{9FB80FE4-155C-7C45-856C-2F8F2B0DF6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4" name="Line 64">
            <a:extLst>
              <a:ext uri="{FF2B5EF4-FFF2-40B4-BE49-F238E27FC236}">
                <a16:creationId xmlns:a16="http://schemas.microsoft.com/office/drawing/2014/main" id="{9FA73F97-D399-5E45-96CB-D61210D4E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5" name="Line 65">
            <a:extLst>
              <a:ext uri="{FF2B5EF4-FFF2-40B4-BE49-F238E27FC236}">
                <a16:creationId xmlns:a16="http://schemas.microsoft.com/office/drawing/2014/main" id="{4193CC74-5900-8F42-9752-35B5F71D4C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7" name="Text Box 67">
            <a:extLst>
              <a:ext uri="{FF2B5EF4-FFF2-40B4-BE49-F238E27FC236}">
                <a16:creationId xmlns:a16="http://schemas.microsoft.com/office/drawing/2014/main" id="{C7DFF4A8-BEA2-5843-B4F1-582A6F8CE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68" name="Text Box 68">
            <a:extLst>
              <a:ext uri="{FF2B5EF4-FFF2-40B4-BE49-F238E27FC236}">
                <a16:creationId xmlns:a16="http://schemas.microsoft.com/office/drawing/2014/main" id="{A90256D3-53A9-B34F-8523-C6E645BF9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69" name="Text Box 69">
            <a:extLst>
              <a:ext uri="{FF2B5EF4-FFF2-40B4-BE49-F238E27FC236}">
                <a16:creationId xmlns:a16="http://schemas.microsoft.com/office/drawing/2014/main" id="{D468EA29-6438-5D4E-A1BC-E970FBA6C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97316" name="Group 72">
            <a:extLst>
              <a:ext uri="{FF2B5EF4-FFF2-40B4-BE49-F238E27FC236}">
                <a16:creationId xmlns:a16="http://schemas.microsoft.com/office/drawing/2014/main" id="{60870E20-5237-CA4B-A864-0AEF8D15936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28073" name="Oval 73">
              <a:extLst>
                <a:ext uri="{FF2B5EF4-FFF2-40B4-BE49-F238E27FC236}">
                  <a16:creationId xmlns:a16="http://schemas.microsoft.com/office/drawing/2014/main" id="{D7D3247B-F6A8-304D-B278-704019CDE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4" name="Text Box 74">
              <a:extLst>
                <a:ext uri="{FF2B5EF4-FFF2-40B4-BE49-F238E27FC236}">
                  <a16:creationId xmlns:a16="http://schemas.microsoft.com/office/drawing/2014/main" id="{E8D27AAC-46F5-7340-A2E6-907E8E743D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7317" name="Group 75">
            <a:extLst>
              <a:ext uri="{FF2B5EF4-FFF2-40B4-BE49-F238E27FC236}">
                <a16:creationId xmlns:a16="http://schemas.microsoft.com/office/drawing/2014/main" id="{B9F7AAF9-1E3E-3042-AA96-682FEE4B2A7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28076" name="Oval 76">
              <a:extLst>
                <a:ext uri="{FF2B5EF4-FFF2-40B4-BE49-F238E27FC236}">
                  <a16:creationId xmlns:a16="http://schemas.microsoft.com/office/drawing/2014/main" id="{4E4080EE-1C00-1248-B347-639B39B158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7" name="Text Box 77">
              <a:extLst>
                <a:ext uri="{FF2B5EF4-FFF2-40B4-BE49-F238E27FC236}">
                  <a16:creationId xmlns:a16="http://schemas.microsoft.com/office/drawing/2014/main" id="{B6C6D264-3C41-7146-89A6-377BDD9859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79" name="Line 79">
            <a:extLst>
              <a:ext uri="{FF2B5EF4-FFF2-40B4-BE49-F238E27FC236}">
                <a16:creationId xmlns:a16="http://schemas.microsoft.com/office/drawing/2014/main" id="{98801A3C-49F0-A741-81D3-A1F2D19D4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0" name="Line 80">
            <a:extLst>
              <a:ext uri="{FF2B5EF4-FFF2-40B4-BE49-F238E27FC236}">
                <a16:creationId xmlns:a16="http://schemas.microsoft.com/office/drawing/2014/main" id="{C8760DB9-3A63-9049-8801-15C5EC6AD7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1" name="Text Box 81">
            <a:extLst>
              <a:ext uri="{FF2B5EF4-FFF2-40B4-BE49-F238E27FC236}">
                <a16:creationId xmlns:a16="http://schemas.microsoft.com/office/drawing/2014/main" id="{04E12B67-17DD-9D49-9415-163461F34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82" name="Text Box 82">
            <a:extLst>
              <a:ext uri="{FF2B5EF4-FFF2-40B4-BE49-F238E27FC236}">
                <a16:creationId xmlns:a16="http://schemas.microsoft.com/office/drawing/2014/main" id="{AF19DF33-E030-0248-A823-65D84CBDE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86" name="AutoShape 86">
            <a:extLst>
              <a:ext uri="{FF2B5EF4-FFF2-40B4-BE49-F238E27FC236}">
                <a16:creationId xmlns:a16="http://schemas.microsoft.com/office/drawing/2014/main" id="{E6BA55E0-98D2-A441-9565-8ACD5E167F6B}"/>
              </a:ext>
            </a:extLst>
          </p:cNvPr>
          <p:cNvSpPr>
            <a:spLocks noChangeArrowheads="1"/>
          </p:cNvSpPr>
          <p:nvPr/>
        </p:nvSpPr>
        <p:spPr bwMode="auto">
          <a:xfrm rot="2220001">
            <a:off x="4495800" y="2819400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428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>
            <a:extLst>
              <a:ext uri="{FF2B5EF4-FFF2-40B4-BE49-F238E27FC236}">
                <a16:creationId xmlns:a16="http://schemas.microsoft.com/office/drawing/2014/main" id="{D627C3C9-5BA4-E64B-A5A8-16F4059FC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Cuts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2C16D89E-6AB2-BF41-ADFE-2D1237B2A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785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 cut is a partitioning of the vertices into two sets S and V-S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An edge </a:t>
            </a:r>
            <a:r>
              <a:rPr lang="ja-JP" altLang="en-US" sz="2400">
                <a:ea typeface="ＭＳ Ｐゴシック" panose="020B0600070205080204" pitchFamily="34" charset="-128"/>
              </a:rPr>
              <a:t>“</a:t>
            </a:r>
            <a:r>
              <a:rPr lang="en-US" altLang="ja-JP" sz="2400">
                <a:ea typeface="ＭＳ Ｐゴシック" panose="020B0600070205080204" pitchFamily="34" charset="-128"/>
              </a:rPr>
              <a:t>crosses</a:t>
            </a:r>
            <a:r>
              <a:rPr lang="ja-JP" altLang="en-US" sz="2400">
                <a:ea typeface="ＭＳ Ｐゴシック" panose="020B0600070205080204" pitchFamily="34" charset="-128"/>
              </a:rPr>
              <a:t>”</a:t>
            </a:r>
            <a:r>
              <a:rPr lang="en-US" altLang="ja-JP" sz="2400">
                <a:ea typeface="ＭＳ Ｐゴシック" panose="020B0600070205080204" pitchFamily="34" charset="-128"/>
              </a:rPr>
              <a:t> the cut if it connects a vertex u</a:t>
            </a:r>
            <a:r>
              <a:rPr lang="en-US" altLang="ja-JP" sz="2400">
                <a:ea typeface="ＭＳ Ｐゴシック" panose="020B0600070205080204" pitchFamily="34" charset="-128"/>
                <a:sym typeface="Symbol" pitchFamily="2" charset="2"/>
              </a:rPr>
              <a:t>V and vV-S</a:t>
            </a: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grpSp>
        <p:nvGrpSpPr>
          <p:cNvPr id="98307" name="Group 4">
            <a:extLst>
              <a:ext uri="{FF2B5EF4-FFF2-40B4-BE49-F238E27FC236}">
                <a16:creationId xmlns:a16="http://schemas.microsoft.com/office/drawing/2014/main" id="{DE815792-A27D-7246-A5C5-0E4883123A8B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130053" name="Oval 5">
              <a:extLst>
                <a:ext uri="{FF2B5EF4-FFF2-40B4-BE49-F238E27FC236}">
                  <a16:creationId xmlns:a16="http://schemas.microsoft.com/office/drawing/2014/main" id="{CB978FAA-2EFA-2749-9A46-291B41B08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54" name="Text Box 6">
              <a:extLst>
                <a:ext uri="{FF2B5EF4-FFF2-40B4-BE49-F238E27FC236}">
                  <a16:creationId xmlns:a16="http://schemas.microsoft.com/office/drawing/2014/main" id="{5E9052FA-F2DB-7242-AB51-26F20B4D18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8308" name="Group 7">
            <a:extLst>
              <a:ext uri="{FF2B5EF4-FFF2-40B4-BE49-F238E27FC236}">
                <a16:creationId xmlns:a16="http://schemas.microsoft.com/office/drawing/2014/main" id="{A1E4A585-A716-CD44-801B-EFB50CA56635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130056" name="Oval 8">
              <a:extLst>
                <a:ext uri="{FF2B5EF4-FFF2-40B4-BE49-F238E27FC236}">
                  <a16:creationId xmlns:a16="http://schemas.microsoft.com/office/drawing/2014/main" id="{792CE80D-AD35-964F-A3CB-C48A9538C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57" name="Text Box 9">
              <a:extLst>
                <a:ext uri="{FF2B5EF4-FFF2-40B4-BE49-F238E27FC236}">
                  <a16:creationId xmlns:a16="http://schemas.microsoft.com/office/drawing/2014/main" id="{81D24EF8-BC00-F24D-B11A-7990486F66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8309" name="Group 10">
            <a:extLst>
              <a:ext uri="{FF2B5EF4-FFF2-40B4-BE49-F238E27FC236}">
                <a16:creationId xmlns:a16="http://schemas.microsoft.com/office/drawing/2014/main" id="{69707CB9-39F3-814A-A143-56B85A78AF6C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30059" name="Oval 11">
              <a:extLst>
                <a:ext uri="{FF2B5EF4-FFF2-40B4-BE49-F238E27FC236}">
                  <a16:creationId xmlns:a16="http://schemas.microsoft.com/office/drawing/2014/main" id="{E2CF457B-3BC6-A745-96EC-55CA25C33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60" name="Text Box 12">
              <a:extLst>
                <a:ext uri="{FF2B5EF4-FFF2-40B4-BE49-F238E27FC236}">
                  <a16:creationId xmlns:a16="http://schemas.microsoft.com/office/drawing/2014/main" id="{B4D0A12D-91B6-A14C-92D6-74D59CE9A0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8310" name="Group 13">
            <a:extLst>
              <a:ext uri="{FF2B5EF4-FFF2-40B4-BE49-F238E27FC236}">
                <a16:creationId xmlns:a16="http://schemas.microsoft.com/office/drawing/2014/main" id="{93B64FC5-5C45-0F4C-8CD4-A0266C7B2533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30062" name="Oval 14">
              <a:extLst>
                <a:ext uri="{FF2B5EF4-FFF2-40B4-BE49-F238E27FC236}">
                  <a16:creationId xmlns:a16="http://schemas.microsoft.com/office/drawing/2014/main" id="{8EB4E0FF-C433-9948-AA17-31BCCB0F1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63" name="Text Box 15">
              <a:extLst>
                <a:ext uri="{FF2B5EF4-FFF2-40B4-BE49-F238E27FC236}">
                  <a16:creationId xmlns:a16="http://schemas.microsoft.com/office/drawing/2014/main" id="{13DA7747-DB54-7C47-92CA-F47A5545F8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0064" name="Line 16">
            <a:extLst>
              <a:ext uri="{FF2B5EF4-FFF2-40B4-BE49-F238E27FC236}">
                <a16:creationId xmlns:a16="http://schemas.microsoft.com/office/drawing/2014/main" id="{15BA1937-52F3-CE4C-AE64-D80EB3578A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5" name="Line 17">
            <a:extLst>
              <a:ext uri="{FF2B5EF4-FFF2-40B4-BE49-F238E27FC236}">
                <a16:creationId xmlns:a16="http://schemas.microsoft.com/office/drawing/2014/main" id="{AA1B0DF7-68E6-8048-8BBF-F010944461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6" name="Line 18">
            <a:extLst>
              <a:ext uri="{FF2B5EF4-FFF2-40B4-BE49-F238E27FC236}">
                <a16:creationId xmlns:a16="http://schemas.microsoft.com/office/drawing/2014/main" id="{F254D857-7FD4-524E-B448-D6F8574C27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7" name="Line 19">
            <a:extLst>
              <a:ext uri="{FF2B5EF4-FFF2-40B4-BE49-F238E27FC236}">
                <a16:creationId xmlns:a16="http://schemas.microsoft.com/office/drawing/2014/main" id="{7F35316C-B7C3-5B44-BF5E-375EF515C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8" name="Line 20">
            <a:extLst>
              <a:ext uri="{FF2B5EF4-FFF2-40B4-BE49-F238E27FC236}">
                <a16:creationId xmlns:a16="http://schemas.microsoft.com/office/drawing/2014/main" id="{2D2BC45A-5B70-9549-9691-7E8AE6375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9" name="Text Box 21">
            <a:extLst>
              <a:ext uri="{FF2B5EF4-FFF2-40B4-BE49-F238E27FC236}">
                <a16:creationId xmlns:a16="http://schemas.microsoft.com/office/drawing/2014/main" id="{EDCC1B67-E950-CB4B-A5BC-835A70FAC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0070" name="Text Box 22">
            <a:extLst>
              <a:ext uri="{FF2B5EF4-FFF2-40B4-BE49-F238E27FC236}">
                <a16:creationId xmlns:a16="http://schemas.microsoft.com/office/drawing/2014/main" id="{1F391320-0657-C24A-9442-D0F5035EE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30071" name="Text Box 23">
            <a:extLst>
              <a:ext uri="{FF2B5EF4-FFF2-40B4-BE49-F238E27FC236}">
                <a16:creationId xmlns:a16="http://schemas.microsoft.com/office/drawing/2014/main" id="{F2EDCE37-76AF-394E-B19D-4DEB3851B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30072" name="Text Box 24">
            <a:extLst>
              <a:ext uri="{FF2B5EF4-FFF2-40B4-BE49-F238E27FC236}">
                <a16:creationId xmlns:a16="http://schemas.microsoft.com/office/drawing/2014/main" id="{00569ACC-A185-0B48-8DEC-FF969B753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30073" name="Text Box 25">
            <a:extLst>
              <a:ext uri="{FF2B5EF4-FFF2-40B4-BE49-F238E27FC236}">
                <a16:creationId xmlns:a16="http://schemas.microsoft.com/office/drawing/2014/main" id="{43AA29CF-EE66-4344-B7A2-A5064C2CF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8321" name="Group 26">
            <a:extLst>
              <a:ext uri="{FF2B5EF4-FFF2-40B4-BE49-F238E27FC236}">
                <a16:creationId xmlns:a16="http://schemas.microsoft.com/office/drawing/2014/main" id="{9B81F980-937C-A24E-A98F-4BC2676580AD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130075" name="Oval 27">
              <a:extLst>
                <a:ext uri="{FF2B5EF4-FFF2-40B4-BE49-F238E27FC236}">
                  <a16:creationId xmlns:a16="http://schemas.microsoft.com/office/drawing/2014/main" id="{4C5CBBFF-B3D4-7B4D-BFE1-0DA0A5100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76" name="Text Box 28">
              <a:extLst>
                <a:ext uri="{FF2B5EF4-FFF2-40B4-BE49-F238E27FC236}">
                  <a16:creationId xmlns:a16="http://schemas.microsoft.com/office/drawing/2014/main" id="{75FF062D-9663-A246-8FF6-7518B8603A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8322" name="Group 29">
            <a:extLst>
              <a:ext uri="{FF2B5EF4-FFF2-40B4-BE49-F238E27FC236}">
                <a16:creationId xmlns:a16="http://schemas.microsoft.com/office/drawing/2014/main" id="{900EDE62-6588-F846-B297-706FF249D4E3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130078" name="Oval 30">
              <a:extLst>
                <a:ext uri="{FF2B5EF4-FFF2-40B4-BE49-F238E27FC236}">
                  <a16:creationId xmlns:a16="http://schemas.microsoft.com/office/drawing/2014/main" id="{6ABC9EEF-03D1-594A-BFC8-A8A50A7CF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79" name="Text Box 31">
              <a:extLst>
                <a:ext uri="{FF2B5EF4-FFF2-40B4-BE49-F238E27FC236}">
                  <a16:creationId xmlns:a16="http://schemas.microsoft.com/office/drawing/2014/main" id="{A46D110F-E385-D549-8CF5-BA3A374433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30080" name="Line 32">
            <a:extLst>
              <a:ext uri="{FF2B5EF4-FFF2-40B4-BE49-F238E27FC236}">
                <a16:creationId xmlns:a16="http://schemas.microsoft.com/office/drawing/2014/main" id="{4FE707BA-C3A3-9648-884C-A3F26FC712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81" name="Line 33">
            <a:extLst>
              <a:ext uri="{FF2B5EF4-FFF2-40B4-BE49-F238E27FC236}">
                <a16:creationId xmlns:a16="http://schemas.microsoft.com/office/drawing/2014/main" id="{906AC52F-52EA-3F46-A813-977EB1A711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82" name="Line 34">
            <a:extLst>
              <a:ext uri="{FF2B5EF4-FFF2-40B4-BE49-F238E27FC236}">
                <a16:creationId xmlns:a16="http://schemas.microsoft.com/office/drawing/2014/main" id="{236302D5-DA08-BC47-9DF8-B5530AE880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83" name="Text Box 35">
            <a:extLst>
              <a:ext uri="{FF2B5EF4-FFF2-40B4-BE49-F238E27FC236}">
                <a16:creationId xmlns:a16="http://schemas.microsoft.com/office/drawing/2014/main" id="{A6ABB9DB-5D03-9646-9C98-9287DB893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0084" name="Text Box 36">
            <a:extLst>
              <a:ext uri="{FF2B5EF4-FFF2-40B4-BE49-F238E27FC236}">
                <a16:creationId xmlns:a16="http://schemas.microsoft.com/office/drawing/2014/main" id="{9F2C4B84-3D22-3D48-968F-18091E84C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0085" name="Text Box 37">
            <a:extLst>
              <a:ext uri="{FF2B5EF4-FFF2-40B4-BE49-F238E27FC236}">
                <a16:creationId xmlns:a16="http://schemas.microsoft.com/office/drawing/2014/main" id="{F8DE25DC-4EDB-3A42-8A60-A22B6CB06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30086" name="Line 38">
            <a:extLst>
              <a:ext uri="{FF2B5EF4-FFF2-40B4-BE49-F238E27FC236}">
                <a16:creationId xmlns:a16="http://schemas.microsoft.com/office/drawing/2014/main" id="{0CE62515-8FFF-E940-A37B-FBD75201C6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87" name="Text Box 39">
            <a:extLst>
              <a:ext uri="{FF2B5EF4-FFF2-40B4-BE49-F238E27FC236}">
                <a16:creationId xmlns:a16="http://schemas.microsoft.com/office/drawing/2014/main" id="{81F76670-742D-884D-8215-1CC302091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0088" name="Line 40">
            <a:extLst>
              <a:ext uri="{FF2B5EF4-FFF2-40B4-BE49-F238E27FC236}">
                <a16:creationId xmlns:a16="http://schemas.microsoft.com/office/drawing/2014/main" id="{1745A72B-8451-064B-926A-9AECAD02E2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78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>
            <a:extLst>
              <a:ext uri="{FF2B5EF4-FFF2-40B4-BE49-F238E27FC236}">
                <a16:creationId xmlns:a16="http://schemas.microsoft.com/office/drawing/2014/main" id="{FDBA609E-2DC8-B54E-942D-BDE048FDA7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07950"/>
            <a:ext cx="7543800" cy="715962"/>
          </a:xfrm>
        </p:spPr>
        <p:txBody>
          <a:bodyPr>
            <a:normAutofit fontScale="90000"/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Minimum cut property</a:t>
            </a:r>
          </a:p>
        </p:txBody>
      </p:sp>
      <p:sp>
        <p:nvSpPr>
          <p:cNvPr id="99330" name="Rectangle 3">
            <a:extLst>
              <a:ext uri="{FF2B5EF4-FFF2-40B4-BE49-F238E27FC236}">
                <a16:creationId xmlns:a16="http://schemas.microsoft.com/office/drawing/2014/main" id="{5740F764-09CC-4848-8F31-EE42FACDF8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976312"/>
            <a:ext cx="7467600" cy="13287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Given a partition S, let edge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</a:t>
            </a:r>
            <a:r>
              <a:rPr lang="en-US" altLang="en-US" sz="2600" dirty="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crosses</a:t>
            </a:r>
            <a:r>
              <a:rPr lang="en-US" altLang="en-US" sz="2600" dirty="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Every</a:t>
            </a:r>
            <a:r>
              <a:rPr lang="en-US" altLang="en-US" sz="2600" dirty="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</a:t>
            </a:r>
            <a:r>
              <a:rPr lang="en-US" altLang="en-US" sz="2600" dirty="0">
                <a:ea typeface="ＭＳ Ｐゴシック" panose="020B0600070205080204" pitchFamily="34" charset="-128"/>
              </a:rPr>
              <a:t>.</a:t>
            </a:r>
            <a:endParaRPr lang="en-US" altLang="en-US" sz="2600" i="1" dirty="0">
              <a:ea typeface="ＭＳ Ｐゴシック" panose="020B0600070205080204" pitchFamily="34" charset="-128"/>
            </a:endParaRPr>
          </a:p>
        </p:txBody>
      </p:sp>
      <p:sp>
        <p:nvSpPr>
          <p:cNvPr id="99331" name="TextBox 1">
            <a:extLst>
              <a:ext uri="{FF2B5EF4-FFF2-40B4-BE49-F238E27FC236}">
                <a16:creationId xmlns:a16="http://schemas.microsoft.com/office/drawing/2014/main" id="{FA98FD98-A643-914D-8E94-88502872E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14600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Prove this!</a:t>
            </a:r>
          </a:p>
        </p:txBody>
      </p:sp>
      <p:grpSp>
        <p:nvGrpSpPr>
          <p:cNvPr id="99332" name="Group 4">
            <a:extLst>
              <a:ext uri="{FF2B5EF4-FFF2-40B4-BE49-F238E27FC236}">
                <a16:creationId xmlns:a16="http://schemas.microsoft.com/office/drawing/2014/main" id="{F4CCB050-BE45-B443-AB75-507E2500ECCE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2E2E9AA-A8DE-7841-8A7F-9C3A17721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6E72B23B-F9CD-4B47-A775-1B750E39A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9333" name="Group 7">
            <a:extLst>
              <a:ext uri="{FF2B5EF4-FFF2-40B4-BE49-F238E27FC236}">
                <a16:creationId xmlns:a16="http://schemas.microsoft.com/office/drawing/2014/main" id="{51564F39-B6C9-7D41-A085-F6EC4A699BD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568CDBC-F9CA-014C-8916-8AB298994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2BC9353A-7DBC-C34E-8956-E34D76309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9334" name="Group 10">
            <a:extLst>
              <a:ext uri="{FF2B5EF4-FFF2-40B4-BE49-F238E27FC236}">
                <a16:creationId xmlns:a16="http://schemas.microsoft.com/office/drawing/2014/main" id="{A47BB724-1851-B348-88D9-D832E94217EF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E58D64A-7A1F-CB42-B822-D6995991B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31C4D6ED-5138-B949-A148-07C095B1D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9335" name="Group 13">
            <a:extLst>
              <a:ext uri="{FF2B5EF4-FFF2-40B4-BE49-F238E27FC236}">
                <a16:creationId xmlns:a16="http://schemas.microsoft.com/office/drawing/2014/main" id="{2342932C-2696-5544-A99F-9CA1ADB7EAB0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D5616E9-2B28-3142-8327-14DDD9B0F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CFF84078-0EBF-744E-86A6-4C304B82D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" name="Line 16">
            <a:extLst>
              <a:ext uri="{FF2B5EF4-FFF2-40B4-BE49-F238E27FC236}">
                <a16:creationId xmlns:a16="http://schemas.microsoft.com/office/drawing/2014/main" id="{36D7E22C-93B6-3647-99AA-BDC01D52CA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A91B47DD-EA57-1E4B-8A3E-945D732CB3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9A621BCD-B8D8-2D4E-A183-580A5CD17A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50E203E6-7BBD-2549-8C57-0D38B4A49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003E33E9-5711-0D48-A480-25136C739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834DA01B-3C1A-C347-8EE6-77F0D938E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CE554A98-393F-8140-9223-E6F5B729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1D23742B-2DDB-CD45-8F22-9386CC993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0E9F5EF8-592A-BF4C-89C9-156B96ADE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0D5D80A9-D27A-5543-9744-9269E184F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9346" name="Group 26">
            <a:extLst>
              <a:ext uri="{FF2B5EF4-FFF2-40B4-BE49-F238E27FC236}">
                <a16:creationId xmlns:a16="http://schemas.microsoft.com/office/drawing/2014/main" id="{6ED71092-AE56-EA41-A697-F52B85A0F62C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CBC17E2-8B0A-ED43-87D2-B4E96D61B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CFE7EC72-D673-3F47-BC90-D8305C662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9347" name="Group 29">
            <a:extLst>
              <a:ext uri="{FF2B5EF4-FFF2-40B4-BE49-F238E27FC236}">
                <a16:creationId xmlns:a16="http://schemas.microsoft.com/office/drawing/2014/main" id="{1FC5B12B-81F7-344D-A258-15C31238BA22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241E821-27D3-3440-A1F9-6A546396B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Text Box 31">
              <a:extLst>
                <a:ext uri="{FF2B5EF4-FFF2-40B4-BE49-F238E27FC236}">
                  <a16:creationId xmlns:a16="http://schemas.microsoft.com/office/drawing/2014/main" id="{99ACF843-499E-D24A-9A6C-7DD71CEA4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33" name="Line 32">
            <a:extLst>
              <a:ext uri="{FF2B5EF4-FFF2-40B4-BE49-F238E27FC236}">
                <a16:creationId xmlns:a16="http://schemas.microsoft.com/office/drawing/2014/main" id="{22A53EB2-7F9E-C848-BB2B-41CE0CE8F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Line 33">
            <a:extLst>
              <a:ext uri="{FF2B5EF4-FFF2-40B4-BE49-F238E27FC236}">
                <a16:creationId xmlns:a16="http://schemas.microsoft.com/office/drawing/2014/main" id="{5956FF20-BB3A-6E47-9BB3-184BEECD61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Line 34">
            <a:extLst>
              <a:ext uri="{FF2B5EF4-FFF2-40B4-BE49-F238E27FC236}">
                <a16:creationId xmlns:a16="http://schemas.microsoft.com/office/drawing/2014/main" id="{D6BE8FB6-6C46-1845-8E9E-F0ACDA5AA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Text Box 35">
            <a:extLst>
              <a:ext uri="{FF2B5EF4-FFF2-40B4-BE49-F238E27FC236}">
                <a16:creationId xmlns:a16="http://schemas.microsoft.com/office/drawing/2014/main" id="{8C310CA5-18C5-3049-8443-5BB33AB17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62152865-8676-0141-A8E3-66A905CBD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id="{09AB512F-4D99-0548-B0C7-7ED7F637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39" name="Line 38">
            <a:extLst>
              <a:ext uri="{FF2B5EF4-FFF2-40B4-BE49-F238E27FC236}">
                <a16:creationId xmlns:a16="http://schemas.microsoft.com/office/drawing/2014/main" id="{E75EDD98-AFBC-0842-A042-9F0AD28839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38BD321D-63F8-304E-A3F8-44B1E07D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41" name="Line 40">
            <a:extLst>
              <a:ext uri="{FF2B5EF4-FFF2-40B4-BE49-F238E27FC236}">
                <a16:creationId xmlns:a16="http://schemas.microsoft.com/office/drawing/2014/main" id="{37962713-D3B4-C84D-84BD-5E8F17A3EA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35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Oval 4">
            <a:extLst>
              <a:ext uri="{FF2B5EF4-FFF2-40B4-BE49-F238E27FC236}">
                <a16:creationId xmlns:a16="http://schemas.microsoft.com/office/drawing/2014/main" id="{FC0549F8-76A4-9A4A-A7B2-D4D119D1F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76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77" name="Oval 5">
            <a:extLst>
              <a:ext uri="{FF2B5EF4-FFF2-40B4-BE49-F238E27FC236}">
                <a16:creationId xmlns:a16="http://schemas.microsoft.com/office/drawing/2014/main" id="{1F874D92-FBB3-5D49-BD27-612B8DD74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78" name="Oval 6">
            <a:extLst>
              <a:ext uri="{FF2B5EF4-FFF2-40B4-BE49-F238E27FC236}">
                <a16:creationId xmlns:a16="http://schemas.microsoft.com/office/drawing/2014/main" id="{BA6FC086-48DE-1348-982A-CE01756C0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962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79" name="Oval 7">
            <a:extLst>
              <a:ext uri="{FF2B5EF4-FFF2-40B4-BE49-F238E27FC236}">
                <a16:creationId xmlns:a16="http://schemas.microsoft.com/office/drawing/2014/main" id="{68D28497-6AEE-014E-B835-00A183474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724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0" name="Oval 8">
            <a:extLst>
              <a:ext uri="{FF2B5EF4-FFF2-40B4-BE49-F238E27FC236}">
                <a16:creationId xmlns:a16="http://schemas.microsoft.com/office/drawing/2014/main" id="{CACD447D-2298-C045-899A-E764F7444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181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1" name="Oval 9">
            <a:extLst>
              <a:ext uri="{FF2B5EF4-FFF2-40B4-BE49-F238E27FC236}">
                <a16:creationId xmlns:a16="http://schemas.microsoft.com/office/drawing/2014/main" id="{21B6D4A0-28D2-B041-A831-9E526AB47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2" name="Line 10">
            <a:extLst>
              <a:ext uri="{FF2B5EF4-FFF2-40B4-BE49-F238E27FC236}">
                <a16:creationId xmlns:a16="http://schemas.microsoft.com/office/drawing/2014/main" id="{572FF2F8-EFE5-B340-AE9F-5028EF5740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3" name="Line 11">
            <a:extLst>
              <a:ext uri="{FF2B5EF4-FFF2-40B4-BE49-F238E27FC236}">
                <a16:creationId xmlns:a16="http://schemas.microsoft.com/office/drawing/2014/main" id="{9EB7FE64-D853-8D45-8142-20832E8959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38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4" name="Line 12">
            <a:extLst>
              <a:ext uri="{FF2B5EF4-FFF2-40B4-BE49-F238E27FC236}">
                <a16:creationId xmlns:a16="http://schemas.microsoft.com/office/drawing/2014/main" id="{64B18179-A40A-3648-AB44-065379E540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5" name="Line 13">
            <a:extLst>
              <a:ext uri="{FF2B5EF4-FFF2-40B4-BE49-F238E27FC236}">
                <a16:creationId xmlns:a16="http://schemas.microsoft.com/office/drawing/2014/main" id="{8B685E17-65F2-5F48-9386-755732A2D6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886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6" name="Line 14">
            <a:extLst>
              <a:ext uri="{FF2B5EF4-FFF2-40B4-BE49-F238E27FC236}">
                <a16:creationId xmlns:a16="http://schemas.microsoft.com/office/drawing/2014/main" id="{EB5F574C-934F-964E-96CB-67FBF70D5A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3429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7" name="Oval 15">
            <a:extLst>
              <a:ext uri="{FF2B5EF4-FFF2-40B4-BE49-F238E27FC236}">
                <a16:creationId xmlns:a16="http://schemas.microsoft.com/office/drawing/2014/main" id="{70D7827D-79B4-AA45-A9A3-A8EEA9B50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76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8" name="Oval 16">
            <a:extLst>
              <a:ext uri="{FF2B5EF4-FFF2-40B4-BE49-F238E27FC236}">
                <a16:creationId xmlns:a16="http://schemas.microsoft.com/office/drawing/2014/main" id="{1EBD345F-7AC8-5640-BB78-01192634B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581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9" name="Oval 17">
            <a:extLst>
              <a:ext uri="{FF2B5EF4-FFF2-40B4-BE49-F238E27FC236}">
                <a16:creationId xmlns:a16="http://schemas.microsoft.com/office/drawing/2014/main" id="{6A8D102E-6E10-5749-BEF0-5A32873CA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962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0" name="Oval 18">
            <a:extLst>
              <a:ext uri="{FF2B5EF4-FFF2-40B4-BE49-F238E27FC236}">
                <a16:creationId xmlns:a16="http://schemas.microsoft.com/office/drawing/2014/main" id="{63C283BE-0935-5845-84BA-9C5ABF697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724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1" name="Oval 19">
            <a:extLst>
              <a:ext uri="{FF2B5EF4-FFF2-40B4-BE49-F238E27FC236}">
                <a16:creationId xmlns:a16="http://schemas.microsoft.com/office/drawing/2014/main" id="{87B22D3B-DADE-0B4B-AED1-9CD05D62F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181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2" name="Oval 20">
            <a:extLst>
              <a:ext uri="{FF2B5EF4-FFF2-40B4-BE49-F238E27FC236}">
                <a16:creationId xmlns:a16="http://schemas.microsoft.com/office/drawing/2014/main" id="{A8E39E3F-4926-9044-A377-2B76A35F7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2578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3" name="Line 21">
            <a:extLst>
              <a:ext uri="{FF2B5EF4-FFF2-40B4-BE49-F238E27FC236}">
                <a16:creationId xmlns:a16="http://schemas.microsoft.com/office/drawing/2014/main" id="{03C6F255-1E76-9C4E-8371-D04EFA8A1B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4" name="Line 22">
            <a:extLst>
              <a:ext uri="{FF2B5EF4-FFF2-40B4-BE49-F238E27FC236}">
                <a16:creationId xmlns:a16="http://schemas.microsoft.com/office/drawing/2014/main" id="{7D9C06CE-9E00-7B4C-9A69-0BCCF58465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5" name="Line 23">
            <a:extLst>
              <a:ext uri="{FF2B5EF4-FFF2-40B4-BE49-F238E27FC236}">
                <a16:creationId xmlns:a16="http://schemas.microsoft.com/office/drawing/2014/main" id="{A7E19C43-F852-2347-97CF-35F058EE2F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8" name="Line 26">
            <a:extLst>
              <a:ext uri="{FF2B5EF4-FFF2-40B4-BE49-F238E27FC236}">
                <a16:creationId xmlns:a16="http://schemas.microsoft.com/office/drawing/2014/main" id="{AD4A0089-508A-0543-B2C2-24AE74F6F5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429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9" name="Line 27">
            <a:extLst>
              <a:ext uri="{FF2B5EF4-FFF2-40B4-BE49-F238E27FC236}">
                <a16:creationId xmlns:a16="http://schemas.microsoft.com/office/drawing/2014/main" id="{7A90F71C-957D-1444-8DAD-76A7BFB06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733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0" name="Oval 28">
            <a:extLst>
              <a:ext uri="{FF2B5EF4-FFF2-40B4-BE49-F238E27FC236}">
                <a16:creationId xmlns:a16="http://schemas.microsoft.com/office/drawing/2014/main" id="{D0E94E42-0B98-8F4B-ADE1-67617E4A1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971800"/>
            <a:ext cx="2133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1" name="Oval 29">
            <a:extLst>
              <a:ext uri="{FF2B5EF4-FFF2-40B4-BE49-F238E27FC236}">
                <a16:creationId xmlns:a16="http://schemas.microsoft.com/office/drawing/2014/main" id="{8ACA981A-0FF7-1E41-9F1B-C05CE3B92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2133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2" name="Text Box 30">
            <a:extLst>
              <a:ext uri="{FF2B5EF4-FFF2-40B4-BE49-F238E27FC236}">
                <a16:creationId xmlns:a16="http://schemas.microsoft.com/office/drawing/2014/main" id="{E65827EF-521B-F64F-A495-7BE01E73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</a:t>
            </a:r>
          </a:p>
        </p:txBody>
      </p:sp>
      <p:sp>
        <p:nvSpPr>
          <p:cNvPr id="131103" name="Text Box 31">
            <a:extLst>
              <a:ext uri="{FF2B5EF4-FFF2-40B4-BE49-F238E27FC236}">
                <a16:creationId xmlns:a16="http://schemas.microsoft.com/office/drawing/2014/main" id="{3ADE5F3E-3A0C-F649-8281-011B5C1A3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V-S</a:t>
            </a:r>
          </a:p>
        </p:txBody>
      </p:sp>
      <p:sp>
        <p:nvSpPr>
          <p:cNvPr id="131104" name="Line 32">
            <a:extLst>
              <a:ext uri="{FF2B5EF4-FFF2-40B4-BE49-F238E27FC236}">
                <a16:creationId xmlns:a16="http://schemas.microsoft.com/office/drawing/2014/main" id="{AF840998-07C5-EB4C-A9C6-692A7CD7D7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5257800"/>
            <a:ext cx="2514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5" name="Text Box 33">
            <a:extLst>
              <a:ext uri="{FF2B5EF4-FFF2-40B4-BE49-F238E27FC236}">
                <a16:creationId xmlns:a16="http://schemas.microsoft.com/office/drawing/2014/main" id="{45EC8B7D-8636-A440-8DAB-0E1DFA7D1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334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e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sp>
        <p:nvSpPr>
          <p:cNvPr id="131106" name="Line 34">
            <a:extLst>
              <a:ext uri="{FF2B5EF4-FFF2-40B4-BE49-F238E27FC236}">
                <a16:creationId xmlns:a16="http://schemas.microsoft.com/office/drawing/2014/main" id="{004E905A-E19D-4449-9582-51CE488FE4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657600"/>
            <a:ext cx="20574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7" name="Text Box 35">
            <a:extLst>
              <a:ext uri="{FF2B5EF4-FFF2-40B4-BE49-F238E27FC236}">
                <a16:creationId xmlns:a16="http://schemas.microsoft.com/office/drawing/2014/main" id="{B355CA77-2376-0D41-B4CE-AF5A6DE16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67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</a:t>
            </a:r>
          </a:p>
        </p:txBody>
      </p:sp>
      <p:sp>
        <p:nvSpPr>
          <p:cNvPr id="131108" name="Text Box 36">
            <a:extLst>
              <a:ext uri="{FF2B5EF4-FFF2-40B4-BE49-F238E27FC236}">
                <a16:creationId xmlns:a16="http://schemas.microsoft.com/office/drawing/2014/main" id="{DDAF7FF4-ECB5-8542-8EC8-0A1261E12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2484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Consider an MST with edge e</a:t>
            </a:r>
            <a:r>
              <a:rPr lang="ja-JP" altLang="en-US" sz="2000">
                <a:solidFill>
                  <a:srgbClr val="0000FF"/>
                </a:solidFill>
              </a:rPr>
              <a:t>’</a:t>
            </a:r>
            <a:r>
              <a:rPr lang="en-US" altLang="ja-JP" sz="2000" dirty="0">
                <a:solidFill>
                  <a:srgbClr val="0000FF"/>
                </a:solidFill>
              </a:rPr>
              <a:t> that is not the minimum edge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5F29A6DB-1DD0-2545-83E7-121B8A001CE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07950"/>
            <a:ext cx="7543800" cy="71596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>
                <a:ea typeface="ＭＳ Ｐゴシック" panose="020B0600070205080204" pitchFamily="34" charset="-128"/>
              </a:rPr>
              <a:t>Minimum cut property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6811F1D1-8C65-DF48-B15B-6C3F32DE67DD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976312"/>
            <a:ext cx="7467600" cy="13287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Given a partition S, let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600" b="1">
                <a:ea typeface="ＭＳ Ｐゴシック" panose="020B0600070205080204" pitchFamily="34" charset="-128"/>
              </a:rPr>
              <a:t>crosses</a:t>
            </a:r>
            <a:r>
              <a:rPr lang="en-US" altLang="en-US" sz="260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600" i="1">
                <a:ea typeface="ＭＳ Ｐゴシック" panose="020B0600070205080204" pitchFamily="34" charset="-128"/>
              </a:rPr>
              <a:t>Every</a:t>
            </a:r>
            <a:r>
              <a:rPr lang="en-US" altLang="en-US" sz="260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.</a:t>
            </a:r>
            <a:endParaRPr lang="en-US" altLang="en-US" sz="2600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3731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Oval 4">
            <a:extLst>
              <a:ext uri="{FF2B5EF4-FFF2-40B4-BE49-F238E27FC236}">
                <a16:creationId xmlns:a16="http://schemas.microsoft.com/office/drawing/2014/main" id="{B10991FB-4944-9E4F-B8ED-815A4726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76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197" name="Oval 5">
            <a:extLst>
              <a:ext uri="{FF2B5EF4-FFF2-40B4-BE49-F238E27FC236}">
                <a16:creationId xmlns:a16="http://schemas.microsoft.com/office/drawing/2014/main" id="{983C38F3-30A8-DE4D-9344-8B01527E0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198" name="Oval 6">
            <a:extLst>
              <a:ext uri="{FF2B5EF4-FFF2-40B4-BE49-F238E27FC236}">
                <a16:creationId xmlns:a16="http://schemas.microsoft.com/office/drawing/2014/main" id="{C641B55A-9B73-274E-B43E-AE7DAB16B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962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199" name="Oval 7">
            <a:extLst>
              <a:ext uri="{FF2B5EF4-FFF2-40B4-BE49-F238E27FC236}">
                <a16:creationId xmlns:a16="http://schemas.microsoft.com/office/drawing/2014/main" id="{FFA24343-54C9-2B41-AA1E-85F0EEC45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724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0" name="Oval 8">
            <a:extLst>
              <a:ext uri="{FF2B5EF4-FFF2-40B4-BE49-F238E27FC236}">
                <a16:creationId xmlns:a16="http://schemas.microsoft.com/office/drawing/2014/main" id="{721F7043-D6B6-CA40-A2F7-823064408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181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1" name="Oval 9">
            <a:extLst>
              <a:ext uri="{FF2B5EF4-FFF2-40B4-BE49-F238E27FC236}">
                <a16:creationId xmlns:a16="http://schemas.microsoft.com/office/drawing/2014/main" id="{4458A3B4-DE48-B841-A53A-FF2DE8D50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2" name="Line 10">
            <a:extLst>
              <a:ext uri="{FF2B5EF4-FFF2-40B4-BE49-F238E27FC236}">
                <a16:creationId xmlns:a16="http://schemas.microsoft.com/office/drawing/2014/main" id="{4B3B14AC-4C8F-3E4C-8E02-75A2AECCE9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3" name="Line 11">
            <a:extLst>
              <a:ext uri="{FF2B5EF4-FFF2-40B4-BE49-F238E27FC236}">
                <a16:creationId xmlns:a16="http://schemas.microsoft.com/office/drawing/2014/main" id="{20A904CB-F3E5-0A4A-AEB9-8BDEDF7545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38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4" name="Line 12">
            <a:extLst>
              <a:ext uri="{FF2B5EF4-FFF2-40B4-BE49-F238E27FC236}">
                <a16:creationId xmlns:a16="http://schemas.microsoft.com/office/drawing/2014/main" id="{0CA2436F-DD81-B849-BB26-969160F9DB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5" name="Line 13">
            <a:extLst>
              <a:ext uri="{FF2B5EF4-FFF2-40B4-BE49-F238E27FC236}">
                <a16:creationId xmlns:a16="http://schemas.microsoft.com/office/drawing/2014/main" id="{DF2F6974-9700-E344-ABAE-5F4768CBA5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886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6" name="Line 14">
            <a:extLst>
              <a:ext uri="{FF2B5EF4-FFF2-40B4-BE49-F238E27FC236}">
                <a16:creationId xmlns:a16="http://schemas.microsoft.com/office/drawing/2014/main" id="{F0D03FC5-DFD4-8246-A441-C0207387F1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3429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7" name="Oval 15">
            <a:extLst>
              <a:ext uri="{FF2B5EF4-FFF2-40B4-BE49-F238E27FC236}">
                <a16:creationId xmlns:a16="http://schemas.microsoft.com/office/drawing/2014/main" id="{4811B4F4-A3C7-3B44-84C7-A1232D259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76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8" name="Oval 16">
            <a:extLst>
              <a:ext uri="{FF2B5EF4-FFF2-40B4-BE49-F238E27FC236}">
                <a16:creationId xmlns:a16="http://schemas.microsoft.com/office/drawing/2014/main" id="{30BB5C1A-74F3-E04D-B504-85448D3E2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581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9" name="Oval 17">
            <a:extLst>
              <a:ext uri="{FF2B5EF4-FFF2-40B4-BE49-F238E27FC236}">
                <a16:creationId xmlns:a16="http://schemas.microsoft.com/office/drawing/2014/main" id="{201EFA04-176C-304D-84C1-6E6CA9E32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962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0" name="Oval 18">
            <a:extLst>
              <a:ext uri="{FF2B5EF4-FFF2-40B4-BE49-F238E27FC236}">
                <a16:creationId xmlns:a16="http://schemas.microsoft.com/office/drawing/2014/main" id="{0D52C567-9ACA-CF4F-B5FF-AE4D21401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724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1" name="Oval 19">
            <a:extLst>
              <a:ext uri="{FF2B5EF4-FFF2-40B4-BE49-F238E27FC236}">
                <a16:creationId xmlns:a16="http://schemas.microsoft.com/office/drawing/2014/main" id="{9268D962-F079-844B-8907-CB5D89851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181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2" name="Oval 20">
            <a:extLst>
              <a:ext uri="{FF2B5EF4-FFF2-40B4-BE49-F238E27FC236}">
                <a16:creationId xmlns:a16="http://schemas.microsoft.com/office/drawing/2014/main" id="{8A2CB674-02EC-DF45-8F87-7EF878FB5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2578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3" name="Line 21">
            <a:extLst>
              <a:ext uri="{FF2B5EF4-FFF2-40B4-BE49-F238E27FC236}">
                <a16:creationId xmlns:a16="http://schemas.microsoft.com/office/drawing/2014/main" id="{06522431-73C3-6646-BD2B-983115E25C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4" name="Line 22">
            <a:extLst>
              <a:ext uri="{FF2B5EF4-FFF2-40B4-BE49-F238E27FC236}">
                <a16:creationId xmlns:a16="http://schemas.microsoft.com/office/drawing/2014/main" id="{07383C7B-19DD-B64B-8F0B-E0751F902D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5" name="Line 23">
            <a:extLst>
              <a:ext uri="{FF2B5EF4-FFF2-40B4-BE49-F238E27FC236}">
                <a16:creationId xmlns:a16="http://schemas.microsoft.com/office/drawing/2014/main" id="{2068CF8B-BED9-E246-A0DD-8EE933265D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6" name="Line 24">
            <a:extLst>
              <a:ext uri="{FF2B5EF4-FFF2-40B4-BE49-F238E27FC236}">
                <a16:creationId xmlns:a16="http://schemas.microsoft.com/office/drawing/2014/main" id="{D12937BC-9B80-E645-9F9E-A48DFE0E39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429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7" name="Line 25">
            <a:extLst>
              <a:ext uri="{FF2B5EF4-FFF2-40B4-BE49-F238E27FC236}">
                <a16:creationId xmlns:a16="http://schemas.microsoft.com/office/drawing/2014/main" id="{457A0211-F546-DA4C-AA50-0755ED3732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733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8" name="Oval 26">
            <a:extLst>
              <a:ext uri="{FF2B5EF4-FFF2-40B4-BE49-F238E27FC236}">
                <a16:creationId xmlns:a16="http://schemas.microsoft.com/office/drawing/2014/main" id="{D9DE5B82-6BF3-2D40-9657-4E495F137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971800"/>
            <a:ext cx="2133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9" name="Oval 27">
            <a:extLst>
              <a:ext uri="{FF2B5EF4-FFF2-40B4-BE49-F238E27FC236}">
                <a16:creationId xmlns:a16="http://schemas.microsoft.com/office/drawing/2014/main" id="{C1500E9C-C04F-104A-9001-B3084B747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2133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20" name="Text Box 28">
            <a:extLst>
              <a:ext uri="{FF2B5EF4-FFF2-40B4-BE49-F238E27FC236}">
                <a16:creationId xmlns:a16="http://schemas.microsoft.com/office/drawing/2014/main" id="{7A1A61B1-5276-CA48-91CC-29D293A51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</a:t>
            </a:r>
          </a:p>
        </p:txBody>
      </p:sp>
      <p:sp>
        <p:nvSpPr>
          <p:cNvPr id="136221" name="Text Box 29">
            <a:extLst>
              <a:ext uri="{FF2B5EF4-FFF2-40B4-BE49-F238E27FC236}">
                <a16:creationId xmlns:a16="http://schemas.microsoft.com/office/drawing/2014/main" id="{CCFEA0FD-C255-2C4D-8D7D-A40D567CA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V-S</a:t>
            </a:r>
          </a:p>
        </p:txBody>
      </p:sp>
      <p:sp>
        <p:nvSpPr>
          <p:cNvPr id="136222" name="Line 30">
            <a:extLst>
              <a:ext uri="{FF2B5EF4-FFF2-40B4-BE49-F238E27FC236}">
                <a16:creationId xmlns:a16="http://schemas.microsoft.com/office/drawing/2014/main" id="{204CE832-BB5A-314E-92E0-53ABDC09FF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5257800"/>
            <a:ext cx="25146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23" name="Text Box 31">
            <a:extLst>
              <a:ext uri="{FF2B5EF4-FFF2-40B4-BE49-F238E27FC236}">
                <a16:creationId xmlns:a16="http://schemas.microsoft.com/office/drawing/2014/main" id="{BF62D4C0-31CF-1640-8D58-C598C03B9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334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e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sp>
        <p:nvSpPr>
          <p:cNvPr id="136224" name="Line 32">
            <a:extLst>
              <a:ext uri="{FF2B5EF4-FFF2-40B4-BE49-F238E27FC236}">
                <a16:creationId xmlns:a16="http://schemas.microsoft.com/office/drawing/2014/main" id="{8F415A28-B3FD-F74F-A11A-B24617ED75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657600"/>
            <a:ext cx="2057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25" name="Text Box 33">
            <a:extLst>
              <a:ext uri="{FF2B5EF4-FFF2-40B4-BE49-F238E27FC236}">
                <a16:creationId xmlns:a16="http://schemas.microsoft.com/office/drawing/2014/main" id="{69F7780F-A70D-DF40-BFDB-4739D2459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67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</a:t>
            </a:r>
          </a:p>
        </p:txBody>
      </p:sp>
      <p:sp>
        <p:nvSpPr>
          <p:cNvPr id="136226" name="Text Box 34">
            <a:extLst>
              <a:ext uri="{FF2B5EF4-FFF2-40B4-BE49-F238E27FC236}">
                <a16:creationId xmlns:a16="http://schemas.microsoft.com/office/drawing/2014/main" id="{0B480939-A451-8748-BE83-136F6744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03925"/>
            <a:ext cx="556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Using e instead of e’</a:t>
            </a:r>
            <a:r>
              <a:rPr lang="en-US" altLang="ja-JP" sz="2000" dirty="0">
                <a:solidFill>
                  <a:srgbClr val="0000FF"/>
                </a:solidFill>
              </a:rPr>
              <a:t>, still connects the graph, but produces a tree with smaller weights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0D8DC36B-0E2D-DE45-8685-30FB8CEA5A57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07950"/>
            <a:ext cx="7543800" cy="71596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>
                <a:ea typeface="ＭＳ Ｐゴシック" panose="020B0600070205080204" pitchFamily="34" charset="-128"/>
              </a:rPr>
              <a:t>Minimum cut property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4D624063-ECAA-4242-B977-5D94889C797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976312"/>
            <a:ext cx="7467600" cy="13287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Given a partition S, let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600" b="1">
                <a:ea typeface="ＭＳ Ｐゴシック" panose="020B0600070205080204" pitchFamily="34" charset="-128"/>
              </a:rPr>
              <a:t>crosses</a:t>
            </a:r>
            <a:r>
              <a:rPr lang="en-US" altLang="en-US" sz="260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600" i="1">
                <a:ea typeface="ＭＳ Ｐゴシック" panose="020B0600070205080204" pitchFamily="34" charset="-128"/>
              </a:rPr>
              <a:t>Every</a:t>
            </a:r>
            <a:r>
              <a:rPr lang="en-US" altLang="en-US" sz="260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.</a:t>
            </a:r>
            <a:endParaRPr lang="en-US" altLang="en-US" sz="2600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837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8 (DP coding).  How did it go?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9, graph algorithms: use/modify existing algorithms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>
            <a:extLst>
              <a:ext uri="{FF2B5EF4-FFF2-40B4-BE49-F238E27FC236}">
                <a16:creationId xmlns:a16="http://schemas.microsoft.com/office/drawing/2014/main" id="{FDBA609E-2DC8-B54E-942D-BDE048FDA7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07950"/>
            <a:ext cx="7543800" cy="715962"/>
          </a:xfrm>
        </p:spPr>
        <p:txBody>
          <a:bodyPr>
            <a:noAutofit/>
          </a:bodyPr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Minimum </a:t>
            </a:r>
            <a:r>
              <a:rPr lang="en-US" altLang="en-US" sz="3600">
                <a:ea typeface="ＭＳ Ｐゴシック" panose="020B0600070205080204" pitchFamily="34" charset="-128"/>
              </a:rPr>
              <a:t>cut property</a:t>
            </a:r>
            <a:endParaRPr lang="en-US" altLang="en-US" sz="3600" dirty="0">
              <a:ea typeface="ＭＳ Ｐゴシック" panose="020B0600070205080204" pitchFamily="34" charset="-128"/>
            </a:endParaRPr>
          </a:p>
        </p:txBody>
      </p:sp>
      <p:sp>
        <p:nvSpPr>
          <p:cNvPr id="99330" name="Rectangle 3">
            <a:extLst>
              <a:ext uri="{FF2B5EF4-FFF2-40B4-BE49-F238E27FC236}">
                <a16:creationId xmlns:a16="http://schemas.microsoft.com/office/drawing/2014/main" id="{5740F764-09CC-4848-8F31-EE42FACDF8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976312"/>
            <a:ext cx="7467600" cy="13287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If the minimum cost edge that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crosses</a:t>
            </a:r>
            <a:r>
              <a:rPr lang="en-US" altLang="en-US" sz="2600" dirty="0">
                <a:ea typeface="ＭＳ Ｐゴシック" panose="020B0600070205080204" pitchFamily="34" charset="-128"/>
              </a:rPr>
              <a:t> the partition is not unique, then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some</a:t>
            </a:r>
            <a:r>
              <a:rPr lang="en-US" altLang="en-US" sz="2600" dirty="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</a:t>
            </a:r>
            <a:r>
              <a:rPr lang="en-US" altLang="en-US" sz="2600" dirty="0">
                <a:ea typeface="ＭＳ Ｐゴシック" panose="020B0600070205080204" pitchFamily="34" charset="-128"/>
              </a:rPr>
              <a:t>.</a:t>
            </a:r>
            <a:endParaRPr lang="en-US" altLang="en-US" sz="2600" i="1" dirty="0">
              <a:ea typeface="ＭＳ Ｐゴシック" panose="020B0600070205080204" pitchFamily="34" charset="-128"/>
            </a:endParaRPr>
          </a:p>
        </p:txBody>
      </p:sp>
      <p:grpSp>
        <p:nvGrpSpPr>
          <p:cNvPr id="99332" name="Group 4">
            <a:extLst>
              <a:ext uri="{FF2B5EF4-FFF2-40B4-BE49-F238E27FC236}">
                <a16:creationId xmlns:a16="http://schemas.microsoft.com/office/drawing/2014/main" id="{F4CCB050-BE45-B443-AB75-507E2500ECCE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2E2E9AA-A8DE-7841-8A7F-9C3A17721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6E72B23B-F9CD-4B47-A775-1B750E39A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9333" name="Group 7">
            <a:extLst>
              <a:ext uri="{FF2B5EF4-FFF2-40B4-BE49-F238E27FC236}">
                <a16:creationId xmlns:a16="http://schemas.microsoft.com/office/drawing/2014/main" id="{51564F39-B6C9-7D41-A085-F6EC4A699BD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568CDBC-F9CA-014C-8916-8AB298994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2BC9353A-7DBC-C34E-8956-E34D76309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9334" name="Group 10">
            <a:extLst>
              <a:ext uri="{FF2B5EF4-FFF2-40B4-BE49-F238E27FC236}">
                <a16:creationId xmlns:a16="http://schemas.microsoft.com/office/drawing/2014/main" id="{A47BB724-1851-B348-88D9-D832E94217EF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E58D64A-7A1F-CB42-B822-D6995991B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31C4D6ED-5138-B949-A148-07C095B1D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9335" name="Group 13">
            <a:extLst>
              <a:ext uri="{FF2B5EF4-FFF2-40B4-BE49-F238E27FC236}">
                <a16:creationId xmlns:a16="http://schemas.microsoft.com/office/drawing/2014/main" id="{2342932C-2696-5544-A99F-9CA1ADB7EAB0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D5616E9-2B28-3142-8327-14DDD9B0F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CFF84078-0EBF-744E-86A6-4C304B82D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" name="Line 16">
            <a:extLst>
              <a:ext uri="{FF2B5EF4-FFF2-40B4-BE49-F238E27FC236}">
                <a16:creationId xmlns:a16="http://schemas.microsoft.com/office/drawing/2014/main" id="{36D7E22C-93B6-3647-99AA-BDC01D52CA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A91B47DD-EA57-1E4B-8A3E-945D732CB3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9A621BCD-B8D8-2D4E-A183-580A5CD17A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50E203E6-7BBD-2549-8C57-0D38B4A49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003E33E9-5711-0D48-A480-25136C739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834DA01B-3C1A-C347-8EE6-77F0D938E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CE554A98-393F-8140-9223-E6F5B729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1D23742B-2DDB-CD45-8F22-9386CC993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0E9F5EF8-592A-BF4C-89C9-156B96ADE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0D5D80A9-D27A-5543-9744-9269E184F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9346" name="Group 26">
            <a:extLst>
              <a:ext uri="{FF2B5EF4-FFF2-40B4-BE49-F238E27FC236}">
                <a16:creationId xmlns:a16="http://schemas.microsoft.com/office/drawing/2014/main" id="{6ED71092-AE56-EA41-A697-F52B85A0F62C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CBC17E2-8B0A-ED43-87D2-B4E96D61B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CFE7EC72-D673-3F47-BC90-D8305C662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9347" name="Group 29">
            <a:extLst>
              <a:ext uri="{FF2B5EF4-FFF2-40B4-BE49-F238E27FC236}">
                <a16:creationId xmlns:a16="http://schemas.microsoft.com/office/drawing/2014/main" id="{1FC5B12B-81F7-344D-A258-15C31238BA22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241E821-27D3-3440-A1F9-6A546396B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Text Box 31">
              <a:extLst>
                <a:ext uri="{FF2B5EF4-FFF2-40B4-BE49-F238E27FC236}">
                  <a16:creationId xmlns:a16="http://schemas.microsoft.com/office/drawing/2014/main" id="{99ACF843-499E-D24A-9A6C-7DD71CEA4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33" name="Line 32">
            <a:extLst>
              <a:ext uri="{FF2B5EF4-FFF2-40B4-BE49-F238E27FC236}">
                <a16:creationId xmlns:a16="http://schemas.microsoft.com/office/drawing/2014/main" id="{22A53EB2-7F9E-C848-BB2B-41CE0CE8F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Line 33">
            <a:extLst>
              <a:ext uri="{FF2B5EF4-FFF2-40B4-BE49-F238E27FC236}">
                <a16:creationId xmlns:a16="http://schemas.microsoft.com/office/drawing/2014/main" id="{5956FF20-BB3A-6E47-9BB3-184BEECD61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Line 34">
            <a:extLst>
              <a:ext uri="{FF2B5EF4-FFF2-40B4-BE49-F238E27FC236}">
                <a16:creationId xmlns:a16="http://schemas.microsoft.com/office/drawing/2014/main" id="{D6BE8FB6-6C46-1845-8E9E-F0ACDA5AA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Text Box 35">
            <a:extLst>
              <a:ext uri="{FF2B5EF4-FFF2-40B4-BE49-F238E27FC236}">
                <a16:creationId xmlns:a16="http://schemas.microsoft.com/office/drawing/2014/main" id="{8C310CA5-18C5-3049-8443-5BB33AB17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62152865-8676-0141-A8E3-66A905CBD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id="{09AB512F-4D99-0548-B0C7-7ED7F637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39" name="Line 38">
            <a:extLst>
              <a:ext uri="{FF2B5EF4-FFF2-40B4-BE49-F238E27FC236}">
                <a16:creationId xmlns:a16="http://schemas.microsoft.com/office/drawing/2014/main" id="{E75EDD98-AFBC-0842-A042-9F0AD28839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38BD321D-63F8-304E-A3F8-44B1E07D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41" name="Line 40">
            <a:extLst>
              <a:ext uri="{FF2B5EF4-FFF2-40B4-BE49-F238E27FC236}">
                <a16:creationId xmlns:a16="http://schemas.microsoft.com/office/drawing/2014/main" id="{37962713-D3B4-C84D-84BD-5E8F17A3EA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728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>
            <a:extLst>
              <a:ext uri="{FF2B5EF4-FFF2-40B4-BE49-F238E27FC236}">
                <a16:creationId xmlns:a16="http://schemas.microsoft.com/office/drawing/2014/main" id="{F5C74E1E-567F-9144-B945-66C8DC1C7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Kruskal’s algorithm</a:t>
            </a:r>
          </a:p>
        </p:txBody>
      </p:sp>
      <p:sp>
        <p:nvSpPr>
          <p:cNvPr id="102402" name="Rectangle 3">
            <a:extLst>
              <a:ext uri="{FF2B5EF4-FFF2-40B4-BE49-F238E27FC236}">
                <a16:creationId xmlns:a16="http://schemas.microsoft.com/office/drawing/2014/main" id="{D1760306-1A07-2443-A0ED-FFFABBFE4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19263"/>
            <a:ext cx="8229600" cy="1328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Given a partition S, let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600" b="1">
                <a:ea typeface="ＭＳ Ｐゴシック" panose="020B0600070205080204" pitchFamily="34" charset="-128"/>
              </a:rPr>
              <a:t>crosses</a:t>
            </a:r>
            <a:r>
              <a:rPr lang="en-US" altLang="en-US" sz="260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600" i="1">
                <a:ea typeface="ＭＳ Ｐゴシック" panose="020B0600070205080204" pitchFamily="34" charset="-128"/>
              </a:rPr>
              <a:t>Every</a:t>
            </a:r>
            <a:r>
              <a:rPr lang="en-US" altLang="en-US" sz="260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.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37220" name="Picture 4" descr="kruskal">
            <a:extLst>
              <a:ext uri="{FF2B5EF4-FFF2-40B4-BE49-F238E27FC236}">
                <a16:creationId xmlns:a16="http://schemas.microsoft.com/office/drawing/2014/main" id="{E100501C-7EBE-5A44-B102-211A2D0CB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76600"/>
            <a:ext cx="624840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81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>
            <a:extLst>
              <a:ext uri="{FF2B5EF4-FFF2-40B4-BE49-F238E27FC236}">
                <a16:creationId xmlns:a16="http://schemas.microsoft.com/office/drawing/2014/main" id="{95984D6C-222E-DD4A-9D58-3C899ECD9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grpSp>
        <p:nvGrpSpPr>
          <p:cNvPr id="103426" name="Group 3">
            <a:extLst>
              <a:ext uri="{FF2B5EF4-FFF2-40B4-BE49-F238E27FC236}">
                <a16:creationId xmlns:a16="http://schemas.microsoft.com/office/drawing/2014/main" id="{38834D09-0C46-5E41-B4EA-930C733BB2E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43364" name="Oval 4">
              <a:extLst>
                <a:ext uri="{FF2B5EF4-FFF2-40B4-BE49-F238E27FC236}">
                  <a16:creationId xmlns:a16="http://schemas.microsoft.com/office/drawing/2014/main" id="{ED1EF2F7-8349-AD4D-B945-548355905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65" name="Text Box 5">
              <a:extLst>
                <a:ext uri="{FF2B5EF4-FFF2-40B4-BE49-F238E27FC236}">
                  <a16:creationId xmlns:a16="http://schemas.microsoft.com/office/drawing/2014/main" id="{A9E1D130-62A2-B14E-8334-18AE030FAF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3427" name="Group 6">
            <a:extLst>
              <a:ext uri="{FF2B5EF4-FFF2-40B4-BE49-F238E27FC236}">
                <a16:creationId xmlns:a16="http://schemas.microsoft.com/office/drawing/2014/main" id="{3C9DD57A-6ABD-644A-A014-7E4A9E48140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43367" name="Oval 7">
              <a:extLst>
                <a:ext uri="{FF2B5EF4-FFF2-40B4-BE49-F238E27FC236}">
                  <a16:creationId xmlns:a16="http://schemas.microsoft.com/office/drawing/2014/main" id="{399CB30B-0B6B-C743-A0D8-F26D66825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68" name="Text Box 8">
              <a:extLst>
                <a:ext uri="{FF2B5EF4-FFF2-40B4-BE49-F238E27FC236}">
                  <a16:creationId xmlns:a16="http://schemas.microsoft.com/office/drawing/2014/main" id="{14FDEACF-55FD-F24D-AB8B-E498A18E4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3428" name="Group 9">
            <a:extLst>
              <a:ext uri="{FF2B5EF4-FFF2-40B4-BE49-F238E27FC236}">
                <a16:creationId xmlns:a16="http://schemas.microsoft.com/office/drawing/2014/main" id="{5FD73563-6BD3-BA42-849D-DF2648965866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43370" name="Oval 10">
              <a:extLst>
                <a:ext uri="{FF2B5EF4-FFF2-40B4-BE49-F238E27FC236}">
                  <a16:creationId xmlns:a16="http://schemas.microsoft.com/office/drawing/2014/main" id="{6E9A3D83-E2B4-D64B-A05A-01777FA17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71" name="Text Box 11">
              <a:extLst>
                <a:ext uri="{FF2B5EF4-FFF2-40B4-BE49-F238E27FC236}">
                  <a16:creationId xmlns:a16="http://schemas.microsoft.com/office/drawing/2014/main" id="{78F69138-1ACE-DD40-82C3-7B63772312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3429" name="Group 12">
            <a:extLst>
              <a:ext uri="{FF2B5EF4-FFF2-40B4-BE49-F238E27FC236}">
                <a16:creationId xmlns:a16="http://schemas.microsoft.com/office/drawing/2014/main" id="{BBEBA8F2-EF89-E144-A108-FB33A02B94A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43373" name="Oval 13">
              <a:extLst>
                <a:ext uri="{FF2B5EF4-FFF2-40B4-BE49-F238E27FC236}">
                  <a16:creationId xmlns:a16="http://schemas.microsoft.com/office/drawing/2014/main" id="{A14A41C8-4954-F545-A4EF-8D6A0C31D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74" name="Text Box 14">
              <a:extLst>
                <a:ext uri="{FF2B5EF4-FFF2-40B4-BE49-F238E27FC236}">
                  <a16:creationId xmlns:a16="http://schemas.microsoft.com/office/drawing/2014/main" id="{578DF1C7-7BEE-A545-A72D-2FDCEC089E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3375" name="Line 15">
            <a:extLst>
              <a:ext uri="{FF2B5EF4-FFF2-40B4-BE49-F238E27FC236}">
                <a16:creationId xmlns:a16="http://schemas.microsoft.com/office/drawing/2014/main" id="{80E29530-D98D-E64A-9CF8-18EC371DF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6" name="Line 16">
            <a:extLst>
              <a:ext uri="{FF2B5EF4-FFF2-40B4-BE49-F238E27FC236}">
                <a16:creationId xmlns:a16="http://schemas.microsoft.com/office/drawing/2014/main" id="{B752C025-1C9D-2341-B014-575FE51DEA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7" name="Line 17">
            <a:extLst>
              <a:ext uri="{FF2B5EF4-FFF2-40B4-BE49-F238E27FC236}">
                <a16:creationId xmlns:a16="http://schemas.microsoft.com/office/drawing/2014/main" id="{F0CBBC0B-EAAB-6A49-BBD8-17394B488D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8" name="Line 18">
            <a:extLst>
              <a:ext uri="{FF2B5EF4-FFF2-40B4-BE49-F238E27FC236}">
                <a16:creationId xmlns:a16="http://schemas.microsoft.com/office/drawing/2014/main" id="{63AF9014-4464-894A-8FE4-28A41814F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9" name="Line 19">
            <a:extLst>
              <a:ext uri="{FF2B5EF4-FFF2-40B4-BE49-F238E27FC236}">
                <a16:creationId xmlns:a16="http://schemas.microsoft.com/office/drawing/2014/main" id="{AED0A982-DA73-494E-9E9E-93345A26B87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0" name="Text Box 20">
            <a:extLst>
              <a:ext uri="{FF2B5EF4-FFF2-40B4-BE49-F238E27FC236}">
                <a16:creationId xmlns:a16="http://schemas.microsoft.com/office/drawing/2014/main" id="{504E8095-CA6B-B442-AD4A-5006E3490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81" name="Text Box 21">
            <a:extLst>
              <a:ext uri="{FF2B5EF4-FFF2-40B4-BE49-F238E27FC236}">
                <a16:creationId xmlns:a16="http://schemas.microsoft.com/office/drawing/2014/main" id="{5AB3B632-E1B4-1F47-A188-68C7D2E4A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3382" name="Text Box 22">
            <a:extLst>
              <a:ext uri="{FF2B5EF4-FFF2-40B4-BE49-F238E27FC236}">
                <a16:creationId xmlns:a16="http://schemas.microsoft.com/office/drawing/2014/main" id="{0C982E39-8582-4447-868E-6373BC327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43383" name="Text Box 23">
            <a:extLst>
              <a:ext uri="{FF2B5EF4-FFF2-40B4-BE49-F238E27FC236}">
                <a16:creationId xmlns:a16="http://schemas.microsoft.com/office/drawing/2014/main" id="{01F2EBBD-7E3D-8E42-8F76-58EBEDB62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43384" name="Text Box 24">
            <a:extLst>
              <a:ext uri="{FF2B5EF4-FFF2-40B4-BE49-F238E27FC236}">
                <a16:creationId xmlns:a16="http://schemas.microsoft.com/office/drawing/2014/main" id="{EB3BE6F8-8F19-4146-8CE5-2C1BC873E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3440" name="Group 25">
            <a:extLst>
              <a:ext uri="{FF2B5EF4-FFF2-40B4-BE49-F238E27FC236}">
                <a16:creationId xmlns:a16="http://schemas.microsoft.com/office/drawing/2014/main" id="{1D61EEB4-AC19-F34A-845D-B4C67925087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43386" name="Oval 26">
              <a:extLst>
                <a:ext uri="{FF2B5EF4-FFF2-40B4-BE49-F238E27FC236}">
                  <a16:creationId xmlns:a16="http://schemas.microsoft.com/office/drawing/2014/main" id="{9ABD389C-BF6C-DF42-96A6-F9A29155E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87" name="Text Box 27">
              <a:extLst>
                <a:ext uri="{FF2B5EF4-FFF2-40B4-BE49-F238E27FC236}">
                  <a16:creationId xmlns:a16="http://schemas.microsoft.com/office/drawing/2014/main" id="{3BD0E8FA-E41E-D948-B0C4-46B8C683AE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3441" name="Group 28">
            <a:extLst>
              <a:ext uri="{FF2B5EF4-FFF2-40B4-BE49-F238E27FC236}">
                <a16:creationId xmlns:a16="http://schemas.microsoft.com/office/drawing/2014/main" id="{F20E97BA-43C2-F04D-A4BE-189EDF2435F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43389" name="Oval 29">
              <a:extLst>
                <a:ext uri="{FF2B5EF4-FFF2-40B4-BE49-F238E27FC236}">
                  <a16:creationId xmlns:a16="http://schemas.microsoft.com/office/drawing/2014/main" id="{DA089063-5D15-0047-8C37-CC31B9C1B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90" name="Text Box 30">
              <a:extLst>
                <a:ext uri="{FF2B5EF4-FFF2-40B4-BE49-F238E27FC236}">
                  <a16:creationId xmlns:a16="http://schemas.microsoft.com/office/drawing/2014/main" id="{72F778FC-DED2-BA46-8DDD-81BBED1787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3391" name="Line 31">
            <a:extLst>
              <a:ext uri="{FF2B5EF4-FFF2-40B4-BE49-F238E27FC236}">
                <a16:creationId xmlns:a16="http://schemas.microsoft.com/office/drawing/2014/main" id="{0CE56773-93C8-C64A-8AF2-B4A5CE9F0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2" name="Line 32">
            <a:extLst>
              <a:ext uri="{FF2B5EF4-FFF2-40B4-BE49-F238E27FC236}">
                <a16:creationId xmlns:a16="http://schemas.microsoft.com/office/drawing/2014/main" id="{C9727EBC-FFA6-8C4D-98C8-57D61553AC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3" name="Line 33">
            <a:extLst>
              <a:ext uri="{FF2B5EF4-FFF2-40B4-BE49-F238E27FC236}">
                <a16:creationId xmlns:a16="http://schemas.microsoft.com/office/drawing/2014/main" id="{2B9E790A-CA45-4E4E-94CB-89673AE67B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4" name="Text Box 34">
            <a:extLst>
              <a:ext uri="{FF2B5EF4-FFF2-40B4-BE49-F238E27FC236}">
                <a16:creationId xmlns:a16="http://schemas.microsoft.com/office/drawing/2014/main" id="{8169A14C-30ED-9343-8563-9BD0CB17F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95" name="Text Box 35">
            <a:extLst>
              <a:ext uri="{FF2B5EF4-FFF2-40B4-BE49-F238E27FC236}">
                <a16:creationId xmlns:a16="http://schemas.microsoft.com/office/drawing/2014/main" id="{26242878-A9B8-F84C-B6EA-753EBA8F1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43396" name="Text Box 36">
            <a:extLst>
              <a:ext uri="{FF2B5EF4-FFF2-40B4-BE49-F238E27FC236}">
                <a16:creationId xmlns:a16="http://schemas.microsoft.com/office/drawing/2014/main" id="{9456BF58-FD22-984C-A703-B3179ABD3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43397" name="Line 37">
            <a:extLst>
              <a:ext uri="{FF2B5EF4-FFF2-40B4-BE49-F238E27FC236}">
                <a16:creationId xmlns:a16="http://schemas.microsoft.com/office/drawing/2014/main" id="{FDDD778E-B446-E246-9931-CBB2EC6B52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8" name="Text Box 38">
            <a:extLst>
              <a:ext uri="{FF2B5EF4-FFF2-40B4-BE49-F238E27FC236}">
                <a16:creationId xmlns:a16="http://schemas.microsoft.com/office/drawing/2014/main" id="{A736638C-2689-4645-99FD-AA19A4BBC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99" name="Text Box 39">
            <a:extLst>
              <a:ext uri="{FF2B5EF4-FFF2-40B4-BE49-F238E27FC236}">
                <a16:creationId xmlns:a16="http://schemas.microsoft.com/office/drawing/2014/main" id="{AF61D7B6-55AE-DB40-9280-D6F16AD78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3400" name="Text Box 40">
            <a:extLst>
              <a:ext uri="{FF2B5EF4-FFF2-40B4-BE49-F238E27FC236}">
                <a16:creationId xmlns:a16="http://schemas.microsoft.com/office/drawing/2014/main" id="{DB3432AA-DE04-964A-B99D-E6D4F6252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43401" name="Group 41">
            <a:extLst>
              <a:ext uri="{FF2B5EF4-FFF2-40B4-BE49-F238E27FC236}">
                <a16:creationId xmlns:a16="http://schemas.microsoft.com/office/drawing/2014/main" id="{C04CD9A4-4D02-324A-8F7E-EB5FEFCA36A6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3402" name="Oval 42">
              <a:extLst>
                <a:ext uri="{FF2B5EF4-FFF2-40B4-BE49-F238E27FC236}">
                  <a16:creationId xmlns:a16="http://schemas.microsoft.com/office/drawing/2014/main" id="{023E77DB-E64A-2E44-889C-32C21D182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3" name="Text Box 43">
              <a:extLst>
                <a:ext uri="{FF2B5EF4-FFF2-40B4-BE49-F238E27FC236}">
                  <a16:creationId xmlns:a16="http://schemas.microsoft.com/office/drawing/2014/main" id="{18DEBAEB-8795-5645-9F22-1D6553F1D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43404" name="Group 44">
            <a:extLst>
              <a:ext uri="{FF2B5EF4-FFF2-40B4-BE49-F238E27FC236}">
                <a16:creationId xmlns:a16="http://schemas.microsoft.com/office/drawing/2014/main" id="{2A8B9B57-D7F3-1142-971A-3A74C812A15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3405" name="Oval 45">
              <a:extLst>
                <a:ext uri="{FF2B5EF4-FFF2-40B4-BE49-F238E27FC236}">
                  <a16:creationId xmlns:a16="http://schemas.microsoft.com/office/drawing/2014/main" id="{EBB2A563-D000-E946-B821-DCF8CAA2F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6" name="Text Box 46">
              <a:extLst>
                <a:ext uri="{FF2B5EF4-FFF2-40B4-BE49-F238E27FC236}">
                  <a16:creationId xmlns:a16="http://schemas.microsoft.com/office/drawing/2014/main" id="{2D335C51-9B0D-3841-B701-F0906DA59C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43407" name="Group 47">
            <a:extLst>
              <a:ext uri="{FF2B5EF4-FFF2-40B4-BE49-F238E27FC236}">
                <a16:creationId xmlns:a16="http://schemas.microsoft.com/office/drawing/2014/main" id="{CDB2E4AA-7470-C840-B1C6-37C9451B633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3408" name="Oval 48">
              <a:extLst>
                <a:ext uri="{FF2B5EF4-FFF2-40B4-BE49-F238E27FC236}">
                  <a16:creationId xmlns:a16="http://schemas.microsoft.com/office/drawing/2014/main" id="{84341179-5C5D-7040-955D-C949D024F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9" name="Text Box 49">
              <a:extLst>
                <a:ext uri="{FF2B5EF4-FFF2-40B4-BE49-F238E27FC236}">
                  <a16:creationId xmlns:a16="http://schemas.microsoft.com/office/drawing/2014/main" id="{5810BA1A-C92B-F64C-8465-DFC1B55AF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43410" name="Group 50">
            <a:extLst>
              <a:ext uri="{FF2B5EF4-FFF2-40B4-BE49-F238E27FC236}">
                <a16:creationId xmlns:a16="http://schemas.microsoft.com/office/drawing/2014/main" id="{19579AD7-B300-3D40-A069-BE00BBE4765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3411" name="Oval 51">
              <a:extLst>
                <a:ext uri="{FF2B5EF4-FFF2-40B4-BE49-F238E27FC236}">
                  <a16:creationId xmlns:a16="http://schemas.microsoft.com/office/drawing/2014/main" id="{5E50F439-02BE-7243-B88C-DC3FFD77D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12" name="Text Box 52">
              <a:extLst>
                <a:ext uri="{FF2B5EF4-FFF2-40B4-BE49-F238E27FC236}">
                  <a16:creationId xmlns:a16="http://schemas.microsoft.com/office/drawing/2014/main" id="{2C12FBF6-3A22-D741-9E78-B1F59D7D81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43415" name="Group 55">
            <a:extLst>
              <a:ext uri="{FF2B5EF4-FFF2-40B4-BE49-F238E27FC236}">
                <a16:creationId xmlns:a16="http://schemas.microsoft.com/office/drawing/2014/main" id="{3BE8A17F-C849-AF4B-94B6-D2307A70C5D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3416" name="Oval 56">
              <a:extLst>
                <a:ext uri="{FF2B5EF4-FFF2-40B4-BE49-F238E27FC236}">
                  <a16:creationId xmlns:a16="http://schemas.microsoft.com/office/drawing/2014/main" id="{3DFC3CA8-DCD6-2C44-9C36-8B4C175F1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17" name="Text Box 57">
              <a:extLst>
                <a:ext uri="{FF2B5EF4-FFF2-40B4-BE49-F238E27FC236}">
                  <a16:creationId xmlns:a16="http://schemas.microsoft.com/office/drawing/2014/main" id="{6E3A35B0-94E4-DA49-8E9D-20DAC56A1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43418" name="Group 58">
            <a:extLst>
              <a:ext uri="{FF2B5EF4-FFF2-40B4-BE49-F238E27FC236}">
                <a16:creationId xmlns:a16="http://schemas.microsoft.com/office/drawing/2014/main" id="{8C22CB5B-D20B-8248-B480-990CDF689CF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3419" name="Oval 59">
              <a:extLst>
                <a:ext uri="{FF2B5EF4-FFF2-40B4-BE49-F238E27FC236}">
                  <a16:creationId xmlns:a16="http://schemas.microsoft.com/office/drawing/2014/main" id="{2213BFA7-6595-E74D-A0BD-E1345773D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20" name="Text Box 60">
              <a:extLst>
                <a:ext uri="{FF2B5EF4-FFF2-40B4-BE49-F238E27FC236}">
                  <a16:creationId xmlns:a16="http://schemas.microsoft.com/office/drawing/2014/main" id="{CEAEAF43-1BA1-0249-AABD-47BD12D2BF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3421" name="Text Box 61">
            <a:extLst>
              <a:ext uri="{FF2B5EF4-FFF2-40B4-BE49-F238E27FC236}">
                <a16:creationId xmlns:a16="http://schemas.microsoft.com/office/drawing/2014/main" id="{0278FE9D-B2DD-F748-8B85-8FEDB942B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</p:spTree>
    <p:extLst>
      <p:ext uri="{BB962C8B-B14F-4D97-AF65-F5344CB8AC3E}">
        <p14:creationId xmlns:p14="http://schemas.microsoft.com/office/powerpoint/2010/main" val="26199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>
            <a:extLst>
              <a:ext uri="{FF2B5EF4-FFF2-40B4-BE49-F238E27FC236}">
                <a16:creationId xmlns:a16="http://schemas.microsoft.com/office/drawing/2014/main" id="{95984D6C-222E-DD4A-9D58-3C899ECD9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grpSp>
        <p:nvGrpSpPr>
          <p:cNvPr id="103426" name="Group 3">
            <a:extLst>
              <a:ext uri="{FF2B5EF4-FFF2-40B4-BE49-F238E27FC236}">
                <a16:creationId xmlns:a16="http://schemas.microsoft.com/office/drawing/2014/main" id="{38834D09-0C46-5E41-B4EA-930C733BB2E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43364" name="Oval 4">
              <a:extLst>
                <a:ext uri="{FF2B5EF4-FFF2-40B4-BE49-F238E27FC236}">
                  <a16:creationId xmlns:a16="http://schemas.microsoft.com/office/drawing/2014/main" id="{ED1EF2F7-8349-AD4D-B945-548355905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65" name="Text Box 5">
              <a:extLst>
                <a:ext uri="{FF2B5EF4-FFF2-40B4-BE49-F238E27FC236}">
                  <a16:creationId xmlns:a16="http://schemas.microsoft.com/office/drawing/2014/main" id="{A9E1D130-62A2-B14E-8334-18AE030FAF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3427" name="Group 6">
            <a:extLst>
              <a:ext uri="{FF2B5EF4-FFF2-40B4-BE49-F238E27FC236}">
                <a16:creationId xmlns:a16="http://schemas.microsoft.com/office/drawing/2014/main" id="{3C9DD57A-6ABD-644A-A014-7E4A9E48140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43367" name="Oval 7">
              <a:extLst>
                <a:ext uri="{FF2B5EF4-FFF2-40B4-BE49-F238E27FC236}">
                  <a16:creationId xmlns:a16="http://schemas.microsoft.com/office/drawing/2014/main" id="{399CB30B-0B6B-C743-A0D8-F26D66825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68" name="Text Box 8">
              <a:extLst>
                <a:ext uri="{FF2B5EF4-FFF2-40B4-BE49-F238E27FC236}">
                  <a16:creationId xmlns:a16="http://schemas.microsoft.com/office/drawing/2014/main" id="{14FDEACF-55FD-F24D-AB8B-E498A18E4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3428" name="Group 9">
            <a:extLst>
              <a:ext uri="{FF2B5EF4-FFF2-40B4-BE49-F238E27FC236}">
                <a16:creationId xmlns:a16="http://schemas.microsoft.com/office/drawing/2014/main" id="{5FD73563-6BD3-BA42-849D-DF2648965866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43370" name="Oval 10">
              <a:extLst>
                <a:ext uri="{FF2B5EF4-FFF2-40B4-BE49-F238E27FC236}">
                  <a16:creationId xmlns:a16="http://schemas.microsoft.com/office/drawing/2014/main" id="{6E9A3D83-E2B4-D64B-A05A-01777FA17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71" name="Text Box 11">
              <a:extLst>
                <a:ext uri="{FF2B5EF4-FFF2-40B4-BE49-F238E27FC236}">
                  <a16:creationId xmlns:a16="http://schemas.microsoft.com/office/drawing/2014/main" id="{78F69138-1ACE-DD40-82C3-7B63772312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3429" name="Group 12">
            <a:extLst>
              <a:ext uri="{FF2B5EF4-FFF2-40B4-BE49-F238E27FC236}">
                <a16:creationId xmlns:a16="http://schemas.microsoft.com/office/drawing/2014/main" id="{BBEBA8F2-EF89-E144-A108-FB33A02B94A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43373" name="Oval 13">
              <a:extLst>
                <a:ext uri="{FF2B5EF4-FFF2-40B4-BE49-F238E27FC236}">
                  <a16:creationId xmlns:a16="http://schemas.microsoft.com/office/drawing/2014/main" id="{A14A41C8-4954-F545-A4EF-8D6A0C31D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74" name="Text Box 14">
              <a:extLst>
                <a:ext uri="{FF2B5EF4-FFF2-40B4-BE49-F238E27FC236}">
                  <a16:creationId xmlns:a16="http://schemas.microsoft.com/office/drawing/2014/main" id="{578DF1C7-7BEE-A545-A72D-2FDCEC089E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3375" name="Line 15">
            <a:extLst>
              <a:ext uri="{FF2B5EF4-FFF2-40B4-BE49-F238E27FC236}">
                <a16:creationId xmlns:a16="http://schemas.microsoft.com/office/drawing/2014/main" id="{80E29530-D98D-E64A-9CF8-18EC371DF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6" name="Line 16">
            <a:extLst>
              <a:ext uri="{FF2B5EF4-FFF2-40B4-BE49-F238E27FC236}">
                <a16:creationId xmlns:a16="http://schemas.microsoft.com/office/drawing/2014/main" id="{B752C025-1C9D-2341-B014-575FE51DEA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7" name="Line 17">
            <a:extLst>
              <a:ext uri="{FF2B5EF4-FFF2-40B4-BE49-F238E27FC236}">
                <a16:creationId xmlns:a16="http://schemas.microsoft.com/office/drawing/2014/main" id="{F0CBBC0B-EAAB-6A49-BBD8-17394B488D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8" name="Line 18">
            <a:extLst>
              <a:ext uri="{FF2B5EF4-FFF2-40B4-BE49-F238E27FC236}">
                <a16:creationId xmlns:a16="http://schemas.microsoft.com/office/drawing/2014/main" id="{63AF9014-4464-894A-8FE4-28A41814F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9" name="Line 19">
            <a:extLst>
              <a:ext uri="{FF2B5EF4-FFF2-40B4-BE49-F238E27FC236}">
                <a16:creationId xmlns:a16="http://schemas.microsoft.com/office/drawing/2014/main" id="{AED0A982-DA73-494E-9E9E-93345A26B87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0" name="Text Box 20">
            <a:extLst>
              <a:ext uri="{FF2B5EF4-FFF2-40B4-BE49-F238E27FC236}">
                <a16:creationId xmlns:a16="http://schemas.microsoft.com/office/drawing/2014/main" id="{504E8095-CA6B-B442-AD4A-5006E3490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81" name="Text Box 21">
            <a:extLst>
              <a:ext uri="{FF2B5EF4-FFF2-40B4-BE49-F238E27FC236}">
                <a16:creationId xmlns:a16="http://schemas.microsoft.com/office/drawing/2014/main" id="{5AB3B632-E1B4-1F47-A188-68C7D2E4A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3382" name="Text Box 22">
            <a:extLst>
              <a:ext uri="{FF2B5EF4-FFF2-40B4-BE49-F238E27FC236}">
                <a16:creationId xmlns:a16="http://schemas.microsoft.com/office/drawing/2014/main" id="{0C982E39-8582-4447-868E-6373BC327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43383" name="Text Box 23">
            <a:extLst>
              <a:ext uri="{FF2B5EF4-FFF2-40B4-BE49-F238E27FC236}">
                <a16:creationId xmlns:a16="http://schemas.microsoft.com/office/drawing/2014/main" id="{01F2EBBD-7E3D-8E42-8F76-58EBEDB62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43384" name="Text Box 24">
            <a:extLst>
              <a:ext uri="{FF2B5EF4-FFF2-40B4-BE49-F238E27FC236}">
                <a16:creationId xmlns:a16="http://schemas.microsoft.com/office/drawing/2014/main" id="{EB3BE6F8-8F19-4146-8CE5-2C1BC873E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3440" name="Group 25">
            <a:extLst>
              <a:ext uri="{FF2B5EF4-FFF2-40B4-BE49-F238E27FC236}">
                <a16:creationId xmlns:a16="http://schemas.microsoft.com/office/drawing/2014/main" id="{1D61EEB4-AC19-F34A-845D-B4C67925087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43386" name="Oval 26">
              <a:extLst>
                <a:ext uri="{FF2B5EF4-FFF2-40B4-BE49-F238E27FC236}">
                  <a16:creationId xmlns:a16="http://schemas.microsoft.com/office/drawing/2014/main" id="{9ABD389C-BF6C-DF42-96A6-F9A29155E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87" name="Text Box 27">
              <a:extLst>
                <a:ext uri="{FF2B5EF4-FFF2-40B4-BE49-F238E27FC236}">
                  <a16:creationId xmlns:a16="http://schemas.microsoft.com/office/drawing/2014/main" id="{3BD0E8FA-E41E-D948-B0C4-46B8C683AE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3441" name="Group 28">
            <a:extLst>
              <a:ext uri="{FF2B5EF4-FFF2-40B4-BE49-F238E27FC236}">
                <a16:creationId xmlns:a16="http://schemas.microsoft.com/office/drawing/2014/main" id="{F20E97BA-43C2-F04D-A4BE-189EDF2435F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43389" name="Oval 29">
              <a:extLst>
                <a:ext uri="{FF2B5EF4-FFF2-40B4-BE49-F238E27FC236}">
                  <a16:creationId xmlns:a16="http://schemas.microsoft.com/office/drawing/2014/main" id="{DA089063-5D15-0047-8C37-CC31B9C1B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90" name="Text Box 30">
              <a:extLst>
                <a:ext uri="{FF2B5EF4-FFF2-40B4-BE49-F238E27FC236}">
                  <a16:creationId xmlns:a16="http://schemas.microsoft.com/office/drawing/2014/main" id="{72F778FC-DED2-BA46-8DDD-81BBED1787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3391" name="Line 31">
            <a:extLst>
              <a:ext uri="{FF2B5EF4-FFF2-40B4-BE49-F238E27FC236}">
                <a16:creationId xmlns:a16="http://schemas.microsoft.com/office/drawing/2014/main" id="{0CE56773-93C8-C64A-8AF2-B4A5CE9F0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2" name="Line 32">
            <a:extLst>
              <a:ext uri="{FF2B5EF4-FFF2-40B4-BE49-F238E27FC236}">
                <a16:creationId xmlns:a16="http://schemas.microsoft.com/office/drawing/2014/main" id="{C9727EBC-FFA6-8C4D-98C8-57D61553AC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3" name="Line 33">
            <a:extLst>
              <a:ext uri="{FF2B5EF4-FFF2-40B4-BE49-F238E27FC236}">
                <a16:creationId xmlns:a16="http://schemas.microsoft.com/office/drawing/2014/main" id="{2B9E790A-CA45-4E4E-94CB-89673AE67B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4" name="Text Box 34">
            <a:extLst>
              <a:ext uri="{FF2B5EF4-FFF2-40B4-BE49-F238E27FC236}">
                <a16:creationId xmlns:a16="http://schemas.microsoft.com/office/drawing/2014/main" id="{8169A14C-30ED-9343-8563-9BD0CB17F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95" name="Text Box 35">
            <a:extLst>
              <a:ext uri="{FF2B5EF4-FFF2-40B4-BE49-F238E27FC236}">
                <a16:creationId xmlns:a16="http://schemas.microsoft.com/office/drawing/2014/main" id="{26242878-A9B8-F84C-B6EA-753EBA8F1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43396" name="Text Box 36">
            <a:extLst>
              <a:ext uri="{FF2B5EF4-FFF2-40B4-BE49-F238E27FC236}">
                <a16:creationId xmlns:a16="http://schemas.microsoft.com/office/drawing/2014/main" id="{9456BF58-FD22-984C-A703-B3179ABD3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43397" name="Line 37">
            <a:extLst>
              <a:ext uri="{FF2B5EF4-FFF2-40B4-BE49-F238E27FC236}">
                <a16:creationId xmlns:a16="http://schemas.microsoft.com/office/drawing/2014/main" id="{FDDD778E-B446-E246-9931-CBB2EC6B52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8" name="Text Box 38">
            <a:extLst>
              <a:ext uri="{FF2B5EF4-FFF2-40B4-BE49-F238E27FC236}">
                <a16:creationId xmlns:a16="http://schemas.microsoft.com/office/drawing/2014/main" id="{A736638C-2689-4645-99FD-AA19A4BBC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99" name="Text Box 39">
            <a:extLst>
              <a:ext uri="{FF2B5EF4-FFF2-40B4-BE49-F238E27FC236}">
                <a16:creationId xmlns:a16="http://schemas.microsoft.com/office/drawing/2014/main" id="{AF61D7B6-55AE-DB40-9280-D6F16AD78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3400" name="Text Box 40">
            <a:extLst>
              <a:ext uri="{FF2B5EF4-FFF2-40B4-BE49-F238E27FC236}">
                <a16:creationId xmlns:a16="http://schemas.microsoft.com/office/drawing/2014/main" id="{DB3432AA-DE04-964A-B99D-E6D4F6252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43401" name="Group 41">
            <a:extLst>
              <a:ext uri="{FF2B5EF4-FFF2-40B4-BE49-F238E27FC236}">
                <a16:creationId xmlns:a16="http://schemas.microsoft.com/office/drawing/2014/main" id="{C04CD9A4-4D02-324A-8F7E-EB5FEFCA36A6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3402" name="Oval 42">
              <a:extLst>
                <a:ext uri="{FF2B5EF4-FFF2-40B4-BE49-F238E27FC236}">
                  <a16:creationId xmlns:a16="http://schemas.microsoft.com/office/drawing/2014/main" id="{023E77DB-E64A-2E44-889C-32C21D182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3" name="Text Box 43">
              <a:extLst>
                <a:ext uri="{FF2B5EF4-FFF2-40B4-BE49-F238E27FC236}">
                  <a16:creationId xmlns:a16="http://schemas.microsoft.com/office/drawing/2014/main" id="{18DEBAEB-8795-5645-9F22-1D6553F1D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43404" name="Group 44">
            <a:extLst>
              <a:ext uri="{FF2B5EF4-FFF2-40B4-BE49-F238E27FC236}">
                <a16:creationId xmlns:a16="http://schemas.microsoft.com/office/drawing/2014/main" id="{2A8B9B57-D7F3-1142-971A-3A74C812A15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3405" name="Oval 45">
              <a:extLst>
                <a:ext uri="{FF2B5EF4-FFF2-40B4-BE49-F238E27FC236}">
                  <a16:creationId xmlns:a16="http://schemas.microsoft.com/office/drawing/2014/main" id="{EBB2A563-D000-E946-B821-DCF8CAA2F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6" name="Text Box 46">
              <a:extLst>
                <a:ext uri="{FF2B5EF4-FFF2-40B4-BE49-F238E27FC236}">
                  <a16:creationId xmlns:a16="http://schemas.microsoft.com/office/drawing/2014/main" id="{2D335C51-9B0D-3841-B701-F0906DA59C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43407" name="Group 47">
            <a:extLst>
              <a:ext uri="{FF2B5EF4-FFF2-40B4-BE49-F238E27FC236}">
                <a16:creationId xmlns:a16="http://schemas.microsoft.com/office/drawing/2014/main" id="{CDB2E4AA-7470-C840-B1C6-37C9451B633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3408" name="Oval 48">
              <a:extLst>
                <a:ext uri="{FF2B5EF4-FFF2-40B4-BE49-F238E27FC236}">
                  <a16:creationId xmlns:a16="http://schemas.microsoft.com/office/drawing/2014/main" id="{84341179-5C5D-7040-955D-C949D024F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9" name="Text Box 49">
              <a:extLst>
                <a:ext uri="{FF2B5EF4-FFF2-40B4-BE49-F238E27FC236}">
                  <a16:creationId xmlns:a16="http://schemas.microsoft.com/office/drawing/2014/main" id="{5810BA1A-C92B-F64C-8465-DFC1B55AF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43410" name="Group 50">
            <a:extLst>
              <a:ext uri="{FF2B5EF4-FFF2-40B4-BE49-F238E27FC236}">
                <a16:creationId xmlns:a16="http://schemas.microsoft.com/office/drawing/2014/main" id="{19579AD7-B300-3D40-A069-BE00BBE4765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3411" name="Oval 51">
              <a:extLst>
                <a:ext uri="{FF2B5EF4-FFF2-40B4-BE49-F238E27FC236}">
                  <a16:creationId xmlns:a16="http://schemas.microsoft.com/office/drawing/2014/main" id="{5E50F439-02BE-7243-B88C-DC3FFD77D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12" name="Text Box 52">
              <a:extLst>
                <a:ext uri="{FF2B5EF4-FFF2-40B4-BE49-F238E27FC236}">
                  <a16:creationId xmlns:a16="http://schemas.microsoft.com/office/drawing/2014/main" id="{2C12FBF6-3A22-D741-9E78-B1F59D7D81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43415" name="Group 55">
            <a:extLst>
              <a:ext uri="{FF2B5EF4-FFF2-40B4-BE49-F238E27FC236}">
                <a16:creationId xmlns:a16="http://schemas.microsoft.com/office/drawing/2014/main" id="{3BE8A17F-C849-AF4B-94B6-D2307A70C5D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3416" name="Oval 56">
              <a:extLst>
                <a:ext uri="{FF2B5EF4-FFF2-40B4-BE49-F238E27FC236}">
                  <a16:creationId xmlns:a16="http://schemas.microsoft.com/office/drawing/2014/main" id="{3DFC3CA8-DCD6-2C44-9C36-8B4C175F1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17" name="Text Box 57">
              <a:extLst>
                <a:ext uri="{FF2B5EF4-FFF2-40B4-BE49-F238E27FC236}">
                  <a16:creationId xmlns:a16="http://schemas.microsoft.com/office/drawing/2014/main" id="{6E3A35B0-94E4-DA49-8E9D-20DAC56A1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43418" name="Group 58">
            <a:extLst>
              <a:ext uri="{FF2B5EF4-FFF2-40B4-BE49-F238E27FC236}">
                <a16:creationId xmlns:a16="http://schemas.microsoft.com/office/drawing/2014/main" id="{8C22CB5B-D20B-8248-B480-990CDF689CF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3419" name="Oval 59">
              <a:extLst>
                <a:ext uri="{FF2B5EF4-FFF2-40B4-BE49-F238E27FC236}">
                  <a16:creationId xmlns:a16="http://schemas.microsoft.com/office/drawing/2014/main" id="{2213BFA7-6595-E74D-A0BD-E1345773D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20" name="Text Box 60">
              <a:extLst>
                <a:ext uri="{FF2B5EF4-FFF2-40B4-BE49-F238E27FC236}">
                  <a16:creationId xmlns:a16="http://schemas.microsoft.com/office/drawing/2014/main" id="{CEAEAF43-1BA1-0249-AABD-47BD12D2BF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3421" name="Text Box 61">
            <a:extLst>
              <a:ext uri="{FF2B5EF4-FFF2-40B4-BE49-F238E27FC236}">
                <a16:creationId xmlns:a16="http://schemas.microsoft.com/office/drawing/2014/main" id="{0278FE9D-B2DD-F748-8B85-8FEDB942B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</p:spTree>
    <p:extLst>
      <p:ext uri="{BB962C8B-B14F-4D97-AF65-F5344CB8AC3E}">
        <p14:creationId xmlns:p14="http://schemas.microsoft.com/office/powerpoint/2010/main" val="152597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16" name="Text Box 76">
            <a:extLst>
              <a:ext uri="{FF2B5EF4-FFF2-40B4-BE49-F238E27FC236}">
                <a16:creationId xmlns:a16="http://schemas.microsoft.com/office/drawing/2014/main" id="{ECE0DB3B-1B89-BC4B-9A78-88872E2BF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38317" name="Text Box 77">
            <a:extLst>
              <a:ext uri="{FF2B5EF4-FFF2-40B4-BE49-F238E27FC236}">
                <a16:creationId xmlns:a16="http://schemas.microsoft.com/office/drawing/2014/main" id="{0B39E261-D0B9-D547-B741-C5B528F02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4475" name="Group 78">
            <a:extLst>
              <a:ext uri="{FF2B5EF4-FFF2-40B4-BE49-F238E27FC236}">
                <a16:creationId xmlns:a16="http://schemas.microsoft.com/office/drawing/2014/main" id="{24F8863A-B5C2-E440-BA15-DF6CE91C45A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38319" name="Oval 79">
              <a:extLst>
                <a:ext uri="{FF2B5EF4-FFF2-40B4-BE49-F238E27FC236}">
                  <a16:creationId xmlns:a16="http://schemas.microsoft.com/office/drawing/2014/main" id="{546BA922-8FEF-8244-901C-D3F5994D2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0" name="Text Box 80">
              <a:extLst>
                <a:ext uri="{FF2B5EF4-FFF2-40B4-BE49-F238E27FC236}">
                  <a16:creationId xmlns:a16="http://schemas.microsoft.com/office/drawing/2014/main" id="{85E7551B-817D-9F47-A04D-5AADBEFBC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4476" name="Group 81">
            <a:extLst>
              <a:ext uri="{FF2B5EF4-FFF2-40B4-BE49-F238E27FC236}">
                <a16:creationId xmlns:a16="http://schemas.microsoft.com/office/drawing/2014/main" id="{CB5DFF85-3A92-CA4D-B415-79CD7A4258E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38322" name="Oval 82">
              <a:extLst>
                <a:ext uri="{FF2B5EF4-FFF2-40B4-BE49-F238E27FC236}">
                  <a16:creationId xmlns:a16="http://schemas.microsoft.com/office/drawing/2014/main" id="{86BCBB6D-DD4D-1A4C-9B66-01EC197C5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3" name="Text Box 83">
              <a:extLst>
                <a:ext uri="{FF2B5EF4-FFF2-40B4-BE49-F238E27FC236}">
                  <a16:creationId xmlns:a16="http://schemas.microsoft.com/office/drawing/2014/main" id="{2F202C28-2B93-3943-894F-FA0FA7D039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4477" name="Group 84">
            <a:extLst>
              <a:ext uri="{FF2B5EF4-FFF2-40B4-BE49-F238E27FC236}">
                <a16:creationId xmlns:a16="http://schemas.microsoft.com/office/drawing/2014/main" id="{58BD068E-79FA-484D-BD46-CDFB1210AD2D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38325" name="Oval 85">
              <a:extLst>
                <a:ext uri="{FF2B5EF4-FFF2-40B4-BE49-F238E27FC236}">
                  <a16:creationId xmlns:a16="http://schemas.microsoft.com/office/drawing/2014/main" id="{AC8553D0-A756-7541-801A-5F0EC8FF4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6" name="Text Box 86">
              <a:extLst>
                <a:ext uri="{FF2B5EF4-FFF2-40B4-BE49-F238E27FC236}">
                  <a16:creationId xmlns:a16="http://schemas.microsoft.com/office/drawing/2014/main" id="{E5C4BF58-8F0E-7541-B249-60ABD23503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4478" name="Group 87">
            <a:extLst>
              <a:ext uri="{FF2B5EF4-FFF2-40B4-BE49-F238E27FC236}">
                <a16:creationId xmlns:a16="http://schemas.microsoft.com/office/drawing/2014/main" id="{378809EB-7049-2D4E-99F2-C6824BE36E21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38328" name="Oval 88">
              <a:extLst>
                <a:ext uri="{FF2B5EF4-FFF2-40B4-BE49-F238E27FC236}">
                  <a16:creationId xmlns:a16="http://schemas.microsoft.com/office/drawing/2014/main" id="{F821DAE4-8B19-C34A-B683-0068A8565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9" name="Text Box 89">
              <a:extLst>
                <a:ext uri="{FF2B5EF4-FFF2-40B4-BE49-F238E27FC236}">
                  <a16:creationId xmlns:a16="http://schemas.microsoft.com/office/drawing/2014/main" id="{23CD5273-4159-924F-AFE3-7CD3BE006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8332" name="Line 92">
            <a:extLst>
              <a:ext uri="{FF2B5EF4-FFF2-40B4-BE49-F238E27FC236}">
                <a16:creationId xmlns:a16="http://schemas.microsoft.com/office/drawing/2014/main" id="{5E4E232B-332C-1F43-B030-138AF53B0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334" name="Text Box 94">
            <a:extLst>
              <a:ext uri="{FF2B5EF4-FFF2-40B4-BE49-F238E27FC236}">
                <a16:creationId xmlns:a16="http://schemas.microsoft.com/office/drawing/2014/main" id="{73F5A491-B10B-6140-A022-2C1A03344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grpSp>
        <p:nvGrpSpPr>
          <p:cNvPr id="104481" name="Group 96">
            <a:extLst>
              <a:ext uri="{FF2B5EF4-FFF2-40B4-BE49-F238E27FC236}">
                <a16:creationId xmlns:a16="http://schemas.microsoft.com/office/drawing/2014/main" id="{C5938FBA-21D0-AA41-BD59-80461761E39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38337" name="Oval 97">
              <a:extLst>
                <a:ext uri="{FF2B5EF4-FFF2-40B4-BE49-F238E27FC236}">
                  <a16:creationId xmlns:a16="http://schemas.microsoft.com/office/drawing/2014/main" id="{6500B94A-A07E-8745-BBA5-1CDD7FDAC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38" name="Text Box 98">
              <a:extLst>
                <a:ext uri="{FF2B5EF4-FFF2-40B4-BE49-F238E27FC236}">
                  <a16:creationId xmlns:a16="http://schemas.microsoft.com/office/drawing/2014/main" id="{EC7A9D09-9F36-1C4E-948C-4D2B65C61B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4482" name="Group 99">
            <a:extLst>
              <a:ext uri="{FF2B5EF4-FFF2-40B4-BE49-F238E27FC236}">
                <a16:creationId xmlns:a16="http://schemas.microsoft.com/office/drawing/2014/main" id="{1AE7C8F0-4E1C-7D4E-AAF7-B994D58C36E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38340" name="Oval 100">
              <a:extLst>
                <a:ext uri="{FF2B5EF4-FFF2-40B4-BE49-F238E27FC236}">
                  <a16:creationId xmlns:a16="http://schemas.microsoft.com/office/drawing/2014/main" id="{F00A3EB3-568E-334B-B761-77BB8C27F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41" name="Text Box 101">
              <a:extLst>
                <a:ext uri="{FF2B5EF4-FFF2-40B4-BE49-F238E27FC236}">
                  <a16:creationId xmlns:a16="http://schemas.microsoft.com/office/drawing/2014/main" id="{03F77D81-DBB8-364F-880E-3C620D4A12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4484" name="Rectangle 109">
            <a:extLst>
              <a:ext uri="{FF2B5EF4-FFF2-40B4-BE49-F238E27FC236}">
                <a16:creationId xmlns:a16="http://schemas.microsoft.com/office/drawing/2014/main" id="{3B3E46FE-CCF5-3F43-BA50-3A858A292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2" name="Text Box 61">
            <a:extLst>
              <a:ext uri="{FF2B5EF4-FFF2-40B4-BE49-F238E27FC236}">
                <a16:creationId xmlns:a16="http://schemas.microsoft.com/office/drawing/2014/main" id="{CD789771-8E49-6446-85D6-F4C6B67B3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99" name="Group 3">
            <a:extLst>
              <a:ext uri="{FF2B5EF4-FFF2-40B4-BE49-F238E27FC236}">
                <a16:creationId xmlns:a16="http://schemas.microsoft.com/office/drawing/2014/main" id="{81DB3409-E4BA-4C43-AA38-EEEFE0A4D9D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00" name="Oval 4">
              <a:extLst>
                <a:ext uri="{FF2B5EF4-FFF2-40B4-BE49-F238E27FC236}">
                  <a16:creationId xmlns:a16="http://schemas.microsoft.com/office/drawing/2014/main" id="{3E3BEF9A-7E80-7E4D-9EA5-355B722C4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" name="Text Box 5">
              <a:extLst>
                <a:ext uri="{FF2B5EF4-FFF2-40B4-BE49-F238E27FC236}">
                  <a16:creationId xmlns:a16="http://schemas.microsoft.com/office/drawing/2014/main" id="{6ADBD85C-0FBC-4442-B7EF-5A4B51965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2" name="Group 6">
            <a:extLst>
              <a:ext uri="{FF2B5EF4-FFF2-40B4-BE49-F238E27FC236}">
                <a16:creationId xmlns:a16="http://schemas.microsoft.com/office/drawing/2014/main" id="{FE3276A4-4D82-2145-9FCD-818D640A711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03" name="Oval 7">
              <a:extLst>
                <a:ext uri="{FF2B5EF4-FFF2-40B4-BE49-F238E27FC236}">
                  <a16:creationId xmlns:a16="http://schemas.microsoft.com/office/drawing/2014/main" id="{268C545D-FE56-7549-A375-11A99F5C3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4" name="Text Box 8">
              <a:extLst>
                <a:ext uri="{FF2B5EF4-FFF2-40B4-BE49-F238E27FC236}">
                  <a16:creationId xmlns:a16="http://schemas.microsoft.com/office/drawing/2014/main" id="{E2F8D19F-6C58-DE46-A301-376933B69E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" name="Group 9">
            <a:extLst>
              <a:ext uri="{FF2B5EF4-FFF2-40B4-BE49-F238E27FC236}">
                <a16:creationId xmlns:a16="http://schemas.microsoft.com/office/drawing/2014/main" id="{F7279234-0542-1945-9B66-3EFC7F9E301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06" name="Oval 10">
              <a:extLst>
                <a:ext uri="{FF2B5EF4-FFF2-40B4-BE49-F238E27FC236}">
                  <a16:creationId xmlns:a16="http://schemas.microsoft.com/office/drawing/2014/main" id="{E43E3380-BDE9-8A47-8D7F-493D3AFB6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7" name="Text Box 11">
              <a:extLst>
                <a:ext uri="{FF2B5EF4-FFF2-40B4-BE49-F238E27FC236}">
                  <a16:creationId xmlns:a16="http://schemas.microsoft.com/office/drawing/2014/main" id="{788814A7-3AC8-FF43-B729-0BF9F55A3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8" name="Group 12">
            <a:extLst>
              <a:ext uri="{FF2B5EF4-FFF2-40B4-BE49-F238E27FC236}">
                <a16:creationId xmlns:a16="http://schemas.microsoft.com/office/drawing/2014/main" id="{1EB97782-213C-FA47-9C9C-2016C318285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09" name="Oval 13">
              <a:extLst>
                <a:ext uri="{FF2B5EF4-FFF2-40B4-BE49-F238E27FC236}">
                  <a16:creationId xmlns:a16="http://schemas.microsoft.com/office/drawing/2014/main" id="{C29B498D-33C6-504F-A8EE-6A0230CB6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" name="Text Box 14">
              <a:extLst>
                <a:ext uri="{FF2B5EF4-FFF2-40B4-BE49-F238E27FC236}">
                  <a16:creationId xmlns:a16="http://schemas.microsoft.com/office/drawing/2014/main" id="{DEF7EDB6-B835-9848-B26C-46058CF832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1" name="Line 15">
            <a:extLst>
              <a:ext uri="{FF2B5EF4-FFF2-40B4-BE49-F238E27FC236}">
                <a16:creationId xmlns:a16="http://schemas.microsoft.com/office/drawing/2014/main" id="{A7DE0777-CFE6-654D-AED9-D3C28C52C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" name="Line 16">
            <a:extLst>
              <a:ext uri="{FF2B5EF4-FFF2-40B4-BE49-F238E27FC236}">
                <a16:creationId xmlns:a16="http://schemas.microsoft.com/office/drawing/2014/main" id="{B33EDF03-217B-F348-8D39-5E2D8BEBC8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" name="Line 17">
            <a:extLst>
              <a:ext uri="{FF2B5EF4-FFF2-40B4-BE49-F238E27FC236}">
                <a16:creationId xmlns:a16="http://schemas.microsoft.com/office/drawing/2014/main" id="{CFEADCBD-610F-EE43-AD9B-A28CB987F0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" name="Line 18">
            <a:extLst>
              <a:ext uri="{FF2B5EF4-FFF2-40B4-BE49-F238E27FC236}">
                <a16:creationId xmlns:a16="http://schemas.microsoft.com/office/drawing/2014/main" id="{AC63F847-4AFD-DE4F-B18B-352E0EF44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" name="Line 19">
            <a:extLst>
              <a:ext uri="{FF2B5EF4-FFF2-40B4-BE49-F238E27FC236}">
                <a16:creationId xmlns:a16="http://schemas.microsoft.com/office/drawing/2014/main" id="{01B0EC8B-78AC-BB42-A184-16760CF71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" name="Text Box 20">
            <a:extLst>
              <a:ext uri="{FF2B5EF4-FFF2-40B4-BE49-F238E27FC236}">
                <a16:creationId xmlns:a16="http://schemas.microsoft.com/office/drawing/2014/main" id="{DD1420E0-7E09-1643-8B62-B8DE8814C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17" name="Text Box 21">
            <a:extLst>
              <a:ext uri="{FF2B5EF4-FFF2-40B4-BE49-F238E27FC236}">
                <a16:creationId xmlns:a16="http://schemas.microsoft.com/office/drawing/2014/main" id="{5313FBE3-2CE4-B34A-BF97-D99883AF0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8" name="Text Box 22">
            <a:extLst>
              <a:ext uri="{FF2B5EF4-FFF2-40B4-BE49-F238E27FC236}">
                <a16:creationId xmlns:a16="http://schemas.microsoft.com/office/drawing/2014/main" id="{1E394820-5228-2B49-8EE4-1A4921909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9" name="Text Box 23">
            <a:extLst>
              <a:ext uri="{FF2B5EF4-FFF2-40B4-BE49-F238E27FC236}">
                <a16:creationId xmlns:a16="http://schemas.microsoft.com/office/drawing/2014/main" id="{0FF1BAF0-AA65-1748-A0C0-52D4CBD94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0" name="Text Box 24">
            <a:extLst>
              <a:ext uri="{FF2B5EF4-FFF2-40B4-BE49-F238E27FC236}">
                <a16:creationId xmlns:a16="http://schemas.microsoft.com/office/drawing/2014/main" id="{58548722-BFCC-294E-A80E-D3F48BF4B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21" name="Group 25">
            <a:extLst>
              <a:ext uri="{FF2B5EF4-FFF2-40B4-BE49-F238E27FC236}">
                <a16:creationId xmlns:a16="http://schemas.microsoft.com/office/drawing/2014/main" id="{5DFE632D-B68D-F740-A79F-F8CCB287357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22" name="Oval 26">
              <a:extLst>
                <a:ext uri="{FF2B5EF4-FFF2-40B4-BE49-F238E27FC236}">
                  <a16:creationId xmlns:a16="http://schemas.microsoft.com/office/drawing/2014/main" id="{8452E239-E8A3-9646-A31E-017FE6E60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3" name="Text Box 27">
              <a:extLst>
                <a:ext uri="{FF2B5EF4-FFF2-40B4-BE49-F238E27FC236}">
                  <a16:creationId xmlns:a16="http://schemas.microsoft.com/office/drawing/2014/main" id="{91E7E230-C2E4-D845-A003-02058FF5C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4" name="Group 28">
            <a:extLst>
              <a:ext uri="{FF2B5EF4-FFF2-40B4-BE49-F238E27FC236}">
                <a16:creationId xmlns:a16="http://schemas.microsoft.com/office/drawing/2014/main" id="{BF4D6EA2-F9AC-1949-8712-F46A89F5DC3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25" name="Oval 29">
              <a:extLst>
                <a:ext uri="{FF2B5EF4-FFF2-40B4-BE49-F238E27FC236}">
                  <a16:creationId xmlns:a16="http://schemas.microsoft.com/office/drawing/2014/main" id="{708FD28A-2342-714A-94E7-533E0688E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6" name="Text Box 30">
              <a:extLst>
                <a:ext uri="{FF2B5EF4-FFF2-40B4-BE49-F238E27FC236}">
                  <a16:creationId xmlns:a16="http://schemas.microsoft.com/office/drawing/2014/main" id="{A2D88A20-55E5-2E42-AC5A-C24136118F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7" name="Line 31">
            <a:extLst>
              <a:ext uri="{FF2B5EF4-FFF2-40B4-BE49-F238E27FC236}">
                <a16:creationId xmlns:a16="http://schemas.microsoft.com/office/drawing/2014/main" id="{84FFF831-9129-B44A-A595-09DC2E168A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" name="Line 32">
            <a:extLst>
              <a:ext uri="{FF2B5EF4-FFF2-40B4-BE49-F238E27FC236}">
                <a16:creationId xmlns:a16="http://schemas.microsoft.com/office/drawing/2014/main" id="{79E8233C-806A-E04A-A8D0-A74A034CDF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9" name="Line 33">
            <a:extLst>
              <a:ext uri="{FF2B5EF4-FFF2-40B4-BE49-F238E27FC236}">
                <a16:creationId xmlns:a16="http://schemas.microsoft.com/office/drawing/2014/main" id="{07A7D721-6A42-9C4A-A360-07F832D83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" name="Text Box 34">
            <a:extLst>
              <a:ext uri="{FF2B5EF4-FFF2-40B4-BE49-F238E27FC236}">
                <a16:creationId xmlns:a16="http://schemas.microsoft.com/office/drawing/2014/main" id="{6E4B471E-1935-934B-B22E-CBF4862A4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1" name="Text Box 35">
            <a:extLst>
              <a:ext uri="{FF2B5EF4-FFF2-40B4-BE49-F238E27FC236}">
                <a16:creationId xmlns:a16="http://schemas.microsoft.com/office/drawing/2014/main" id="{D01843E5-B020-8F40-BCB9-F420180F8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2" name="Text Box 36">
            <a:extLst>
              <a:ext uri="{FF2B5EF4-FFF2-40B4-BE49-F238E27FC236}">
                <a16:creationId xmlns:a16="http://schemas.microsoft.com/office/drawing/2014/main" id="{9EB3CC0F-9956-D34D-BACB-188ADBABA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33" name="Line 37">
            <a:extLst>
              <a:ext uri="{FF2B5EF4-FFF2-40B4-BE49-F238E27FC236}">
                <a16:creationId xmlns:a16="http://schemas.microsoft.com/office/drawing/2014/main" id="{FE404431-FB65-2142-9968-0C2BF5B51E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4" name="Text Box 38">
            <a:extLst>
              <a:ext uri="{FF2B5EF4-FFF2-40B4-BE49-F238E27FC236}">
                <a16:creationId xmlns:a16="http://schemas.microsoft.com/office/drawing/2014/main" id="{F99D10AB-8E8D-4D4D-BC65-2E043FBD1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0392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16" name="Text Box 76">
            <a:extLst>
              <a:ext uri="{FF2B5EF4-FFF2-40B4-BE49-F238E27FC236}">
                <a16:creationId xmlns:a16="http://schemas.microsoft.com/office/drawing/2014/main" id="{ECE0DB3B-1B89-BC4B-9A78-88872E2BF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38317" name="Text Box 77">
            <a:extLst>
              <a:ext uri="{FF2B5EF4-FFF2-40B4-BE49-F238E27FC236}">
                <a16:creationId xmlns:a16="http://schemas.microsoft.com/office/drawing/2014/main" id="{0B39E261-D0B9-D547-B741-C5B528F02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4475" name="Group 78">
            <a:extLst>
              <a:ext uri="{FF2B5EF4-FFF2-40B4-BE49-F238E27FC236}">
                <a16:creationId xmlns:a16="http://schemas.microsoft.com/office/drawing/2014/main" id="{24F8863A-B5C2-E440-BA15-DF6CE91C45A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38319" name="Oval 79">
              <a:extLst>
                <a:ext uri="{FF2B5EF4-FFF2-40B4-BE49-F238E27FC236}">
                  <a16:creationId xmlns:a16="http://schemas.microsoft.com/office/drawing/2014/main" id="{546BA922-8FEF-8244-901C-D3F5994D2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0" name="Text Box 80">
              <a:extLst>
                <a:ext uri="{FF2B5EF4-FFF2-40B4-BE49-F238E27FC236}">
                  <a16:creationId xmlns:a16="http://schemas.microsoft.com/office/drawing/2014/main" id="{85E7551B-817D-9F47-A04D-5AADBEFBC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4476" name="Group 81">
            <a:extLst>
              <a:ext uri="{FF2B5EF4-FFF2-40B4-BE49-F238E27FC236}">
                <a16:creationId xmlns:a16="http://schemas.microsoft.com/office/drawing/2014/main" id="{CB5DFF85-3A92-CA4D-B415-79CD7A4258E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38322" name="Oval 82">
              <a:extLst>
                <a:ext uri="{FF2B5EF4-FFF2-40B4-BE49-F238E27FC236}">
                  <a16:creationId xmlns:a16="http://schemas.microsoft.com/office/drawing/2014/main" id="{86BCBB6D-DD4D-1A4C-9B66-01EC197C5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3" name="Text Box 83">
              <a:extLst>
                <a:ext uri="{FF2B5EF4-FFF2-40B4-BE49-F238E27FC236}">
                  <a16:creationId xmlns:a16="http://schemas.microsoft.com/office/drawing/2014/main" id="{2F202C28-2B93-3943-894F-FA0FA7D039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4477" name="Group 84">
            <a:extLst>
              <a:ext uri="{FF2B5EF4-FFF2-40B4-BE49-F238E27FC236}">
                <a16:creationId xmlns:a16="http://schemas.microsoft.com/office/drawing/2014/main" id="{58BD068E-79FA-484D-BD46-CDFB1210AD2D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38325" name="Oval 85">
              <a:extLst>
                <a:ext uri="{FF2B5EF4-FFF2-40B4-BE49-F238E27FC236}">
                  <a16:creationId xmlns:a16="http://schemas.microsoft.com/office/drawing/2014/main" id="{AC8553D0-A756-7541-801A-5F0EC8FF4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6" name="Text Box 86">
              <a:extLst>
                <a:ext uri="{FF2B5EF4-FFF2-40B4-BE49-F238E27FC236}">
                  <a16:creationId xmlns:a16="http://schemas.microsoft.com/office/drawing/2014/main" id="{E5C4BF58-8F0E-7541-B249-60ABD23503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4478" name="Group 87">
            <a:extLst>
              <a:ext uri="{FF2B5EF4-FFF2-40B4-BE49-F238E27FC236}">
                <a16:creationId xmlns:a16="http://schemas.microsoft.com/office/drawing/2014/main" id="{378809EB-7049-2D4E-99F2-C6824BE36E21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38328" name="Oval 88">
              <a:extLst>
                <a:ext uri="{FF2B5EF4-FFF2-40B4-BE49-F238E27FC236}">
                  <a16:creationId xmlns:a16="http://schemas.microsoft.com/office/drawing/2014/main" id="{F821DAE4-8B19-C34A-B683-0068A8565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9" name="Text Box 89">
              <a:extLst>
                <a:ext uri="{FF2B5EF4-FFF2-40B4-BE49-F238E27FC236}">
                  <a16:creationId xmlns:a16="http://schemas.microsoft.com/office/drawing/2014/main" id="{23CD5273-4159-924F-AFE3-7CD3BE006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8332" name="Line 92">
            <a:extLst>
              <a:ext uri="{FF2B5EF4-FFF2-40B4-BE49-F238E27FC236}">
                <a16:creationId xmlns:a16="http://schemas.microsoft.com/office/drawing/2014/main" id="{5E4E232B-332C-1F43-B030-138AF53B0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334" name="Text Box 94">
            <a:extLst>
              <a:ext uri="{FF2B5EF4-FFF2-40B4-BE49-F238E27FC236}">
                <a16:creationId xmlns:a16="http://schemas.microsoft.com/office/drawing/2014/main" id="{73F5A491-B10B-6140-A022-2C1A03344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grpSp>
        <p:nvGrpSpPr>
          <p:cNvPr id="104481" name="Group 96">
            <a:extLst>
              <a:ext uri="{FF2B5EF4-FFF2-40B4-BE49-F238E27FC236}">
                <a16:creationId xmlns:a16="http://schemas.microsoft.com/office/drawing/2014/main" id="{C5938FBA-21D0-AA41-BD59-80461761E39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38337" name="Oval 97">
              <a:extLst>
                <a:ext uri="{FF2B5EF4-FFF2-40B4-BE49-F238E27FC236}">
                  <a16:creationId xmlns:a16="http://schemas.microsoft.com/office/drawing/2014/main" id="{6500B94A-A07E-8745-BBA5-1CDD7FDAC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38" name="Text Box 98">
              <a:extLst>
                <a:ext uri="{FF2B5EF4-FFF2-40B4-BE49-F238E27FC236}">
                  <a16:creationId xmlns:a16="http://schemas.microsoft.com/office/drawing/2014/main" id="{EC7A9D09-9F36-1C4E-948C-4D2B65C61B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4482" name="Group 99">
            <a:extLst>
              <a:ext uri="{FF2B5EF4-FFF2-40B4-BE49-F238E27FC236}">
                <a16:creationId xmlns:a16="http://schemas.microsoft.com/office/drawing/2014/main" id="{1AE7C8F0-4E1C-7D4E-AAF7-B994D58C36E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38340" name="Oval 100">
              <a:extLst>
                <a:ext uri="{FF2B5EF4-FFF2-40B4-BE49-F238E27FC236}">
                  <a16:creationId xmlns:a16="http://schemas.microsoft.com/office/drawing/2014/main" id="{F00A3EB3-568E-334B-B761-77BB8C27F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41" name="Text Box 101">
              <a:extLst>
                <a:ext uri="{FF2B5EF4-FFF2-40B4-BE49-F238E27FC236}">
                  <a16:creationId xmlns:a16="http://schemas.microsoft.com/office/drawing/2014/main" id="{03F77D81-DBB8-364F-880E-3C620D4A12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4484" name="Rectangle 109">
            <a:extLst>
              <a:ext uri="{FF2B5EF4-FFF2-40B4-BE49-F238E27FC236}">
                <a16:creationId xmlns:a16="http://schemas.microsoft.com/office/drawing/2014/main" id="{3B3E46FE-CCF5-3F43-BA50-3A858A292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2" name="Text Box 61">
            <a:extLst>
              <a:ext uri="{FF2B5EF4-FFF2-40B4-BE49-F238E27FC236}">
                <a16:creationId xmlns:a16="http://schemas.microsoft.com/office/drawing/2014/main" id="{CD789771-8E49-6446-85D6-F4C6B67B3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99" name="Group 3">
            <a:extLst>
              <a:ext uri="{FF2B5EF4-FFF2-40B4-BE49-F238E27FC236}">
                <a16:creationId xmlns:a16="http://schemas.microsoft.com/office/drawing/2014/main" id="{81DB3409-E4BA-4C43-AA38-EEEFE0A4D9D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00" name="Oval 4">
              <a:extLst>
                <a:ext uri="{FF2B5EF4-FFF2-40B4-BE49-F238E27FC236}">
                  <a16:creationId xmlns:a16="http://schemas.microsoft.com/office/drawing/2014/main" id="{3E3BEF9A-7E80-7E4D-9EA5-355B722C4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" name="Text Box 5">
              <a:extLst>
                <a:ext uri="{FF2B5EF4-FFF2-40B4-BE49-F238E27FC236}">
                  <a16:creationId xmlns:a16="http://schemas.microsoft.com/office/drawing/2014/main" id="{6ADBD85C-0FBC-4442-B7EF-5A4B51965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2" name="Group 6">
            <a:extLst>
              <a:ext uri="{FF2B5EF4-FFF2-40B4-BE49-F238E27FC236}">
                <a16:creationId xmlns:a16="http://schemas.microsoft.com/office/drawing/2014/main" id="{FE3276A4-4D82-2145-9FCD-818D640A711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03" name="Oval 7">
              <a:extLst>
                <a:ext uri="{FF2B5EF4-FFF2-40B4-BE49-F238E27FC236}">
                  <a16:creationId xmlns:a16="http://schemas.microsoft.com/office/drawing/2014/main" id="{268C545D-FE56-7549-A375-11A99F5C3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4" name="Text Box 8">
              <a:extLst>
                <a:ext uri="{FF2B5EF4-FFF2-40B4-BE49-F238E27FC236}">
                  <a16:creationId xmlns:a16="http://schemas.microsoft.com/office/drawing/2014/main" id="{E2F8D19F-6C58-DE46-A301-376933B69E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" name="Group 9">
            <a:extLst>
              <a:ext uri="{FF2B5EF4-FFF2-40B4-BE49-F238E27FC236}">
                <a16:creationId xmlns:a16="http://schemas.microsoft.com/office/drawing/2014/main" id="{F7279234-0542-1945-9B66-3EFC7F9E301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06" name="Oval 10">
              <a:extLst>
                <a:ext uri="{FF2B5EF4-FFF2-40B4-BE49-F238E27FC236}">
                  <a16:creationId xmlns:a16="http://schemas.microsoft.com/office/drawing/2014/main" id="{E43E3380-BDE9-8A47-8D7F-493D3AFB6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7" name="Text Box 11">
              <a:extLst>
                <a:ext uri="{FF2B5EF4-FFF2-40B4-BE49-F238E27FC236}">
                  <a16:creationId xmlns:a16="http://schemas.microsoft.com/office/drawing/2014/main" id="{788814A7-3AC8-FF43-B729-0BF9F55A3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8" name="Group 12">
            <a:extLst>
              <a:ext uri="{FF2B5EF4-FFF2-40B4-BE49-F238E27FC236}">
                <a16:creationId xmlns:a16="http://schemas.microsoft.com/office/drawing/2014/main" id="{1EB97782-213C-FA47-9C9C-2016C318285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09" name="Oval 13">
              <a:extLst>
                <a:ext uri="{FF2B5EF4-FFF2-40B4-BE49-F238E27FC236}">
                  <a16:creationId xmlns:a16="http://schemas.microsoft.com/office/drawing/2014/main" id="{C29B498D-33C6-504F-A8EE-6A0230CB6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" name="Text Box 14">
              <a:extLst>
                <a:ext uri="{FF2B5EF4-FFF2-40B4-BE49-F238E27FC236}">
                  <a16:creationId xmlns:a16="http://schemas.microsoft.com/office/drawing/2014/main" id="{DEF7EDB6-B835-9848-B26C-46058CF832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1" name="Line 15">
            <a:extLst>
              <a:ext uri="{FF2B5EF4-FFF2-40B4-BE49-F238E27FC236}">
                <a16:creationId xmlns:a16="http://schemas.microsoft.com/office/drawing/2014/main" id="{A7DE0777-CFE6-654D-AED9-D3C28C52C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" name="Line 16">
            <a:extLst>
              <a:ext uri="{FF2B5EF4-FFF2-40B4-BE49-F238E27FC236}">
                <a16:creationId xmlns:a16="http://schemas.microsoft.com/office/drawing/2014/main" id="{B33EDF03-217B-F348-8D39-5E2D8BEBC8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" name="Line 17">
            <a:extLst>
              <a:ext uri="{FF2B5EF4-FFF2-40B4-BE49-F238E27FC236}">
                <a16:creationId xmlns:a16="http://schemas.microsoft.com/office/drawing/2014/main" id="{CFEADCBD-610F-EE43-AD9B-A28CB987F0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" name="Line 18">
            <a:extLst>
              <a:ext uri="{FF2B5EF4-FFF2-40B4-BE49-F238E27FC236}">
                <a16:creationId xmlns:a16="http://schemas.microsoft.com/office/drawing/2014/main" id="{AC63F847-4AFD-DE4F-B18B-352E0EF44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" name="Line 19">
            <a:extLst>
              <a:ext uri="{FF2B5EF4-FFF2-40B4-BE49-F238E27FC236}">
                <a16:creationId xmlns:a16="http://schemas.microsoft.com/office/drawing/2014/main" id="{01B0EC8B-78AC-BB42-A184-16760CF71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" name="Text Box 20">
            <a:extLst>
              <a:ext uri="{FF2B5EF4-FFF2-40B4-BE49-F238E27FC236}">
                <a16:creationId xmlns:a16="http://schemas.microsoft.com/office/drawing/2014/main" id="{DD1420E0-7E09-1643-8B62-B8DE8814C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17" name="Text Box 21">
            <a:extLst>
              <a:ext uri="{FF2B5EF4-FFF2-40B4-BE49-F238E27FC236}">
                <a16:creationId xmlns:a16="http://schemas.microsoft.com/office/drawing/2014/main" id="{5313FBE3-2CE4-B34A-BF97-D99883AF0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8" name="Text Box 22">
            <a:extLst>
              <a:ext uri="{FF2B5EF4-FFF2-40B4-BE49-F238E27FC236}">
                <a16:creationId xmlns:a16="http://schemas.microsoft.com/office/drawing/2014/main" id="{1E394820-5228-2B49-8EE4-1A4921909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9" name="Text Box 23">
            <a:extLst>
              <a:ext uri="{FF2B5EF4-FFF2-40B4-BE49-F238E27FC236}">
                <a16:creationId xmlns:a16="http://schemas.microsoft.com/office/drawing/2014/main" id="{0FF1BAF0-AA65-1748-A0C0-52D4CBD94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0" name="Text Box 24">
            <a:extLst>
              <a:ext uri="{FF2B5EF4-FFF2-40B4-BE49-F238E27FC236}">
                <a16:creationId xmlns:a16="http://schemas.microsoft.com/office/drawing/2014/main" id="{58548722-BFCC-294E-A80E-D3F48BF4B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21" name="Group 25">
            <a:extLst>
              <a:ext uri="{FF2B5EF4-FFF2-40B4-BE49-F238E27FC236}">
                <a16:creationId xmlns:a16="http://schemas.microsoft.com/office/drawing/2014/main" id="{5DFE632D-B68D-F740-A79F-F8CCB287357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22" name="Oval 26">
              <a:extLst>
                <a:ext uri="{FF2B5EF4-FFF2-40B4-BE49-F238E27FC236}">
                  <a16:creationId xmlns:a16="http://schemas.microsoft.com/office/drawing/2014/main" id="{8452E239-E8A3-9646-A31E-017FE6E60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3" name="Text Box 27">
              <a:extLst>
                <a:ext uri="{FF2B5EF4-FFF2-40B4-BE49-F238E27FC236}">
                  <a16:creationId xmlns:a16="http://schemas.microsoft.com/office/drawing/2014/main" id="{91E7E230-C2E4-D845-A003-02058FF5C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4" name="Group 28">
            <a:extLst>
              <a:ext uri="{FF2B5EF4-FFF2-40B4-BE49-F238E27FC236}">
                <a16:creationId xmlns:a16="http://schemas.microsoft.com/office/drawing/2014/main" id="{BF4D6EA2-F9AC-1949-8712-F46A89F5DC3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25" name="Oval 29">
              <a:extLst>
                <a:ext uri="{FF2B5EF4-FFF2-40B4-BE49-F238E27FC236}">
                  <a16:creationId xmlns:a16="http://schemas.microsoft.com/office/drawing/2014/main" id="{708FD28A-2342-714A-94E7-533E0688E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6" name="Text Box 30">
              <a:extLst>
                <a:ext uri="{FF2B5EF4-FFF2-40B4-BE49-F238E27FC236}">
                  <a16:creationId xmlns:a16="http://schemas.microsoft.com/office/drawing/2014/main" id="{A2D88A20-55E5-2E42-AC5A-C24136118F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7" name="Line 31">
            <a:extLst>
              <a:ext uri="{FF2B5EF4-FFF2-40B4-BE49-F238E27FC236}">
                <a16:creationId xmlns:a16="http://schemas.microsoft.com/office/drawing/2014/main" id="{84FFF831-9129-B44A-A595-09DC2E168A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" name="Line 32">
            <a:extLst>
              <a:ext uri="{FF2B5EF4-FFF2-40B4-BE49-F238E27FC236}">
                <a16:creationId xmlns:a16="http://schemas.microsoft.com/office/drawing/2014/main" id="{79E8233C-806A-E04A-A8D0-A74A034CDF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9" name="Line 33">
            <a:extLst>
              <a:ext uri="{FF2B5EF4-FFF2-40B4-BE49-F238E27FC236}">
                <a16:creationId xmlns:a16="http://schemas.microsoft.com/office/drawing/2014/main" id="{07A7D721-6A42-9C4A-A360-07F832D83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" name="Text Box 34">
            <a:extLst>
              <a:ext uri="{FF2B5EF4-FFF2-40B4-BE49-F238E27FC236}">
                <a16:creationId xmlns:a16="http://schemas.microsoft.com/office/drawing/2014/main" id="{6E4B471E-1935-934B-B22E-CBF4862A4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1" name="Text Box 35">
            <a:extLst>
              <a:ext uri="{FF2B5EF4-FFF2-40B4-BE49-F238E27FC236}">
                <a16:creationId xmlns:a16="http://schemas.microsoft.com/office/drawing/2014/main" id="{D01843E5-B020-8F40-BCB9-F420180F8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2" name="Text Box 36">
            <a:extLst>
              <a:ext uri="{FF2B5EF4-FFF2-40B4-BE49-F238E27FC236}">
                <a16:creationId xmlns:a16="http://schemas.microsoft.com/office/drawing/2014/main" id="{9EB3CC0F-9956-D34D-BACB-188ADBABA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33" name="Line 37">
            <a:extLst>
              <a:ext uri="{FF2B5EF4-FFF2-40B4-BE49-F238E27FC236}">
                <a16:creationId xmlns:a16="http://schemas.microsoft.com/office/drawing/2014/main" id="{FE404431-FB65-2142-9968-0C2BF5B51E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4" name="Text Box 38">
            <a:extLst>
              <a:ext uri="{FF2B5EF4-FFF2-40B4-BE49-F238E27FC236}">
                <a16:creationId xmlns:a16="http://schemas.microsoft.com/office/drawing/2014/main" id="{F99D10AB-8E8D-4D4D-BC65-2E043FBD1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0914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02461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302689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585185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1210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BF74EF93-2525-3F40-A62C-9BA6CD414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Connectedness</a:t>
            </a:r>
          </a:p>
        </p:txBody>
      </p:sp>
      <p:sp>
        <p:nvSpPr>
          <p:cNvPr id="88066" name="Rectangle 3">
            <a:extLst>
              <a:ext uri="{FF2B5EF4-FFF2-40B4-BE49-F238E27FC236}">
                <a16:creationId xmlns:a16="http://schemas.microsoft.com/office/drawing/2014/main" id="{4F1F5242-EC7D-F843-B16B-A1C8C026B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7543800" cy="1557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Given an undirected graph, for every node u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 V, can we reach all other nodes in the graph? Algorithm + running time</a:t>
            </a:r>
          </a:p>
        </p:txBody>
      </p:sp>
      <p:sp>
        <p:nvSpPr>
          <p:cNvPr id="153604" name="Text Box 4">
            <a:extLst>
              <a:ext uri="{FF2B5EF4-FFF2-40B4-BE49-F238E27FC236}">
                <a16:creationId xmlns:a16="http://schemas.microsoft.com/office/drawing/2014/main" id="{0690909D-C572-744C-922D-54774C3A0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581400"/>
            <a:ext cx="533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Run BFS or DFS-Visit (one pass) and mark nodes as we visit them.  If we visit all nodes, return true, otherwise false.</a:t>
            </a:r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AD392225-5FA4-F546-B383-73EB99483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81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Running time: </a:t>
            </a:r>
          </a:p>
        </p:txBody>
      </p:sp>
      <p:sp>
        <p:nvSpPr>
          <p:cNvPr id="153606" name="Text Box 6">
            <a:extLst>
              <a:ext uri="{FF2B5EF4-FFF2-40B4-BE49-F238E27FC236}">
                <a16:creationId xmlns:a16="http://schemas.microsoft.com/office/drawing/2014/main" id="{64E32634-F729-6F4F-B394-3AE894EE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81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 </a:t>
            </a:r>
          </a:p>
        </p:txBody>
      </p:sp>
    </p:spTree>
    <p:extLst>
      <p:ext uri="{BB962C8B-B14F-4D97-AF65-F5344CB8AC3E}">
        <p14:creationId xmlns:p14="http://schemas.microsoft.com/office/powerpoint/2010/main" val="556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/>
      <p:bldP spid="153605" grpId="0"/>
      <p:bldP spid="15360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3" name="Line 32">
            <a:extLst>
              <a:ext uri="{FF2B5EF4-FFF2-40B4-BE49-F238E27FC236}">
                <a16:creationId xmlns:a16="http://schemas.microsoft.com/office/drawing/2014/main" id="{38B950D0-832D-D648-8F02-A75BA2329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79445" y="46482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Text Box 34">
            <a:extLst>
              <a:ext uri="{FF2B5EF4-FFF2-40B4-BE49-F238E27FC236}">
                <a16:creationId xmlns:a16="http://schemas.microsoft.com/office/drawing/2014/main" id="{F8D71706-BCE1-4346-A327-2DF09F6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645" y="490696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69548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3" name="Line 32">
            <a:extLst>
              <a:ext uri="{FF2B5EF4-FFF2-40B4-BE49-F238E27FC236}">
                <a16:creationId xmlns:a16="http://schemas.microsoft.com/office/drawing/2014/main" id="{38B950D0-832D-D648-8F02-A75BA2329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79445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Text Box 34">
            <a:extLst>
              <a:ext uri="{FF2B5EF4-FFF2-40B4-BE49-F238E27FC236}">
                <a16:creationId xmlns:a16="http://schemas.microsoft.com/office/drawing/2014/main" id="{F8D71706-BCE1-4346-A327-2DF09F6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645" y="490696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626096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3" name="Line 32">
            <a:extLst>
              <a:ext uri="{FF2B5EF4-FFF2-40B4-BE49-F238E27FC236}">
                <a16:creationId xmlns:a16="http://schemas.microsoft.com/office/drawing/2014/main" id="{38B950D0-832D-D648-8F02-A75BA2329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79445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Text Box 34">
            <a:extLst>
              <a:ext uri="{FF2B5EF4-FFF2-40B4-BE49-F238E27FC236}">
                <a16:creationId xmlns:a16="http://schemas.microsoft.com/office/drawing/2014/main" id="{F8D71706-BCE1-4346-A327-2DF09F6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645" y="490696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5" name="Line 33">
            <a:extLst>
              <a:ext uri="{FF2B5EF4-FFF2-40B4-BE49-F238E27FC236}">
                <a16:creationId xmlns:a16="http://schemas.microsoft.com/office/drawing/2014/main" id="{A8619AEF-D9FD-5B4C-98C4-4211F1237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6832" y="4533900"/>
            <a:ext cx="11430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Text Box 35">
            <a:extLst>
              <a:ext uri="{FF2B5EF4-FFF2-40B4-BE49-F238E27FC236}">
                <a16:creationId xmlns:a16="http://schemas.microsoft.com/office/drawing/2014/main" id="{C4BB01FA-C26F-594D-983B-1B341B860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0232" y="47767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048282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3" name="Line 32">
            <a:extLst>
              <a:ext uri="{FF2B5EF4-FFF2-40B4-BE49-F238E27FC236}">
                <a16:creationId xmlns:a16="http://schemas.microsoft.com/office/drawing/2014/main" id="{38B950D0-832D-D648-8F02-A75BA2329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79445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Text Box 34">
            <a:extLst>
              <a:ext uri="{FF2B5EF4-FFF2-40B4-BE49-F238E27FC236}">
                <a16:creationId xmlns:a16="http://schemas.microsoft.com/office/drawing/2014/main" id="{F8D71706-BCE1-4346-A327-2DF09F6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645" y="490696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5" name="Line 33">
            <a:extLst>
              <a:ext uri="{FF2B5EF4-FFF2-40B4-BE49-F238E27FC236}">
                <a16:creationId xmlns:a16="http://schemas.microsoft.com/office/drawing/2014/main" id="{A8619AEF-D9FD-5B4C-98C4-4211F1237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6832" y="45339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Text Box 35">
            <a:extLst>
              <a:ext uri="{FF2B5EF4-FFF2-40B4-BE49-F238E27FC236}">
                <a16:creationId xmlns:a16="http://schemas.microsoft.com/office/drawing/2014/main" id="{C4BB01FA-C26F-594D-983B-1B341B860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0232" y="47767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316856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3" name="Line 32">
            <a:extLst>
              <a:ext uri="{FF2B5EF4-FFF2-40B4-BE49-F238E27FC236}">
                <a16:creationId xmlns:a16="http://schemas.microsoft.com/office/drawing/2014/main" id="{38B950D0-832D-D648-8F02-A75BA2329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79445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Text Box 34">
            <a:extLst>
              <a:ext uri="{FF2B5EF4-FFF2-40B4-BE49-F238E27FC236}">
                <a16:creationId xmlns:a16="http://schemas.microsoft.com/office/drawing/2014/main" id="{F8D71706-BCE1-4346-A327-2DF09F6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645" y="490696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5" name="Line 33">
            <a:extLst>
              <a:ext uri="{FF2B5EF4-FFF2-40B4-BE49-F238E27FC236}">
                <a16:creationId xmlns:a16="http://schemas.microsoft.com/office/drawing/2014/main" id="{A8619AEF-D9FD-5B4C-98C4-4211F1237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6832" y="45339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Text Box 35">
            <a:extLst>
              <a:ext uri="{FF2B5EF4-FFF2-40B4-BE49-F238E27FC236}">
                <a16:creationId xmlns:a16="http://schemas.microsoft.com/office/drawing/2014/main" id="{C4BB01FA-C26F-594D-983B-1B341B860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0232" y="47767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11943-5213-1A48-8DC7-DF97E884795F}"/>
              </a:ext>
            </a:extLst>
          </p:cNvPr>
          <p:cNvSpPr txBox="1"/>
          <p:nvPr/>
        </p:nvSpPr>
        <p:spPr>
          <a:xfrm>
            <a:off x="1867799" y="5685969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23296206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>
            <a:extLst>
              <a:ext uri="{FF2B5EF4-FFF2-40B4-BE49-F238E27FC236}">
                <a16:creationId xmlns:a16="http://schemas.microsoft.com/office/drawing/2014/main" id="{0BCF0D87-7055-E94F-B8CD-9EB8F5154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Correctness of Kruskal’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E28FCBE0-173D-3842-9E5C-441FB17FA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2014538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Never adds an edge that connects already connected vertices</a:t>
            </a:r>
          </a:p>
          <a:p>
            <a:pPr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Always adds lowest cost edge to connect two sets.  By min cut property, that edge must be part of the MST</a:t>
            </a:r>
          </a:p>
          <a:p>
            <a:pPr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</p:txBody>
      </p:sp>
      <p:pic>
        <p:nvPicPr>
          <p:cNvPr id="109571" name="Picture 4" descr="kruskal">
            <a:extLst>
              <a:ext uri="{FF2B5EF4-FFF2-40B4-BE49-F238E27FC236}">
                <a16:creationId xmlns:a16="http://schemas.microsoft.com/office/drawing/2014/main" id="{409FE1BB-9EFB-D64E-A6F1-6E658A7A1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33800"/>
            <a:ext cx="624840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44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>
            <a:extLst>
              <a:ext uri="{FF2B5EF4-FFF2-40B4-BE49-F238E27FC236}">
                <a16:creationId xmlns:a16="http://schemas.microsoft.com/office/drawing/2014/main" id="{DF949936-3426-514C-B20E-52C2BEFC3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Kruskal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10594" name="Picture 4" descr="kruskal">
            <a:extLst>
              <a:ext uri="{FF2B5EF4-FFF2-40B4-BE49-F238E27FC236}">
                <a16:creationId xmlns:a16="http://schemas.microsoft.com/office/drawing/2014/main" id="{E2C6F8ED-EE8E-744C-827E-508FC84EC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55626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7093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>
            <a:extLst>
              <a:ext uri="{FF2B5EF4-FFF2-40B4-BE49-F238E27FC236}">
                <a16:creationId xmlns:a16="http://schemas.microsoft.com/office/drawing/2014/main" id="{45E8D459-B71E-2044-BB22-8A15077DB9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Kruskal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11618" name="Picture 4" descr="kruskal">
            <a:extLst>
              <a:ext uri="{FF2B5EF4-FFF2-40B4-BE49-F238E27FC236}">
                <a16:creationId xmlns:a16="http://schemas.microsoft.com/office/drawing/2014/main" id="{DD787652-B102-9E42-B507-784EE6BE6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55626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13" name="Rectangle 5">
            <a:extLst>
              <a:ext uri="{FF2B5EF4-FFF2-40B4-BE49-F238E27FC236}">
                <a16:creationId xmlns:a16="http://schemas.microsoft.com/office/drawing/2014/main" id="{16C75B48-19F4-9344-9BA1-76A1B3E1D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971800"/>
            <a:ext cx="5715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5414" name="Text Box 6">
            <a:extLst>
              <a:ext uri="{FF2B5EF4-FFF2-40B4-BE49-F238E27FC236}">
                <a16:creationId xmlns:a16="http://schemas.microsoft.com/office/drawing/2014/main" id="{382BA3F8-B042-294E-A093-4E4F41050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04800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|V| calls to MakeSet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591B2AA-BD8B-D446-9CE3-82BE77249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0"/>
            <a:ext cx="57150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6D096F01-4F30-7B43-84F0-A93986335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7338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|E|)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6CF41A8-435B-F44C-A7AF-28AEE35F2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343400"/>
            <a:ext cx="5715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776B82E0-7139-6F41-AF51-B693860F2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2672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2 |E| calls to FindSet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60461BE3-01F5-0447-BC6D-E70B2523B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76800"/>
            <a:ext cx="5715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7D7C7F24-E4AE-084C-ABD5-C36E56575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860925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|V| calls to Union</a:t>
            </a:r>
          </a:p>
        </p:txBody>
      </p:sp>
    </p:spTree>
    <p:extLst>
      <p:ext uri="{BB962C8B-B14F-4D97-AF65-F5344CB8AC3E}">
        <p14:creationId xmlns:p14="http://schemas.microsoft.com/office/powerpoint/2010/main" val="325743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4" grpId="0"/>
      <p:bldP spid="7" grpId="0"/>
      <p:bldP spid="9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E535-F4F6-E541-AAF8-11A3B8013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54AB7-8116-F740-8BFB-98A41D9A68B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Represents a collection of one or more sets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Operations:</a:t>
            </a:r>
          </a:p>
          <a:p>
            <a:pPr>
              <a:buFontTx/>
              <a:buChar char="-"/>
            </a:pPr>
            <a:r>
              <a:rPr lang="en-US" dirty="0" err="1"/>
              <a:t>MakeSet</a:t>
            </a:r>
            <a:r>
              <a:rPr lang="en-US" dirty="0"/>
              <a:t>: Add a new value to the collections and make the value it’s own set</a:t>
            </a:r>
          </a:p>
          <a:p>
            <a:pPr>
              <a:buFontTx/>
              <a:buChar char="-"/>
            </a:pPr>
            <a:r>
              <a:rPr lang="en-US" dirty="0" err="1"/>
              <a:t>FindSet</a:t>
            </a:r>
            <a:r>
              <a:rPr lang="en-US" dirty="0"/>
              <a:t>: Given a value, return the set the value is in</a:t>
            </a:r>
          </a:p>
          <a:p>
            <a:pPr>
              <a:buFontTx/>
              <a:buChar char="-"/>
            </a:pPr>
            <a:r>
              <a:rPr lang="en-US" dirty="0"/>
              <a:t>Union: Merge two sets into a single set</a:t>
            </a:r>
          </a:p>
        </p:txBody>
      </p:sp>
    </p:spTree>
    <p:extLst>
      <p:ext uri="{BB962C8B-B14F-4D97-AF65-F5344CB8AC3E}">
        <p14:creationId xmlns:p14="http://schemas.microsoft.com/office/powerpoint/2010/main" val="20697571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MakeSet</a:t>
            </a:r>
            <a:r>
              <a:rPr lang="en-US" dirty="0"/>
              <a:t>(A), </a:t>
            </a:r>
            <a:r>
              <a:rPr lang="en-US" dirty="0" err="1"/>
              <a:t>MakeSet</a:t>
            </a:r>
            <a:r>
              <a:rPr lang="en-US" dirty="0"/>
              <a:t>(B), </a:t>
            </a:r>
            <a:r>
              <a:rPr lang="en-US" dirty="0" err="1"/>
              <a:t>MakeSet</a:t>
            </a:r>
            <a:r>
              <a:rPr lang="en-US" dirty="0"/>
              <a:t>(C), </a:t>
            </a:r>
            <a:r>
              <a:rPr lang="en-US" dirty="0" err="1"/>
              <a:t>MakeSet</a:t>
            </a:r>
            <a:r>
              <a:rPr lang="en-US" dirty="0"/>
              <a:t>(D), </a:t>
            </a:r>
            <a:r>
              <a:rPr lang="en-US" dirty="0" err="1"/>
              <a:t>MakeSet</a:t>
            </a:r>
            <a:r>
              <a:rPr lang="en-US" dirty="0"/>
              <a:t>(E)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E567554-9EFD-D746-B1A1-E4905E97013C}"/>
              </a:ext>
            </a:extLst>
          </p:cNvPr>
          <p:cNvSpPr/>
          <p:nvPr/>
        </p:nvSpPr>
        <p:spPr>
          <a:xfrm>
            <a:off x="7145383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7494589" y="492726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93055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>
            <a:extLst>
              <a:ext uri="{FF2B5EF4-FFF2-40B4-BE49-F238E27FC236}">
                <a16:creationId xmlns:a16="http://schemas.microsoft.com/office/drawing/2014/main" id="{24A79F71-C5B0-B347-B952-E1A3AC908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Strongly connected</a:t>
            </a:r>
          </a:p>
        </p:txBody>
      </p:sp>
      <p:sp>
        <p:nvSpPr>
          <p:cNvPr id="89090" name="Rectangle 3">
            <a:extLst>
              <a:ext uri="{FF2B5EF4-FFF2-40B4-BE49-F238E27FC236}">
                <a16:creationId xmlns:a16="http://schemas.microsoft.com/office/drawing/2014/main" id="{9EBE1B0F-7FBD-DC46-9F75-92E9EA84E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76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Given a directed graph, can we reach any node v from any other node u?</a:t>
            </a:r>
          </a:p>
        </p:txBody>
      </p:sp>
      <p:sp>
        <p:nvSpPr>
          <p:cNvPr id="89091" name="Text Box 4">
            <a:extLst>
              <a:ext uri="{FF2B5EF4-FFF2-40B4-BE49-F238E27FC236}">
                <a16:creationId xmlns:a16="http://schemas.microsoft.com/office/drawing/2014/main" id="{AFF0046B-B8C2-D24A-A35A-FC0BFA10B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076700"/>
            <a:ext cx="466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Can we do the same thing?</a:t>
            </a:r>
          </a:p>
        </p:txBody>
      </p:sp>
    </p:spTree>
    <p:extLst>
      <p:ext uri="{BB962C8B-B14F-4D97-AF65-F5344CB8AC3E}">
        <p14:creationId xmlns:p14="http://schemas.microsoft.com/office/powerpoint/2010/main" val="23040141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(A)?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E567554-9EFD-D746-B1A1-E4905E97013C}"/>
              </a:ext>
            </a:extLst>
          </p:cNvPr>
          <p:cNvSpPr/>
          <p:nvPr/>
        </p:nvSpPr>
        <p:spPr>
          <a:xfrm>
            <a:off x="7145383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7494589" y="492726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179051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(A)?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E567554-9EFD-D746-B1A1-E4905E97013C}"/>
              </a:ext>
            </a:extLst>
          </p:cNvPr>
          <p:cNvSpPr/>
          <p:nvPr/>
        </p:nvSpPr>
        <p:spPr>
          <a:xfrm>
            <a:off x="7145383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7494589" y="492726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1516481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(A),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(E))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E567554-9EFD-D746-B1A1-E4905E97013C}"/>
              </a:ext>
            </a:extLst>
          </p:cNvPr>
          <p:cNvSpPr/>
          <p:nvPr/>
        </p:nvSpPr>
        <p:spPr>
          <a:xfrm>
            <a:off x="7145383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7494589" y="492726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5490461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(A),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(E))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7452529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(C),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6582609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(C),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2973737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5344724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0150413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(B))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1383107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(B))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4389266" y="4909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689348" y="537318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16379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15FF5E8C-DF84-7C4E-A530-86DC894B2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Transpose of a graph</a:t>
            </a:r>
          </a:p>
        </p:txBody>
      </p:sp>
      <p:sp>
        <p:nvSpPr>
          <p:cNvPr id="90114" name="Rectangle 3">
            <a:extLst>
              <a:ext uri="{FF2B5EF4-FFF2-40B4-BE49-F238E27FC236}">
                <a16:creationId xmlns:a16="http://schemas.microsoft.com/office/drawing/2014/main" id="{1E2CDD9D-E21B-7045-867E-8757F669C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83518"/>
            <a:ext cx="7467600" cy="1176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Given a graph G, we can calculate the transpose of a graph G</a:t>
            </a:r>
            <a:r>
              <a:rPr lang="en-US" altLang="en-US" sz="2600" baseline="30000" dirty="0">
                <a:ea typeface="ＭＳ Ｐゴシック" panose="020B0600070205080204" pitchFamily="34" charset="-128"/>
              </a:rPr>
              <a:t>R</a:t>
            </a:r>
            <a:r>
              <a:rPr lang="en-US" altLang="en-US" sz="2600" dirty="0">
                <a:ea typeface="ＭＳ Ｐゴシック" panose="020B0600070205080204" pitchFamily="34" charset="-128"/>
              </a:rPr>
              <a:t> by reversing the direction of all the edges</a:t>
            </a:r>
          </a:p>
        </p:txBody>
      </p:sp>
      <p:grpSp>
        <p:nvGrpSpPr>
          <p:cNvPr id="90115" name="Group 4">
            <a:extLst>
              <a:ext uri="{FF2B5EF4-FFF2-40B4-BE49-F238E27FC236}">
                <a16:creationId xmlns:a16="http://schemas.microsoft.com/office/drawing/2014/main" id="{7B910BC8-F5A8-804D-A0A6-63450DE4073D}"/>
              </a:ext>
            </a:extLst>
          </p:cNvPr>
          <p:cNvGrpSpPr>
            <a:grpSpLocks/>
          </p:cNvGrpSpPr>
          <p:nvPr/>
        </p:nvGrpSpPr>
        <p:grpSpPr bwMode="auto">
          <a:xfrm>
            <a:off x="2072898" y="3281686"/>
            <a:ext cx="533400" cy="533400"/>
            <a:chOff x="1824" y="2736"/>
            <a:chExt cx="336" cy="336"/>
          </a:xfrm>
        </p:grpSpPr>
        <p:sp>
          <p:nvSpPr>
            <p:cNvPr id="90157" name="Oval 5">
              <a:extLst>
                <a:ext uri="{FF2B5EF4-FFF2-40B4-BE49-F238E27FC236}">
                  <a16:creationId xmlns:a16="http://schemas.microsoft.com/office/drawing/2014/main" id="{304D8937-3059-3F4F-BA79-BF80AB687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8" name="Text Box 6">
              <a:extLst>
                <a:ext uri="{FF2B5EF4-FFF2-40B4-BE49-F238E27FC236}">
                  <a16:creationId xmlns:a16="http://schemas.microsoft.com/office/drawing/2014/main" id="{F51E4B1F-8ED1-914B-816C-6CE407489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90116" name="Group 7">
            <a:extLst>
              <a:ext uri="{FF2B5EF4-FFF2-40B4-BE49-F238E27FC236}">
                <a16:creationId xmlns:a16="http://schemas.microsoft.com/office/drawing/2014/main" id="{E3F6E1A4-72BD-DE4C-95D5-375BC8286259}"/>
              </a:ext>
            </a:extLst>
          </p:cNvPr>
          <p:cNvGrpSpPr>
            <a:grpSpLocks/>
          </p:cNvGrpSpPr>
          <p:nvPr/>
        </p:nvGrpSpPr>
        <p:grpSpPr bwMode="auto">
          <a:xfrm>
            <a:off x="1006098" y="4043686"/>
            <a:ext cx="533400" cy="533400"/>
            <a:chOff x="1824" y="2736"/>
            <a:chExt cx="336" cy="336"/>
          </a:xfrm>
        </p:grpSpPr>
        <p:sp>
          <p:nvSpPr>
            <p:cNvPr id="90155" name="Oval 8">
              <a:extLst>
                <a:ext uri="{FF2B5EF4-FFF2-40B4-BE49-F238E27FC236}">
                  <a16:creationId xmlns:a16="http://schemas.microsoft.com/office/drawing/2014/main" id="{21C26A78-0A3F-354E-A63C-89BED9AE2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6" name="Text Box 9">
              <a:extLst>
                <a:ext uri="{FF2B5EF4-FFF2-40B4-BE49-F238E27FC236}">
                  <a16:creationId xmlns:a16="http://schemas.microsoft.com/office/drawing/2014/main" id="{DA8180A0-355D-4443-A3E9-8DAB81C3CB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90117" name="Group 10">
            <a:extLst>
              <a:ext uri="{FF2B5EF4-FFF2-40B4-BE49-F238E27FC236}">
                <a16:creationId xmlns:a16="http://schemas.microsoft.com/office/drawing/2014/main" id="{E35FC960-87EF-1249-9664-ECB0AB0FEF7E}"/>
              </a:ext>
            </a:extLst>
          </p:cNvPr>
          <p:cNvGrpSpPr>
            <a:grpSpLocks/>
          </p:cNvGrpSpPr>
          <p:nvPr/>
        </p:nvGrpSpPr>
        <p:grpSpPr bwMode="auto">
          <a:xfrm>
            <a:off x="1844298" y="5491486"/>
            <a:ext cx="533400" cy="533400"/>
            <a:chOff x="1824" y="2736"/>
            <a:chExt cx="336" cy="336"/>
          </a:xfrm>
        </p:grpSpPr>
        <p:sp>
          <p:nvSpPr>
            <p:cNvPr id="90153" name="Oval 11">
              <a:extLst>
                <a:ext uri="{FF2B5EF4-FFF2-40B4-BE49-F238E27FC236}">
                  <a16:creationId xmlns:a16="http://schemas.microsoft.com/office/drawing/2014/main" id="{A4D6B844-5E9E-2748-8AAA-5AFAD4CFA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4" name="Text Box 12">
              <a:extLst>
                <a:ext uri="{FF2B5EF4-FFF2-40B4-BE49-F238E27FC236}">
                  <a16:creationId xmlns:a16="http://schemas.microsoft.com/office/drawing/2014/main" id="{2609196F-01A8-F542-BDD2-355B6A234B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90118" name="Group 13">
            <a:extLst>
              <a:ext uri="{FF2B5EF4-FFF2-40B4-BE49-F238E27FC236}">
                <a16:creationId xmlns:a16="http://schemas.microsoft.com/office/drawing/2014/main" id="{B14AD602-C5CB-3643-B0E3-14DF9424980F}"/>
              </a:ext>
            </a:extLst>
          </p:cNvPr>
          <p:cNvGrpSpPr>
            <a:grpSpLocks/>
          </p:cNvGrpSpPr>
          <p:nvPr/>
        </p:nvGrpSpPr>
        <p:grpSpPr bwMode="auto">
          <a:xfrm>
            <a:off x="3444498" y="4577086"/>
            <a:ext cx="533400" cy="533400"/>
            <a:chOff x="1824" y="2736"/>
            <a:chExt cx="336" cy="336"/>
          </a:xfrm>
        </p:grpSpPr>
        <p:sp>
          <p:nvSpPr>
            <p:cNvPr id="90151" name="Oval 14">
              <a:extLst>
                <a:ext uri="{FF2B5EF4-FFF2-40B4-BE49-F238E27FC236}">
                  <a16:creationId xmlns:a16="http://schemas.microsoft.com/office/drawing/2014/main" id="{BE2D0FE6-0E24-9943-A11F-44C90EDA7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2" name="Text Box 15">
              <a:extLst>
                <a:ext uri="{FF2B5EF4-FFF2-40B4-BE49-F238E27FC236}">
                  <a16:creationId xmlns:a16="http://schemas.microsoft.com/office/drawing/2014/main" id="{921CA9ED-ADE4-C34C-8DFF-8E2CF8250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90119" name="Group 16">
            <a:extLst>
              <a:ext uri="{FF2B5EF4-FFF2-40B4-BE49-F238E27FC236}">
                <a16:creationId xmlns:a16="http://schemas.microsoft.com/office/drawing/2014/main" id="{BF28AC79-5038-4646-B2D9-5DD868C0C1BC}"/>
              </a:ext>
            </a:extLst>
          </p:cNvPr>
          <p:cNvGrpSpPr>
            <a:grpSpLocks/>
          </p:cNvGrpSpPr>
          <p:nvPr/>
        </p:nvGrpSpPr>
        <p:grpSpPr bwMode="auto">
          <a:xfrm>
            <a:off x="2149098" y="4348486"/>
            <a:ext cx="533400" cy="533400"/>
            <a:chOff x="1824" y="2736"/>
            <a:chExt cx="336" cy="336"/>
          </a:xfrm>
        </p:grpSpPr>
        <p:sp>
          <p:nvSpPr>
            <p:cNvPr id="90149" name="Oval 17">
              <a:extLst>
                <a:ext uri="{FF2B5EF4-FFF2-40B4-BE49-F238E27FC236}">
                  <a16:creationId xmlns:a16="http://schemas.microsoft.com/office/drawing/2014/main" id="{590952E9-2BEC-9740-A267-9350FAE22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0" name="Text Box 18">
              <a:extLst>
                <a:ext uri="{FF2B5EF4-FFF2-40B4-BE49-F238E27FC236}">
                  <a16:creationId xmlns:a16="http://schemas.microsoft.com/office/drawing/2014/main" id="{34DD8400-0E74-4845-8072-752D2FA5F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90120" name="Line 19">
            <a:extLst>
              <a:ext uri="{FF2B5EF4-FFF2-40B4-BE49-F238E27FC236}">
                <a16:creationId xmlns:a16="http://schemas.microsoft.com/office/drawing/2014/main" id="{DB62A632-8F46-AF46-804A-4464CF074D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7098" y="3662686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1" name="Line 20">
            <a:extLst>
              <a:ext uri="{FF2B5EF4-FFF2-40B4-BE49-F238E27FC236}">
                <a16:creationId xmlns:a16="http://schemas.microsoft.com/office/drawing/2014/main" id="{473641B1-EF75-4F4E-9ADB-DB6297F53B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77698" y="381508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Line 21">
            <a:extLst>
              <a:ext uri="{FF2B5EF4-FFF2-40B4-BE49-F238E27FC236}">
                <a16:creationId xmlns:a16="http://schemas.microsoft.com/office/drawing/2014/main" id="{A6F13730-6C68-AC44-967B-E82A347FCC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39498" y="4348486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Line 22">
            <a:extLst>
              <a:ext uri="{FF2B5EF4-FFF2-40B4-BE49-F238E27FC236}">
                <a16:creationId xmlns:a16="http://schemas.microsoft.com/office/drawing/2014/main" id="{919EA70D-9824-AF4E-914D-1F132CB134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5298" y="4881886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Line 23">
            <a:extLst>
              <a:ext uri="{FF2B5EF4-FFF2-40B4-BE49-F238E27FC236}">
                <a16:creationId xmlns:a16="http://schemas.microsoft.com/office/drawing/2014/main" id="{DE72608A-4A24-5D41-B372-3BE715CB060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2498" y="4577086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24">
            <a:extLst>
              <a:ext uri="{FF2B5EF4-FFF2-40B4-BE49-F238E27FC236}">
                <a16:creationId xmlns:a16="http://schemas.microsoft.com/office/drawing/2014/main" id="{AE0E8F18-4F44-9F46-9584-7D4397DC7923}"/>
              </a:ext>
            </a:extLst>
          </p:cNvPr>
          <p:cNvGrpSpPr>
            <a:grpSpLocks/>
          </p:cNvGrpSpPr>
          <p:nvPr/>
        </p:nvGrpSpPr>
        <p:grpSpPr bwMode="auto">
          <a:xfrm>
            <a:off x="6263898" y="3205486"/>
            <a:ext cx="533400" cy="533400"/>
            <a:chOff x="1824" y="2736"/>
            <a:chExt cx="336" cy="336"/>
          </a:xfrm>
        </p:grpSpPr>
        <p:sp>
          <p:nvSpPr>
            <p:cNvPr id="90147" name="Oval 25">
              <a:extLst>
                <a:ext uri="{FF2B5EF4-FFF2-40B4-BE49-F238E27FC236}">
                  <a16:creationId xmlns:a16="http://schemas.microsoft.com/office/drawing/2014/main" id="{A6F3AD0D-3EFF-8D4D-89CD-91403594D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8" name="Text Box 26">
              <a:extLst>
                <a:ext uri="{FF2B5EF4-FFF2-40B4-BE49-F238E27FC236}">
                  <a16:creationId xmlns:a16="http://schemas.microsoft.com/office/drawing/2014/main" id="{86D8BAD5-FA3B-0C47-9A3D-FE49C86207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8" name="Group 27">
            <a:extLst>
              <a:ext uri="{FF2B5EF4-FFF2-40B4-BE49-F238E27FC236}">
                <a16:creationId xmlns:a16="http://schemas.microsoft.com/office/drawing/2014/main" id="{0F354B00-F126-A649-BC96-CF53E34774C7}"/>
              </a:ext>
            </a:extLst>
          </p:cNvPr>
          <p:cNvGrpSpPr>
            <a:grpSpLocks/>
          </p:cNvGrpSpPr>
          <p:nvPr/>
        </p:nvGrpSpPr>
        <p:grpSpPr bwMode="auto">
          <a:xfrm>
            <a:off x="5197098" y="3967486"/>
            <a:ext cx="533400" cy="533400"/>
            <a:chOff x="1824" y="2736"/>
            <a:chExt cx="336" cy="336"/>
          </a:xfrm>
        </p:grpSpPr>
        <p:sp>
          <p:nvSpPr>
            <p:cNvPr id="90145" name="Oval 28">
              <a:extLst>
                <a:ext uri="{FF2B5EF4-FFF2-40B4-BE49-F238E27FC236}">
                  <a16:creationId xmlns:a16="http://schemas.microsoft.com/office/drawing/2014/main" id="{FC5068D2-BD3B-8343-8774-E123F02F5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6" name="Text Box 29">
              <a:extLst>
                <a:ext uri="{FF2B5EF4-FFF2-40B4-BE49-F238E27FC236}">
                  <a16:creationId xmlns:a16="http://schemas.microsoft.com/office/drawing/2014/main" id="{62C04C1E-C0A7-FC4B-B8BB-C0E0490BF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9" name="Group 30">
            <a:extLst>
              <a:ext uri="{FF2B5EF4-FFF2-40B4-BE49-F238E27FC236}">
                <a16:creationId xmlns:a16="http://schemas.microsoft.com/office/drawing/2014/main" id="{5B0A5F38-B8E0-6641-9599-2DEAA62D8AB6}"/>
              </a:ext>
            </a:extLst>
          </p:cNvPr>
          <p:cNvGrpSpPr>
            <a:grpSpLocks/>
          </p:cNvGrpSpPr>
          <p:nvPr/>
        </p:nvGrpSpPr>
        <p:grpSpPr bwMode="auto">
          <a:xfrm>
            <a:off x="6035298" y="5415286"/>
            <a:ext cx="533400" cy="533400"/>
            <a:chOff x="1824" y="2736"/>
            <a:chExt cx="336" cy="336"/>
          </a:xfrm>
        </p:grpSpPr>
        <p:sp>
          <p:nvSpPr>
            <p:cNvPr id="90143" name="Oval 31">
              <a:extLst>
                <a:ext uri="{FF2B5EF4-FFF2-40B4-BE49-F238E27FC236}">
                  <a16:creationId xmlns:a16="http://schemas.microsoft.com/office/drawing/2014/main" id="{6033F351-A857-AE4F-8021-9302FF471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4" name="Text Box 32">
              <a:extLst>
                <a:ext uri="{FF2B5EF4-FFF2-40B4-BE49-F238E27FC236}">
                  <a16:creationId xmlns:a16="http://schemas.microsoft.com/office/drawing/2014/main" id="{B190AB5B-7C51-4447-8956-9E55A1E6C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0" name="Group 33">
            <a:extLst>
              <a:ext uri="{FF2B5EF4-FFF2-40B4-BE49-F238E27FC236}">
                <a16:creationId xmlns:a16="http://schemas.microsoft.com/office/drawing/2014/main" id="{3932B5AD-DEC7-7440-A200-F9FAB943ADA0}"/>
              </a:ext>
            </a:extLst>
          </p:cNvPr>
          <p:cNvGrpSpPr>
            <a:grpSpLocks/>
          </p:cNvGrpSpPr>
          <p:nvPr/>
        </p:nvGrpSpPr>
        <p:grpSpPr bwMode="auto">
          <a:xfrm>
            <a:off x="7635498" y="4500886"/>
            <a:ext cx="533400" cy="533400"/>
            <a:chOff x="1824" y="2736"/>
            <a:chExt cx="336" cy="336"/>
          </a:xfrm>
        </p:grpSpPr>
        <p:sp>
          <p:nvSpPr>
            <p:cNvPr id="90141" name="Oval 34">
              <a:extLst>
                <a:ext uri="{FF2B5EF4-FFF2-40B4-BE49-F238E27FC236}">
                  <a16:creationId xmlns:a16="http://schemas.microsoft.com/office/drawing/2014/main" id="{370490E2-EBE7-F045-A7AB-A594A03AC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2" name="Text Box 35">
              <a:extLst>
                <a:ext uri="{FF2B5EF4-FFF2-40B4-BE49-F238E27FC236}">
                  <a16:creationId xmlns:a16="http://schemas.microsoft.com/office/drawing/2014/main" id="{D05F0620-FC7D-2F47-8FED-101918EA0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1" name="Group 36">
            <a:extLst>
              <a:ext uri="{FF2B5EF4-FFF2-40B4-BE49-F238E27FC236}">
                <a16:creationId xmlns:a16="http://schemas.microsoft.com/office/drawing/2014/main" id="{A6E1223A-3993-B342-B05F-D46A73F32ACD}"/>
              </a:ext>
            </a:extLst>
          </p:cNvPr>
          <p:cNvGrpSpPr>
            <a:grpSpLocks/>
          </p:cNvGrpSpPr>
          <p:nvPr/>
        </p:nvGrpSpPr>
        <p:grpSpPr bwMode="auto">
          <a:xfrm>
            <a:off x="6340098" y="4272286"/>
            <a:ext cx="533400" cy="533400"/>
            <a:chOff x="1824" y="2736"/>
            <a:chExt cx="336" cy="336"/>
          </a:xfrm>
        </p:grpSpPr>
        <p:sp>
          <p:nvSpPr>
            <p:cNvPr id="90139" name="Oval 37">
              <a:extLst>
                <a:ext uri="{FF2B5EF4-FFF2-40B4-BE49-F238E27FC236}">
                  <a16:creationId xmlns:a16="http://schemas.microsoft.com/office/drawing/2014/main" id="{FCCB65FD-683C-F741-A2FC-729D77CD9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0" name="Text Box 38">
              <a:extLst>
                <a:ext uri="{FF2B5EF4-FFF2-40B4-BE49-F238E27FC236}">
                  <a16:creationId xmlns:a16="http://schemas.microsoft.com/office/drawing/2014/main" id="{256E5140-A4A1-3542-AE2E-EE5ACE2A3C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55692" name="Line 44">
            <a:extLst>
              <a:ext uri="{FF2B5EF4-FFF2-40B4-BE49-F238E27FC236}">
                <a16:creationId xmlns:a16="http://schemas.microsoft.com/office/drawing/2014/main" id="{9099EA8C-110B-A349-9CFD-ED9551ECF5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78098" y="3434086"/>
            <a:ext cx="685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3" name="Line 45">
            <a:extLst>
              <a:ext uri="{FF2B5EF4-FFF2-40B4-BE49-F238E27FC236}">
                <a16:creationId xmlns:a16="http://schemas.microsoft.com/office/drawing/2014/main" id="{DDBA860D-2696-BF42-9583-9DA4239DF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0498" y="4348486"/>
            <a:ext cx="6096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4" name="Line 46">
            <a:extLst>
              <a:ext uri="{FF2B5EF4-FFF2-40B4-BE49-F238E27FC236}">
                <a16:creationId xmlns:a16="http://schemas.microsoft.com/office/drawing/2014/main" id="{7F771DBA-85A8-FA4E-B4F6-71BC8B333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898" y="3738886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5" name="Line 47">
            <a:extLst>
              <a:ext uri="{FF2B5EF4-FFF2-40B4-BE49-F238E27FC236}">
                <a16:creationId xmlns:a16="http://schemas.microsoft.com/office/drawing/2014/main" id="{4211EE70-74DD-7D42-B017-076CD59FE1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6298" y="4805686"/>
            <a:ext cx="1524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6" name="Line 48">
            <a:extLst>
              <a:ext uri="{FF2B5EF4-FFF2-40B4-BE49-F238E27FC236}">
                <a16:creationId xmlns:a16="http://schemas.microsoft.com/office/drawing/2014/main" id="{D59CD6E4-2D94-824F-857B-4DA02BD89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3498" y="4500886"/>
            <a:ext cx="7620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5" name="Text Box 49">
            <a:extLst>
              <a:ext uri="{FF2B5EF4-FFF2-40B4-BE49-F238E27FC236}">
                <a16:creationId xmlns:a16="http://schemas.microsoft.com/office/drawing/2014/main" id="{67C2B15A-8727-E246-BDB3-89E8BFE1D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498" y="2595886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G</a:t>
            </a:r>
          </a:p>
        </p:txBody>
      </p:sp>
      <p:sp>
        <p:nvSpPr>
          <p:cNvPr id="155698" name="Text Box 50">
            <a:extLst>
              <a:ext uri="{FF2B5EF4-FFF2-40B4-BE49-F238E27FC236}">
                <a16:creationId xmlns:a16="http://schemas.microsoft.com/office/drawing/2014/main" id="{406FE032-B486-E148-9A8A-B5D987A0C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7698" y="2457773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G</a:t>
            </a:r>
            <a:r>
              <a:rPr lang="en-US" altLang="en-US" sz="2800" baseline="30000"/>
              <a:t>R</a:t>
            </a:r>
            <a:endParaRPr lang="en-US" altLang="en-US" sz="2800"/>
          </a:p>
        </p:txBody>
      </p:sp>
      <p:sp>
        <p:nvSpPr>
          <p:cNvPr id="155699" name="Text Box 51">
            <a:extLst>
              <a:ext uri="{FF2B5EF4-FFF2-40B4-BE49-F238E27FC236}">
                <a16:creationId xmlns:a16="http://schemas.microsoft.com/office/drawing/2014/main" id="{1236D7A2-02C4-9A40-9BE8-9247C0565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1722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Running time to calculate G</a:t>
            </a:r>
            <a:r>
              <a:rPr lang="en-US" altLang="en-US" baseline="30000"/>
              <a:t>R</a:t>
            </a:r>
            <a:r>
              <a:rPr lang="en-US" altLang="en-US"/>
              <a:t>?</a:t>
            </a:r>
          </a:p>
        </p:txBody>
      </p:sp>
      <p:sp>
        <p:nvSpPr>
          <p:cNvPr id="155700" name="Text Box 52">
            <a:extLst>
              <a:ext uri="{FF2B5EF4-FFF2-40B4-BE49-F238E27FC236}">
                <a16:creationId xmlns:a16="http://schemas.microsoft.com/office/drawing/2014/main" id="{2332AE9C-8E78-7946-919D-5B664126E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172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rgbClr val="1F1FFF"/>
                </a:solidFill>
              </a:rPr>
              <a:t>θ</a:t>
            </a:r>
            <a:r>
              <a:rPr lang="en-US" altLang="en-US" dirty="0">
                <a:solidFill>
                  <a:srgbClr val="1F1FFF"/>
                </a:solidFill>
              </a:rPr>
              <a:t>(|V| + |E|)</a:t>
            </a:r>
          </a:p>
        </p:txBody>
      </p:sp>
    </p:spTree>
    <p:extLst>
      <p:ext uri="{BB962C8B-B14F-4D97-AF65-F5344CB8AC3E}">
        <p14:creationId xmlns:p14="http://schemas.microsoft.com/office/powerpoint/2010/main" val="49111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98" grpId="0"/>
      <p:bldP spid="155699" grpId="0"/>
      <p:bldP spid="15570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364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would we implement it with a list of linked lists?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MakeSet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4389266" y="4909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689348" y="537318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1872046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2735943" y="4281714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6584525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9828385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2735943" y="4281714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6584525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873949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6584525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0730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4876800" y="3136611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5093366" y="372138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5780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1872342" y="4842042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1893983" y="3696940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1872342" y="2551837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1872342" y="140673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2088908" y="4281715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2088908" y="1991509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9B0943-4110-F54E-841E-5BB42AF81138}"/>
              </a:ext>
            </a:extLst>
          </p:cNvPr>
          <p:cNvCxnSpPr/>
          <p:nvPr/>
        </p:nvCxnSpPr>
        <p:spPr>
          <a:xfrm flipV="1">
            <a:off x="2088908" y="314883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437495C-1909-4040-B675-D9E097A8B118}"/>
              </a:ext>
            </a:extLst>
          </p:cNvPr>
          <p:cNvSpPr txBox="1"/>
          <p:nvPr/>
        </p:nvSpPr>
        <p:spPr>
          <a:xfrm>
            <a:off x="2283833" y="5987144"/>
            <a:ext cx="210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</a:p>
        </p:txBody>
      </p:sp>
    </p:spTree>
    <p:extLst>
      <p:ext uri="{BB962C8B-B14F-4D97-AF65-F5344CB8AC3E}">
        <p14:creationId xmlns:p14="http://schemas.microsoft.com/office/powerpoint/2010/main" val="35078998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1872342" y="4842042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1893983" y="3696940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1872342" y="2551837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1872342" y="140673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2088908" y="4281715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2088908" y="1991509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9B0943-4110-F54E-841E-5BB42AF81138}"/>
              </a:ext>
            </a:extLst>
          </p:cNvPr>
          <p:cNvCxnSpPr/>
          <p:nvPr/>
        </p:nvCxnSpPr>
        <p:spPr>
          <a:xfrm flipV="1">
            <a:off x="2088908" y="314883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437495C-1909-4040-B675-D9E097A8B118}"/>
              </a:ext>
            </a:extLst>
          </p:cNvPr>
          <p:cNvSpPr txBox="1"/>
          <p:nvPr/>
        </p:nvSpPr>
        <p:spPr>
          <a:xfrm>
            <a:off x="2283833" y="5987144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24225432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find-set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4876800" y="3136611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5093366" y="372138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99B0764-E3B6-4B4F-BA52-C196BF62BD0E}"/>
              </a:ext>
            </a:extLst>
          </p:cNvPr>
          <p:cNvSpPr txBox="1"/>
          <p:nvPr/>
        </p:nvSpPr>
        <p:spPr>
          <a:xfrm>
            <a:off x="1480457" y="5500914"/>
            <a:ext cx="3375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Search each linked list</a:t>
            </a:r>
          </a:p>
        </p:txBody>
      </p:sp>
    </p:spTree>
    <p:extLst>
      <p:ext uri="{BB962C8B-B14F-4D97-AF65-F5344CB8AC3E}">
        <p14:creationId xmlns:p14="http://schemas.microsoft.com/office/powerpoint/2010/main" val="36852998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find-set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4876800" y="3136611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5093366" y="372138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99B0764-E3B6-4B4F-BA52-C196BF62BD0E}"/>
              </a:ext>
            </a:extLst>
          </p:cNvPr>
          <p:cNvSpPr txBox="1"/>
          <p:nvPr/>
        </p:nvSpPr>
        <p:spPr>
          <a:xfrm>
            <a:off x="1480457" y="5500914"/>
            <a:ext cx="210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</a:p>
        </p:txBody>
      </p:sp>
    </p:spTree>
    <p:extLst>
      <p:ext uri="{BB962C8B-B14F-4D97-AF65-F5344CB8AC3E}">
        <p14:creationId xmlns:p14="http://schemas.microsoft.com/office/powerpoint/2010/main" val="37398040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find-set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4876800" y="3136611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5093366" y="372138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99B0764-E3B6-4B4F-BA52-C196BF62BD0E}"/>
              </a:ext>
            </a:extLst>
          </p:cNvPr>
          <p:cNvSpPr txBox="1"/>
          <p:nvPr/>
        </p:nvSpPr>
        <p:spPr>
          <a:xfrm>
            <a:off x="1480457" y="5500914"/>
            <a:ext cx="5050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O(n) -- n = number of things in set</a:t>
            </a:r>
          </a:p>
        </p:txBody>
      </p:sp>
    </p:spTree>
    <p:extLst>
      <p:ext uri="{BB962C8B-B14F-4D97-AF65-F5344CB8AC3E}">
        <p14:creationId xmlns:p14="http://schemas.microsoft.com/office/powerpoint/2010/main" val="1262291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D3ACEE69-917B-784D-8D60-D89EA9306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57753"/>
            <a:ext cx="7543800" cy="639763"/>
          </a:xfrm>
        </p:spPr>
        <p:txBody>
          <a:bodyPr/>
          <a:lstStyle/>
          <a:p>
            <a:pPr eaLnBrk="1" hangingPunct="1"/>
            <a:r>
              <a:rPr lang="en-US" altLang="en-US" sz="3500" dirty="0">
                <a:ea typeface="ＭＳ Ｐゴシック" panose="020B0600070205080204" pitchFamily="34" charset="-128"/>
              </a:rPr>
              <a:t>Strongly connected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02665D-B2DC-BE45-8B3C-6921CBFE8406}"/>
              </a:ext>
            </a:extLst>
          </p:cNvPr>
          <p:cNvSpPr txBox="1"/>
          <p:nvPr/>
        </p:nvSpPr>
        <p:spPr>
          <a:xfrm>
            <a:off x="1333500" y="2768600"/>
            <a:ext cx="52920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Strongly-Connected(G)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from some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Create graph G</a:t>
            </a:r>
            <a:r>
              <a:rPr lang="en-US" sz="2400" baseline="30000" dirty="0"/>
              <a:t>R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on G</a:t>
            </a:r>
            <a:r>
              <a:rPr lang="en-US" sz="2400" baseline="30000" dirty="0"/>
              <a:t>R</a:t>
            </a:r>
            <a:r>
              <a:rPr lang="en-US" sz="2400" dirty="0"/>
              <a:t> from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25247827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>
            <a:extLst>
              <a:ext uri="{FF2B5EF4-FFF2-40B4-BE49-F238E27FC236}">
                <a16:creationId xmlns:a16="http://schemas.microsoft.com/office/drawing/2014/main" id="{2AD7F13E-4C81-7D4B-9848-B8A531262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Kruskal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2642" name="Rectangle 3">
            <a:extLst>
              <a:ext uri="{FF2B5EF4-FFF2-40B4-BE49-F238E27FC236}">
                <a16:creationId xmlns:a16="http://schemas.microsoft.com/office/drawing/2014/main" id="{28A5FBBF-5BC5-3A47-9EA9-DDFBBEAA9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Disjoint set data structure</a:t>
            </a:r>
          </a:p>
        </p:txBody>
      </p:sp>
      <p:sp>
        <p:nvSpPr>
          <p:cNvPr id="150532" name="Text Box 4">
            <a:extLst>
              <a:ext uri="{FF2B5EF4-FFF2-40B4-BE49-F238E27FC236}">
                <a16:creationId xmlns:a16="http://schemas.microsoft.com/office/drawing/2014/main" id="{E6163FC2-B1AE-7848-BE8E-CD6B4BA8E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384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|E|) +</a:t>
            </a:r>
          </a:p>
        </p:txBody>
      </p:sp>
      <p:sp>
        <p:nvSpPr>
          <p:cNvPr id="150533" name="Text Box 5">
            <a:extLst>
              <a:ext uri="{FF2B5EF4-FFF2-40B4-BE49-F238E27FC236}">
                <a16:creationId xmlns:a16="http://schemas.microsoft.com/office/drawing/2014/main" id="{A64761BE-2A8F-6943-A972-3F3793FD2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971800"/>
            <a:ext cx="2133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MakeSet</a:t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(V calls)</a:t>
            </a:r>
          </a:p>
        </p:txBody>
      </p:sp>
      <p:sp>
        <p:nvSpPr>
          <p:cNvPr id="150534" name="Text Box 6">
            <a:extLst>
              <a:ext uri="{FF2B5EF4-FFF2-40B4-BE49-F238E27FC236}">
                <a16:creationId xmlns:a16="http://schemas.microsoft.com/office/drawing/2014/main" id="{21C0E533-EA04-F348-BDCA-37722E57A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971800"/>
            <a:ext cx="2133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FindSet</a:t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(|E| calls)</a:t>
            </a:r>
          </a:p>
        </p:txBody>
      </p:sp>
      <p:sp>
        <p:nvSpPr>
          <p:cNvPr id="150535" name="Text Box 7">
            <a:extLst>
              <a:ext uri="{FF2B5EF4-FFF2-40B4-BE49-F238E27FC236}">
                <a16:creationId xmlns:a16="http://schemas.microsoft.com/office/drawing/2014/main" id="{AC472FB4-165D-814E-ADCE-5C9388477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9718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Union</a:t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(|V| calls)</a:t>
            </a:r>
          </a:p>
        </p:txBody>
      </p:sp>
      <p:sp>
        <p:nvSpPr>
          <p:cNvPr id="150536" name="Text Box 8">
            <a:extLst>
              <a:ext uri="{FF2B5EF4-FFF2-40B4-BE49-F238E27FC236}">
                <a16:creationId xmlns:a16="http://schemas.microsoft.com/office/drawing/2014/main" id="{43B31226-4512-4144-A0D1-BC8A37352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971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150537" name="Text Box 9">
            <a:extLst>
              <a:ext uri="{FF2B5EF4-FFF2-40B4-BE49-F238E27FC236}">
                <a16:creationId xmlns:a16="http://schemas.microsoft.com/office/drawing/2014/main" id="{D902089D-34CB-4A4B-BB62-304939D5C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0528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Linked lists</a:t>
            </a:r>
          </a:p>
        </p:txBody>
      </p:sp>
      <p:sp>
        <p:nvSpPr>
          <p:cNvPr id="150538" name="Text Box 10">
            <a:extLst>
              <a:ext uri="{FF2B5EF4-FFF2-40B4-BE49-F238E27FC236}">
                <a16:creationId xmlns:a16="http://schemas.microsoft.com/office/drawing/2014/main" id="{2979CF6D-795C-9D4E-BBFE-49E838F9B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990975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|V|</a:t>
            </a:r>
          </a:p>
        </p:txBody>
      </p:sp>
      <p:sp>
        <p:nvSpPr>
          <p:cNvPr id="150539" name="Text Box 11">
            <a:extLst>
              <a:ext uri="{FF2B5EF4-FFF2-40B4-BE49-F238E27FC236}">
                <a16:creationId xmlns:a16="http://schemas.microsoft.com/office/drawing/2014/main" id="{1E193360-34BB-F24D-B1C5-B7150B841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9624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O(|V| |E|)</a:t>
            </a:r>
          </a:p>
        </p:txBody>
      </p:sp>
      <p:sp>
        <p:nvSpPr>
          <p:cNvPr id="150540" name="Text Box 12">
            <a:extLst>
              <a:ext uri="{FF2B5EF4-FFF2-40B4-BE49-F238E27FC236}">
                <a16:creationId xmlns:a16="http://schemas.microsoft.com/office/drawing/2014/main" id="{F2EB5E5B-7197-364D-AABB-428D36EC3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976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|V|</a:t>
            </a:r>
          </a:p>
        </p:txBody>
      </p:sp>
      <p:sp>
        <p:nvSpPr>
          <p:cNvPr id="150541" name="Text Box 13">
            <a:extLst>
              <a:ext uri="{FF2B5EF4-FFF2-40B4-BE49-F238E27FC236}">
                <a16:creationId xmlns:a16="http://schemas.microsoft.com/office/drawing/2014/main" id="{2B3DA713-E29B-EC49-AA4D-ED9CCD533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976688"/>
            <a:ext cx="2362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O(|V||E| + |E| log |E|)</a:t>
            </a:r>
          </a:p>
        </p:txBody>
      </p:sp>
      <p:sp>
        <p:nvSpPr>
          <p:cNvPr id="150542" name="Text Box 14">
            <a:extLst>
              <a:ext uri="{FF2B5EF4-FFF2-40B4-BE49-F238E27FC236}">
                <a16:creationId xmlns:a16="http://schemas.microsoft.com/office/drawing/2014/main" id="{AFA57990-5E6D-6D49-A5C0-D2F135CF6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4958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O(|V| |E|)</a:t>
            </a:r>
          </a:p>
        </p:txBody>
      </p:sp>
      <p:sp>
        <p:nvSpPr>
          <p:cNvPr id="150543" name="Text Box 15">
            <a:extLst>
              <a:ext uri="{FF2B5EF4-FFF2-40B4-BE49-F238E27FC236}">
                <a16:creationId xmlns:a16="http://schemas.microsoft.com/office/drawing/2014/main" id="{CE9A6FFF-E79F-234F-8195-5BF4139C3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653088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Linked lists +</a:t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heuristics</a:t>
            </a:r>
          </a:p>
        </p:txBody>
      </p:sp>
      <p:sp>
        <p:nvSpPr>
          <p:cNvPr id="150544" name="Text Box 16">
            <a:extLst>
              <a:ext uri="{FF2B5EF4-FFF2-40B4-BE49-F238E27FC236}">
                <a16:creationId xmlns:a16="http://schemas.microsoft.com/office/drawing/2014/main" id="{5AEE4C19-0ACC-6243-844C-73A82A34E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591175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|V|</a:t>
            </a:r>
          </a:p>
        </p:txBody>
      </p:sp>
      <p:sp>
        <p:nvSpPr>
          <p:cNvPr id="150545" name="Text Box 17">
            <a:extLst>
              <a:ext uri="{FF2B5EF4-FFF2-40B4-BE49-F238E27FC236}">
                <a16:creationId xmlns:a16="http://schemas.microsoft.com/office/drawing/2014/main" id="{68909801-8AB6-214C-87F2-0170CBC02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562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150546" name="Text Box 18">
            <a:extLst>
              <a:ext uri="{FF2B5EF4-FFF2-40B4-BE49-F238E27FC236}">
                <a16:creationId xmlns:a16="http://schemas.microsoft.com/office/drawing/2014/main" id="{7B5B6C70-B080-8244-9822-1CE898C83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576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|V|</a:t>
            </a:r>
          </a:p>
        </p:txBody>
      </p:sp>
      <p:sp>
        <p:nvSpPr>
          <p:cNvPr id="150547" name="Text Box 19">
            <a:extLst>
              <a:ext uri="{FF2B5EF4-FFF2-40B4-BE49-F238E27FC236}">
                <a16:creationId xmlns:a16="http://schemas.microsoft.com/office/drawing/2014/main" id="{3A2D44B5-97BA-E242-AC51-CB18EEC5D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576888"/>
            <a:ext cx="274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|V|+ |E| log |E|)</a:t>
            </a:r>
          </a:p>
        </p:txBody>
      </p:sp>
      <p:sp>
        <p:nvSpPr>
          <p:cNvPr id="150548" name="Text Box 20">
            <a:extLst>
              <a:ext uri="{FF2B5EF4-FFF2-40B4-BE49-F238E27FC236}">
                <a16:creationId xmlns:a16="http://schemas.microsoft.com/office/drawing/2014/main" id="{5BFEDF58-1141-0C47-9D28-333E8599C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0960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|E| )</a:t>
            </a:r>
          </a:p>
        </p:txBody>
      </p:sp>
    </p:spTree>
    <p:extLst>
      <p:ext uri="{BB962C8B-B14F-4D97-AF65-F5344CB8AC3E}">
        <p14:creationId xmlns:p14="http://schemas.microsoft.com/office/powerpoint/2010/main" val="422748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41" grpId="0"/>
      <p:bldP spid="150542" grpId="0"/>
      <p:bldP spid="150543" grpId="0"/>
      <p:bldP spid="150544" grpId="0"/>
      <p:bldP spid="150545" grpId="0"/>
      <p:bldP spid="150546" grpId="0"/>
      <p:bldP spid="150547" grpId="0"/>
      <p:bldP spid="15054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>
            <a:extLst>
              <a:ext uri="{FF2B5EF4-FFF2-40B4-BE49-F238E27FC236}">
                <a16:creationId xmlns:a16="http://schemas.microsoft.com/office/drawing/2014/main" id="{067B83BA-19C2-1D49-8ECE-4FFD21186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13666" name="Picture 8" descr="prim">
            <a:extLst>
              <a:ext uri="{FF2B5EF4-FFF2-40B4-BE49-F238E27FC236}">
                <a16:creationId xmlns:a16="http://schemas.microsoft.com/office/drawing/2014/main" id="{EC638BBC-7BD1-FF47-AB76-2BAC51CDE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541020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9143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89" name="Picture 7" descr="prim">
            <a:extLst>
              <a:ext uri="{FF2B5EF4-FFF2-40B4-BE49-F238E27FC236}">
                <a16:creationId xmlns:a16="http://schemas.microsoft.com/office/drawing/2014/main" id="{1DB92D6D-A003-374D-9CC3-A4CF78573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4267200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0" name="Rectangle 2">
            <a:extLst>
              <a:ext uri="{FF2B5EF4-FFF2-40B4-BE49-F238E27FC236}">
                <a16:creationId xmlns:a16="http://schemas.microsoft.com/office/drawing/2014/main" id="{BEEAEBBD-8A3B-644A-AF92-F4AAE6CE2B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14691" name="Picture 5" descr="dijkstra">
            <a:extLst>
              <a:ext uri="{FF2B5EF4-FFF2-40B4-BE49-F238E27FC236}">
                <a16:creationId xmlns:a16="http://schemas.microsoft.com/office/drawing/2014/main" id="{2C119943-68C8-7F43-BF54-193336B93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2428875"/>
            <a:ext cx="42767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6" name="Rectangle 6">
            <a:extLst>
              <a:ext uri="{FF2B5EF4-FFF2-40B4-BE49-F238E27FC236}">
                <a16:creationId xmlns:a16="http://schemas.microsoft.com/office/drawing/2014/main" id="{0F4D5B93-4295-214B-B2B0-687B743BE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038600"/>
            <a:ext cx="46482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49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3" name="Picture 6" descr="prim">
            <a:extLst>
              <a:ext uri="{FF2B5EF4-FFF2-40B4-BE49-F238E27FC236}">
                <a16:creationId xmlns:a16="http://schemas.microsoft.com/office/drawing/2014/main" id="{0F4E3D4A-B0CC-134B-BB2D-C62ED7717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67013"/>
            <a:ext cx="5562600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4" name="Rectangle 2">
            <a:extLst>
              <a:ext uri="{FF2B5EF4-FFF2-40B4-BE49-F238E27FC236}">
                <a16:creationId xmlns:a16="http://schemas.microsoft.com/office/drawing/2014/main" id="{3D91F296-317B-0B41-853E-560FF2D0B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4629" name="Rectangle 5">
            <a:extLst>
              <a:ext uri="{FF2B5EF4-FFF2-40B4-BE49-F238E27FC236}">
                <a16:creationId xmlns:a16="http://schemas.microsoft.com/office/drawing/2014/main" id="{96DF4142-8A89-1D47-B717-7BABDFD91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976813"/>
            <a:ext cx="5715000" cy="14239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9204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3">
            <a:extLst>
              <a:ext uri="{FF2B5EF4-FFF2-40B4-BE49-F238E27FC236}">
                <a16:creationId xmlns:a16="http://schemas.microsoft.com/office/drawing/2014/main" id="{5C148B53-9940-F04E-A3C3-8BC2EAFC22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6738" name="Rectangle 5">
            <a:extLst>
              <a:ext uri="{FF2B5EF4-FFF2-40B4-BE49-F238E27FC236}">
                <a16:creationId xmlns:a16="http://schemas.microsoft.com/office/drawing/2014/main" id="{E1E3D83F-8185-8645-9C32-75DD58668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Start at some root node and build out the MST by adding the lowest weighted edge at the frontier</a:t>
            </a:r>
          </a:p>
        </p:txBody>
      </p:sp>
      <p:pic>
        <p:nvPicPr>
          <p:cNvPr id="116739" name="Picture 6" descr="prim">
            <a:extLst>
              <a:ext uri="{FF2B5EF4-FFF2-40B4-BE49-F238E27FC236}">
                <a16:creationId xmlns:a16="http://schemas.microsoft.com/office/drawing/2014/main" id="{3ED57D81-DDC6-B247-9492-4AC81B3E2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67013"/>
            <a:ext cx="5562600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5" name="Rectangle 7">
            <a:extLst>
              <a:ext uri="{FF2B5EF4-FFF2-40B4-BE49-F238E27FC236}">
                <a16:creationId xmlns:a16="http://schemas.microsoft.com/office/drawing/2014/main" id="{B1011807-8326-B64C-80F8-390A96C90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976813"/>
            <a:ext cx="5715000" cy="14239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8566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>
            <a:extLst>
              <a:ext uri="{FF2B5EF4-FFF2-40B4-BE49-F238E27FC236}">
                <a16:creationId xmlns:a16="http://schemas.microsoft.com/office/drawing/2014/main" id="{6EB08520-F9CD-F341-AAFD-DBDD86F6A0F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2616" name="Text Box 40">
            <a:extLst>
              <a:ext uri="{FF2B5EF4-FFF2-40B4-BE49-F238E27FC236}">
                <a16:creationId xmlns:a16="http://schemas.microsoft.com/office/drawing/2014/main" id="{FA961BCF-A206-5746-9213-08A36B43F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7787" name="Group 41">
            <a:extLst>
              <a:ext uri="{FF2B5EF4-FFF2-40B4-BE49-F238E27FC236}">
                <a16:creationId xmlns:a16="http://schemas.microsoft.com/office/drawing/2014/main" id="{9ADE70D3-E192-F440-B3F2-9F3EF322ECB5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2618" name="Oval 42">
              <a:extLst>
                <a:ext uri="{FF2B5EF4-FFF2-40B4-BE49-F238E27FC236}">
                  <a16:creationId xmlns:a16="http://schemas.microsoft.com/office/drawing/2014/main" id="{A28D3FE4-7CCA-5B41-86C9-672D8D1B2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19" name="Text Box 43">
              <a:extLst>
                <a:ext uri="{FF2B5EF4-FFF2-40B4-BE49-F238E27FC236}">
                  <a16:creationId xmlns:a16="http://schemas.microsoft.com/office/drawing/2014/main" id="{5F931D05-BA29-DE4E-BF7D-F0AE1A54D3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7788" name="Group 44">
            <a:extLst>
              <a:ext uri="{FF2B5EF4-FFF2-40B4-BE49-F238E27FC236}">
                <a16:creationId xmlns:a16="http://schemas.microsoft.com/office/drawing/2014/main" id="{40EDE1AA-F43F-E742-BC30-CBA4F7938B7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2621" name="Oval 45">
              <a:extLst>
                <a:ext uri="{FF2B5EF4-FFF2-40B4-BE49-F238E27FC236}">
                  <a16:creationId xmlns:a16="http://schemas.microsoft.com/office/drawing/2014/main" id="{BE5008F5-039A-E544-A8D8-D80B8D4BA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22" name="Text Box 46">
              <a:extLst>
                <a:ext uri="{FF2B5EF4-FFF2-40B4-BE49-F238E27FC236}">
                  <a16:creationId xmlns:a16="http://schemas.microsoft.com/office/drawing/2014/main" id="{D4C6FA57-A50F-6548-93CD-8157D776CE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7789" name="Group 47">
            <a:extLst>
              <a:ext uri="{FF2B5EF4-FFF2-40B4-BE49-F238E27FC236}">
                <a16:creationId xmlns:a16="http://schemas.microsoft.com/office/drawing/2014/main" id="{941C18D4-87AE-B048-8D48-CB3C9AFAD6DD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2624" name="Oval 48">
              <a:extLst>
                <a:ext uri="{FF2B5EF4-FFF2-40B4-BE49-F238E27FC236}">
                  <a16:creationId xmlns:a16="http://schemas.microsoft.com/office/drawing/2014/main" id="{13B1621F-6C73-3445-8233-0B8CC9412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25" name="Text Box 49">
              <a:extLst>
                <a:ext uri="{FF2B5EF4-FFF2-40B4-BE49-F238E27FC236}">
                  <a16:creationId xmlns:a16="http://schemas.microsoft.com/office/drawing/2014/main" id="{B8E87D81-0D13-5845-897B-F9DF8AE8E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7790" name="Group 50">
            <a:extLst>
              <a:ext uri="{FF2B5EF4-FFF2-40B4-BE49-F238E27FC236}">
                <a16:creationId xmlns:a16="http://schemas.microsoft.com/office/drawing/2014/main" id="{EB68A42C-F8BC-FD46-BB28-86928126F9D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2627" name="Oval 51">
              <a:extLst>
                <a:ext uri="{FF2B5EF4-FFF2-40B4-BE49-F238E27FC236}">
                  <a16:creationId xmlns:a16="http://schemas.microsoft.com/office/drawing/2014/main" id="{B813B5BA-215E-4C48-8F33-F4966955D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28" name="Text Box 52">
              <a:extLst>
                <a:ext uri="{FF2B5EF4-FFF2-40B4-BE49-F238E27FC236}">
                  <a16:creationId xmlns:a16="http://schemas.microsoft.com/office/drawing/2014/main" id="{D78285F7-6878-6E42-BAEF-E0FB12D97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7791" name="Group 53">
            <a:extLst>
              <a:ext uri="{FF2B5EF4-FFF2-40B4-BE49-F238E27FC236}">
                <a16:creationId xmlns:a16="http://schemas.microsoft.com/office/drawing/2014/main" id="{914D9FE6-00BF-E848-88A3-64C2F47FEB96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2630" name="Oval 54">
              <a:extLst>
                <a:ext uri="{FF2B5EF4-FFF2-40B4-BE49-F238E27FC236}">
                  <a16:creationId xmlns:a16="http://schemas.microsoft.com/office/drawing/2014/main" id="{4948623B-F11B-9F48-AD08-BDEC561B9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31" name="Text Box 55">
              <a:extLst>
                <a:ext uri="{FF2B5EF4-FFF2-40B4-BE49-F238E27FC236}">
                  <a16:creationId xmlns:a16="http://schemas.microsoft.com/office/drawing/2014/main" id="{28C07EA5-B44B-0D4F-8994-C1B9F31423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7792" name="Group 56">
            <a:extLst>
              <a:ext uri="{FF2B5EF4-FFF2-40B4-BE49-F238E27FC236}">
                <a16:creationId xmlns:a16="http://schemas.microsoft.com/office/drawing/2014/main" id="{5D4A1838-BFE0-6E40-B10B-11B1FC37CD1E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2633" name="Oval 57">
              <a:extLst>
                <a:ext uri="{FF2B5EF4-FFF2-40B4-BE49-F238E27FC236}">
                  <a16:creationId xmlns:a16="http://schemas.microsoft.com/office/drawing/2014/main" id="{44C9ECA3-191D-D841-ABB7-7111F4ED8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34" name="Text Box 58">
              <a:extLst>
                <a:ext uri="{FF2B5EF4-FFF2-40B4-BE49-F238E27FC236}">
                  <a16:creationId xmlns:a16="http://schemas.microsoft.com/office/drawing/2014/main" id="{AEC1AF02-C055-0E49-807E-74E9DA96E6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pic>
        <p:nvPicPr>
          <p:cNvPr id="117793" name="Picture 66" descr="prim">
            <a:extLst>
              <a:ext uri="{FF2B5EF4-FFF2-40B4-BE49-F238E27FC236}">
                <a16:creationId xmlns:a16="http://schemas.microsoft.com/office/drawing/2014/main" id="{19B1423C-E0CD-C949-82B1-D817A6CFE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9" name="Group 3">
            <a:extLst>
              <a:ext uri="{FF2B5EF4-FFF2-40B4-BE49-F238E27FC236}">
                <a16:creationId xmlns:a16="http://schemas.microsoft.com/office/drawing/2014/main" id="{429305F4-9806-3749-A43F-4DCB125CFE4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0" name="Oval 4">
              <a:extLst>
                <a:ext uri="{FF2B5EF4-FFF2-40B4-BE49-F238E27FC236}">
                  <a16:creationId xmlns:a16="http://schemas.microsoft.com/office/drawing/2014/main" id="{61210450-6745-DB40-A6C5-FA7E4EAAE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" name="Text Box 5">
              <a:extLst>
                <a:ext uri="{FF2B5EF4-FFF2-40B4-BE49-F238E27FC236}">
                  <a16:creationId xmlns:a16="http://schemas.microsoft.com/office/drawing/2014/main" id="{B52F6716-1B01-B946-A9BC-561013E817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2" name="Group 6">
            <a:extLst>
              <a:ext uri="{FF2B5EF4-FFF2-40B4-BE49-F238E27FC236}">
                <a16:creationId xmlns:a16="http://schemas.microsoft.com/office/drawing/2014/main" id="{96104BBF-B03D-144D-AA67-B92562FB964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3" name="Oval 7">
              <a:extLst>
                <a:ext uri="{FF2B5EF4-FFF2-40B4-BE49-F238E27FC236}">
                  <a16:creationId xmlns:a16="http://schemas.microsoft.com/office/drawing/2014/main" id="{4147C138-7E3F-4B41-AA81-784A46E2C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" name="Text Box 8">
              <a:extLst>
                <a:ext uri="{FF2B5EF4-FFF2-40B4-BE49-F238E27FC236}">
                  <a16:creationId xmlns:a16="http://schemas.microsoft.com/office/drawing/2014/main" id="{C4910A47-3D27-5D42-A4E5-05B7FCD277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65" name="Group 9">
            <a:extLst>
              <a:ext uri="{FF2B5EF4-FFF2-40B4-BE49-F238E27FC236}">
                <a16:creationId xmlns:a16="http://schemas.microsoft.com/office/drawing/2014/main" id="{83E51926-E979-BD46-B9D5-325238440CE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66" name="Oval 10">
              <a:extLst>
                <a:ext uri="{FF2B5EF4-FFF2-40B4-BE49-F238E27FC236}">
                  <a16:creationId xmlns:a16="http://schemas.microsoft.com/office/drawing/2014/main" id="{E3391FE7-D1AA-BB48-B06A-4660088EC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11">
              <a:extLst>
                <a:ext uri="{FF2B5EF4-FFF2-40B4-BE49-F238E27FC236}">
                  <a16:creationId xmlns:a16="http://schemas.microsoft.com/office/drawing/2014/main" id="{0F3F2A52-1F65-EA4B-99B0-88DA0F4E1C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68" name="Group 12">
            <a:extLst>
              <a:ext uri="{FF2B5EF4-FFF2-40B4-BE49-F238E27FC236}">
                <a16:creationId xmlns:a16="http://schemas.microsoft.com/office/drawing/2014/main" id="{63CAE9FF-F9CE-C246-A3E0-E40548714B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69" name="Oval 13">
              <a:extLst>
                <a:ext uri="{FF2B5EF4-FFF2-40B4-BE49-F238E27FC236}">
                  <a16:creationId xmlns:a16="http://schemas.microsoft.com/office/drawing/2014/main" id="{E5063713-1810-364F-AAE4-C948CC0AE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14">
              <a:extLst>
                <a:ext uri="{FF2B5EF4-FFF2-40B4-BE49-F238E27FC236}">
                  <a16:creationId xmlns:a16="http://schemas.microsoft.com/office/drawing/2014/main" id="{440B8423-4E5B-F94F-9AF5-6774C90F0A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1" name="Line 15">
            <a:extLst>
              <a:ext uri="{FF2B5EF4-FFF2-40B4-BE49-F238E27FC236}">
                <a16:creationId xmlns:a16="http://schemas.microsoft.com/office/drawing/2014/main" id="{4E6FDB8F-16DF-4C4E-B427-FA9837D09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Line 16">
            <a:extLst>
              <a:ext uri="{FF2B5EF4-FFF2-40B4-BE49-F238E27FC236}">
                <a16:creationId xmlns:a16="http://schemas.microsoft.com/office/drawing/2014/main" id="{E0B386DB-FA36-E34E-91F4-F2AEFFBA6C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" name="Line 17">
            <a:extLst>
              <a:ext uri="{FF2B5EF4-FFF2-40B4-BE49-F238E27FC236}">
                <a16:creationId xmlns:a16="http://schemas.microsoft.com/office/drawing/2014/main" id="{86CDF6F1-AFA4-F24C-B8D5-8765473BEC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" name="Line 18">
            <a:extLst>
              <a:ext uri="{FF2B5EF4-FFF2-40B4-BE49-F238E27FC236}">
                <a16:creationId xmlns:a16="http://schemas.microsoft.com/office/drawing/2014/main" id="{1311B1B6-CC90-6B48-8C46-F09AE0BF912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" name="Line 19">
            <a:extLst>
              <a:ext uri="{FF2B5EF4-FFF2-40B4-BE49-F238E27FC236}">
                <a16:creationId xmlns:a16="http://schemas.microsoft.com/office/drawing/2014/main" id="{1433A821-4BE9-F046-8CBF-FBF0235FF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" name="Text Box 20">
            <a:extLst>
              <a:ext uri="{FF2B5EF4-FFF2-40B4-BE49-F238E27FC236}">
                <a16:creationId xmlns:a16="http://schemas.microsoft.com/office/drawing/2014/main" id="{5B5D7EF0-A178-BF41-97C3-85C06C46D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77" name="Text Box 21">
            <a:extLst>
              <a:ext uri="{FF2B5EF4-FFF2-40B4-BE49-F238E27FC236}">
                <a16:creationId xmlns:a16="http://schemas.microsoft.com/office/drawing/2014/main" id="{2200BC8D-65C0-6449-B711-D1CF99AD3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78" name="Text Box 22">
            <a:extLst>
              <a:ext uri="{FF2B5EF4-FFF2-40B4-BE49-F238E27FC236}">
                <a16:creationId xmlns:a16="http://schemas.microsoft.com/office/drawing/2014/main" id="{337473E3-EB98-F240-8921-D1709C41B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79" name="Text Box 23">
            <a:extLst>
              <a:ext uri="{FF2B5EF4-FFF2-40B4-BE49-F238E27FC236}">
                <a16:creationId xmlns:a16="http://schemas.microsoft.com/office/drawing/2014/main" id="{14F3177C-4799-6442-A357-45C458C34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0" name="Text Box 24">
            <a:extLst>
              <a:ext uri="{FF2B5EF4-FFF2-40B4-BE49-F238E27FC236}">
                <a16:creationId xmlns:a16="http://schemas.microsoft.com/office/drawing/2014/main" id="{B225193C-06FF-7742-98D1-EFAF3B7C8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1" name="Group 25">
            <a:extLst>
              <a:ext uri="{FF2B5EF4-FFF2-40B4-BE49-F238E27FC236}">
                <a16:creationId xmlns:a16="http://schemas.microsoft.com/office/drawing/2014/main" id="{C3371B30-C30E-8D4A-B1A1-58F92BF2ACE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2" name="Oval 26">
              <a:extLst>
                <a:ext uri="{FF2B5EF4-FFF2-40B4-BE49-F238E27FC236}">
                  <a16:creationId xmlns:a16="http://schemas.microsoft.com/office/drawing/2014/main" id="{53D0BADE-ABD7-7E42-8826-FAAD0F5FB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" name="Text Box 27">
              <a:extLst>
                <a:ext uri="{FF2B5EF4-FFF2-40B4-BE49-F238E27FC236}">
                  <a16:creationId xmlns:a16="http://schemas.microsoft.com/office/drawing/2014/main" id="{0BE45957-2120-A246-8BAC-5E958BBF32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84" name="Group 28">
            <a:extLst>
              <a:ext uri="{FF2B5EF4-FFF2-40B4-BE49-F238E27FC236}">
                <a16:creationId xmlns:a16="http://schemas.microsoft.com/office/drawing/2014/main" id="{73239684-C844-664A-9085-68CF6729B0E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85" name="Oval 29">
              <a:extLst>
                <a:ext uri="{FF2B5EF4-FFF2-40B4-BE49-F238E27FC236}">
                  <a16:creationId xmlns:a16="http://schemas.microsoft.com/office/drawing/2014/main" id="{8521192E-5707-514E-A780-AE6DFEE93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" name="Text Box 30">
              <a:extLst>
                <a:ext uri="{FF2B5EF4-FFF2-40B4-BE49-F238E27FC236}">
                  <a16:creationId xmlns:a16="http://schemas.microsoft.com/office/drawing/2014/main" id="{D9108B2C-CE9D-664D-BFFF-93B50E52D9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87" name="Line 31">
            <a:extLst>
              <a:ext uri="{FF2B5EF4-FFF2-40B4-BE49-F238E27FC236}">
                <a16:creationId xmlns:a16="http://schemas.microsoft.com/office/drawing/2014/main" id="{32FEF158-AE97-4A43-A2DB-49F01473E8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" name="Line 32">
            <a:extLst>
              <a:ext uri="{FF2B5EF4-FFF2-40B4-BE49-F238E27FC236}">
                <a16:creationId xmlns:a16="http://schemas.microsoft.com/office/drawing/2014/main" id="{E44EE9BE-7937-2948-AF83-7E0B8155EF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" name="Line 33">
            <a:extLst>
              <a:ext uri="{FF2B5EF4-FFF2-40B4-BE49-F238E27FC236}">
                <a16:creationId xmlns:a16="http://schemas.microsoft.com/office/drawing/2014/main" id="{F14D73AC-71A1-9B4D-98FB-E92C72D9F3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" name="Text Box 35">
            <a:extLst>
              <a:ext uri="{FF2B5EF4-FFF2-40B4-BE49-F238E27FC236}">
                <a16:creationId xmlns:a16="http://schemas.microsoft.com/office/drawing/2014/main" id="{3A6A0F8C-9A9B-BD43-A69E-3B10D52E1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1" name="Text Box 36">
            <a:extLst>
              <a:ext uri="{FF2B5EF4-FFF2-40B4-BE49-F238E27FC236}">
                <a16:creationId xmlns:a16="http://schemas.microsoft.com/office/drawing/2014/main" id="{3842127F-36DA-224E-ACBB-B18981C3E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2" name="Line 37">
            <a:extLst>
              <a:ext uri="{FF2B5EF4-FFF2-40B4-BE49-F238E27FC236}">
                <a16:creationId xmlns:a16="http://schemas.microsoft.com/office/drawing/2014/main" id="{C0208629-87E4-DD41-ABFB-DA34159E0C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" name="Text Box 38">
            <a:extLst>
              <a:ext uri="{FF2B5EF4-FFF2-40B4-BE49-F238E27FC236}">
                <a16:creationId xmlns:a16="http://schemas.microsoft.com/office/drawing/2014/main" id="{4FD3ABD8-CBE6-234D-AC83-15DEBC53B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4" name="Text Box 34">
            <a:extLst>
              <a:ext uri="{FF2B5EF4-FFF2-40B4-BE49-F238E27FC236}">
                <a16:creationId xmlns:a16="http://schemas.microsoft.com/office/drawing/2014/main" id="{08C15B51-B01A-F245-BEBC-E126BDD10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6796094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>
            <a:extLst>
              <a:ext uri="{FF2B5EF4-FFF2-40B4-BE49-F238E27FC236}">
                <a16:creationId xmlns:a16="http://schemas.microsoft.com/office/drawing/2014/main" id="{CFC5D4D3-ACC3-6043-A8E4-BD50362D28D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6711" name="Text Box 39">
            <a:extLst>
              <a:ext uri="{FF2B5EF4-FFF2-40B4-BE49-F238E27FC236}">
                <a16:creationId xmlns:a16="http://schemas.microsoft.com/office/drawing/2014/main" id="{DB5654F8-2E03-E747-87A4-371F0D390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8811" name="Group 40">
            <a:extLst>
              <a:ext uri="{FF2B5EF4-FFF2-40B4-BE49-F238E27FC236}">
                <a16:creationId xmlns:a16="http://schemas.microsoft.com/office/drawing/2014/main" id="{A19367C1-DC08-BC4E-A32A-97568EED6159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6713" name="Oval 41">
              <a:extLst>
                <a:ext uri="{FF2B5EF4-FFF2-40B4-BE49-F238E27FC236}">
                  <a16:creationId xmlns:a16="http://schemas.microsoft.com/office/drawing/2014/main" id="{C90E4F61-07FE-4D41-8332-B87147C2E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14" name="Text Box 42">
              <a:extLst>
                <a:ext uri="{FF2B5EF4-FFF2-40B4-BE49-F238E27FC236}">
                  <a16:creationId xmlns:a16="http://schemas.microsoft.com/office/drawing/2014/main" id="{8069997A-5156-924E-A835-A73C2FB64D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8812" name="Group 43">
            <a:extLst>
              <a:ext uri="{FF2B5EF4-FFF2-40B4-BE49-F238E27FC236}">
                <a16:creationId xmlns:a16="http://schemas.microsoft.com/office/drawing/2014/main" id="{75643CF0-64C7-AB4D-A242-0AFCFDBD5883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6716" name="Oval 44">
              <a:extLst>
                <a:ext uri="{FF2B5EF4-FFF2-40B4-BE49-F238E27FC236}">
                  <a16:creationId xmlns:a16="http://schemas.microsoft.com/office/drawing/2014/main" id="{7C68C32E-D0F5-2B47-860D-B7ACD340E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17" name="Text Box 45">
              <a:extLst>
                <a:ext uri="{FF2B5EF4-FFF2-40B4-BE49-F238E27FC236}">
                  <a16:creationId xmlns:a16="http://schemas.microsoft.com/office/drawing/2014/main" id="{196859E6-3B3F-8248-83A6-B3A55290D6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8813" name="Group 46">
            <a:extLst>
              <a:ext uri="{FF2B5EF4-FFF2-40B4-BE49-F238E27FC236}">
                <a16:creationId xmlns:a16="http://schemas.microsoft.com/office/drawing/2014/main" id="{313EA705-0E42-C44A-A2B9-F40D7B55CE54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6719" name="Oval 47">
              <a:extLst>
                <a:ext uri="{FF2B5EF4-FFF2-40B4-BE49-F238E27FC236}">
                  <a16:creationId xmlns:a16="http://schemas.microsoft.com/office/drawing/2014/main" id="{5383EC80-3DAA-0041-A33B-E3ED48746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20" name="Text Box 48">
              <a:extLst>
                <a:ext uri="{FF2B5EF4-FFF2-40B4-BE49-F238E27FC236}">
                  <a16:creationId xmlns:a16="http://schemas.microsoft.com/office/drawing/2014/main" id="{B1A1F1DD-8F3F-B144-B16A-84693C376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8814" name="Group 49">
            <a:extLst>
              <a:ext uri="{FF2B5EF4-FFF2-40B4-BE49-F238E27FC236}">
                <a16:creationId xmlns:a16="http://schemas.microsoft.com/office/drawing/2014/main" id="{4D75AC0C-8DF4-4F4A-9657-96BA1F5BC92B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6722" name="Oval 50">
              <a:extLst>
                <a:ext uri="{FF2B5EF4-FFF2-40B4-BE49-F238E27FC236}">
                  <a16:creationId xmlns:a16="http://schemas.microsoft.com/office/drawing/2014/main" id="{107F56DF-1E58-924E-9C35-26AC784D8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23" name="Text Box 51">
              <a:extLst>
                <a:ext uri="{FF2B5EF4-FFF2-40B4-BE49-F238E27FC236}">
                  <a16:creationId xmlns:a16="http://schemas.microsoft.com/office/drawing/2014/main" id="{A7574FCA-A528-9B43-B7B7-64307C9D0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8815" name="Group 52">
            <a:extLst>
              <a:ext uri="{FF2B5EF4-FFF2-40B4-BE49-F238E27FC236}">
                <a16:creationId xmlns:a16="http://schemas.microsoft.com/office/drawing/2014/main" id="{7FB8EDA7-E3B3-8A46-8111-559578FC224E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6725" name="Oval 53">
              <a:extLst>
                <a:ext uri="{FF2B5EF4-FFF2-40B4-BE49-F238E27FC236}">
                  <a16:creationId xmlns:a16="http://schemas.microsoft.com/office/drawing/2014/main" id="{CAE461D4-7AB0-BD43-818D-8C2C1B843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26" name="Text Box 54">
              <a:extLst>
                <a:ext uri="{FF2B5EF4-FFF2-40B4-BE49-F238E27FC236}">
                  <a16:creationId xmlns:a16="http://schemas.microsoft.com/office/drawing/2014/main" id="{3573295F-93D3-0F49-9746-84E52069E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8816" name="Group 55">
            <a:extLst>
              <a:ext uri="{FF2B5EF4-FFF2-40B4-BE49-F238E27FC236}">
                <a16:creationId xmlns:a16="http://schemas.microsoft.com/office/drawing/2014/main" id="{6383E385-CD94-4842-8714-B3FA2045F50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6728" name="Oval 56">
              <a:extLst>
                <a:ext uri="{FF2B5EF4-FFF2-40B4-BE49-F238E27FC236}">
                  <a16:creationId xmlns:a16="http://schemas.microsoft.com/office/drawing/2014/main" id="{FAE5A76F-7324-7E44-8468-F2EEFA9E7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29" name="Text Box 57">
              <a:extLst>
                <a:ext uri="{FF2B5EF4-FFF2-40B4-BE49-F238E27FC236}">
                  <a16:creationId xmlns:a16="http://schemas.microsoft.com/office/drawing/2014/main" id="{D17A2DAA-A347-8842-A566-10B0F2E58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6730" name="Text Box 58">
            <a:extLst>
              <a:ext uri="{FF2B5EF4-FFF2-40B4-BE49-F238E27FC236}">
                <a16:creationId xmlns:a16="http://schemas.microsoft.com/office/drawing/2014/main" id="{10777F52-E438-8F4E-ACF3-6DAE4D68B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3" name="Text Box 61">
            <a:extLst>
              <a:ext uri="{FF2B5EF4-FFF2-40B4-BE49-F238E27FC236}">
                <a16:creationId xmlns:a16="http://schemas.microsoft.com/office/drawing/2014/main" id="{6CF666D5-8576-724A-9CA7-038F602C9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4" name="Text Box 62">
            <a:extLst>
              <a:ext uri="{FF2B5EF4-FFF2-40B4-BE49-F238E27FC236}">
                <a16:creationId xmlns:a16="http://schemas.microsoft.com/office/drawing/2014/main" id="{5317E4FD-A755-024F-BC70-670FC3692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5" name="Text Box 63">
            <a:extLst>
              <a:ext uri="{FF2B5EF4-FFF2-40B4-BE49-F238E27FC236}">
                <a16:creationId xmlns:a16="http://schemas.microsoft.com/office/drawing/2014/main" id="{D91BE314-88AC-D34D-8B79-E8D9B47FC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6" name="Text Box 64">
            <a:extLst>
              <a:ext uri="{FF2B5EF4-FFF2-40B4-BE49-F238E27FC236}">
                <a16:creationId xmlns:a16="http://schemas.microsoft.com/office/drawing/2014/main" id="{BDC0AA18-9636-FA4F-B77B-1A39E0549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7" name="Text Box 65">
            <a:extLst>
              <a:ext uri="{FF2B5EF4-FFF2-40B4-BE49-F238E27FC236}">
                <a16:creationId xmlns:a16="http://schemas.microsoft.com/office/drawing/2014/main" id="{EA78897E-5FFF-B843-A283-048AE0BEB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8823" name="Picture 66" descr="prim">
            <a:extLst>
              <a:ext uri="{FF2B5EF4-FFF2-40B4-BE49-F238E27FC236}">
                <a16:creationId xmlns:a16="http://schemas.microsoft.com/office/drawing/2014/main" id="{DF4CCFFA-CDB2-1743-8582-5862BEF59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5" name="Group 3">
            <a:extLst>
              <a:ext uri="{FF2B5EF4-FFF2-40B4-BE49-F238E27FC236}">
                <a16:creationId xmlns:a16="http://schemas.microsoft.com/office/drawing/2014/main" id="{FABBC473-7C79-9148-926B-EC5EC4C394F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17B09EBD-1807-7C4F-8859-BA4F6DC58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70160E32-DC9D-DD46-91D9-B16AC45581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616B2CD0-D01D-4348-AB4D-278087324D2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0E331A98-2D1E-BB48-80E4-F7566D86E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637B0EA2-C631-0840-A39B-F6C94AA72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108643BB-4BC6-624E-9003-BF5687EAA28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98E59A45-B02D-E14A-ACA4-34F31F315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F4C80B71-570C-1542-B902-630D757A1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10469180-327C-FB42-B7F0-C10A44D3B36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3D2CD394-0C61-CA41-A798-56E02E57B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D8CCC353-D5F0-B24E-886A-70B1E0CE3C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620CBF41-4FFC-9E4E-A256-AF3BF1F2C25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CC563E46-BF74-D745-8C9B-6FE1B4CBF1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939EF01-F459-764C-9B3E-21E9F0BDFC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B2678CE9-D684-8D49-9921-681E75252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02B38C53-7A13-FC4D-9132-33D062456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9AE121EF-9F17-804A-8258-9A3B8DECA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A1F3115E-A333-A748-8B1B-9AEDF740F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EE8DCC30-AF30-6343-A5FC-B55A2F440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B76B224B-F702-8247-BDA2-9BEDE7025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49BCA136-C0FF-3749-8BD7-9F3AA7731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2FB64DE3-7B92-9B47-B092-55C2D9942B3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5B21BF18-CAA4-374E-83DB-AE982CA72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A4BCB7D9-76D1-CF49-B010-60467F46C5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EC33BA8C-1D52-9E49-9AB5-E1E426EB65E0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82C923E6-1942-A544-BFBB-181DD72C7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A69539D0-EB49-A74C-AEB8-21754B7F9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7AA59DE9-4A6A-504A-BD45-F8964EF82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6525CB3F-61F5-A04D-846B-87C8461C8F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316DA85D-FBFF-0545-BC28-779517A6C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5">
            <a:extLst>
              <a:ext uri="{FF2B5EF4-FFF2-40B4-BE49-F238E27FC236}">
                <a16:creationId xmlns:a16="http://schemas.microsoft.com/office/drawing/2014/main" id="{B7A9AC6C-7EC0-E04A-A42F-47A7C9029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7" name="Text Box 36">
            <a:extLst>
              <a:ext uri="{FF2B5EF4-FFF2-40B4-BE49-F238E27FC236}">
                <a16:creationId xmlns:a16="http://schemas.microsoft.com/office/drawing/2014/main" id="{AD58EFFD-E79B-144B-8A5C-F71E9BC86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8" name="Line 37">
            <a:extLst>
              <a:ext uri="{FF2B5EF4-FFF2-40B4-BE49-F238E27FC236}">
                <a16:creationId xmlns:a16="http://schemas.microsoft.com/office/drawing/2014/main" id="{54D7395D-BD1A-E746-90FB-C889037DCF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" name="Text Box 38">
            <a:extLst>
              <a:ext uri="{FF2B5EF4-FFF2-40B4-BE49-F238E27FC236}">
                <a16:creationId xmlns:a16="http://schemas.microsoft.com/office/drawing/2014/main" id="{B326341F-395D-124E-BF7F-70BA10C95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0" name="Text Box 34">
            <a:extLst>
              <a:ext uri="{FF2B5EF4-FFF2-40B4-BE49-F238E27FC236}">
                <a16:creationId xmlns:a16="http://schemas.microsoft.com/office/drawing/2014/main" id="{8361C2B7-88B1-4E4F-A4A4-A4C2B150B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884488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61" name="Rectangle 65">
            <a:extLst>
              <a:ext uri="{FF2B5EF4-FFF2-40B4-BE49-F238E27FC236}">
                <a16:creationId xmlns:a16="http://schemas.microsoft.com/office/drawing/2014/main" id="{77AD64C3-CE77-4B40-B8CD-785070DC7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4880706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61" name="Rectangle 65">
            <a:extLst>
              <a:ext uri="{FF2B5EF4-FFF2-40B4-BE49-F238E27FC236}">
                <a16:creationId xmlns:a16="http://schemas.microsoft.com/office/drawing/2014/main" id="{77AD64C3-CE77-4B40-B8CD-785070DC7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52788"/>
            <a:ext cx="5638800" cy="5457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70397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B282C24-5DC7-0140-A75A-D13AA91BB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85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960BD491-454F-E346-91C2-1CCC7B475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Is it correct?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B189BCC4-F786-BA46-A561-AAF83C2DD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88763"/>
            <a:ext cx="8001000" cy="3843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do we know after the first pass?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Starting at u, we can reach every node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do we know after the second pass?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All nodes can reach u.  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We can get from u to every node in G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R</a:t>
            </a:r>
            <a:r>
              <a:rPr lang="en-US" altLang="en-US" sz="2000" dirty="0">
                <a:ea typeface="ＭＳ Ｐゴシック" panose="020B0600070205080204" pitchFamily="34" charset="-128"/>
              </a:rPr>
              <a:t>, therefore, if we reverse the edges (i.e. G), then we have a path from every node to u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Which means that any node can reach any other node.  Given any two nodes s and t we can create a path through u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A20D8757-DD0A-1C48-992F-B378CF505514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6132163"/>
            <a:ext cx="533400" cy="533400"/>
            <a:chOff x="1824" y="2736"/>
            <a:chExt cx="336" cy="336"/>
          </a:xfrm>
        </p:grpSpPr>
        <p:sp>
          <p:nvSpPr>
            <p:cNvPr id="92176" name="Oval 24">
              <a:extLst>
                <a:ext uri="{FF2B5EF4-FFF2-40B4-BE49-F238E27FC236}">
                  <a16:creationId xmlns:a16="http://schemas.microsoft.com/office/drawing/2014/main" id="{7A9503D0-9C6F-2948-A7E3-F901C3898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7" name="Text Box 25">
              <a:extLst>
                <a:ext uri="{FF2B5EF4-FFF2-40B4-BE49-F238E27FC236}">
                  <a16:creationId xmlns:a16="http://schemas.microsoft.com/office/drawing/2014/main" id="{8FF814F7-7C35-1545-BFFA-5D95BECB2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</p:grpSp>
      <p:sp>
        <p:nvSpPr>
          <p:cNvPr id="159770" name="Line 26">
            <a:extLst>
              <a:ext uri="{FF2B5EF4-FFF2-40B4-BE49-F238E27FC236}">
                <a16:creationId xmlns:a16="http://schemas.microsoft.com/office/drawing/2014/main" id="{0526D1B6-DCE1-1940-AFB0-717F59F4E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7">
            <a:extLst>
              <a:ext uri="{FF2B5EF4-FFF2-40B4-BE49-F238E27FC236}">
                <a16:creationId xmlns:a16="http://schemas.microsoft.com/office/drawing/2014/main" id="{715F1FEA-488B-3D45-9057-8B7799520242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6132163"/>
            <a:ext cx="533400" cy="533400"/>
            <a:chOff x="1824" y="2736"/>
            <a:chExt cx="336" cy="336"/>
          </a:xfrm>
        </p:grpSpPr>
        <p:sp>
          <p:nvSpPr>
            <p:cNvPr id="92174" name="Oval 28">
              <a:extLst>
                <a:ext uri="{FF2B5EF4-FFF2-40B4-BE49-F238E27FC236}">
                  <a16:creationId xmlns:a16="http://schemas.microsoft.com/office/drawing/2014/main" id="{0DAB2418-11D5-2945-A77C-88F1FAE22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5" name="Text Box 29">
              <a:extLst>
                <a:ext uri="{FF2B5EF4-FFF2-40B4-BE49-F238E27FC236}">
                  <a16:creationId xmlns:a16="http://schemas.microsoft.com/office/drawing/2014/main" id="{27000FD6-0634-0649-B236-2D439CF50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u</a:t>
              </a:r>
            </a:p>
          </p:txBody>
        </p:sp>
      </p:grpSp>
      <p:grpSp>
        <p:nvGrpSpPr>
          <p:cNvPr id="4" name="Group 30">
            <a:extLst>
              <a:ext uri="{FF2B5EF4-FFF2-40B4-BE49-F238E27FC236}">
                <a16:creationId xmlns:a16="http://schemas.microsoft.com/office/drawing/2014/main" id="{1B3A0DE6-C370-2C4C-8401-D7DD51DF5402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6132163"/>
            <a:ext cx="533400" cy="533400"/>
            <a:chOff x="1824" y="2736"/>
            <a:chExt cx="336" cy="336"/>
          </a:xfrm>
        </p:grpSpPr>
        <p:sp>
          <p:nvSpPr>
            <p:cNvPr id="92172" name="Oval 31">
              <a:extLst>
                <a:ext uri="{FF2B5EF4-FFF2-40B4-BE49-F238E27FC236}">
                  <a16:creationId xmlns:a16="http://schemas.microsoft.com/office/drawing/2014/main" id="{8432C581-7AC9-854A-8D1B-DEDFFAC29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3" name="Text Box 32">
              <a:extLst>
                <a:ext uri="{FF2B5EF4-FFF2-40B4-BE49-F238E27FC236}">
                  <a16:creationId xmlns:a16="http://schemas.microsoft.com/office/drawing/2014/main" id="{587690A8-EDC4-8D4F-915C-B2825B24C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sp>
        <p:nvSpPr>
          <p:cNvPr id="159777" name="Line 33">
            <a:extLst>
              <a:ext uri="{FF2B5EF4-FFF2-40B4-BE49-F238E27FC236}">
                <a16:creationId xmlns:a16="http://schemas.microsoft.com/office/drawing/2014/main" id="{161C4E00-5979-934E-AD6F-7C592A081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78" name="Text Box 34">
            <a:extLst>
              <a:ext uri="{FF2B5EF4-FFF2-40B4-BE49-F238E27FC236}">
                <a16:creationId xmlns:a16="http://schemas.microsoft.com/office/drawing/2014/main" id="{D63C57CF-2EBB-594F-B398-B971DE40A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02421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…</a:t>
            </a:r>
          </a:p>
        </p:txBody>
      </p:sp>
      <p:sp>
        <p:nvSpPr>
          <p:cNvPr id="159779" name="Line 35">
            <a:extLst>
              <a:ext uri="{FF2B5EF4-FFF2-40B4-BE49-F238E27FC236}">
                <a16:creationId xmlns:a16="http://schemas.microsoft.com/office/drawing/2014/main" id="{5352D2EE-D39E-5649-84E9-4530B2626B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0" name="Line 36">
            <a:extLst>
              <a:ext uri="{FF2B5EF4-FFF2-40B4-BE49-F238E27FC236}">
                <a16:creationId xmlns:a16="http://schemas.microsoft.com/office/drawing/2014/main" id="{7598C386-20B5-2347-92EF-68C0184CE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1" name="Text Box 37">
            <a:extLst>
              <a:ext uri="{FF2B5EF4-FFF2-40B4-BE49-F238E27FC236}">
                <a16:creationId xmlns:a16="http://schemas.microsoft.com/office/drawing/2014/main" id="{66FE58EA-0A6D-6D47-A1C2-AA5EF25BD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02421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3097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78" grpId="0"/>
      <p:bldP spid="159781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Rectangle 65">
            <a:extLst>
              <a:ext uri="{FF2B5EF4-FFF2-40B4-BE49-F238E27FC236}">
                <a16:creationId xmlns:a16="http://schemas.microsoft.com/office/drawing/2014/main" id="{77D73BA9-5FF1-E948-8492-E3886F62F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52788"/>
            <a:ext cx="5638800" cy="5457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5368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sym typeface="Symbol" pitchFamily="2" charset="2"/>
              </a:rPr>
              <a:t>4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741F231-FE7C-B34E-83DB-BBA2B8A2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7265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sym typeface="Symbol" pitchFamily="2" charset="2"/>
              </a:rPr>
              <a:t>4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Rectangle 65">
            <a:extLst>
              <a:ext uri="{FF2B5EF4-FFF2-40B4-BE49-F238E27FC236}">
                <a16:creationId xmlns:a16="http://schemas.microsoft.com/office/drawing/2014/main" id="{7E1FF4C3-F741-8441-812C-D2F9ED582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52788"/>
            <a:ext cx="5638800" cy="5457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07659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sym typeface="Symbol" pitchFamily="2" charset="2"/>
              </a:rPr>
              <a:t>4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741F231-FE7C-B34E-83DB-BBA2B8A2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224C9F-F1CD-574B-AB55-4455AA7ADA88}"/>
              </a:ext>
            </a:extLst>
          </p:cNvPr>
          <p:cNvSpPr txBox="1"/>
          <p:nvPr/>
        </p:nvSpPr>
        <p:spPr>
          <a:xfrm>
            <a:off x="1497874" y="5886994"/>
            <a:ext cx="170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Nothing changes</a:t>
            </a:r>
          </a:p>
        </p:txBody>
      </p:sp>
    </p:spTree>
    <p:extLst>
      <p:ext uri="{BB962C8B-B14F-4D97-AF65-F5344CB8AC3E}">
        <p14:creationId xmlns:p14="http://schemas.microsoft.com/office/powerpoint/2010/main" val="207694976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sym typeface="Symbol" pitchFamily="2" charset="2"/>
              </a:rPr>
              <a:t>4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Line 16">
            <a:extLst>
              <a:ext uri="{FF2B5EF4-FFF2-40B4-BE49-F238E27FC236}">
                <a16:creationId xmlns:a16="http://schemas.microsoft.com/office/drawing/2014/main" id="{92B675D1-29F6-F448-95C8-FBD7C9F361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1320" y="46482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Rectangle 65">
            <a:extLst>
              <a:ext uri="{FF2B5EF4-FFF2-40B4-BE49-F238E27FC236}">
                <a16:creationId xmlns:a16="http://schemas.microsoft.com/office/drawing/2014/main" id="{41EBC072-5DFC-8C4D-AA71-B74AEEC06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52788"/>
            <a:ext cx="5638800" cy="5457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3366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741F231-FE7C-B34E-83DB-BBA2B8A2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Line 16">
            <a:extLst>
              <a:ext uri="{FF2B5EF4-FFF2-40B4-BE49-F238E27FC236}">
                <a16:creationId xmlns:a16="http://schemas.microsoft.com/office/drawing/2014/main" id="{92B675D1-29F6-F448-95C8-FBD7C9F361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132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90025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741F231-FE7C-B34E-83DB-BBA2B8A2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Line 16">
            <a:extLst>
              <a:ext uri="{FF2B5EF4-FFF2-40B4-BE49-F238E27FC236}">
                <a16:creationId xmlns:a16="http://schemas.microsoft.com/office/drawing/2014/main" id="{92B675D1-29F6-F448-95C8-FBD7C9F361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132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Line 15">
            <a:extLst>
              <a:ext uri="{FF2B5EF4-FFF2-40B4-BE49-F238E27FC236}">
                <a16:creationId xmlns:a16="http://schemas.microsoft.com/office/drawing/2014/main" id="{8CF060E3-FB3C-134D-B50D-F8BB0C594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6047468"/>
            <a:ext cx="990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53974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741F231-FE7C-B34E-83DB-BBA2B8A2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Line 16">
            <a:extLst>
              <a:ext uri="{FF2B5EF4-FFF2-40B4-BE49-F238E27FC236}">
                <a16:creationId xmlns:a16="http://schemas.microsoft.com/office/drawing/2014/main" id="{92B675D1-29F6-F448-95C8-FBD7C9F361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132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Line 15">
            <a:extLst>
              <a:ext uri="{FF2B5EF4-FFF2-40B4-BE49-F238E27FC236}">
                <a16:creationId xmlns:a16="http://schemas.microsoft.com/office/drawing/2014/main" id="{8CF060E3-FB3C-134D-B50D-F8BB0C594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604746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868B392-A961-6F48-B74A-D4012B7A1F29}"/>
              </a:ext>
            </a:extLst>
          </p:cNvPr>
          <p:cNvSpPr txBox="1"/>
          <p:nvPr/>
        </p:nvSpPr>
        <p:spPr>
          <a:xfrm>
            <a:off x="1867799" y="5685969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402077829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>
            <a:extLst>
              <a:ext uri="{FF2B5EF4-FFF2-40B4-BE49-F238E27FC236}">
                <a16:creationId xmlns:a16="http://schemas.microsoft.com/office/drawing/2014/main" id="{86ADD690-695C-3041-B9CD-EF20787C6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Correctness of Prim’</a:t>
            </a:r>
            <a:r>
              <a:rPr lang="en-US" altLang="ja-JP">
                <a:ea typeface="ＭＳ Ｐゴシック" panose="020B0600070205080204" pitchFamily="34" charset="-128"/>
              </a:rPr>
              <a:t>s?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BC53D892-0DB6-A044-80B5-3C5E966E4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Can we use the min-cut property?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Given a partion S, let edge </a:t>
            </a:r>
            <a:r>
              <a:rPr lang="en-US" altLang="en-US" sz="2000" i="1">
                <a:ea typeface="ＭＳ Ｐゴシック" panose="020B0600070205080204" pitchFamily="34" charset="-128"/>
              </a:rPr>
              <a:t>e</a:t>
            </a:r>
            <a:r>
              <a:rPr lang="en-US" altLang="en-US" sz="200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000" b="1">
                <a:ea typeface="ＭＳ Ｐゴシック" panose="020B0600070205080204" pitchFamily="34" charset="-128"/>
              </a:rPr>
              <a:t>crosses</a:t>
            </a:r>
            <a:r>
              <a:rPr lang="en-US" altLang="en-US" sz="200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000" i="1">
                <a:ea typeface="ＭＳ Ｐゴシック" panose="020B0600070205080204" pitchFamily="34" charset="-128"/>
              </a:rPr>
              <a:t>Every</a:t>
            </a:r>
            <a:r>
              <a:rPr lang="en-US" altLang="en-US" sz="200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000" i="1">
                <a:ea typeface="ＭＳ Ｐゴシック" panose="020B0600070205080204" pitchFamily="34" charset="-128"/>
              </a:rPr>
              <a:t>e</a:t>
            </a:r>
            <a:r>
              <a:rPr lang="en-US" altLang="en-US" sz="2000">
                <a:ea typeface="ＭＳ Ｐゴシック" panose="020B0600070205080204" pitchFamily="34" charset="-128"/>
              </a:rPr>
              <a:t>.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Let S be the set of vertices visited so far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The only time we add a new edge is if it’</a:t>
            </a:r>
            <a:r>
              <a:rPr lang="en-US" altLang="ja-JP" sz="2400">
                <a:ea typeface="ＭＳ Ｐゴシック" panose="020B0600070205080204" pitchFamily="34" charset="-128"/>
              </a:rPr>
              <a:t>s the lowest weight edge from S to V-S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81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>
            <a:extLst>
              <a:ext uri="{FF2B5EF4-FFF2-40B4-BE49-F238E27FC236}">
                <a16:creationId xmlns:a16="http://schemas.microsoft.com/office/drawing/2014/main" id="{2FB65E00-9E3B-8D4D-9862-0CD804469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Prim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31074" name="Picture 4" descr="prim">
            <a:extLst>
              <a:ext uri="{FF2B5EF4-FFF2-40B4-BE49-F238E27FC236}">
                <a16:creationId xmlns:a16="http://schemas.microsoft.com/office/drawing/2014/main" id="{9AE8BEC4-3170-6D42-A029-E93E4D82C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541020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73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7305E2EE-E9F5-DB45-91A8-BD4570FC7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Runtime?</a:t>
            </a:r>
          </a:p>
        </p:txBody>
      </p:sp>
      <p:sp>
        <p:nvSpPr>
          <p:cNvPr id="162821" name="Text Box 5">
            <a:extLst>
              <a:ext uri="{FF2B5EF4-FFF2-40B4-BE49-F238E27FC236}">
                <a16:creationId xmlns:a16="http://schemas.microsoft.com/office/drawing/2014/main" id="{5853C5EE-55CA-F947-9646-700BB7566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1623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1F1FFF"/>
                </a:solidFill>
              </a:rPr>
              <a:t>θ(|V| + |E|)</a:t>
            </a:r>
          </a:p>
        </p:txBody>
      </p:sp>
      <p:sp>
        <p:nvSpPr>
          <p:cNvPr id="162822" name="Text Box 6">
            <a:extLst>
              <a:ext uri="{FF2B5EF4-FFF2-40B4-BE49-F238E27FC236}">
                <a16:creationId xmlns:a16="http://schemas.microsoft.com/office/drawing/2014/main" id="{2B424DF3-3C74-234D-B701-95D65BE9F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463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3" name="Text Box 7">
            <a:extLst>
              <a:ext uri="{FF2B5EF4-FFF2-40B4-BE49-F238E27FC236}">
                <a16:creationId xmlns:a16="http://schemas.microsoft.com/office/drawing/2014/main" id="{E854B532-BC96-0947-ACDE-47950A0A9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5814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4" name="Text Box 8">
            <a:extLst>
              <a:ext uri="{FF2B5EF4-FFF2-40B4-BE49-F238E27FC236}">
                <a16:creationId xmlns:a16="http://schemas.microsoft.com/office/drawing/2014/main" id="{4AF6196D-D1F3-BB42-AC99-2E1C28EA2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470525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5" name="Text Box 9">
            <a:extLst>
              <a:ext uri="{FF2B5EF4-FFF2-40B4-BE49-F238E27FC236}">
                <a16:creationId xmlns:a16="http://schemas.microsoft.com/office/drawing/2014/main" id="{E5A36A99-9133-E54C-8941-5DB9CE9B8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7273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O(|V|)</a:t>
            </a:r>
          </a:p>
        </p:txBody>
      </p:sp>
      <p:sp>
        <p:nvSpPr>
          <p:cNvPr id="162826" name="Text Box 10">
            <a:extLst>
              <a:ext uri="{FF2B5EF4-FFF2-40B4-BE49-F238E27FC236}">
                <a16:creationId xmlns:a16="http://schemas.microsoft.com/office/drawing/2014/main" id="{33626326-6AA4-7143-BC87-A00768986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9624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DAE04D-4B74-0547-883E-054D1FFC8C3A}"/>
              </a:ext>
            </a:extLst>
          </p:cNvPr>
          <p:cNvSpPr txBox="1"/>
          <p:nvPr/>
        </p:nvSpPr>
        <p:spPr>
          <a:xfrm>
            <a:off x="901700" y="1993334"/>
            <a:ext cx="52920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Strongly-Connected(G)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from some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Create graph G</a:t>
            </a:r>
            <a:r>
              <a:rPr lang="en-US" sz="2400" baseline="30000" dirty="0"/>
              <a:t>R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on G</a:t>
            </a:r>
            <a:r>
              <a:rPr lang="en-US" sz="2400" baseline="30000" dirty="0"/>
              <a:t>R</a:t>
            </a:r>
            <a:r>
              <a:rPr lang="en-US" sz="2400" dirty="0"/>
              <a:t> from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104265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/>
      <p:bldP spid="162822" grpId="0"/>
      <p:bldP spid="162823" grpId="0"/>
      <p:bldP spid="162824" grpId="0"/>
      <p:bldP spid="162825" grpId="0"/>
      <p:bldP spid="162826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>
            <a:extLst>
              <a:ext uri="{FF2B5EF4-FFF2-40B4-BE49-F238E27FC236}">
                <a16:creationId xmlns:a16="http://schemas.microsoft.com/office/drawing/2014/main" id="{54AA75CB-C35B-7B4E-AF37-B838CA94B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Prim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32098" name="Picture 4" descr="prim">
            <a:extLst>
              <a:ext uri="{FF2B5EF4-FFF2-40B4-BE49-F238E27FC236}">
                <a16:creationId xmlns:a16="http://schemas.microsoft.com/office/drawing/2014/main" id="{C2F4BCA7-4E63-ED41-BE43-F68A66250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541020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5" name="Rectangle 5">
            <a:extLst>
              <a:ext uri="{FF2B5EF4-FFF2-40B4-BE49-F238E27FC236}">
                <a16:creationId xmlns:a16="http://schemas.microsoft.com/office/drawing/2014/main" id="{2154FF67-1B0F-1C41-B660-5D598466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54102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8966" name="Text Box 6">
            <a:extLst>
              <a:ext uri="{FF2B5EF4-FFF2-40B4-BE49-F238E27FC236}">
                <a16:creationId xmlns:a16="http://schemas.microsoft.com/office/drawing/2014/main" id="{15374304-4085-7E42-BD4F-89494AD92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1242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000">
                <a:solidFill>
                  <a:srgbClr val="0000FF"/>
                </a:solidFill>
                <a:cs typeface="Arial" panose="020B0604020202020204" pitchFamily="34" charset="0"/>
              </a:rPr>
              <a:t>(|V|)</a:t>
            </a:r>
            <a:endParaRPr lang="el-GR" altLang="en-US" sz="20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721FF9E-B850-7B4E-88FB-365CFCB03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86200"/>
            <a:ext cx="5410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532CE6B6-E996-B84D-B576-96002F221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70325"/>
            <a:ext cx="25176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  <a:cs typeface="Arial" panose="020B0604020202020204" pitchFamily="34" charset="0"/>
              </a:rPr>
              <a:t>1 call to </a:t>
            </a:r>
            <a:r>
              <a:rPr lang="en-US" altLang="en-US" sz="2000" dirty="0" err="1">
                <a:solidFill>
                  <a:srgbClr val="0000FF"/>
                </a:solidFill>
                <a:cs typeface="Arial" panose="020B0604020202020204" pitchFamily="34" charset="0"/>
              </a:rPr>
              <a:t>MakeHeap</a:t>
            </a:r>
            <a:endParaRPr lang="el-GR" altLang="en-US" sz="20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8D4561B-046C-4649-9843-8A3847862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5410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D4D9B2DD-39B2-214C-8F42-E16C3B64D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|V| calls to Extract-Min</a:t>
            </a:r>
            <a:endParaRPr lang="el-GR" sz="2000">
              <a:solidFill>
                <a:srgbClr val="0000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10EBAED-45F7-F44F-9C95-02223D02B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486400"/>
            <a:ext cx="5410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C3FF9AF8-C451-F342-9F68-71CE0172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394325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|E| calls to Decrease-Key</a:t>
            </a:r>
            <a:endParaRPr lang="el-GR" sz="2000">
              <a:solidFill>
                <a:srgbClr val="0000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3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6" grpId="0"/>
      <p:bldP spid="7" grpId="0"/>
      <p:bldP spid="11" grpId="0"/>
      <p:bldP spid="1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>
            <a:extLst>
              <a:ext uri="{FF2B5EF4-FFF2-40B4-BE49-F238E27FC236}">
                <a16:creationId xmlns:a16="http://schemas.microsoft.com/office/drawing/2014/main" id="{E94FAC28-CBFF-5046-B040-1512E4FCC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Prim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5108" name="Text Box 4">
            <a:extLst>
              <a:ext uri="{FF2B5EF4-FFF2-40B4-BE49-F238E27FC236}">
                <a16:creationId xmlns:a16="http://schemas.microsoft.com/office/drawing/2014/main" id="{5441AFE8-07BE-AE4B-BDE1-B7DC5F7C0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175109" name="Text Box 5">
            <a:extLst>
              <a:ext uri="{FF2B5EF4-FFF2-40B4-BE49-F238E27FC236}">
                <a16:creationId xmlns:a16="http://schemas.microsoft.com/office/drawing/2014/main" id="{0ADD2EDE-3D62-3843-A507-659920A64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175110" name="Text Box 6">
            <a:extLst>
              <a:ext uri="{FF2B5EF4-FFF2-40B4-BE49-F238E27FC236}">
                <a16:creationId xmlns:a16="http://schemas.microsoft.com/office/drawing/2014/main" id="{D3471632-9C19-6246-8B94-9FC0ED4A4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175111" name="Text Box 7">
            <a:extLst>
              <a:ext uri="{FF2B5EF4-FFF2-40B4-BE49-F238E27FC236}">
                <a16:creationId xmlns:a16="http://schemas.microsoft.com/office/drawing/2014/main" id="{045EEE81-9823-5E4F-A0D0-ADD37A844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175112" name="Text Box 8">
            <a:extLst>
              <a:ext uri="{FF2B5EF4-FFF2-40B4-BE49-F238E27FC236}">
                <a16:creationId xmlns:a16="http://schemas.microsoft.com/office/drawing/2014/main" id="{9EAAEED6-F47B-5C4C-A5C2-71CB08F8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175113" name="Text Box 9">
            <a:extLst>
              <a:ext uri="{FF2B5EF4-FFF2-40B4-BE49-F238E27FC236}">
                <a16:creationId xmlns:a16="http://schemas.microsoft.com/office/drawing/2014/main" id="{7A441F79-358E-5C4F-9CBA-226F8443D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θ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(|V|)</a:t>
            </a:r>
          </a:p>
        </p:txBody>
      </p:sp>
      <p:sp>
        <p:nvSpPr>
          <p:cNvPr id="175114" name="Text Box 10">
            <a:extLst>
              <a:ext uri="{FF2B5EF4-FFF2-40B4-BE49-F238E27FC236}">
                <a16:creationId xmlns:a16="http://schemas.microsoft.com/office/drawing/2014/main" id="{70CF38F4-33C9-4743-B4A6-27FE0CFED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75115" name="Text Box 11">
            <a:extLst>
              <a:ext uri="{FF2B5EF4-FFF2-40B4-BE49-F238E27FC236}">
                <a16:creationId xmlns:a16="http://schemas.microsoft.com/office/drawing/2014/main" id="{403AA9AC-93E1-DF4C-98F9-1CCD8AAC0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175116" name="Text Box 12">
            <a:extLst>
              <a:ext uri="{FF2B5EF4-FFF2-40B4-BE49-F238E27FC236}">
                <a16:creationId xmlns:a16="http://schemas.microsoft.com/office/drawing/2014/main" id="{F39CDD63-8C0C-1346-AD73-97B28668B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75117" name="Text Box 13">
            <a:extLst>
              <a:ext uri="{FF2B5EF4-FFF2-40B4-BE49-F238E27FC236}">
                <a16:creationId xmlns:a16="http://schemas.microsoft.com/office/drawing/2014/main" id="{2654CA1A-4D52-544A-9BB6-B320E96B2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175118" name="Text Box 14">
            <a:extLst>
              <a:ext uri="{FF2B5EF4-FFF2-40B4-BE49-F238E27FC236}">
                <a16:creationId xmlns:a16="http://schemas.microsoft.com/office/drawing/2014/main" id="{398E0434-079B-1F40-BEA7-879969A1F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θ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(|V|)</a:t>
            </a:r>
          </a:p>
        </p:txBody>
      </p:sp>
      <p:sp>
        <p:nvSpPr>
          <p:cNvPr id="175119" name="Text Box 15">
            <a:extLst>
              <a:ext uri="{FF2B5EF4-FFF2-40B4-BE49-F238E27FC236}">
                <a16:creationId xmlns:a16="http://schemas.microsoft.com/office/drawing/2014/main" id="{AEA6B18C-2E59-1743-A463-FF14C61DC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175120" name="Text Box 16">
            <a:extLst>
              <a:ext uri="{FF2B5EF4-FFF2-40B4-BE49-F238E27FC236}">
                <a16:creationId xmlns:a16="http://schemas.microsoft.com/office/drawing/2014/main" id="{32ED41A2-B159-B049-ADDA-FF6C8F60A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175121" name="Text Box 17">
            <a:extLst>
              <a:ext uri="{FF2B5EF4-FFF2-40B4-BE49-F238E27FC236}">
                <a16:creationId xmlns:a16="http://schemas.microsoft.com/office/drawing/2014/main" id="{E18B7003-BC5C-4C46-8BB0-DD16205A6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175122" name="Text Box 18">
            <a:extLst>
              <a:ext uri="{FF2B5EF4-FFF2-40B4-BE49-F238E27FC236}">
                <a16:creationId xmlns:a16="http://schemas.microsoft.com/office/drawing/2014/main" id="{43CCBDC8-F06D-3B47-A58C-789C81655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91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Fib heap</a:t>
            </a:r>
          </a:p>
        </p:txBody>
      </p:sp>
      <p:sp>
        <p:nvSpPr>
          <p:cNvPr id="175123" name="Text Box 19">
            <a:extLst>
              <a:ext uri="{FF2B5EF4-FFF2-40B4-BE49-F238E27FC236}">
                <a16:creationId xmlns:a16="http://schemas.microsoft.com/office/drawing/2014/main" id="{DD02F016-C4B8-4140-8787-7A292730D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91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θ(|V|)</a:t>
            </a:r>
          </a:p>
        </p:txBody>
      </p:sp>
      <p:sp>
        <p:nvSpPr>
          <p:cNvPr id="175124" name="Text Box 20">
            <a:extLst>
              <a:ext uri="{FF2B5EF4-FFF2-40B4-BE49-F238E27FC236}">
                <a16:creationId xmlns:a16="http://schemas.microsoft.com/office/drawing/2014/main" id="{9683518B-A30F-EF4B-A9EA-CCD5D20C0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791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175125" name="Text Box 21">
            <a:extLst>
              <a:ext uri="{FF2B5EF4-FFF2-40B4-BE49-F238E27FC236}">
                <a16:creationId xmlns:a16="http://schemas.microsoft.com/office/drawing/2014/main" id="{22C1D181-07DF-E947-8FB1-142723040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805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175126" name="Text Box 22">
            <a:extLst>
              <a:ext uri="{FF2B5EF4-FFF2-40B4-BE49-F238E27FC236}">
                <a16:creationId xmlns:a16="http://schemas.microsoft.com/office/drawing/2014/main" id="{9B9FCAED-DEC6-D747-9155-2DF502883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912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O(|V| log |V| + |E|)</a:t>
            </a:r>
          </a:p>
        </p:txBody>
      </p:sp>
      <p:sp>
        <p:nvSpPr>
          <p:cNvPr id="175127" name="Text Box 23">
            <a:extLst>
              <a:ext uri="{FF2B5EF4-FFF2-40B4-BE49-F238E27FC236}">
                <a16:creationId xmlns:a16="http://schemas.microsoft.com/office/drawing/2014/main" id="{BCFE183D-D94A-2B42-8FC5-09272DC56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175128" name="Text Box 24">
            <a:extLst>
              <a:ext uri="{FF2B5EF4-FFF2-40B4-BE49-F238E27FC236}">
                <a16:creationId xmlns:a16="http://schemas.microsoft.com/office/drawing/2014/main" id="{0F1A4677-F8C2-6341-A985-01A20AE78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5129" name="Text Box 25">
            <a:extLst>
              <a:ext uri="{FF2B5EF4-FFF2-40B4-BE49-F238E27FC236}">
                <a16:creationId xmlns:a16="http://schemas.microsoft.com/office/drawing/2014/main" id="{C63A4525-EECA-C046-8A69-1A9828573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6230938"/>
            <a:ext cx="3505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Kruskal</a:t>
            </a:r>
            <a:r>
              <a:rPr lang="ja-JP" altLang="en-US" sz="2000"/>
              <a:t>’</a:t>
            </a:r>
            <a:r>
              <a:rPr lang="en-US" altLang="ja-JP" sz="2000"/>
              <a:t>s: </a:t>
            </a:r>
            <a:r>
              <a:rPr lang="en-US" altLang="ja-JP" sz="2000">
                <a:solidFill>
                  <a:srgbClr val="1F02F6"/>
                </a:solidFill>
              </a:rPr>
              <a:t>O(|E| log |E| 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77259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29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>
            <a:extLst>
              <a:ext uri="{FF2B5EF4-FFF2-40B4-BE49-F238E27FC236}">
                <a16:creationId xmlns:a16="http://schemas.microsoft.com/office/drawing/2014/main" id="{BFE8554D-9C05-7843-BE07-A831D45D6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6258" name="Rectangle 3">
            <a:extLst>
              <a:ext uri="{FF2B5EF4-FFF2-40B4-BE49-F238E27FC236}">
                <a16:creationId xmlns:a16="http://schemas.microsoft.com/office/drawing/2014/main" id="{B39AB566-F7A3-2F47-8FE5-006951F31B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shortest path from a to d?</a:t>
            </a:r>
          </a:p>
        </p:txBody>
      </p:sp>
      <p:grpSp>
        <p:nvGrpSpPr>
          <p:cNvPr id="96259" name="Group 4">
            <a:extLst>
              <a:ext uri="{FF2B5EF4-FFF2-40B4-BE49-F238E27FC236}">
                <a16:creationId xmlns:a16="http://schemas.microsoft.com/office/drawing/2014/main" id="{EB94816B-561F-414D-90A4-5D54BEF62FE2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17413" name="Oval 5">
              <a:extLst>
                <a:ext uri="{FF2B5EF4-FFF2-40B4-BE49-F238E27FC236}">
                  <a16:creationId xmlns:a16="http://schemas.microsoft.com/office/drawing/2014/main" id="{210BF11C-4F75-3C4D-AB0A-1A470B4FA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14" name="Text Box 6">
              <a:extLst>
                <a:ext uri="{FF2B5EF4-FFF2-40B4-BE49-F238E27FC236}">
                  <a16:creationId xmlns:a16="http://schemas.microsoft.com/office/drawing/2014/main" id="{F66BFEDB-F87F-4F42-B26B-E3979B286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6260" name="Group 7">
            <a:extLst>
              <a:ext uri="{FF2B5EF4-FFF2-40B4-BE49-F238E27FC236}">
                <a16:creationId xmlns:a16="http://schemas.microsoft.com/office/drawing/2014/main" id="{E62F6A90-3B56-0B4F-95B4-993FA9816C6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17416" name="Oval 8">
              <a:extLst>
                <a:ext uri="{FF2B5EF4-FFF2-40B4-BE49-F238E27FC236}">
                  <a16:creationId xmlns:a16="http://schemas.microsoft.com/office/drawing/2014/main" id="{A847DBCC-0A7C-1B44-8994-3233A8CA9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17" name="Text Box 9">
              <a:extLst>
                <a:ext uri="{FF2B5EF4-FFF2-40B4-BE49-F238E27FC236}">
                  <a16:creationId xmlns:a16="http://schemas.microsoft.com/office/drawing/2014/main" id="{55FBACCD-0858-2645-B2CB-9313FB938A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6261" name="Group 10">
            <a:extLst>
              <a:ext uri="{FF2B5EF4-FFF2-40B4-BE49-F238E27FC236}">
                <a16:creationId xmlns:a16="http://schemas.microsoft.com/office/drawing/2014/main" id="{697148D7-133C-D74E-B1B3-9E10CE0901B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17419" name="Oval 11">
              <a:extLst>
                <a:ext uri="{FF2B5EF4-FFF2-40B4-BE49-F238E27FC236}">
                  <a16:creationId xmlns:a16="http://schemas.microsoft.com/office/drawing/2014/main" id="{5FBE8231-4B43-444B-BFED-9C662AAE9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20" name="Text Box 12">
              <a:extLst>
                <a:ext uri="{FF2B5EF4-FFF2-40B4-BE49-F238E27FC236}">
                  <a16:creationId xmlns:a16="http://schemas.microsoft.com/office/drawing/2014/main" id="{BA56AA2F-5137-AE4A-AB7B-7D7B0C11AC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6262" name="Group 13">
            <a:extLst>
              <a:ext uri="{FF2B5EF4-FFF2-40B4-BE49-F238E27FC236}">
                <a16:creationId xmlns:a16="http://schemas.microsoft.com/office/drawing/2014/main" id="{1BC8B0CE-626D-DA47-B948-DD1AE3CFCAF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17422" name="Oval 14">
              <a:extLst>
                <a:ext uri="{FF2B5EF4-FFF2-40B4-BE49-F238E27FC236}">
                  <a16:creationId xmlns:a16="http://schemas.microsoft.com/office/drawing/2014/main" id="{059AA404-3E71-F145-8845-739BB64B1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23" name="Text Box 15">
              <a:extLst>
                <a:ext uri="{FF2B5EF4-FFF2-40B4-BE49-F238E27FC236}">
                  <a16:creationId xmlns:a16="http://schemas.microsoft.com/office/drawing/2014/main" id="{D36455A0-AB17-4C4F-B231-7DE58F977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6263" name="Group 16">
            <a:extLst>
              <a:ext uri="{FF2B5EF4-FFF2-40B4-BE49-F238E27FC236}">
                <a16:creationId xmlns:a16="http://schemas.microsoft.com/office/drawing/2014/main" id="{8B0A061C-7EBD-884B-A509-04DDFA6A883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17425" name="Oval 17">
              <a:extLst>
                <a:ext uri="{FF2B5EF4-FFF2-40B4-BE49-F238E27FC236}">
                  <a16:creationId xmlns:a16="http://schemas.microsoft.com/office/drawing/2014/main" id="{51620941-5DBE-154B-8328-97DB9221D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26" name="Text Box 18">
              <a:extLst>
                <a:ext uri="{FF2B5EF4-FFF2-40B4-BE49-F238E27FC236}">
                  <a16:creationId xmlns:a16="http://schemas.microsoft.com/office/drawing/2014/main" id="{2664157F-FA6D-014A-983F-706A807DD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7432" name="Line 24">
            <a:extLst>
              <a:ext uri="{FF2B5EF4-FFF2-40B4-BE49-F238E27FC236}">
                <a16:creationId xmlns:a16="http://schemas.microsoft.com/office/drawing/2014/main" id="{1FA39463-FB44-C344-A7AB-A695405532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3" name="Line 25">
            <a:extLst>
              <a:ext uri="{FF2B5EF4-FFF2-40B4-BE49-F238E27FC236}">
                <a16:creationId xmlns:a16="http://schemas.microsoft.com/office/drawing/2014/main" id="{7187EB06-CA50-6D48-8726-1E75649E1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4" name="Line 26">
            <a:extLst>
              <a:ext uri="{FF2B5EF4-FFF2-40B4-BE49-F238E27FC236}">
                <a16:creationId xmlns:a16="http://schemas.microsoft.com/office/drawing/2014/main" id="{090A69B6-15A7-654C-A35C-1D0A300CF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5" name="Line 27">
            <a:extLst>
              <a:ext uri="{FF2B5EF4-FFF2-40B4-BE49-F238E27FC236}">
                <a16:creationId xmlns:a16="http://schemas.microsoft.com/office/drawing/2014/main" id="{9633380F-6E0A-5C40-81AC-34538E67B0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6" name="Line 28">
            <a:extLst>
              <a:ext uri="{FF2B5EF4-FFF2-40B4-BE49-F238E27FC236}">
                <a16:creationId xmlns:a16="http://schemas.microsoft.com/office/drawing/2014/main" id="{DA833849-321A-354D-8FE6-057757E4D9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7" name="Line 29">
            <a:extLst>
              <a:ext uri="{FF2B5EF4-FFF2-40B4-BE49-F238E27FC236}">
                <a16:creationId xmlns:a16="http://schemas.microsoft.com/office/drawing/2014/main" id="{F75DA1A0-4A14-5640-A7D0-C7986992B9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8" name="Line 30">
            <a:extLst>
              <a:ext uri="{FF2B5EF4-FFF2-40B4-BE49-F238E27FC236}">
                <a16:creationId xmlns:a16="http://schemas.microsoft.com/office/drawing/2014/main" id="{4F8AF359-CE68-7A4F-8AD5-A87046F3D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80134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>
            <a:extLst>
              <a:ext uri="{FF2B5EF4-FFF2-40B4-BE49-F238E27FC236}">
                <a16:creationId xmlns:a16="http://schemas.microsoft.com/office/drawing/2014/main" id="{3A27202F-1EA1-9D40-A015-24CC931A8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7282" name="Rectangle 3">
            <a:extLst>
              <a:ext uri="{FF2B5EF4-FFF2-40B4-BE49-F238E27FC236}">
                <a16:creationId xmlns:a16="http://schemas.microsoft.com/office/drawing/2014/main" id="{A869FC69-C824-BE4F-95BB-E958CCC3C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BFS</a:t>
            </a:r>
          </a:p>
        </p:txBody>
      </p:sp>
      <p:grpSp>
        <p:nvGrpSpPr>
          <p:cNvPr id="97283" name="Group 4">
            <a:extLst>
              <a:ext uri="{FF2B5EF4-FFF2-40B4-BE49-F238E27FC236}">
                <a16:creationId xmlns:a16="http://schemas.microsoft.com/office/drawing/2014/main" id="{2A828623-5D8A-2A47-AF4D-18FA9653EA8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19461" name="Oval 5">
              <a:extLst>
                <a:ext uri="{FF2B5EF4-FFF2-40B4-BE49-F238E27FC236}">
                  <a16:creationId xmlns:a16="http://schemas.microsoft.com/office/drawing/2014/main" id="{79D883B5-53D2-A54D-8ED9-1AA250CE4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2" name="Text Box 6">
              <a:extLst>
                <a:ext uri="{FF2B5EF4-FFF2-40B4-BE49-F238E27FC236}">
                  <a16:creationId xmlns:a16="http://schemas.microsoft.com/office/drawing/2014/main" id="{252E83C6-DDA0-FA49-8E50-A803CB05A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7284" name="Group 7">
            <a:extLst>
              <a:ext uri="{FF2B5EF4-FFF2-40B4-BE49-F238E27FC236}">
                <a16:creationId xmlns:a16="http://schemas.microsoft.com/office/drawing/2014/main" id="{2E9F0E2B-830D-1141-85EF-282CD35AA8B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19464" name="Oval 8">
              <a:extLst>
                <a:ext uri="{FF2B5EF4-FFF2-40B4-BE49-F238E27FC236}">
                  <a16:creationId xmlns:a16="http://schemas.microsoft.com/office/drawing/2014/main" id="{207EAD4E-0B8D-DD4C-A72A-81C7F612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5" name="Text Box 9">
              <a:extLst>
                <a:ext uri="{FF2B5EF4-FFF2-40B4-BE49-F238E27FC236}">
                  <a16:creationId xmlns:a16="http://schemas.microsoft.com/office/drawing/2014/main" id="{F9AC0B13-1C20-F64D-A242-504B189C9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7285" name="Group 10">
            <a:extLst>
              <a:ext uri="{FF2B5EF4-FFF2-40B4-BE49-F238E27FC236}">
                <a16:creationId xmlns:a16="http://schemas.microsoft.com/office/drawing/2014/main" id="{21388678-4389-0345-8110-7497A7094AC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19467" name="Oval 11">
              <a:extLst>
                <a:ext uri="{FF2B5EF4-FFF2-40B4-BE49-F238E27FC236}">
                  <a16:creationId xmlns:a16="http://schemas.microsoft.com/office/drawing/2014/main" id="{CD633E41-BBF7-714E-89E3-464826D1F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8" name="Text Box 12">
              <a:extLst>
                <a:ext uri="{FF2B5EF4-FFF2-40B4-BE49-F238E27FC236}">
                  <a16:creationId xmlns:a16="http://schemas.microsoft.com/office/drawing/2014/main" id="{8A5D416B-C60C-EF4D-BD10-29A7BA71C9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7286" name="Group 13">
            <a:extLst>
              <a:ext uri="{FF2B5EF4-FFF2-40B4-BE49-F238E27FC236}">
                <a16:creationId xmlns:a16="http://schemas.microsoft.com/office/drawing/2014/main" id="{FFC481D9-4E22-064D-9C57-1059F26982E9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19470" name="Oval 14">
              <a:extLst>
                <a:ext uri="{FF2B5EF4-FFF2-40B4-BE49-F238E27FC236}">
                  <a16:creationId xmlns:a16="http://schemas.microsoft.com/office/drawing/2014/main" id="{855E570A-4512-1647-A2B9-5A9B30571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71" name="Text Box 15">
              <a:extLst>
                <a:ext uri="{FF2B5EF4-FFF2-40B4-BE49-F238E27FC236}">
                  <a16:creationId xmlns:a16="http://schemas.microsoft.com/office/drawing/2014/main" id="{A13EFDFE-E37E-D048-A099-FFF16CF33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7287" name="Group 16">
            <a:extLst>
              <a:ext uri="{FF2B5EF4-FFF2-40B4-BE49-F238E27FC236}">
                <a16:creationId xmlns:a16="http://schemas.microsoft.com/office/drawing/2014/main" id="{AE741CE5-A51E-3643-80D8-12C04175367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19473" name="Oval 17">
              <a:extLst>
                <a:ext uri="{FF2B5EF4-FFF2-40B4-BE49-F238E27FC236}">
                  <a16:creationId xmlns:a16="http://schemas.microsoft.com/office/drawing/2014/main" id="{F707ED7C-DF62-3B4B-99DA-6DE9FEB12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74" name="Text Box 18">
              <a:extLst>
                <a:ext uri="{FF2B5EF4-FFF2-40B4-BE49-F238E27FC236}">
                  <a16:creationId xmlns:a16="http://schemas.microsoft.com/office/drawing/2014/main" id="{4D23761C-F16F-174D-97FE-712DC37E57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9475" name="Line 19">
            <a:extLst>
              <a:ext uri="{FF2B5EF4-FFF2-40B4-BE49-F238E27FC236}">
                <a16:creationId xmlns:a16="http://schemas.microsoft.com/office/drawing/2014/main" id="{42E4623C-A810-AA44-AA34-8C7D7AA3C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6" name="Line 20">
            <a:extLst>
              <a:ext uri="{FF2B5EF4-FFF2-40B4-BE49-F238E27FC236}">
                <a16:creationId xmlns:a16="http://schemas.microsoft.com/office/drawing/2014/main" id="{B90067D6-C85C-F045-A92B-CB8BE2FC9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7" name="Line 21">
            <a:extLst>
              <a:ext uri="{FF2B5EF4-FFF2-40B4-BE49-F238E27FC236}">
                <a16:creationId xmlns:a16="http://schemas.microsoft.com/office/drawing/2014/main" id="{BE1F7B40-E6A7-4543-AA3E-C461ADE56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8" name="Line 22">
            <a:extLst>
              <a:ext uri="{FF2B5EF4-FFF2-40B4-BE49-F238E27FC236}">
                <a16:creationId xmlns:a16="http://schemas.microsoft.com/office/drawing/2014/main" id="{3EF50993-AFFF-4041-964C-4574755677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9" name="Line 23">
            <a:extLst>
              <a:ext uri="{FF2B5EF4-FFF2-40B4-BE49-F238E27FC236}">
                <a16:creationId xmlns:a16="http://schemas.microsoft.com/office/drawing/2014/main" id="{73565C80-4095-8840-8124-82543A205B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80" name="Line 24">
            <a:extLst>
              <a:ext uri="{FF2B5EF4-FFF2-40B4-BE49-F238E27FC236}">
                <a16:creationId xmlns:a16="http://schemas.microsoft.com/office/drawing/2014/main" id="{F6C2BDBA-A710-7C46-9D6E-083AA8DD9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81" name="Line 25">
            <a:extLst>
              <a:ext uri="{FF2B5EF4-FFF2-40B4-BE49-F238E27FC236}">
                <a16:creationId xmlns:a16="http://schemas.microsoft.com/office/drawing/2014/main" id="{74ACBFD0-565B-D141-A310-A5F9AA781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67136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>
            <a:extLst>
              <a:ext uri="{FF2B5EF4-FFF2-40B4-BE49-F238E27FC236}">
                <a16:creationId xmlns:a16="http://schemas.microsoft.com/office/drawing/2014/main" id="{D864F33A-CB6D-E447-B6F1-429FC910B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F20425FC-826A-0A4C-9C18-E66716C98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shortest path from a to d?</a:t>
            </a:r>
          </a:p>
        </p:txBody>
      </p:sp>
      <p:grpSp>
        <p:nvGrpSpPr>
          <p:cNvPr id="98307" name="Group 4">
            <a:extLst>
              <a:ext uri="{FF2B5EF4-FFF2-40B4-BE49-F238E27FC236}">
                <a16:creationId xmlns:a16="http://schemas.microsoft.com/office/drawing/2014/main" id="{AC233194-3C30-B949-95D5-FEDAF02C65E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20485" name="Oval 5">
              <a:extLst>
                <a:ext uri="{FF2B5EF4-FFF2-40B4-BE49-F238E27FC236}">
                  <a16:creationId xmlns:a16="http://schemas.microsoft.com/office/drawing/2014/main" id="{3595729D-8624-704C-9C08-35132C160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6" name="Text Box 6">
              <a:extLst>
                <a:ext uri="{FF2B5EF4-FFF2-40B4-BE49-F238E27FC236}">
                  <a16:creationId xmlns:a16="http://schemas.microsoft.com/office/drawing/2014/main" id="{6DC7251D-7060-0B4A-B946-59AEBBF8C2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8308" name="Group 7">
            <a:extLst>
              <a:ext uri="{FF2B5EF4-FFF2-40B4-BE49-F238E27FC236}">
                <a16:creationId xmlns:a16="http://schemas.microsoft.com/office/drawing/2014/main" id="{4A9E1EBB-4155-8E41-B6F4-323333A76E67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20488" name="Oval 8">
              <a:extLst>
                <a:ext uri="{FF2B5EF4-FFF2-40B4-BE49-F238E27FC236}">
                  <a16:creationId xmlns:a16="http://schemas.microsoft.com/office/drawing/2014/main" id="{B64E931D-D1D6-3847-B644-1DBE79E83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9" name="Text Box 9">
              <a:extLst>
                <a:ext uri="{FF2B5EF4-FFF2-40B4-BE49-F238E27FC236}">
                  <a16:creationId xmlns:a16="http://schemas.microsoft.com/office/drawing/2014/main" id="{3F8E091C-0AF3-3140-9AD2-890C4FA9D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8309" name="Group 10">
            <a:extLst>
              <a:ext uri="{FF2B5EF4-FFF2-40B4-BE49-F238E27FC236}">
                <a16:creationId xmlns:a16="http://schemas.microsoft.com/office/drawing/2014/main" id="{E36D85FB-5D09-2E40-89C5-9E13F667109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20491" name="Oval 11">
              <a:extLst>
                <a:ext uri="{FF2B5EF4-FFF2-40B4-BE49-F238E27FC236}">
                  <a16:creationId xmlns:a16="http://schemas.microsoft.com/office/drawing/2014/main" id="{3930C682-23CA-A740-90E6-C929F31BA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2" name="Text Box 12">
              <a:extLst>
                <a:ext uri="{FF2B5EF4-FFF2-40B4-BE49-F238E27FC236}">
                  <a16:creationId xmlns:a16="http://schemas.microsoft.com/office/drawing/2014/main" id="{2DBA8E9E-E5F0-1D40-83F2-97586C80A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8310" name="Group 13">
            <a:extLst>
              <a:ext uri="{FF2B5EF4-FFF2-40B4-BE49-F238E27FC236}">
                <a16:creationId xmlns:a16="http://schemas.microsoft.com/office/drawing/2014/main" id="{2BEF89E5-BC8B-324E-9625-27F1DB3731B7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20494" name="Oval 14">
              <a:extLst>
                <a:ext uri="{FF2B5EF4-FFF2-40B4-BE49-F238E27FC236}">
                  <a16:creationId xmlns:a16="http://schemas.microsoft.com/office/drawing/2014/main" id="{24F2BBDF-A357-854A-BDDB-B70BC04AE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5" name="Text Box 15">
              <a:extLst>
                <a:ext uri="{FF2B5EF4-FFF2-40B4-BE49-F238E27FC236}">
                  <a16:creationId xmlns:a16="http://schemas.microsoft.com/office/drawing/2014/main" id="{20E8FD15-77DD-1848-9A45-445845040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8311" name="Group 16">
            <a:extLst>
              <a:ext uri="{FF2B5EF4-FFF2-40B4-BE49-F238E27FC236}">
                <a16:creationId xmlns:a16="http://schemas.microsoft.com/office/drawing/2014/main" id="{DCB53C37-3ACC-8B45-ABAD-DB6F54BF0840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20497" name="Oval 17">
              <a:extLst>
                <a:ext uri="{FF2B5EF4-FFF2-40B4-BE49-F238E27FC236}">
                  <a16:creationId xmlns:a16="http://schemas.microsoft.com/office/drawing/2014/main" id="{160D6CC2-1D77-0642-B6A5-3212DE6BE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8" name="Text Box 18">
              <a:extLst>
                <a:ext uri="{FF2B5EF4-FFF2-40B4-BE49-F238E27FC236}">
                  <a16:creationId xmlns:a16="http://schemas.microsoft.com/office/drawing/2014/main" id="{888D87FD-433D-484F-B4AA-1D4603C77C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20499" name="Line 19">
            <a:extLst>
              <a:ext uri="{FF2B5EF4-FFF2-40B4-BE49-F238E27FC236}">
                <a16:creationId xmlns:a16="http://schemas.microsoft.com/office/drawing/2014/main" id="{B96237C3-0176-2748-AFD6-1A0297680C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0" name="Line 20">
            <a:extLst>
              <a:ext uri="{FF2B5EF4-FFF2-40B4-BE49-F238E27FC236}">
                <a16:creationId xmlns:a16="http://schemas.microsoft.com/office/drawing/2014/main" id="{FA752A70-548A-B841-B3B9-C22EF9F37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1" name="Line 21">
            <a:extLst>
              <a:ext uri="{FF2B5EF4-FFF2-40B4-BE49-F238E27FC236}">
                <a16:creationId xmlns:a16="http://schemas.microsoft.com/office/drawing/2014/main" id="{9DF28ED0-0215-1C49-95E9-78A978401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2" name="Line 22">
            <a:extLst>
              <a:ext uri="{FF2B5EF4-FFF2-40B4-BE49-F238E27FC236}">
                <a16:creationId xmlns:a16="http://schemas.microsoft.com/office/drawing/2014/main" id="{C98EA10C-437F-7B45-A300-83C559B2FB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3" name="Line 23">
            <a:extLst>
              <a:ext uri="{FF2B5EF4-FFF2-40B4-BE49-F238E27FC236}">
                <a16:creationId xmlns:a16="http://schemas.microsoft.com/office/drawing/2014/main" id="{3722BF31-34A0-9A48-8CAC-54EFE85E6D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4" name="Line 24">
            <a:extLst>
              <a:ext uri="{FF2B5EF4-FFF2-40B4-BE49-F238E27FC236}">
                <a16:creationId xmlns:a16="http://schemas.microsoft.com/office/drawing/2014/main" id="{3FEB61FA-E6A0-F148-B624-A05DEEBD3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5" name="Line 25">
            <a:extLst>
              <a:ext uri="{FF2B5EF4-FFF2-40B4-BE49-F238E27FC236}">
                <a16:creationId xmlns:a16="http://schemas.microsoft.com/office/drawing/2014/main" id="{BE52A789-4FAC-274F-B0B8-5C070F27C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6" name="Text Box 26">
            <a:extLst>
              <a:ext uri="{FF2B5EF4-FFF2-40B4-BE49-F238E27FC236}">
                <a16:creationId xmlns:a16="http://schemas.microsoft.com/office/drawing/2014/main" id="{98119BBB-8D3E-7E45-B0F3-9C1F75FB8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891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7" name="Text Box 27">
            <a:extLst>
              <a:ext uri="{FF2B5EF4-FFF2-40B4-BE49-F238E27FC236}">
                <a16:creationId xmlns:a16="http://schemas.microsoft.com/office/drawing/2014/main" id="{D284D3AF-79DC-4C4A-8843-4627876F9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8" name="Text Box 28">
            <a:extLst>
              <a:ext uri="{FF2B5EF4-FFF2-40B4-BE49-F238E27FC236}">
                <a16:creationId xmlns:a16="http://schemas.microsoft.com/office/drawing/2014/main" id="{6FF64A44-72EB-0D4D-AEB6-7F7D624FF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09" name="Text Box 29">
            <a:extLst>
              <a:ext uri="{FF2B5EF4-FFF2-40B4-BE49-F238E27FC236}">
                <a16:creationId xmlns:a16="http://schemas.microsoft.com/office/drawing/2014/main" id="{7FA5BF9C-F218-0549-90B3-171938949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124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0" name="Text Box 30">
            <a:extLst>
              <a:ext uri="{FF2B5EF4-FFF2-40B4-BE49-F238E27FC236}">
                <a16:creationId xmlns:a16="http://schemas.microsoft.com/office/drawing/2014/main" id="{1809FE19-1550-924C-A4BF-CA8697F46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129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1" name="Text Box 31">
            <a:extLst>
              <a:ext uri="{FF2B5EF4-FFF2-40B4-BE49-F238E27FC236}">
                <a16:creationId xmlns:a16="http://schemas.microsoft.com/office/drawing/2014/main" id="{43396147-D2B9-C240-97A4-0398A1646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976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12" name="Text Box 32">
            <a:extLst>
              <a:ext uri="{FF2B5EF4-FFF2-40B4-BE49-F238E27FC236}">
                <a16:creationId xmlns:a16="http://schemas.microsoft.com/office/drawing/2014/main" id="{D99BA53A-1EC7-184E-AC39-8F05FEC6C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4475453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>
            <a:extLst>
              <a:ext uri="{FF2B5EF4-FFF2-40B4-BE49-F238E27FC236}">
                <a16:creationId xmlns:a16="http://schemas.microsoft.com/office/drawing/2014/main" id="{D864F33A-CB6D-E447-B6F1-429FC910B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F20425FC-826A-0A4C-9C18-E66716C98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shortest path from a to d?</a:t>
            </a:r>
          </a:p>
        </p:txBody>
      </p:sp>
      <p:grpSp>
        <p:nvGrpSpPr>
          <p:cNvPr id="98307" name="Group 4">
            <a:extLst>
              <a:ext uri="{FF2B5EF4-FFF2-40B4-BE49-F238E27FC236}">
                <a16:creationId xmlns:a16="http://schemas.microsoft.com/office/drawing/2014/main" id="{AC233194-3C30-B949-95D5-FEDAF02C65E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20485" name="Oval 5">
              <a:extLst>
                <a:ext uri="{FF2B5EF4-FFF2-40B4-BE49-F238E27FC236}">
                  <a16:creationId xmlns:a16="http://schemas.microsoft.com/office/drawing/2014/main" id="{3595729D-8624-704C-9C08-35132C160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6" name="Text Box 6">
              <a:extLst>
                <a:ext uri="{FF2B5EF4-FFF2-40B4-BE49-F238E27FC236}">
                  <a16:creationId xmlns:a16="http://schemas.microsoft.com/office/drawing/2014/main" id="{6DC7251D-7060-0B4A-B946-59AEBBF8C2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8308" name="Group 7">
            <a:extLst>
              <a:ext uri="{FF2B5EF4-FFF2-40B4-BE49-F238E27FC236}">
                <a16:creationId xmlns:a16="http://schemas.microsoft.com/office/drawing/2014/main" id="{4A9E1EBB-4155-8E41-B6F4-323333A76E67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20488" name="Oval 8">
              <a:extLst>
                <a:ext uri="{FF2B5EF4-FFF2-40B4-BE49-F238E27FC236}">
                  <a16:creationId xmlns:a16="http://schemas.microsoft.com/office/drawing/2014/main" id="{B64E931D-D1D6-3847-B644-1DBE79E83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9" name="Text Box 9">
              <a:extLst>
                <a:ext uri="{FF2B5EF4-FFF2-40B4-BE49-F238E27FC236}">
                  <a16:creationId xmlns:a16="http://schemas.microsoft.com/office/drawing/2014/main" id="{3F8E091C-0AF3-3140-9AD2-890C4FA9D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8309" name="Group 10">
            <a:extLst>
              <a:ext uri="{FF2B5EF4-FFF2-40B4-BE49-F238E27FC236}">
                <a16:creationId xmlns:a16="http://schemas.microsoft.com/office/drawing/2014/main" id="{E36D85FB-5D09-2E40-89C5-9E13F667109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20491" name="Oval 11">
              <a:extLst>
                <a:ext uri="{FF2B5EF4-FFF2-40B4-BE49-F238E27FC236}">
                  <a16:creationId xmlns:a16="http://schemas.microsoft.com/office/drawing/2014/main" id="{3930C682-23CA-A740-90E6-C929F31BA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2" name="Text Box 12">
              <a:extLst>
                <a:ext uri="{FF2B5EF4-FFF2-40B4-BE49-F238E27FC236}">
                  <a16:creationId xmlns:a16="http://schemas.microsoft.com/office/drawing/2014/main" id="{2DBA8E9E-E5F0-1D40-83F2-97586C80A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8310" name="Group 13">
            <a:extLst>
              <a:ext uri="{FF2B5EF4-FFF2-40B4-BE49-F238E27FC236}">
                <a16:creationId xmlns:a16="http://schemas.microsoft.com/office/drawing/2014/main" id="{2BEF89E5-BC8B-324E-9625-27F1DB3731B7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20494" name="Oval 14">
              <a:extLst>
                <a:ext uri="{FF2B5EF4-FFF2-40B4-BE49-F238E27FC236}">
                  <a16:creationId xmlns:a16="http://schemas.microsoft.com/office/drawing/2014/main" id="{24F2BBDF-A357-854A-BDDB-B70BC04AE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5" name="Text Box 15">
              <a:extLst>
                <a:ext uri="{FF2B5EF4-FFF2-40B4-BE49-F238E27FC236}">
                  <a16:creationId xmlns:a16="http://schemas.microsoft.com/office/drawing/2014/main" id="{20E8FD15-77DD-1848-9A45-445845040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8311" name="Group 16">
            <a:extLst>
              <a:ext uri="{FF2B5EF4-FFF2-40B4-BE49-F238E27FC236}">
                <a16:creationId xmlns:a16="http://schemas.microsoft.com/office/drawing/2014/main" id="{DCB53C37-3ACC-8B45-ABAD-DB6F54BF0840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20497" name="Oval 17">
              <a:extLst>
                <a:ext uri="{FF2B5EF4-FFF2-40B4-BE49-F238E27FC236}">
                  <a16:creationId xmlns:a16="http://schemas.microsoft.com/office/drawing/2014/main" id="{160D6CC2-1D77-0642-B6A5-3212DE6BE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8" name="Text Box 18">
              <a:extLst>
                <a:ext uri="{FF2B5EF4-FFF2-40B4-BE49-F238E27FC236}">
                  <a16:creationId xmlns:a16="http://schemas.microsoft.com/office/drawing/2014/main" id="{888D87FD-433D-484F-B4AA-1D4603C77C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20499" name="Line 19">
            <a:extLst>
              <a:ext uri="{FF2B5EF4-FFF2-40B4-BE49-F238E27FC236}">
                <a16:creationId xmlns:a16="http://schemas.microsoft.com/office/drawing/2014/main" id="{B96237C3-0176-2748-AFD6-1A0297680C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0" name="Line 20">
            <a:extLst>
              <a:ext uri="{FF2B5EF4-FFF2-40B4-BE49-F238E27FC236}">
                <a16:creationId xmlns:a16="http://schemas.microsoft.com/office/drawing/2014/main" id="{FA752A70-548A-B841-B3B9-C22EF9F37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1" name="Line 21">
            <a:extLst>
              <a:ext uri="{FF2B5EF4-FFF2-40B4-BE49-F238E27FC236}">
                <a16:creationId xmlns:a16="http://schemas.microsoft.com/office/drawing/2014/main" id="{9DF28ED0-0215-1C49-95E9-78A978401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2" name="Line 22">
            <a:extLst>
              <a:ext uri="{FF2B5EF4-FFF2-40B4-BE49-F238E27FC236}">
                <a16:creationId xmlns:a16="http://schemas.microsoft.com/office/drawing/2014/main" id="{C98EA10C-437F-7B45-A300-83C559B2FB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3" name="Line 23">
            <a:extLst>
              <a:ext uri="{FF2B5EF4-FFF2-40B4-BE49-F238E27FC236}">
                <a16:creationId xmlns:a16="http://schemas.microsoft.com/office/drawing/2014/main" id="{3722BF31-34A0-9A48-8CAC-54EFE85E6D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4" name="Line 24">
            <a:extLst>
              <a:ext uri="{FF2B5EF4-FFF2-40B4-BE49-F238E27FC236}">
                <a16:creationId xmlns:a16="http://schemas.microsoft.com/office/drawing/2014/main" id="{3FEB61FA-E6A0-F148-B624-A05DEEBD3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5" name="Line 25">
            <a:extLst>
              <a:ext uri="{FF2B5EF4-FFF2-40B4-BE49-F238E27FC236}">
                <a16:creationId xmlns:a16="http://schemas.microsoft.com/office/drawing/2014/main" id="{BE52A789-4FAC-274F-B0B8-5C070F27C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6" name="Text Box 26">
            <a:extLst>
              <a:ext uri="{FF2B5EF4-FFF2-40B4-BE49-F238E27FC236}">
                <a16:creationId xmlns:a16="http://schemas.microsoft.com/office/drawing/2014/main" id="{98119BBB-8D3E-7E45-B0F3-9C1F75FB8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891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7" name="Text Box 27">
            <a:extLst>
              <a:ext uri="{FF2B5EF4-FFF2-40B4-BE49-F238E27FC236}">
                <a16:creationId xmlns:a16="http://schemas.microsoft.com/office/drawing/2014/main" id="{D284D3AF-79DC-4C4A-8843-4627876F9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8" name="Text Box 28">
            <a:extLst>
              <a:ext uri="{FF2B5EF4-FFF2-40B4-BE49-F238E27FC236}">
                <a16:creationId xmlns:a16="http://schemas.microsoft.com/office/drawing/2014/main" id="{6FF64A44-72EB-0D4D-AEB6-7F7D624FF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09" name="Text Box 29">
            <a:extLst>
              <a:ext uri="{FF2B5EF4-FFF2-40B4-BE49-F238E27FC236}">
                <a16:creationId xmlns:a16="http://schemas.microsoft.com/office/drawing/2014/main" id="{7FA5BF9C-F218-0549-90B3-171938949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124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0" name="Text Box 30">
            <a:extLst>
              <a:ext uri="{FF2B5EF4-FFF2-40B4-BE49-F238E27FC236}">
                <a16:creationId xmlns:a16="http://schemas.microsoft.com/office/drawing/2014/main" id="{1809FE19-1550-924C-A4BF-CA8697F46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129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1" name="Text Box 31">
            <a:extLst>
              <a:ext uri="{FF2B5EF4-FFF2-40B4-BE49-F238E27FC236}">
                <a16:creationId xmlns:a16="http://schemas.microsoft.com/office/drawing/2014/main" id="{43396147-D2B9-C240-97A4-0398A1646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976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12" name="Text Box 32">
            <a:extLst>
              <a:ext uri="{FF2B5EF4-FFF2-40B4-BE49-F238E27FC236}">
                <a16:creationId xmlns:a16="http://schemas.microsoft.com/office/drawing/2014/main" id="{D99BA53A-1EC7-184E-AC39-8F05FEC6C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6588964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E3B5C-D5E3-B446-B39F-24E9975A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60DCF-7F00-4248-8B88-581A144EB9D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2438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>
            <a:extLst>
              <a:ext uri="{FF2B5EF4-FFF2-40B4-BE49-F238E27FC236}">
                <a16:creationId xmlns:a16="http://schemas.microsoft.com/office/drawing/2014/main" id="{A155DF90-B2E2-9F4E-A3FB-D2BD1CE11D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08546" name="Picture 4" descr="dijkstra">
            <a:extLst>
              <a:ext uri="{FF2B5EF4-FFF2-40B4-BE49-F238E27FC236}">
                <a16:creationId xmlns:a16="http://schemas.microsoft.com/office/drawing/2014/main" id="{CFD8CADB-964F-C244-BF27-846402725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14" y="2876105"/>
            <a:ext cx="5649874" cy="3535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0F1A74-367E-2E47-9543-64B76E43E34D}"/>
              </a:ext>
            </a:extLst>
          </p:cNvPr>
          <p:cNvSpPr txBox="1"/>
          <p:nvPr/>
        </p:nvSpPr>
        <p:spPr>
          <a:xfrm>
            <a:off x="4901610" y="1594883"/>
            <a:ext cx="42794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</a:t>
            </a:r>
            <a:r>
              <a:rPr lang="en-US" sz="2400" dirty="0" err="1">
                <a:solidFill>
                  <a:srgbClr val="FF0000"/>
                </a:solidFill>
              </a:rPr>
              <a:t>dist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What is </a:t>
            </a:r>
            <a:r>
              <a:rPr lang="en-US" sz="2400" dirty="0" err="1">
                <a:solidFill>
                  <a:srgbClr val="FF0000"/>
                </a:solidFill>
              </a:rPr>
              <a:t>prev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How does it work?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What is the run-time?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How do we get the shortest path?</a:t>
            </a:r>
          </a:p>
        </p:txBody>
      </p:sp>
    </p:spTree>
    <p:extLst>
      <p:ext uri="{BB962C8B-B14F-4D97-AF65-F5344CB8AC3E}">
        <p14:creationId xmlns:p14="http://schemas.microsoft.com/office/powerpoint/2010/main" val="259550316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>
            <a:extLst>
              <a:ext uri="{FF2B5EF4-FFF2-40B4-BE49-F238E27FC236}">
                <a16:creationId xmlns:a16="http://schemas.microsoft.com/office/drawing/2014/main" id="{29C703F4-66FD-0643-BB53-B7B843892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09570" name="Picture 3" descr="dijkstra">
            <a:extLst>
              <a:ext uri="{FF2B5EF4-FFF2-40B4-BE49-F238E27FC236}">
                <a16:creationId xmlns:a16="http://schemas.microsoft.com/office/drawing/2014/main" id="{193A7CB2-5855-5145-AB40-F63D8C12C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1" name="Picture 4" descr="bfs">
            <a:extLst>
              <a:ext uri="{FF2B5EF4-FFF2-40B4-BE49-F238E27FC236}">
                <a16:creationId xmlns:a16="http://schemas.microsoft.com/office/drawing/2014/main" id="{98981C78-5973-D546-8B64-F7CFC6AD4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659471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>
            <a:extLst>
              <a:ext uri="{FF2B5EF4-FFF2-40B4-BE49-F238E27FC236}">
                <a16:creationId xmlns:a16="http://schemas.microsoft.com/office/drawing/2014/main" id="{AB5F9367-06DD-D848-A9BA-9685C694BF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10594" name="Picture 3" descr="dijkstra">
            <a:extLst>
              <a:ext uri="{FF2B5EF4-FFF2-40B4-BE49-F238E27FC236}">
                <a16:creationId xmlns:a16="http://schemas.microsoft.com/office/drawing/2014/main" id="{FDC96A57-F38E-EA48-9EE3-2AB785B5D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5" name="Picture 4" descr="bfs">
            <a:extLst>
              <a:ext uri="{FF2B5EF4-FFF2-40B4-BE49-F238E27FC236}">
                <a16:creationId xmlns:a16="http://schemas.microsoft.com/office/drawing/2014/main" id="{8EE29393-2C54-3B48-AD1C-3D82BA47E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Oval 5">
            <a:extLst>
              <a:ext uri="{FF2B5EF4-FFF2-40B4-BE49-F238E27FC236}">
                <a16:creationId xmlns:a16="http://schemas.microsoft.com/office/drawing/2014/main" id="{94F7B441-A9C1-A34C-8A86-8B291757F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429000"/>
            <a:ext cx="9144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2" name="Oval 6">
            <a:extLst>
              <a:ext uri="{FF2B5EF4-FFF2-40B4-BE49-F238E27FC236}">
                <a16:creationId xmlns:a16="http://schemas.microsoft.com/office/drawing/2014/main" id="{F42C9988-9132-FC48-9888-26EC50C97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410200"/>
            <a:ext cx="9144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3" name="Line 7">
            <a:extLst>
              <a:ext uri="{FF2B5EF4-FFF2-40B4-BE49-F238E27FC236}">
                <a16:creationId xmlns:a16="http://schemas.microsoft.com/office/drawing/2014/main" id="{30EE6749-8F0E-E341-997C-6A740DEF31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6670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id="{384811DA-C922-F04F-BEC3-0640520163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2819400"/>
            <a:ext cx="152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5" name="Text Box 9">
            <a:extLst>
              <a:ext uri="{FF2B5EF4-FFF2-40B4-BE49-F238E27FC236}">
                <a16:creationId xmlns:a16="http://schemas.microsoft.com/office/drawing/2014/main" id="{38EEC155-6E0F-7243-87C1-C1E462913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6764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prev keeps track of </a:t>
            </a:r>
            <a:b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the shortest path</a:t>
            </a:r>
          </a:p>
        </p:txBody>
      </p:sp>
    </p:spTree>
    <p:extLst>
      <p:ext uri="{BB962C8B-B14F-4D97-AF65-F5344CB8AC3E}">
        <p14:creationId xmlns:p14="http://schemas.microsoft.com/office/powerpoint/2010/main" val="4013167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22F41BFC-E4ED-D14D-80C3-FA653FD1A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Minimum spanning trees</a:t>
            </a:r>
          </a:p>
        </p:txBody>
      </p:sp>
      <p:sp>
        <p:nvSpPr>
          <p:cNvPr id="91138" name="Rectangle 3">
            <a:extLst>
              <a:ext uri="{FF2B5EF4-FFF2-40B4-BE49-F238E27FC236}">
                <a16:creationId xmlns:a16="http://schemas.microsoft.com/office/drawing/2014/main" id="{062412A1-612C-5F48-A299-988288CFEB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957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What are they?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What do you remember about them?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What algorithms do you remember?</a:t>
            </a:r>
          </a:p>
        </p:txBody>
      </p:sp>
    </p:spTree>
    <p:extLst>
      <p:ext uri="{BB962C8B-B14F-4D97-AF65-F5344CB8AC3E}">
        <p14:creationId xmlns:p14="http://schemas.microsoft.com/office/powerpoint/2010/main" val="271051529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>
            <a:extLst>
              <a:ext uri="{FF2B5EF4-FFF2-40B4-BE49-F238E27FC236}">
                <a16:creationId xmlns:a16="http://schemas.microsoft.com/office/drawing/2014/main" id="{8AB12492-1588-B042-94CD-ADC7E967FD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11618" name="Picture 3" descr="dijkstra">
            <a:extLst>
              <a:ext uri="{FF2B5EF4-FFF2-40B4-BE49-F238E27FC236}">
                <a16:creationId xmlns:a16="http://schemas.microsoft.com/office/drawing/2014/main" id="{C527C211-4DC3-DF4A-971D-936B1FFF2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19" name="Picture 4" descr="bfs">
            <a:extLst>
              <a:ext uri="{FF2B5EF4-FFF2-40B4-BE49-F238E27FC236}">
                <a16:creationId xmlns:a16="http://schemas.microsoft.com/office/drawing/2014/main" id="{B9FB8D39-E837-AE47-91A9-BF935B784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Rectangle 5">
            <a:extLst>
              <a:ext uri="{FF2B5EF4-FFF2-40B4-BE49-F238E27FC236}">
                <a16:creationId xmlns:a16="http://schemas.microsoft.com/office/drawing/2014/main" id="{1C7942B0-0040-B14C-8881-2C6964325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86200"/>
            <a:ext cx="45720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21603649-7402-FF42-A468-9A7975C12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733800"/>
            <a:ext cx="3886200" cy="228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5071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>
            <a:extLst>
              <a:ext uri="{FF2B5EF4-FFF2-40B4-BE49-F238E27FC236}">
                <a16:creationId xmlns:a16="http://schemas.microsoft.com/office/drawing/2014/main" id="{350FCF28-3841-6342-8DF7-3CF6EAA00E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12642" name="Picture 3" descr="dijkstra">
            <a:extLst>
              <a:ext uri="{FF2B5EF4-FFF2-40B4-BE49-F238E27FC236}">
                <a16:creationId xmlns:a16="http://schemas.microsoft.com/office/drawing/2014/main" id="{7F2981AB-443F-6145-A9C2-E5F26F853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3" name="Picture 4" descr="bfs">
            <a:extLst>
              <a:ext uri="{FF2B5EF4-FFF2-40B4-BE49-F238E27FC236}">
                <a16:creationId xmlns:a16="http://schemas.microsoft.com/office/drawing/2014/main" id="{7C1B32E2-A85F-2A40-822F-17C300A73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Rectangle 5">
            <a:extLst>
              <a:ext uri="{FF2B5EF4-FFF2-40B4-BE49-F238E27FC236}">
                <a16:creationId xmlns:a16="http://schemas.microsoft.com/office/drawing/2014/main" id="{70E27FC9-DBD8-EE47-BFFD-88B9A5B89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800600"/>
            <a:ext cx="4572000" cy="228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835C3E44-FB3C-704C-A6E4-D52FE40F3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00600"/>
            <a:ext cx="3886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74532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>
            <a:extLst>
              <a:ext uri="{FF2B5EF4-FFF2-40B4-BE49-F238E27FC236}">
                <a16:creationId xmlns:a16="http://schemas.microsoft.com/office/drawing/2014/main" id="{9A6B0591-7989-7E4C-A8C1-135C2BDD4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13666" name="Picture 3" descr="dijkstra">
            <a:extLst>
              <a:ext uri="{FF2B5EF4-FFF2-40B4-BE49-F238E27FC236}">
                <a16:creationId xmlns:a16="http://schemas.microsoft.com/office/drawing/2014/main" id="{BA35A240-176D-8A49-94B8-1A91EC60B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7" name="Picture 4" descr="bfs">
            <a:extLst>
              <a:ext uri="{FF2B5EF4-FFF2-40B4-BE49-F238E27FC236}">
                <a16:creationId xmlns:a16="http://schemas.microsoft.com/office/drawing/2014/main" id="{8AAFB47C-61F4-3F4E-BE83-489BA964B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Rectangle 5">
            <a:extLst>
              <a:ext uri="{FF2B5EF4-FFF2-40B4-BE49-F238E27FC236}">
                <a16:creationId xmlns:a16="http://schemas.microsoft.com/office/drawing/2014/main" id="{292561EA-05F6-FC41-9D85-C53A2B116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953000"/>
            <a:ext cx="45720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92E7B89D-A3D3-2347-AFBE-E80084368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40386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10264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89" name="Group 4">
            <a:extLst>
              <a:ext uri="{FF2B5EF4-FFF2-40B4-BE49-F238E27FC236}">
                <a16:creationId xmlns:a16="http://schemas.microsoft.com/office/drawing/2014/main" id="{E5641CC2-04EA-8346-AB2C-10738BB77335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3797" name="Oval 5">
              <a:extLst>
                <a:ext uri="{FF2B5EF4-FFF2-40B4-BE49-F238E27FC236}">
                  <a16:creationId xmlns:a16="http://schemas.microsoft.com/office/drawing/2014/main" id="{02E19A42-5D82-6B43-ACE4-B83EE2EA6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798" name="Text Box 6">
              <a:extLst>
                <a:ext uri="{FF2B5EF4-FFF2-40B4-BE49-F238E27FC236}">
                  <a16:creationId xmlns:a16="http://schemas.microsoft.com/office/drawing/2014/main" id="{9D33A25E-70F3-2D42-A5D9-AF1FD9DEE0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4690" name="Group 7">
            <a:extLst>
              <a:ext uri="{FF2B5EF4-FFF2-40B4-BE49-F238E27FC236}">
                <a16:creationId xmlns:a16="http://schemas.microsoft.com/office/drawing/2014/main" id="{D44170F9-547D-E346-8DB0-4E7A8D7C891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>
              <a:extLst>
                <a:ext uri="{FF2B5EF4-FFF2-40B4-BE49-F238E27FC236}">
                  <a16:creationId xmlns:a16="http://schemas.microsoft.com/office/drawing/2014/main" id="{B69B795F-8407-264B-96CA-2A991E0DB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01" name="Text Box 9">
              <a:extLst>
                <a:ext uri="{FF2B5EF4-FFF2-40B4-BE49-F238E27FC236}">
                  <a16:creationId xmlns:a16="http://schemas.microsoft.com/office/drawing/2014/main" id="{4B2962D5-F686-824C-9D4D-051253128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4691" name="Group 10">
            <a:extLst>
              <a:ext uri="{FF2B5EF4-FFF2-40B4-BE49-F238E27FC236}">
                <a16:creationId xmlns:a16="http://schemas.microsoft.com/office/drawing/2014/main" id="{292EB24B-E052-4F4A-A8DA-E3C3098213E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3803" name="Oval 11">
              <a:extLst>
                <a:ext uri="{FF2B5EF4-FFF2-40B4-BE49-F238E27FC236}">
                  <a16:creationId xmlns:a16="http://schemas.microsoft.com/office/drawing/2014/main" id="{8A2BE3CF-C79D-9D48-BE32-CB31B1E96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04" name="Text Box 12">
              <a:extLst>
                <a:ext uri="{FF2B5EF4-FFF2-40B4-BE49-F238E27FC236}">
                  <a16:creationId xmlns:a16="http://schemas.microsoft.com/office/drawing/2014/main" id="{5E1739EA-1CBB-654F-A8D8-E0B58945E7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4692" name="Group 13">
            <a:extLst>
              <a:ext uri="{FF2B5EF4-FFF2-40B4-BE49-F238E27FC236}">
                <a16:creationId xmlns:a16="http://schemas.microsoft.com/office/drawing/2014/main" id="{2F5A7168-8A9A-984C-8A49-3313DCCA003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>
              <a:extLst>
                <a:ext uri="{FF2B5EF4-FFF2-40B4-BE49-F238E27FC236}">
                  <a16:creationId xmlns:a16="http://schemas.microsoft.com/office/drawing/2014/main" id="{5C9AE41F-2F7A-E541-9216-800228A6D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07" name="Text Box 15">
              <a:extLst>
                <a:ext uri="{FF2B5EF4-FFF2-40B4-BE49-F238E27FC236}">
                  <a16:creationId xmlns:a16="http://schemas.microsoft.com/office/drawing/2014/main" id="{DC7C11A5-2A9A-5E4E-BFB8-847634A101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4693" name="Group 16">
            <a:extLst>
              <a:ext uri="{FF2B5EF4-FFF2-40B4-BE49-F238E27FC236}">
                <a16:creationId xmlns:a16="http://schemas.microsoft.com/office/drawing/2014/main" id="{1D76D7CA-7E29-AD46-9C11-AF176F066A1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>
              <a:extLst>
                <a:ext uri="{FF2B5EF4-FFF2-40B4-BE49-F238E27FC236}">
                  <a16:creationId xmlns:a16="http://schemas.microsoft.com/office/drawing/2014/main" id="{EFBF34F5-365C-C34F-A4BC-DCAAD2FEE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10" name="Text Box 18">
              <a:extLst>
                <a:ext uri="{FF2B5EF4-FFF2-40B4-BE49-F238E27FC236}">
                  <a16:creationId xmlns:a16="http://schemas.microsoft.com/office/drawing/2014/main" id="{E5CBDE99-53DC-714B-B607-583C8B0A2C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3811" name="Line 19">
            <a:extLst>
              <a:ext uri="{FF2B5EF4-FFF2-40B4-BE49-F238E27FC236}">
                <a16:creationId xmlns:a16="http://schemas.microsoft.com/office/drawing/2014/main" id="{C609C359-D883-F447-A4BD-6B5822F028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2" name="Line 20">
            <a:extLst>
              <a:ext uri="{FF2B5EF4-FFF2-40B4-BE49-F238E27FC236}">
                <a16:creationId xmlns:a16="http://schemas.microsoft.com/office/drawing/2014/main" id="{0EF8438E-8E9F-F84B-B1A3-965C15FDA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3" name="Line 21">
            <a:extLst>
              <a:ext uri="{FF2B5EF4-FFF2-40B4-BE49-F238E27FC236}">
                <a16:creationId xmlns:a16="http://schemas.microsoft.com/office/drawing/2014/main" id="{CBA44B4D-84EF-F94C-BF61-EB787C88CB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4" name="Line 22">
            <a:extLst>
              <a:ext uri="{FF2B5EF4-FFF2-40B4-BE49-F238E27FC236}">
                <a16:creationId xmlns:a16="http://schemas.microsoft.com/office/drawing/2014/main" id="{0E8611C9-C066-0E47-B853-BC8ED455DE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5" name="Line 23">
            <a:extLst>
              <a:ext uri="{FF2B5EF4-FFF2-40B4-BE49-F238E27FC236}">
                <a16:creationId xmlns:a16="http://schemas.microsoft.com/office/drawing/2014/main" id="{2FB6D222-CCAB-C84E-A28A-D51C79DAFB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6" name="Line 24">
            <a:extLst>
              <a:ext uri="{FF2B5EF4-FFF2-40B4-BE49-F238E27FC236}">
                <a16:creationId xmlns:a16="http://schemas.microsoft.com/office/drawing/2014/main" id="{912D9989-7E3E-1640-A957-FE746ED7F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7" name="Line 25">
            <a:extLst>
              <a:ext uri="{FF2B5EF4-FFF2-40B4-BE49-F238E27FC236}">
                <a16:creationId xmlns:a16="http://schemas.microsoft.com/office/drawing/2014/main" id="{81994AD5-927B-3B47-9BE7-78CAACE84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8" name="Text Box 26">
            <a:extLst>
              <a:ext uri="{FF2B5EF4-FFF2-40B4-BE49-F238E27FC236}">
                <a16:creationId xmlns:a16="http://schemas.microsoft.com/office/drawing/2014/main" id="{CA275236-B9E6-A641-8FEA-7A6316210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3819" name="Text Box 27">
            <a:extLst>
              <a:ext uri="{FF2B5EF4-FFF2-40B4-BE49-F238E27FC236}">
                <a16:creationId xmlns:a16="http://schemas.microsoft.com/office/drawing/2014/main" id="{5452E912-BF1C-8F4D-B54A-293F2B1EB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3820" name="Text Box 28">
            <a:extLst>
              <a:ext uri="{FF2B5EF4-FFF2-40B4-BE49-F238E27FC236}">
                <a16:creationId xmlns:a16="http://schemas.microsoft.com/office/drawing/2014/main" id="{6E53133A-0566-D749-8724-1B87831B1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3821" name="Text Box 29">
            <a:extLst>
              <a:ext uri="{FF2B5EF4-FFF2-40B4-BE49-F238E27FC236}">
                <a16:creationId xmlns:a16="http://schemas.microsoft.com/office/drawing/2014/main" id="{036D79AB-1D68-2649-9D72-E16E70272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3822" name="Text Box 30">
            <a:extLst>
              <a:ext uri="{FF2B5EF4-FFF2-40B4-BE49-F238E27FC236}">
                <a16:creationId xmlns:a16="http://schemas.microsoft.com/office/drawing/2014/main" id="{07D005FE-B061-1F40-8B35-5D22F920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3823" name="Text Box 31">
            <a:extLst>
              <a:ext uri="{FF2B5EF4-FFF2-40B4-BE49-F238E27FC236}">
                <a16:creationId xmlns:a16="http://schemas.microsoft.com/office/drawing/2014/main" id="{A41CCAED-DF0C-054D-9E05-C0CDA87A4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3824" name="Text Box 32">
            <a:extLst>
              <a:ext uri="{FF2B5EF4-FFF2-40B4-BE49-F238E27FC236}">
                <a16:creationId xmlns:a16="http://schemas.microsoft.com/office/drawing/2014/main" id="{2555C40B-E94B-5648-B42E-AC22920AA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4708" name="Picture 33" descr="dijkstra">
            <a:extLst>
              <a:ext uri="{FF2B5EF4-FFF2-40B4-BE49-F238E27FC236}">
                <a16:creationId xmlns:a16="http://schemas.microsoft.com/office/drawing/2014/main" id="{940038B6-C896-6949-BDF2-6CA8D78CD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335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3" name="Group 2">
            <a:extLst>
              <a:ext uri="{FF2B5EF4-FFF2-40B4-BE49-F238E27FC236}">
                <a16:creationId xmlns:a16="http://schemas.microsoft.com/office/drawing/2014/main" id="{DD413F61-677A-D04E-8D20-2CFDB36499D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4819" name="Oval 3">
              <a:extLst>
                <a:ext uri="{FF2B5EF4-FFF2-40B4-BE49-F238E27FC236}">
                  <a16:creationId xmlns:a16="http://schemas.microsoft.com/office/drawing/2014/main" id="{FA7B432B-BBCD-5544-84B7-E7A82E21E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0" name="Text Box 4">
              <a:extLst>
                <a:ext uri="{FF2B5EF4-FFF2-40B4-BE49-F238E27FC236}">
                  <a16:creationId xmlns:a16="http://schemas.microsoft.com/office/drawing/2014/main" id="{19679C1F-B3FA-774E-8125-7F898439FE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5714" name="Group 5">
            <a:extLst>
              <a:ext uri="{FF2B5EF4-FFF2-40B4-BE49-F238E27FC236}">
                <a16:creationId xmlns:a16="http://schemas.microsoft.com/office/drawing/2014/main" id="{CDB18406-01B3-6348-81CD-DD8F787F3D1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4822" name="Oval 6">
              <a:extLst>
                <a:ext uri="{FF2B5EF4-FFF2-40B4-BE49-F238E27FC236}">
                  <a16:creationId xmlns:a16="http://schemas.microsoft.com/office/drawing/2014/main" id="{EFF67254-54DF-5541-9618-6D4988D97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3" name="Text Box 7">
              <a:extLst>
                <a:ext uri="{FF2B5EF4-FFF2-40B4-BE49-F238E27FC236}">
                  <a16:creationId xmlns:a16="http://schemas.microsoft.com/office/drawing/2014/main" id="{1A3DCEF7-AB36-3E4A-8778-CDCACBE06F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5715" name="Group 8">
            <a:extLst>
              <a:ext uri="{FF2B5EF4-FFF2-40B4-BE49-F238E27FC236}">
                <a16:creationId xmlns:a16="http://schemas.microsoft.com/office/drawing/2014/main" id="{36248C91-3074-8A41-8EC4-F59C766FB6B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4825" name="Oval 9">
              <a:extLst>
                <a:ext uri="{FF2B5EF4-FFF2-40B4-BE49-F238E27FC236}">
                  <a16:creationId xmlns:a16="http://schemas.microsoft.com/office/drawing/2014/main" id="{A4EEFB19-3D08-7949-8F70-991F9E130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6" name="Text Box 10">
              <a:extLst>
                <a:ext uri="{FF2B5EF4-FFF2-40B4-BE49-F238E27FC236}">
                  <a16:creationId xmlns:a16="http://schemas.microsoft.com/office/drawing/2014/main" id="{0DA2A879-9A82-3D43-8607-01E97B097F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5716" name="Group 11">
            <a:extLst>
              <a:ext uri="{FF2B5EF4-FFF2-40B4-BE49-F238E27FC236}">
                <a16:creationId xmlns:a16="http://schemas.microsoft.com/office/drawing/2014/main" id="{51D539C7-CA56-7846-A87F-B604F69A773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4828" name="Oval 12">
              <a:extLst>
                <a:ext uri="{FF2B5EF4-FFF2-40B4-BE49-F238E27FC236}">
                  <a16:creationId xmlns:a16="http://schemas.microsoft.com/office/drawing/2014/main" id="{B8BC81B8-834A-F445-BB5F-52F85FD7F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9" name="Text Box 13">
              <a:extLst>
                <a:ext uri="{FF2B5EF4-FFF2-40B4-BE49-F238E27FC236}">
                  <a16:creationId xmlns:a16="http://schemas.microsoft.com/office/drawing/2014/main" id="{95A41A3C-2CAF-7B43-8293-6B66CDDF1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5717" name="Group 14">
            <a:extLst>
              <a:ext uri="{FF2B5EF4-FFF2-40B4-BE49-F238E27FC236}">
                <a16:creationId xmlns:a16="http://schemas.microsoft.com/office/drawing/2014/main" id="{E542649E-3D93-544F-A5E7-3D2C18A692A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4831" name="Oval 15">
              <a:extLst>
                <a:ext uri="{FF2B5EF4-FFF2-40B4-BE49-F238E27FC236}">
                  <a16:creationId xmlns:a16="http://schemas.microsoft.com/office/drawing/2014/main" id="{CEE58DF4-6F3E-0C41-A94A-DE78F4323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32" name="Text Box 16">
              <a:extLst>
                <a:ext uri="{FF2B5EF4-FFF2-40B4-BE49-F238E27FC236}">
                  <a16:creationId xmlns:a16="http://schemas.microsoft.com/office/drawing/2014/main" id="{F4B46BFB-9174-D548-8EBF-130D5BB225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4833" name="Line 17">
            <a:extLst>
              <a:ext uri="{FF2B5EF4-FFF2-40B4-BE49-F238E27FC236}">
                <a16:creationId xmlns:a16="http://schemas.microsoft.com/office/drawing/2014/main" id="{516EEAAA-818E-D345-91D4-539362A847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4" name="Line 18">
            <a:extLst>
              <a:ext uri="{FF2B5EF4-FFF2-40B4-BE49-F238E27FC236}">
                <a16:creationId xmlns:a16="http://schemas.microsoft.com/office/drawing/2014/main" id="{91A61AF0-64BA-3C4B-A7DC-D5DC20B395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5" name="Line 19">
            <a:extLst>
              <a:ext uri="{FF2B5EF4-FFF2-40B4-BE49-F238E27FC236}">
                <a16:creationId xmlns:a16="http://schemas.microsoft.com/office/drawing/2014/main" id="{5B2988A3-073D-7349-8EF8-78D5BA6E9A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6" name="Line 20">
            <a:extLst>
              <a:ext uri="{FF2B5EF4-FFF2-40B4-BE49-F238E27FC236}">
                <a16:creationId xmlns:a16="http://schemas.microsoft.com/office/drawing/2014/main" id="{1A509CD2-834C-1E48-9F14-87A904181B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7" name="Line 21">
            <a:extLst>
              <a:ext uri="{FF2B5EF4-FFF2-40B4-BE49-F238E27FC236}">
                <a16:creationId xmlns:a16="http://schemas.microsoft.com/office/drawing/2014/main" id="{5350D0A3-B4D8-924C-BF9C-D19A64FFE4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8" name="Line 22">
            <a:extLst>
              <a:ext uri="{FF2B5EF4-FFF2-40B4-BE49-F238E27FC236}">
                <a16:creationId xmlns:a16="http://schemas.microsoft.com/office/drawing/2014/main" id="{466961AD-9908-FD4E-BD40-3973843CA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9" name="Line 23">
            <a:extLst>
              <a:ext uri="{FF2B5EF4-FFF2-40B4-BE49-F238E27FC236}">
                <a16:creationId xmlns:a16="http://schemas.microsoft.com/office/drawing/2014/main" id="{EC010592-C16F-8C47-B402-8A24343C9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40" name="Text Box 24">
            <a:extLst>
              <a:ext uri="{FF2B5EF4-FFF2-40B4-BE49-F238E27FC236}">
                <a16:creationId xmlns:a16="http://schemas.microsoft.com/office/drawing/2014/main" id="{17D8A947-55D1-2944-8737-DC8DD4585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41" name="Text Box 25">
            <a:extLst>
              <a:ext uri="{FF2B5EF4-FFF2-40B4-BE49-F238E27FC236}">
                <a16:creationId xmlns:a16="http://schemas.microsoft.com/office/drawing/2014/main" id="{A3372252-5EB5-2246-9375-F8302E8B8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42" name="Text Box 26">
            <a:extLst>
              <a:ext uri="{FF2B5EF4-FFF2-40B4-BE49-F238E27FC236}">
                <a16:creationId xmlns:a16="http://schemas.microsoft.com/office/drawing/2014/main" id="{77F611D2-17B9-A144-A3B2-C5C5DC2D6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4843" name="Text Box 27">
            <a:extLst>
              <a:ext uri="{FF2B5EF4-FFF2-40B4-BE49-F238E27FC236}">
                <a16:creationId xmlns:a16="http://schemas.microsoft.com/office/drawing/2014/main" id="{F064A5FA-6944-3D47-B7BA-8992BC6A3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4844" name="Text Box 28">
            <a:extLst>
              <a:ext uri="{FF2B5EF4-FFF2-40B4-BE49-F238E27FC236}">
                <a16:creationId xmlns:a16="http://schemas.microsoft.com/office/drawing/2014/main" id="{235FFF03-2278-B940-832F-B1352E4DA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4845" name="Text Box 29">
            <a:extLst>
              <a:ext uri="{FF2B5EF4-FFF2-40B4-BE49-F238E27FC236}">
                <a16:creationId xmlns:a16="http://schemas.microsoft.com/office/drawing/2014/main" id="{73BDD733-5126-1C41-B8B2-954A0F294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46" name="Text Box 30">
            <a:extLst>
              <a:ext uri="{FF2B5EF4-FFF2-40B4-BE49-F238E27FC236}">
                <a16:creationId xmlns:a16="http://schemas.microsoft.com/office/drawing/2014/main" id="{E95A96AE-73D2-3044-9884-BDF598B3A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5732" name="Picture 31" descr="dijkstra">
            <a:extLst>
              <a:ext uri="{FF2B5EF4-FFF2-40B4-BE49-F238E27FC236}">
                <a16:creationId xmlns:a16="http://schemas.microsoft.com/office/drawing/2014/main" id="{D950116E-BE77-2E41-97C7-74AAA1C36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48" name="Text Box 32">
            <a:extLst>
              <a:ext uri="{FF2B5EF4-FFF2-40B4-BE49-F238E27FC236}">
                <a16:creationId xmlns:a16="http://schemas.microsoft.com/office/drawing/2014/main" id="{21F9F2EC-B4FD-404A-A8FE-B07AF8ABA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49" name="Text Box 33">
            <a:extLst>
              <a:ext uri="{FF2B5EF4-FFF2-40B4-BE49-F238E27FC236}">
                <a16:creationId xmlns:a16="http://schemas.microsoft.com/office/drawing/2014/main" id="{90626C01-9670-C246-AB9E-5E954D169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0" name="Text Box 34">
            <a:extLst>
              <a:ext uri="{FF2B5EF4-FFF2-40B4-BE49-F238E27FC236}">
                <a16:creationId xmlns:a16="http://schemas.microsoft.com/office/drawing/2014/main" id="{642D6380-B6F5-074A-9E06-BD4F0DB7B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1" name="Text Box 35">
            <a:extLst>
              <a:ext uri="{FF2B5EF4-FFF2-40B4-BE49-F238E27FC236}">
                <a16:creationId xmlns:a16="http://schemas.microsoft.com/office/drawing/2014/main" id="{94AEE4FF-23D9-EB48-AF98-AF9EEAE1C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2" name="Text Box 36">
            <a:extLst>
              <a:ext uri="{FF2B5EF4-FFF2-40B4-BE49-F238E27FC236}">
                <a16:creationId xmlns:a16="http://schemas.microsoft.com/office/drawing/2014/main" id="{3AA1AF86-C3FA-1B4C-88DD-B24DF1A3C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3" name="Rectangle 37">
            <a:extLst>
              <a:ext uri="{FF2B5EF4-FFF2-40B4-BE49-F238E27FC236}">
                <a16:creationId xmlns:a16="http://schemas.microsoft.com/office/drawing/2014/main" id="{AD9AA60B-F399-D541-8DB0-8FD46D3E0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31395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7" name="Group 2">
            <a:extLst>
              <a:ext uri="{FF2B5EF4-FFF2-40B4-BE49-F238E27FC236}">
                <a16:creationId xmlns:a16="http://schemas.microsoft.com/office/drawing/2014/main" id="{3A591C72-9EC8-E847-A8BD-11D6DDA1C45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5843" name="Oval 3">
              <a:extLst>
                <a:ext uri="{FF2B5EF4-FFF2-40B4-BE49-F238E27FC236}">
                  <a16:creationId xmlns:a16="http://schemas.microsoft.com/office/drawing/2014/main" id="{59539608-DDCB-3E49-9907-F3B2C5F77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44" name="Text Box 4">
              <a:extLst>
                <a:ext uri="{FF2B5EF4-FFF2-40B4-BE49-F238E27FC236}">
                  <a16:creationId xmlns:a16="http://schemas.microsoft.com/office/drawing/2014/main" id="{895A0CD2-C56A-0047-B3DF-08446A6A1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6738" name="Group 5">
            <a:extLst>
              <a:ext uri="{FF2B5EF4-FFF2-40B4-BE49-F238E27FC236}">
                <a16:creationId xmlns:a16="http://schemas.microsoft.com/office/drawing/2014/main" id="{D536C277-C3B0-2143-9F92-1FEB85CE873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5846" name="Oval 6">
              <a:extLst>
                <a:ext uri="{FF2B5EF4-FFF2-40B4-BE49-F238E27FC236}">
                  <a16:creationId xmlns:a16="http://schemas.microsoft.com/office/drawing/2014/main" id="{690C9433-E1FB-0946-90F3-82DD1B37C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47" name="Text Box 7">
              <a:extLst>
                <a:ext uri="{FF2B5EF4-FFF2-40B4-BE49-F238E27FC236}">
                  <a16:creationId xmlns:a16="http://schemas.microsoft.com/office/drawing/2014/main" id="{C6222F50-2407-B24A-A8AC-9A709CD487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6739" name="Group 8">
            <a:extLst>
              <a:ext uri="{FF2B5EF4-FFF2-40B4-BE49-F238E27FC236}">
                <a16:creationId xmlns:a16="http://schemas.microsoft.com/office/drawing/2014/main" id="{2C4B60C9-A350-D040-9CF5-8771374FE5C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5849" name="Oval 9">
              <a:extLst>
                <a:ext uri="{FF2B5EF4-FFF2-40B4-BE49-F238E27FC236}">
                  <a16:creationId xmlns:a16="http://schemas.microsoft.com/office/drawing/2014/main" id="{F2F96F74-0E73-E940-B0A2-AF4A690A7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50" name="Text Box 10">
              <a:extLst>
                <a:ext uri="{FF2B5EF4-FFF2-40B4-BE49-F238E27FC236}">
                  <a16:creationId xmlns:a16="http://schemas.microsoft.com/office/drawing/2014/main" id="{B71055A1-D53D-9344-8FC9-4440567AD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6740" name="Group 11">
            <a:extLst>
              <a:ext uri="{FF2B5EF4-FFF2-40B4-BE49-F238E27FC236}">
                <a16:creationId xmlns:a16="http://schemas.microsoft.com/office/drawing/2014/main" id="{8C9514EE-BCE0-3B45-BCA5-7ACC9ED6062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5852" name="Oval 12">
              <a:extLst>
                <a:ext uri="{FF2B5EF4-FFF2-40B4-BE49-F238E27FC236}">
                  <a16:creationId xmlns:a16="http://schemas.microsoft.com/office/drawing/2014/main" id="{980DF037-9527-D549-BD26-F80D92C45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53" name="Text Box 13">
              <a:extLst>
                <a:ext uri="{FF2B5EF4-FFF2-40B4-BE49-F238E27FC236}">
                  <a16:creationId xmlns:a16="http://schemas.microsoft.com/office/drawing/2014/main" id="{B2DB4B09-A587-8549-A75E-41DC6B5393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6741" name="Group 14">
            <a:extLst>
              <a:ext uri="{FF2B5EF4-FFF2-40B4-BE49-F238E27FC236}">
                <a16:creationId xmlns:a16="http://schemas.microsoft.com/office/drawing/2014/main" id="{1667C93C-434D-1645-A934-174C131F90B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5855" name="Oval 15">
              <a:extLst>
                <a:ext uri="{FF2B5EF4-FFF2-40B4-BE49-F238E27FC236}">
                  <a16:creationId xmlns:a16="http://schemas.microsoft.com/office/drawing/2014/main" id="{B4B6B9B8-30B5-4C49-9CC0-A072F200B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56" name="Text Box 16">
              <a:extLst>
                <a:ext uri="{FF2B5EF4-FFF2-40B4-BE49-F238E27FC236}">
                  <a16:creationId xmlns:a16="http://schemas.microsoft.com/office/drawing/2014/main" id="{BFF069AD-E0DD-3E4D-83C1-E5F99496F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5857" name="Line 17">
            <a:extLst>
              <a:ext uri="{FF2B5EF4-FFF2-40B4-BE49-F238E27FC236}">
                <a16:creationId xmlns:a16="http://schemas.microsoft.com/office/drawing/2014/main" id="{4B7F4D9C-91CE-514E-A515-A32794176F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58" name="Line 18">
            <a:extLst>
              <a:ext uri="{FF2B5EF4-FFF2-40B4-BE49-F238E27FC236}">
                <a16:creationId xmlns:a16="http://schemas.microsoft.com/office/drawing/2014/main" id="{62222818-23A2-6740-AB69-9B9E701C1D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59" name="Line 19">
            <a:extLst>
              <a:ext uri="{FF2B5EF4-FFF2-40B4-BE49-F238E27FC236}">
                <a16:creationId xmlns:a16="http://schemas.microsoft.com/office/drawing/2014/main" id="{198C3763-7EE2-1349-8F6F-D2FA4753E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0" name="Line 20">
            <a:extLst>
              <a:ext uri="{FF2B5EF4-FFF2-40B4-BE49-F238E27FC236}">
                <a16:creationId xmlns:a16="http://schemas.microsoft.com/office/drawing/2014/main" id="{4D5CE6B0-4655-B141-9841-C948DF7112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1" name="Line 21">
            <a:extLst>
              <a:ext uri="{FF2B5EF4-FFF2-40B4-BE49-F238E27FC236}">
                <a16:creationId xmlns:a16="http://schemas.microsoft.com/office/drawing/2014/main" id="{38143CFA-93DE-F849-BA67-FC0467A5E3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2" name="Line 22">
            <a:extLst>
              <a:ext uri="{FF2B5EF4-FFF2-40B4-BE49-F238E27FC236}">
                <a16:creationId xmlns:a16="http://schemas.microsoft.com/office/drawing/2014/main" id="{EE960740-5AE1-9844-BB68-044FD0574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3" name="Line 23">
            <a:extLst>
              <a:ext uri="{FF2B5EF4-FFF2-40B4-BE49-F238E27FC236}">
                <a16:creationId xmlns:a16="http://schemas.microsoft.com/office/drawing/2014/main" id="{8CDA2A40-CEDC-714B-BE18-3068CFEBC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4" name="Text Box 24">
            <a:extLst>
              <a:ext uri="{FF2B5EF4-FFF2-40B4-BE49-F238E27FC236}">
                <a16:creationId xmlns:a16="http://schemas.microsoft.com/office/drawing/2014/main" id="{C4A3D7D1-6E28-1047-B1E6-FFCA92BB8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5865" name="Text Box 25">
            <a:extLst>
              <a:ext uri="{FF2B5EF4-FFF2-40B4-BE49-F238E27FC236}">
                <a16:creationId xmlns:a16="http://schemas.microsoft.com/office/drawing/2014/main" id="{356D7C94-DC2A-824B-B172-06A6498BD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5866" name="Text Box 26">
            <a:extLst>
              <a:ext uri="{FF2B5EF4-FFF2-40B4-BE49-F238E27FC236}">
                <a16:creationId xmlns:a16="http://schemas.microsoft.com/office/drawing/2014/main" id="{6B84FB5B-D267-7940-814F-365E64132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5867" name="Text Box 27">
            <a:extLst>
              <a:ext uri="{FF2B5EF4-FFF2-40B4-BE49-F238E27FC236}">
                <a16:creationId xmlns:a16="http://schemas.microsoft.com/office/drawing/2014/main" id="{2E3CD730-7645-1147-A46F-81CFE4DAE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5868" name="Text Box 28">
            <a:extLst>
              <a:ext uri="{FF2B5EF4-FFF2-40B4-BE49-F238E27FC236}">
                <a16:creationId xmlns:a16="http://schemas.microsoft.com/office/drawing/2014/main" id="{F5C374EA-3A95-9549-86E6-C147B91B0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5869" name="Text Box 29">
            <a:extLst>
              <a:ext uri="{FF2B5EF4-FFF2-40B4-BE49-F238E27FC236}">
                <a16:creationId xmlns:a16="http://schemas.microsoft.com/office/drawing/2014/main" id="{CF3AD5CF-D8B1-6C48-B31F-3E92C9407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5870" name="Text Box 30">
            <a:extLst>
              <a:ext uri="{FF2B5EF4-FFF2-40B4-BE49-F238E27FC236}">
                <a16:creationId xmlns:a16="http://schemas.microsoft.com/office/drawing/2014/main" id="{D44C4432-8E80-2642-BCFA-26D0CE396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6756" name="Picture 31" descr="dijkstra">
            <a:extLst>
              <a:ext uri="{FF2B5EF4-FFF2-40B4-BE49-F238E27FC236}">
                <a16:creationId xmlns:a16="http://schemas.microsoft.com/office/drawing/2014/main" id="{44587A03-3924-FF43-8F30-9A14FB785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72" name="Text Box 32">
            <a:extLst>
              <a:ext uri="{FF2B5EF4-FFF2-40B4-BE49-F238E27FC236}">
                <a16:creationId xmlns:a16="http://schemas.microsoft.com/office/drawing/2014/main" id="{DD1BCC81-566C-5C4D-8002-4C18584DF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3" name="Text Box 33">
            <a:extLst>
              <a:ext uri="{FF2B5EF4-FFF2-40B4-BE49-F238E27FC236}">
                <a16:creationId xmlns:a16="http://schemas.microsoft.com/office/drawing/2014/main" id="{99E0D127-A06A-A64B-8395-A21246355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4" name="Text Box 34">
            <a:extLst>
              <a:ext uri="{FF2B5EF4-FFF2-40B4-BE49-F238E27FC236}">
                <a16:creationId xmlns:a16="http://schemas.microsoft.com/office/drawing/2014/main" id="{6E3E3E44-8521-814C-97D1-9F3CA9EF0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5" name="Text Box 35">
            <a:extLst>
              <a:ext uri="{FF2B5EF4-FFF2-40B4-BE49-F238E27FC236}">
                <a16:creationId xmlns:a16="http://schemas.microsoft.com/office/drawing/2014/main" id="{4EADC8E0-2FBB-CC43-A2CC-BD2AFB505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6" name="Text Box 36">
            <a:extLst>
              <a:ext uri="{FF2B5EF4-FFF2-40B4-BE49-F238E27FC236}">
                <a16:creationId xmlns:a16="http://schemas.microsoft.com/office/drawing/2014/main" id="{497E347A-D32D-4543-BC64-A80ED60AE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35877" name="Rectangle 37">
            <a:extLst>
              <a:ext uri="{FF2B5EF4-FFF2-40B4-BE49-F238E27FC236}">
                <a16:creationId xmlns:a16="http://schemas.microsoft.com/office/drawing/2014/main" id="{670593C0-A999-0644-926B-D32B32BC2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24000"/>
            <a:ext cx="52578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78" name="Text Box 38">
            <a:extLst>
              <a:ext uri="{FF2B5EF4-FFF2-40B4-BE49-F238E27FC236}">
                <a16:creationId xmlns:a16="http://schemas.microsoft.com/office/drawing/2014/main" id="{CA29509A-5857-C045-B946-95AA530A3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35879" name="Text Box 39">
            <a:extLst>
              <a:ext uri="{FF2B5EF4-FFF2-40B4-BE49-F238E27FC236}">
                <a16:creationId xmlns:a16="http://schemas.microsoft.com/office/drawing/2014/main" id="{A675B7AF-03BA-DB4A-89B2-AF9C9E575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 0</a:t>
            </a:r>
            <a:br>
              <a:rPr lang="en-US" altLang="en-US"/>
            </a:b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C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35880" name="Line 40">
            <a:extLst>
              <a:ext uri="{FF2B5EF4-FFF2-40B4-BE49-F238E27FC236}">
                <a16:creationId xmlns:a16="http://schemas.microsoft.com/office/drawing/2014/main" id="{37F99EFC-24D0-4644-A8FF-177E7DC2D3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19001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1" name="Group 2">
            <a:extLst>
              <a:ext uri="{FF2B5EF4-FFF2-40B4-BE49-F238E27FC236}">
                <a16:creationId xmlns:a16="http://schemas.microsoft.com/office/drawing/2014/main" id="{6E76801C-34FA-CB44-8C87-B862093BA7A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6867" name="Oval 3">
              <a:extLst>
                <a:ext uri="{FF2B5EF4-FFF2-40B4-BE49-F238E27FC236}">
                  <a16:creationId xmlns:a16="http://schemas.microsoft.com/office/drawing/2014/main" id="{8557FD05-2572-284A-8697-17577ADC6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68" name="Text Box 4">
              <a:extLst>
                <a:ext uri="{FF2B5EF4-FFF2-40B4-BE49-F238E27FC236}">
                  <a16:creationId xmlns:a16="http://schemas.microsoft.com/office/drawing/2014/main" id="{2BEEE78C-E4DA-AD4B-91EB-0FFBAFAEED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7762" name="Group 5">
            <a:extLst>
              <a:ext uri="{FF2B5EF4-FFF2-40B4-BE49-F238E27FC236}">
                <a16:creationId xmlns:a16="http://schemas.microsoft.com/office/drawing/2014/main" id="{C88BA0BF-DCC6-B242-9AA6-5D4E82408D7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6870" name="Oval 6">
              <a:extLst>
                <a:ext uri="{FF2B5EF4-FFF2-40B4-BE49-F238E27FC236}">
                  <a16:creationId xmlns:a16="http://schemas.microsoft.com/office/drawing/2014/main" id="{89F62DF8-6E02-A24E-ACFA-B276E64F3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71" name="Text Box 7">
              <a:extLst>
                <a:ext uri="{FF2B5EF4-FFF2-40B4-BE49-F238E27FC236}">
                  <a16:creationId xmlns:a16="http://schemas.microsoft.com/office/drawing/2014/main" id="{3998ADC8-339F-E145-80C3-DFD556D1E1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7763" name="Group 8">
            <a:extLst>
              <a:ext uri="{FF2B5EF4-FFF2-40B4-BE49-F238E27FC236}">
                <a16:creationId xmlns:a16="http://schemas.microsoft.com/office/drawing/2014/main" id="{770D8481-EE45-A442-9A7E-73E8F83EB8B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6873" name="Oval 9">
              <a:extLst>
                <a:ext uri="{FF2B5EF4-FFF2-40B4-BE49-F238E27FC236}">
                  <a16:creationId xmlns:a16="http://schemas.microsoft.com/office/drawing/2014/main" id="{BBB9773B-19EB-D24A-B640-91BDB1ABE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74" name="Text Box 10">
              <a:extLst>
                <a:ext uri="{FF2B5EF4-FFF2-40B4-BE49-F238E27FC236}">
                  <a16:creationId xmlns:a16="http://schemas.microsoft.com/office/drawing/2014/main" id="{A8595B74-EB7B-744A-A4BF-8A0622EED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7764" name="Group 11">
            <a:extLst>
              <a:ext uri="{FF2B5EF4-FFF2-40B4-BE49-F238E27FC236}">
                <a16:creationId xmlns:a16="http://schemas.microsoft.com/office/drawing/2014/main" id="{9E501BCF-4F45-1148-B6AB-65E22BAC160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6876" name="Oval 12">
              <a:extLst>
                <a:ext uri="{FF2B5EF4-FFF2-40B4-BE49-F238E27FC236}">
                  <a16:creationId xmlns:a16="http://schemas.microsoft.com/office/drawing/2014/main" id="{27989323-6A2B-8547-83E8-812957469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77" name="Text Box 13">
              <a:extLst>
                <a:ext uri="{FF2B5EF4-FFF2-40B4-BE49-F238E27FC236}">
                  <a16:creationId xmlns:a16="http://schemas.microsoft.com/office/drawing/2014/main" id="{6A40E992-C6C7-6844-B014-49B4BFB096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7765" name="Group 14">
            <a:extLst>
              <a:ext uri="{FF2B5EF4-FFF2-40B4-BE49-F238E27FC236}">
                <a16:creationId xmlns:a16="http://schemas.microsoft.com/office/drawing/2014/main" id="{146C2AF9-8879-9E4C-8DB2-5DDAEEAFC3A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6879" name="Oval 15">
              <a:extLst>
                <a:ext uri="{FF2B5EF4-FFF2-40B4-BE49-F238E27FC236}">
                  <a16:creationId xmlns:a16="http://schemas.microsoft.com/office/drawing/2014/main" id="{66C25B53-5371-6147-9400-7F01B7AB4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80" name="Text Box 16">
              <a:extLst>
                <a:ext uri="{FF2B5EF4-FFF2-40B4-BE49-F238E27FC236}">
                  <a16:creationId xmlns:a16="http://schemas.microsoft.com/office/drawing/2014/main" id="{A87A438B-F7E3-E749-ADED-0763BC8F4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6881" name="Line 17">
            <a:extLst>
              <a:ext uri="{FF2B5EF4-FFF2-40B4-BE49-F238E27FC236}">
                <a16:creationId xmlns:a16="http://schemas.microsoft.com/office/drawing/2014/main" id="{5937B9A1-43AB-D944-B9E3-51A29D0AAF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3236AB6B-DC6F-A946-A593-447593D68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B0A849E2-766E-F14F-9410-9233C7619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4" name="Line 20">
            <a:extLst>
              <a:ext uri="{FF2B5EF4-FFF2-40B4-BE49-F238E27FC236}">
                <a16:creationId xmlns:a16="http://schemas.microsoft.com/office/drawing/2014/main" id="{1F0E397B-BA11-854B-A56B-764E4D9BEE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5" name="Line 21">
            <a:extLst>
              <a:ext uri="{FF2B5EF4-FFF2-40B4-BE49-F238E27FC236}">
                <a16:creationId xmlns:a16="http://schemas.microsoft.com/office/drawing/2014/main" id="{48577A24-28BC-4449-A51C-2F3BFD00A1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6" name="Line 22">
            <a:extLst>
              <a:ext uri="{FF2B5EF4-FFF2-40B4-BE49-F238E27FC236}">
                <a16:creationId xmlns:a16="http://schemas.microsoft.com/office/drawing/2014/main" id="{4BF86995-9DCE-6C45-8BBC-5E70588AE1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7" name="Line 23">
            <a:extLst>
              <a:ext uri="{FF2B5EF4-FFF2-40B4-BE49-F238E27FC236}">
                <a16:creationId xmlns:a16="http://schemas.microsoft.com/office/drawing/2014/main" id="{69E3F047-913E-1347-9565-5677ABD31C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8" name="Text Box 24">
            <a:extLst>
              <a:ext uri="{FF2B5EF4-FFF2-40B4-BE49-F238E27FC236}">
                <a16:creationId xmlns:a16="http://schemas.microsoft.com/office/drawing/2014/main" id="{E1261706-01D4-D34F-8ECB-63226B769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6889" name="Text Box 25">
            <a:extLst>
              <a:ext uri="{FF2B5EF4-FFF2-40B4-BE49-F238E27FC236}">
                <a16:creationId xmlns:a16="http://schemas.microsoft.com/office/drawing/2014/main" id="{CA3FA6A5-5EDB-B542-8413-9F1D9DD25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6890" name="Text Box 26">
            <a:extLst>
              <a:ext uri="{FF2B5EF4-FFF2-40B4-BE49-F238E27FC236}">
                <a16:creationId xmlns:a16="http://schemas.microsoft.com/office/drawing/2014/main" id="{C37F2394-D33D-B441-9468-B184C5200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6891" name="Text Box 27">
            <a:extLst>
              <a:ext uri="{FF2B5EF4-FFF2-40B4-BE49-F238E27FC236}">
                <a16:creationId xmlns:a16="http://schemas.microsoft.com/office/drawing/2014/main" id="{DB82CAE2-4AF9-DA43-9949-A462ABBEF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89AC74BB-EE12-094A-B29E-DD69A478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6893" name="Text Box 29">
            <a:extLst>
              <a:ext uri="{FF2B5EF4-FFF2-40B4-BE49-F238E27FC236}">
                <a16:creationId xmlns:a16="http://schemas.microsoft.com/office/drawing/2014/main" id="{7D118220-0A41-C84F-9816-CD88A5092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6894" name="Text Box 30">
            <a:extLst>
              <a:ext uri="{FF2B5EF4-FFF2-40B4-BE49-F238E27FC236}">
                <a16:creationId xmlns:a16="http://schemas.microsoft.com/office/drawing/2014/main" id="{DCE58D4F-BEC5-7F48-9C84-0129912CB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7780" name="Picture 31" descr="dijkstra">
            <a:extLst>
              <a:ext uri="{FF2B5EF4-FFF2-40B4-BE49-F238E27FC236}">
                <a16:creationId xmlns:a16="http://schemas.microsoft.com/office/drawing/2014/main" id="{56A858B2-2D66-5F48-9319-79C29A6C1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96" name="Text Box 32">
            <a:extLst>
              <a:ext uri="{FF2B5EF4-FFF2-40B4-BE49-F238E27FC236}">
                <a16:creationId xmlns:a16="http://schemas.microsoft.com/office/drawing/2014/main" id="{6D7879AE-178C-D14A-AA5F-26D5AA7FB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897" name="Text Box 33">
            <a:extLst>
              <a:ext uri="{FF2B5EF4-FFF2-40B4-BE49-F238E27FC236}">
                <a16:creationId xmlns:a16="http://schemas.microsoft.com/office/drawing/2014/main" id="{F69ABE61-F6E8-3849-8091-6B3657EF4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898" name="Text Box 34">
            <a:extLst>
              <a:ext uri="{FF2B5EF4-FFF2-40B4-BE49-F238E27FC236}">
                <a16:creationId xmlns:a16="http://schemas.microsoft.com/office/drawing/2014/main" id="{09F9D953-0568-1041-B355-E4872E8A0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899" name="Text Box 35">
            <a:extLst>
              <a:ext uri="{FF2B5EF4-FFF2-40B4-BE49-F238E27FC236}">
                <a16:creationId xmlns:a16="http://schemas.microsoft.com/office/drawing/2014/main" id="{61009953-3B80-384B-B96D-0AE833833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900" name="Text Box 36">
            <a:extLst>
              <a:ext uri="{FF2B5EF4-FFF2-40B4-BE49-F238E27FC236}">
                <a16:creationId xmlns:a16="http://schemas.microsoft.com/office/drawing/2014/main" id="{11AE6138-1F62-444A-9487-4CEB3BCD6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36901" name="Rectangle 37">
            <a:extLst>
              <a:ext uri="{FF2B5EF4-FFF2-40B4-BE49-F238E27FC236}">
                <a16:creationId xmlns:a16="http://schemas.microsoft.com/office/drawing/2014/main" id="{CC42BBD1-D1CE-6E4B-A6F6-F087F0F0F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52578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902" name="Text Box 38">
            <a:extLst>
              <a:ext uri="{FF2B5EF4-FFF2-40B4-BE49-F238E27FC236}">
                <a16:creationId xmlns:a16="http://schemas.microsoft.com/office/drawing/2014/main" id="{A5898084-7EC5-4742-8900-4D34BAFA7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36903" name="Text Box 39">
            <a:extLst>
              <a:ext uri="{FF2B5EF4-FFF2-40B4-BE49-F238E27FC236}">
                <a16:creationId xmlns:a16="http://schemas.microsoft.com/office/drawing/2014/main" id="{AC781F55-8B37-054A-B73A-EC8A71056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C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36904" name="Line 40">
            <a:extLst>
              <a:ext uri="{FF2B5EF4-FFF2-40B4-BE49-F238E27FC236}">
                <a16:creationId xmlns:a16="http://schemas.microsoft.com/office/drawing/2014/main" id="{28AA3AB9-CD63-174B-B343-7FB002A04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30567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5" name="Group 2">
            <a:extLst>
              <a:ext uri="{FF2B5EF4-FFF2-40B4-BE49-F238E27FC236}">
                <a16:creationId xmlns:a16="http://schemas.microsoft.com/office/drawing/2014/main" id="{4ABFC871-CB0C-414A-A260-0D7F1D86C18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7107" name="Oval 3">
              <a:extLst>
                <a:ext uri="{FF2B5EF4-FFF2-40B4-BE49-F238E27FC236}">
                  <a16:creationId xmlns:a16="http://schemas.microsoft.com/office/drawing/2014/main" id="{81544929-280E-A343-8A23-5AD7C211D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08" name="Text Box 4">
              <a:extLst>
                <a:ext uri="{FF2B5EF4-FFF2-40B4-BE49-F238E27FC236}">
                  <a16:creationId xmlns:a16="http://schemas.microsoft.com/office/drawing/2014/main" id="{28BAB1A8-E224-3847-94BA-EDF4C76878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8786" name="Group 5">
            <a:extLst>
              <a:ext uri="{FF2B5EF4-FFF2-40B4-BE49-F238E27FC236}">
                <a16:creationId xmlns:a16="http://schemas.microsoft.com/office/drawing/2014/main" id="{D5BD9D8E-BA58-A842-A5CE-553C7029BC75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7110" name="Oval 6">
              <a:extLst>
                <a:ext uri="{FF2B5EF4-FFF2-40B4-BE49-F238E27FC236}">
                  <a16:creationId xmlns:a16="http://schemas.microsoft.com/office/drawing/2014/main" id="{4F013835-2A0D-E545-9845-6A0C54EBE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11" name="Text Box 7">
              <a:extLst>
                <a:ext uri="{FF2B5EF4-FFF2-40B4-BE49-F238E27FC236}">
                  <a16:creationId xmlns:a16="http://schemas.microsoft.com/office/drawing/2014/main" id="{A8DA46BD-D390-7E40-91BA-85D7C47BF4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8787" name="Group 8">
            <a:extLst>
              <a:ext uri="{FF2B5EF4-FFF2-40B4-BE49-F238E27FC236}">
                <a16:creationId xmlns:a16="http://schemas.microsoft.com/office/drawing/2014/main" id="{8BDFC5E8-57E1-AF42-8659-0D90D0E61B5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7113" name="Oval 9">
              <a:extLst>
                <a:ext uri="{FF2B5EF4-FFF2-40B4-BE49-F238E27FC236}">
                  <a16:creationId xmlns:a16="http://schemas.microsoft.com/office/drawing/2014/main" id="{A74F61F9-2B60-7F4E-A3FF-241377021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14" name="Text Box 10">
              <a:extLst>
                <a:ext uri="{FF2B5EF4-FFF2-40B4-BE49-F238E27FC236}">
                  <a16:creationId xmlns:a16="http://schemas.microsoft.com/office/drawing/2014/main" id="{C5B38641-CC2B-E145-9A6F-AC765BDA3A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8788" name="Group 11">
            <a:extLst>
              <a:ext uri="{FF2B5EF4-FFF2-40B4-BE49-F238E27FC236}">
                <a16:creationId xmlns:a16="http://schemas.microsoft.com/office/drawing/2014/main" id="{CE4285B9-B64F-2943-8DEB-CD536B27BB01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7116" name="Oval 12">
              <a:extLst>
                <a:ext uri="{FF2B5EF4-FFF2-40B4-BE49-F238E27FC236}">
                  <a16:creationId xmlns:a16="http://schemas.microsoft.com/office/drawing/2014/main" id="{7136A71E-10FE-FA4C-B804-22AA694CF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17" name="Text Box 13">
              <a:extLst>
                <a:ext uri="{FF2B5EF4-FFF2-40B4-BE49-F238E27FC236}">
                  <a16:creationId xmlns:a16="http://schemas.microsoft.com/office/drawing/2014/main" id="{2F2CABB4-13B1-764C-93F5-811905139F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8789" name="Group 14">
            <a:extLst>
              <a:ext uri="{FF2B5EF4-FFF2-40B4-BE49-F238E27FC236}">
                <a16:creationId xmlns:a16="http://schemas.microsoft.com/office/drawing/2014/main" id="{A55D5A5E-E96F-2B45-9D47-780E07D38FA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7119" name="Oval 15">
              <a:extLst>
                <a:ext uri="{FF2B5EF4-FFF2-40B4-BE49-F238E27FC236}">
                  <a16:creationId xmlns:a16="http://schemas.microsoft.com/office/drawing/2014/main" id="{C1BE8E0F-9148-2945-99EE-0CFDADC1A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20" name="Text Box 16">
              <a:extLst>
                <a:ext uri="{FF2B5EF4-FFF2-40B4-BE49-F238E27FC236}">
                  <a16:creationId xmlns:a16="http://schemas.microsoft.com/office/drawing/2014/main" id="{77D22E5B-ECEC-DB42-92A0-6306FAD77E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7121" name="Line 17">
            <a:extLst>
              <a:ext uri="{FF2B5EF4-FFF2-40B4-BE49-F238E27FC236}">
                <a16:creationId xmlns:a16="http://schemas.microsoft.com/office/drawing/2014/main" id="{363F617A-0FA0-6343-8DDB-1F9F310BCC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2" name="Line 18">
            <a:extLst>
              <a:ext uri="{FF2B5EF4-FFF2-40B4-BE49-F238E27FC236}">
                <a16:creationId xmlns:a16="http://schemas.microsoft.com/office/drawing/2014/main" id="{76404AA1-E42A-804E-9DB2-9C5F9CCCF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3" name="Line 19">
            <a:extLst>
              <a:ext uri="{FF2B5EF4-FFF2-40B4-BE49-F238E27FC236}">
                <a16:creationId xmlns:a16="http://schemas.microsoft.com/office/drawing/2014/main" id="{CA0C2B69-5AAB-F64F-9321-8B9F4CECE8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4" name="Line 20">
            <a:extLst>
              <a:ext uri="{FF2B5EF4-FFF2-40B4-BE49-F238E27FC236}">
                <a16:creationId xmlns:a16="http://schemas.microsoft.com/office/drawing/2014/main" id="{1CF1931E-EB60-FC4F-BE9A-E110F82A41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5" name="Line 21">
            <a:extLst>
              <a:ext uri="{FF2B5EF4-FFF2-40B4-BE49-F238E27FC236}">
                <a16:creationId xmlns:a16="http://schemas.microsoft.com/office/drawing/2014/main" id="{8B24F8AF-A707-654C-AC96-0244EF5DA0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6" name="Line 22">
            <a:extLst>
              <a:ext uri="{FF2B5EF4-FFF2-40B4-BE49-F238E27FC236}">
                <a16:creationId xmlns:a16="http://schemas.microsoft.com/office/drawing/2014/main" id="{14B24BD3-6685-B545-9359-B948BD7EDE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7" name="Line 23">
            <a:extLst>
              <a:ext uri="{FF2B5EF4-FFF2-40B4-BE49-F238E27FC236}">
                <a16:creationId xmlns:a16="http://schemas.microsoft.com/office/drawing/2014/main" id="{9498D6D1-2F3E-DD41-BE79-4FA4B34C77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8" name="Text Box 24">
            <a:extLst>
              <a:ext uri="{FF2B5EF4-FFF2-40B4-BE49-F238E27FC236}">
                <a16:creationId xmlns:a16="http://schemas.microsoft.com/office/drawing/2014/main" id="{9B3C82E5-2F4D-6648-B5AC-77C7CEA68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7129" name="Text Box 25">
            <a:extLst>
              <a:ext uri="{FF2B5EF4-FFF2-40B4-BE49-F238E27FC236}">
                <a16:creationId xmlns:a16="http://schemas.microsoft.com/office/drawing/2014/main" id="{E604C573-4C23-BF4C-8B1B-7F8BB30B3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7130" name="Text Box 26">
            <a:extLst>
              <a:ext uri="{FF2B5EF4-FFF2-40B4-BE49-F238E27FC236}">
                <a16:creationId xmlns:a16="http://schemas.microsoft.com/office/drawing/2014/main" id="{C898D118-AF5B-7246-836C-E6F3B1C2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7131" name="Text Box 27">
            <a:extLst>
              <a:ext uri="{FF2B5EF4-FFF2-40B4-BE49-F238E27FC236}">
                <a16:creationId xmlns:a16="http://schemas.microsoft.com/office/drawing/2014/main" id="{3696934D-ADE8-FA45-A9CE-0AB2BB5B6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7132" name="Text Box 28">
            <a:extLst>
              <a:ext uri="{FF2B5EF4-FFF2-40B4-BE49-F238E27FC236}">
                <a16:creationId xmlns:a16="http://schemas.microsoft.com/office/drawing/2014/main" id="{35087238-B4CE-414F-964F-B6E834E6F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7133" name="Text Box 29">
            <a:extLst>
              <a:ext uri="{FF2B5EF4-FFF2-40B4-BE49-F238E27FC236}">
                <a16:creationId xmlns:a16="http://schemas.microsoft.com/office/drawing/2014/main" id="{22CCA4DA-2E23-DA46-B7AF-9A9F052D3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7134" name="Text Box 30">
            <a:extLst>
              <a:ext uri="{FF2B5EF4-FFF2-40B4-BE49-F238E27FC236}">
                <a16:creationId xmlns:a16="http://schemas.microsoft.com/office/drawing/2014/main" id="{F0C3D8A5-AA65-ED4F-99BB-1DAE09886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8804" name="Picture 31" descr="dijkstra">
            <a:extLst>
              <a:ext uri="{FF2B5EF4-FFF2-40B4-BE49-F238E27FC236}">
                <a16:creationId xmlns:a16="http://schemas.microsoft.com/office/drawing/2014/main" id="{5EC886C5-5E26-E54A-B94D-F04AE11A5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36" name="Text Box 32">
            <a:extLst>
              <a:ext uri="{FF2B5EF4-FFF2-40B4-BE49-F238E27FC236}">
                <a16:creationId xmlns:a16="http://schemas.microsoft.com/office/drawing/2014/main" id="{307B17EA-E545-134A-95D2-94A0383F1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37" name="Text Box 33">
            <a:extLst>
              <a:ext uri="{FF2B5EF4-FFF2-40B4-BE49-F238E27FC236}">
                <a16:creationId xmlns:a16="http://schemas.microsoft.com/office/drawing/2014/main" id="{DFA1CF95-2873-FB43-9859-8B4B3F232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38" name="Text Box 34">
            <a:extLst>
              <a:ext uri="{FF2B5EF4-FFF2-40B4-BE49-F238E27FC236}">
                <a16:creationId xmlns:a16="http://schemas.microsoft.com/office/drawing/2014/main" id="{E4130D54-5AF0-5B42-8A07-40FFFEB12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39" name="Text Box 35">
            <a:extLst>
              <a:ext uri="{FF2B5EF4-FFF2-40B4-BE49-F238E27FC236}">
                <a16:creationId xmlns:a16="http://schemas.microsoft.com/office/drawing/2014/main" id="{9C1C7A93-0180-6244-8B26-0116B0817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40" name="Text Box 36">
            <a:extLst>
              <a:ext uri="{FF2B5EF4-FFF2-40B4-BE49-F238E27FC236}">
                <a16:creationId xmlns:a16="http://schemas.microsoft.com/office/drawing/2014/main" id="{67FDA40B-9262-CC45-85BD-3727C4AED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7141" name="Rectangle 37">
            <a:extLst>
              <a:ext uri="{FF2B5EF4-FFF2-40B4-BE49-F238E27FC236}">
                <a16:creationId xmlns:a16="http://schemas.microsoft.com/office/drawing/2014/main" id="{85B811CB-8AD0-F740-B17C-ED2543A87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42" name="Text Box 38">
            <a:extLst>
              <a:ext uri="{FF2B5EF4-FFF2-40B4-BE49-F238E27FC236}">
                <a16:creationId xmlns:a16="http://schemas.microsoft.com/office/drawing/2014/main" id="{809F8236-FB26-9342-B5BB-2DCD11F90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7143" name="Text Box 39">
            <a:extLst>
              <a:ext uri="{FF2B5EF4-FFF2-40B4-BE49-F238E27FC236}">
                <a16:creationId xmlns:a16="http://schemas.microsoft.com/office/drawing/2014/main" id="{4B38E179-4A87-FF4F-AA7D-C11B2311E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C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7144" name="Line 40">
            <a:extLst>
              <a:ext uri="{FF2B5EF4-FFF2-40B4-BE49-F238E27FC236}">
                <a16:creationId xmlns:a16="http://schemas.microsoft.com/office/drawing/2014/main" id="{72793D95-CCDC-2241-B586-DC86CE1A6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45" name="Oval 41">
            <a:extLst>
              <a:ext uri="{FF2B5EF4-FFF2-40B4-BE49-F238E27FC236}">
                <a16:creationId xmlns:a16="http://schemas.microsoft.com/office/drawing/2014/main" id="{1CD72675-D607-CF47-A06A-DA29F613E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7150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11900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09" name="Group 2">
            <a:extLst>
              <a:ext uri="{FF2B5EF4-FFF2-40B4-BE49-F238E27FC236}">
                <a16:creationId xmlns:a16="http://schemas.microsoft.com/office/drawing/2014/main" id="{D9662372-9344-DA4A-858C-49C9D17D559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4275" name="Oval 3">
              <a:extLst>
                <a:ext uri="{FF2B5EF4-FFF2-40B4-BE49-F238E27FC236}">
                  <a16:creationId xmlns:a16="http://schemas.microsoft.com/office/drawing/2014/main" id="{23C7C7E2-5564-0D40-BB85-FB8B4ADB9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76" name="Text Box 4">
              <a:extLst>
                <a:ext uri="{FF2B5EF4-FFF2-40B4-BE49-F238E27FC236}">
                  <a16:creationId xmlns:a16="http://schemas.microsoft.com/office/drawing/2014/main" id="{DA077574-AE91-7245-ACC8-CD108A9A6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10" name="Group 5">
            <a:extLst>
              <a:ext uri="{FF2B5EF4-FFF2-40B4-BE49-F238E27FC236}">
                <a16:creationId xmlns:a16="http://schemas.microsoft.com/office/drawing/2014/main" id="{A28CEA67-1ED0-8A4A-8327-4F17D4A8315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4278" name="Oval 6">
              <a:extLst>
                <a:ext uri="{FF2B5EF4-FFF2-40B4-BE49-F238E27FC236}">
                  <a16:creationId xmlns:a16="http://schemas.microsoft.com/office/drawing/2014/main" id="{E1342DAD-16C6-9E4F-8FF5-3875B342E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79" name="Text Box 7">
              <a:extLst>
                <a:ext uri="{FF2B5EF4-FFF2-40B4-BE49-F238E27FC236}">
                  <a16:creationId xmlns:a16="http://schemas.microsoft.com/office/drawing/2014/main" id="{661ED24F-94C2-CB4F-B226-C4FD527FB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11" name="Group 8">
            <a:extLst>
              <a:ext uri="{FF2B5EF4-FFF2-40B4-BE49-F238E27FC236}">
                <a16:creationId xmlns:a16="http://schemas.microsoft.com/office/drawing/2014/main" id="{17347BCE-1D95-C448-BA4E-466641813A8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4281" name="Oval 9">
              <a:extLst>
                <a:ext uri="{FF2B5EF4-FFF2-40B4-BE49-F238E27FC236}">
                  <a16:creationId xmlns:a16="http://schemas.microsoft.com/office/drawing/2014/main" id="{22DB4C99-5B2F-F14D-BBD8-D6F7404AD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82" name="Text Box 10">
              <a:extLst>
                <a:ext uri="{FF2B5EF4-FFF2-40B4-BE49-F238E27FC236}">
                  <a16:creationId xmlns:a16="http://schemas.microsoft.com/office/drawing/2014/main" id="{BDB1584D-CE77-0E49-8B33-31524CAC2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12" name="Group 11">
            <a:extLst>
              <a:ext uri="{FF2B5EF4-FFF2-40B4-BE49-F238E27FC236}">
                <a16:creationId xmlns:a16="http://schemas.microsoft.com/office/drawing/2014/main" id="{072C99F9-5936-2844-94A9-0C7410587F10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4284" name="Oval 12">
              <a:extLst>
                <a:ext uri="{FF2B5EF4-FFF2-40B4-BE49-F238E27FC236}">
                  <a16:creationId xmlns:a16="http://schemas.microsoft.com/office/drawing/2014/main" id="{B7208B10-BB97-B54F-B6FC-34B99547F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85" name="Text Box 13">
              <a:extLst>
                <a:ext uri="{FF2B5EF4-FFF2-40B4-BE49-F238E27FC236}">
                  <a16:creationId xmlns:a16="http://schemas.microsoft.com/office/drawing/2014/main" id="{D9262A87-93AA-E64F-B5B4-6F672FE467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9813" name="Group 14">
            <a:extLst>
              <a:ext uri="{FF2B5EF4-FFF2-40B4-BE49-F238E27FC236}">
                <a16:creationId xmlns:a16="http://schemas.microsoft.com/office/drawing/2014/main" id="{FF3746CB-F097-A249-9F37-9633F02FBDB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4287" name="Oval 15">
              <a:extLst>
                <a:ext uri="{FF2B5EF4-FFF2-40B4-BE49-F238E27FC236}">
                  <a16:creationId xmlns:a16="http://schemas.microsoft.com/office/drawing/2014/main" id="{596F8DCD-D8FD-C747-91B1-19FA29421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88" name="Text Box 16">
              <a:extLst>
                <a:ext uri="{FF2B5EF4-FFF2-40B4-BE49-F238E27FC236}">
                  <a16:creationId xmlns:a16="http://schemas.microsoft.com/office/drawing/2014/main" id="{FAB6CEDB-7630-BA44-B79A-8488DD9989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4289" name="Line 17">
            <a:extLst>
              <a:ext uri="{FF2B5EF4-FFF2-40B4-BE49-F238E27FC236}">
                <a16:creationId xmlns:a16="http://schemas.microsoft.com/office/drawing/2014/main" id="{18AD0AC9-5D3B-F345-A65A-358CD55B6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0" name="Line 18">
            <a:extLst>
              <a:ext uri="{FF2B5EF4-FFF2-40B4-BE49-F238E27FC236}">
                <a16:creationId xmlns:a16="http://schemas.microsoft.com/office/drawing/2014/main" id="{BCC02232-1CB4-2B4B-84C6-799401919C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1" name="Line 19">
            <a:extLst>
              <a:ext uri="{FF2B5EF4-FFF2-40B4-BE49-F238E27FC236}">
                <a16:creationId xmlns:a16="http://schemas.microsoft.com/office/drawing/2014/main" id="{7246B3DB-09C4-954B-A4CD-125851A3D6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2" name="Line 20">
            <a:extLst>
              <a:ext uri="{FF2B5EF4-FFF2-40B4-BE49-F238E27FC236}">
                <a16:creationId xmlns:a16="http://schemas.microsoft.com/office/drawing/2014/main" id="{E0DAD002-71D1-DC49-BF71-19E23A1AFE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3" name="Line 21">
            <a:extLst>
              <a:ext uri="{FF2B5EF4-FFF2-40B4-BE49-F238E27FC236}">
                <a16:creationId xmlns:a16="http://schemas.microsoft.com/office/drawing/2014/main" id="{DAD998F4-8E42-0647-A706-0867B57CF8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4" name="Line 22">
            <a:extLst>
              <a:ext uri="{FF2B5EF4-FFF2-40B4-BE49-F238E27FC236}">
                <a16:creationId xmlns:a16="http://schemas.microsoft.com/office/drawing/2014/main" id="{47C9E149-76E4-FD40-BA4B-661E21246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5" name="Line 23">
            <a:extLst>
              <a:ext uri="{FF2B5EF4-FFF2-40B4-BE49-F238E27FC236}">
                <a16:creationId xmlns:a16="http://schemas.microsoft.com/office/drawing/2014/main" id="{738D5041-AD4C-6443-ADFA-CF6F4E6F2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6" name="Text Box 24">
            <a:extLst>
              <a:ext uri="{FF2B5EF4-FFF2-40B4-BE49-F238E27FC236}">
                <a16:creationId xmlns:a16="http://schemas.microsoft.com/office/drawing/2014/main" id="{8E24C7ED-232E-3547-A132-B91224D59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4297" name="Text Box 25">
            <a:extLst>
              <a:ext uri="{FF2B5EF4-FFF2-40B4-BE49-F238E27FC236}">
                <a16:creationId xmlns:a16="http://schemas.microsoft.com/office/drawing/2014/main" id="{EBCBCBAE-DE92-FB4C-BD03-719B2B72A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4298" name="Text Box 26">
            <a:extLst>
              <a:ext uri="{FF2B5EF4-FFF2-40B4-BE49-F238E27FC236}">
                <a16:creationId xmlns:a16="http://schemas.microsoft.com/office/drawing/2014/main" id="{E8D436BC-D10D-7248-AF30-AB5ECFD0C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4299" name="Text Box 27">
            <a:extLst>
              <a:ext uri="{FF2B5EF4-FFF2-40B4-BE49-F238E27FC236}">
                <a16:creationId xmlns:a16="http://schemas.microsoft.com/office/drawing/2014/main" id="{83EFA0DF-65F2-CB48-A353-C90706E87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4300" name="Text Box 28">
            <a:extLst>
              <a:ext uri="{FF2B5EF4-FFF2-40B4-BE49-F238E27FC236}">
                <a16:creationId xmlns:a16="http://schemas.microsoft.com/office/drawing/2014/main" id="{7C4B2F4A-4627-A347-BF11-8368D0984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4301" name="Text Box 29">
            <a:extLst>
              <a:ext uri="{FF2B5EF4-FFF2-40B4-BE49-F238E27FC236}">
                <a16:creationId xmlns:a16="http://schemas.microsoft.com/office/drawing/2014/main" id="{9A463E51-54C8-6247-BE1D-64758B519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4302" name="Text Box 30">
            <a:extLst>
              <a:ext uri="{FF2B5EF4-FFF2-40B4-BE49-F238E27FC236}">
                <a16:creationId xmlns:a16="http://schemas.microsoft.com/office/drawing/2014/main" id="{ECF9B5C9-41E5-3A44-AB4A-F9716EDE7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9828" name="Picture 31" descr="dijkstra">
            <a:extLst>
              <a:ext uri="{FF2B5EF4-FFF2-40B4-BE49-F238E27FC236}">
                <a16:creationId xmlns:a16="http://schemas.microsoft.com/office/drawing/2014/main" id="{E0945776-A589-C048-84C4-58BD7C40B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04" name="Text Box 32">
            <a:extLst>
              <a:ext uri="{FF2B5EF4-FFF2-40B4-BE49-F238E27FC236}">
                <a16:creationId xmlns:a16="http://schemas.microsoft.com/office/drawing/2014/main" id="{99BE9309-99DB-B747-BBC3-19BF468EB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4305" name="Text Box 33">
            <a:extLst>
              <a:ext uri="{FF2B5EF4-FFF2-40B4-BE49-F238E27FC236}">
                <a16:creationId xmlns:a16="http://schemas.microsoft.com/office/drawing/2014/main" id="{1D1DB437-5107-7C46-9A73-7BA423B38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4306" name="Text Box 34">
            <a:extLst>
              <a:ext uri="{FF2B5EF4-FFF2-40B4-BE49-F238E27FC236}">
                <a16:creationId xmlns:a16="http://schemas.microsoft.com/office/drawing/2014/main" id="{DB529C74-9845-5E4A-823E-54A20D320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4307" name="Text Box 35">
            <a:extLst>
              <a:ext uri="{FF2B5EF4-FFF2-40B4-BE49-F238E27FC236}">
                <a16:creationId xmlns:a16="http://schemas.microsoft.com/office/drawing/2014/main" id="{85A87359-9A3F-2E43-A6CE-ADD7E3017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4308" name="Text Box 36">
            <a:extLst>
              <a:ext uri="{FF2B5EF4-FFF2-40B4-BE49-F238E27FC236}">
                <a16:creationId xmlns:a16="http://schemas.microsoft.com/office/drawing/2014/main" id="{72F3CDC4-2A80-8548-BA4D-5B92C54F3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4310" name="Text Box 38">
            <a:extLst>
              <a:ext uri="{FF2B5EF4-FFF2-40B4-BE49-F238E27FC236}">
                <a16:creationId xmlns:a16="http://schemas.microsoft.com/office/drawing/2014/main" id="{0656BD99-D791-5441-AC71-C6961A711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4311" name="Text Box 39">
            <a:extLst>
              <a:ext uri="{FF2B5EF4-FFF2-40B4-BE49-F238E27FC236}">
                <a16:creationId xmlns:a16="http://schemas.microsoft.com/office/drawing/2014/main" id="{8DE965D7-DCA4-0B44-8BD4-5D110E9DE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1</a:t>
            </a:r>
            <a:br>
              <a:rPr lang="en-US" altLang="en-US"/>
            </a:b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4312" name="Line 40">
            <a:extLst>
              <a:ext uri="{FF2B5EF4-FFF2-40B4-BE49-F238E27FC236}">
                <a16:creationId xmlns:a16="http://schemas.microsoft.com/office/drawing/2014/main" id="{6D85DA00-0F83-0248-8D40-BCB02CCED0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313" name="Oval 41">
            <a:extLst>
              <a:ext uri="{FF2B5EF4-FFF2-40B4-BE49-F238E27FC236}">
                <a16:creationId xmlns:a16="http://schemas.microsoft.com/office/drawing/2014/main" id="{B1195EA7-13A9-F542-A049-6BA840609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7150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314" name="Rectangle 42">
            <a:extLst>
              <a:ext uri="{FF2B5EF4-FFF2-40B4-BE49-F238E27FC236}">
                <a16:creationId xmlns:a16="http://schemas.microsoft.com/office/drawing/2014/main" id="{C4A27054-8D61-6E4A-8F0C-7DC54104B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8720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3" name="Group 2">
            <a:extLst>
              <a:ext uri="{FF2B5EF4-FFF2-40B4-BE49-F238E27FC236}">
                <a16:creationId xmlns:a16="http://schemas.microsoft.com/office/drawing/2014/main" id="{AB393F98-02F6-EB48-B599-24DDAA7EFFF1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8131" name="Oval 3">
              <a:extLst>
                <a:ext uri="{FF2B5EF4-FFF2-40B4-BE49-F238E27FC236}">
                  <a16:creationId xmlns:a16="http://schemas.microsoft.com/office/drawing/2014/main" id="{3AAE6B6F-3333-E245-9ED3-6B79AA85B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2" name="Text Box 4">
              <a:extLst>
                <a:ext uri="{FF2B5EF4-FFF2-40B4-BE49-F238E27FC236}">
                  <a16:creationId xmlns:a16="http://schemas.microsoft.com/office/drawing/2014/main" id="{6DCB7997-7B42-EF46-AC80-8C9AAB8EC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0834" name="Group 5">
            <a:extLst>
              <a:ext uri="{FF2B5EF4-FFF2-40B4-BE49-F238E27FC236}">
                <a16:creationId xmlns:a16="http://schemas.microsoft.com/office/drawing/2014/main" id="{190F06EE-69E3-F948-B0A3-BEC9035AA10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8134" name="Oval 6">
              <a:extLst>
                <a:ext uri="{FF2B5EF4-FFF2-40B4-BE49-F238E27FC236}">
                  <a16:creationId xmlns:a16="http://schemas.microsoft.com/office/drawing/2014/main" id="{D9643C4E-00E9-1E4E-BF52-7062CA3AB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5" name="Text Box 7">
              <a:extLst>
                <a:ext uri="{FF2B5EF4-FFF2-40B4-BE49-F238E27FC236}">
                  <a16:creationId xmlns:a16="http://schemas.microsoft.com/office/drawing/2014/main" id="{6F347A1B-2091-F34F-90DD-B048F5663A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0835" name="Group 8">
            <a:extLst>
              <a:ext uri="{FF2B5EF4-FFF2-40B4-BE49-F238E27FC236}">
                <a16:creationId xmlns:a16="http://schemas.microsoft.com/office/drawing/2014/main" id="{33CA0B9B-AAB5-E149-9015-46AE5D5088B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8137" name="Oval 9">
              <a:extLst>
                <a:ext uri="{FF2B5EF4-FFF2-40B4-BE49-F238E27FC236}">
                  <a16:creationId xmlns:a16="http://schemas.microsoft.com/office/drawing/2014/main" id="{BA7761CA-23C6-9E4C-9FD9-3B3213BC4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8" name="Text Box 10">
              <a:extLst>
                <a:ext uri="{FF2B5EF4-FFF2-40B4-BE49-F238E27FC236}">
                  <a16:creationId xmlns:a16="http://schemas.microsoft.com/office/drawing/2014/main" id="{68C60E80-3C36-8740-B495-7B8649225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0836" name="Group 11">
            <a:extLst>
              <a:ext uri="{FF2B5EF4-FFF2-40B4-BE49-F238E27FC236}">
                <a16:creationId xmlns:a16="http://schemas.microsoft.com/office/drawing/2014/main" id="{4DBD9E5D-3FAB-9B4C-BC39-675173D366A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8140" name="Oval 12">
              <a:extLst>
                <a:ext uri="{FF2B5EF4-FFF2-40B4-BE49-F238E27FC236}">
                  <a16:creationId xmlns:a16="http://schemas.microsoft.com/office/drawing/2014/main" id="{D8CBAD22-4AB4-2341-AB41-D70BEDA4B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1" name="Text Box 13">
              <a:extLst>
                <a:ext uri="{FF2B5EF4-FFF2-40B4-BE49-F238E27FC236}">
                  <a16:creationId xmlns:a16="http://schemas.microsoft.com/office/drawing/2014/main" id="{BC371EC1-98F2-DD4F-8874-97C0F58DE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0837" name="Group 14">
            <a:extLst>
              <a:ext uri="{FF2B5EF4-FFF2-40B4-BE49-F238E27FC236}">
                <a16:creationId xmlns:a16="http://schemas.microsoft.com/office/drawing/2014/main" id="{88AF66DB-A565-6A44-BD7F-7B4279A1BC9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8143" name="Oval 15">
              <a:extLst>
                <a:ext uri="{FF2B5EF4-FFF2-40B4-BE49-F238E27FC236}">
                  <a16:creationId xmlns:a16="http://schemas.microsoft.com/office/drawing/2014/main" id="{31F8401F-EE9D-9C4B-BD67-248EB70DE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4" name="Text Box 16">
              <a:extLst>
                <a:ext uri="{FF2B5EF4-FFF2-40B4-BE49-F238E27FC236}">
                  <a16:creationId xmlns:a16="http://schemas.microsoft.com/office/drawing/2014/main" id="{431CC388-81B1-8544-9E39-BB86821C5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8145" name="Line 17">
            <a:extLst>
              <a:ext uri="{FF2B5EF4-FFF2-40B4-BE49-F238E27FC236}">
                <a16:creationId xmlns:a16="http://schemas.microsoft.com/office/drawing/2014/main" id="{9DED0FCA-F60D-2047-A1C4-77CCCB0FC2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6" name="Line 18">
            <a:extLst>
              <a:ext uri="{FF2B5EF4-FFF2-40B4-BE49-F238E27FC236}">
                <a16:creationId xmlns:a16="http://schemas.microsoft.com/office/drawing/2014/main" id="{E0F70671-29AF-A540-B5F9-FEA808BFE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7" name="Line 19">
            <a:extLst>
              <a:ext uri="{FF2B5EF4-FFF2-40B4-BE49-F238E27FC236}">
                <a16:creationId xmlns:a16="http://schemas.microsoft.com/office/drawing/2014/main" id="{17F505FE-33AA-4F43-94EE-B7B262921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8" name="Line 20">
            <a:extLst>
              <a:ext uri="{FF2B5EF4-FFF2-40B4-BE49-F238E27FC236}">
                <a16:creationId xmlns:a16="http://schemas.microsoft.com/office/drawing/2014/main" id="{15BD1D59-4B7C-A04C-B170-3D78692A18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9" name="Line 21">
            <a:extLst>
              <a:ext uri="{FF2B5EF4-FFF2-40B4-BE49-F238E27FC236}">
                <a16:creationId xmlns:a16="http://schemas.microsoft.com/office/drawing/2014/main" id="{80FD4A42-0F01-1F40-B23D-5E49891905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0" name="Line 22">
            <a:extLst>
              <a:ext uri="{FF2B5EF4-FFF2-40B4-BE49-F238E27FC236}">
                <a16:creationId xmlns:a16="http://schemas.microsoft.com/office/drawing/2014/main" id="{2D216EF0-7CF3-6240-8911-DC163B2AC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1" name="Line 23">
            <a:extLst>
              <a:ext uri="{FF2B5EF4-FFF2-40B4-BE49-F238E27FC236}">
                <a16:creationId xmlns:a16="http://schemas.microsoft.com/office/drawing/2014/main" id="{8AEB1ADB-A1EB-DD41-9470-6FC0D28517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2" name="Text Box 24">
            <a:extLst>
              <a:ext uri="{FF2B5EF4-FFF2-40B4-BE49-F238E27FC236}">
                <a16:creationId xmlns:a16="http://schemas.microsoft.com/office/drawing/2014/main" id="{31871574-9D3B-C34E-B956-703C9FEB4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8153" name="Text Box 25">
            <a:extLst>
              <a:ext uri="{FF2B5EF4-FFF2-40B4-BE49-F238E27FC236}">
                <a16:creationId xmlns:a16="http://schemas.microsoft.com/office/drawing/2014/main" id="{BCC09B83-60F7-C340-B849-69F7D835C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8154" name="Text Box 26">
            <a:extLst>
              <a:ext uri="{FF2B5EF4-FFF2-40B4-BE49-F238E27FC236}">
                <a16:creationId xmlns:a16="http://schemas.microsoft.com/office/drawing/2014/main" id="{36E29D4E-A7DF-1A46-90D9-2459CD53E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8155" name="Text Box 27">
            <a:extLst>
              <a:ext uri="{FF2B5EF4-FFF2-40B4-BE49-F238E27FC236}">
                <a16:creationId xmlns:a16="http://schemas.microsoft.com/office/drawing/2014/main" id="{21938C7B-D99E-DC4A-8B86-F9038F28F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8156" name="Text Box 28">
            <a:extLst>
              <a:ext uri="{FF2B5EF4-FFF2-40B4-BE49-F238E27FC236}">
                <a16:creationId xmlns:a16="http://schemas.microsoft.com/office/drawing/2014/main" id="{C49FD439-B92C-AD43-99BB-ACA04B9C3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8157" name="Text Box 29">
            <a:extLst>
              <a:ext uri="{FF2B5EF4-FFF2-40B4-BE49-F238E27FC236}">
                <a16:creationId xmlns:a16="http://schemas.microsoft.com/office/drawing/2014/main" id="{CAE15B91-45EC-2445-A402-EB3A5CFA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8158" name="Text Box 30">
            <a:extLst>
              <a:ext uri="{FF2B5EF4-FFF2-40B4-BE49-F238E27FC236}">
                <a16:creationId xmlns:a16="http://schemas.microsoft.com/office/drawing/2014/main" id="{99739A79-3468-704D-BCB4-8E47EE807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0852" name="Picture 31" descr="dijkstra">
            <a:extLst>
              <a:ext uri="{FF2B5EF4-FFF2-40B4-BE49-F238E27FC236}">
                <a16:creationId xmlns:a16="http://schemas.microsoft.com/office/drawing/2014/main" id="{DB624971-9191-B543-B6BD-AD766E445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60" name="Text Box 32">
            <a:extLst>
              <a:ext uri="{FF2B5EF4-FFF2-40B4-BE49-F238E27FC236}">
                <a16:creationId xmlns:a16="http://schemas.microsoft.com/office/drawing/2014/main" id="{F88D8557-2407-D146-826F-8515BA483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8161" name="Text Box 33">
            <a:extLst>
              <a:ext uri="{FF2B5EF4-FFF2-40B4-BE49-F238E27FC236}">
                <a16:creationId xmlns:a16="http://schemas.microsoft.com/office/drawing/2014/main" id="{034A61A0-CDD6-5543-B332-9C41D187A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8162" name="Text Box 34">
            <a:extLst>
              <a:ext uri="{FF2B5EF4-FFF2-40B4-BE49-F238E27FC236}">
                <a16:creationId xmlns:a16="http://schemas.microsoft.com/office/drawing/2014/main" id="{2D8771D6-03C0-0045-B716-9A4F1A9FB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8163" name="Text Box 35">
            <a:extLst>
              <a:ext uri="{FF2B5EF4-FFF2-40B4-BE49-F238E27FC236}">
                <a16:creationId xmlns:a16="http://schemas.microsoft.com/office/drawing/2014/main" id="{BCA55DC4-E42A-1B4D-B7A1-8EA499FF8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8164" name="Text Box 36">
            <a:extLst>
              <a:ext uri="{FF2B5EF4-FFF2-40B4-BE49-F238E27FC236}">
                <a16:creationId xmlns:a16="http://schemas.microsoft.com/office/drawing/2014/main" id="{7FC3422A-405F-D34D-ACB7-5CD8E2B38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8165" name="Rectangle 37">
            <a:extLst>
              <a:ext uri="{FF2B5EF4-FFF2-40B4-BE49-F238E27FC236}">
                <a16:creationId xmlns:a16="http://schemas.microsoft.com/office/drawing/2014/main" id="{C1E4C75B-E1FD-E041-8A33-555EAA1A5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66" name="Text Box 38">
            <a:extLst>
              <a:ext uri="{FF2B5EF4-FFF2-40B4-BE49-F238E27FC236}">
                <a16:creationId xmlns:a16="http://schemas.microsoft.com/office/drawing/2014/main" id="{43E7C824-EB77-4C44-85D0-EF5EEDECA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8167" name="Text Box 39">
            <a:extLst>
              <a:ext uri="{FF2B5EF4-FFF2-40B4-BE49-F238E27FC236}">
                <a16:creationId xmlns:a16="http://schemas.microsoft.com/office/drawing/2014/main" id="{E00B57F9-FFE9-4D43-9A7E-CCFC3B183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1</a:t>
            </a:r>
            <a:br>
              <a:rPr lang="en-US" altLang="en-US"/>
            </a:b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8168" name="Line 40">
            <a:extLst>
              <a:ext uri="{FF2B5EF4-FFF2-40B4-BE49-F238E27FC236}">
                <a16:creationId xmlns:a16="http://schemas.microsoft.com/office/drawing/2014/main" id="{6FE3C0C6-4F7F-C14E-8770-DB7A7DB63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69" name="Oval 41">
            <a:extLst>
              <a:ext uri="{FF2B5EF4-FFF2-40B4-BE49-F238E27FC236}">
                <a16:creationId xmlns:a16="http://schemas.microsoft.com/office/drawing/2014/main" id="{037D03B9-0ABA-544F-A694-7CCE99B55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06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11951</TotalTime>
  <Words>3803</Words>
  <Application>Microsoft Macintosh PowerPoint</Application>
  <PresentationFormat>On-screen Show (4:3)</PresentationFormat>
  <Paragraphs>1731</Paragraphs>
  <Slides>126</Slides>
  <Notes>2</Notes>
  <HiddenSlides>3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126</vt:i4>
      </vt:variant>
    </vt:vector>
  </HeadingPairs>
  <TitlesOfParts>
    <vt:vector size="133" baseType="lpstr">
      <vt:lpstr>Arial</vt:lpstr>
      <vt:lpstr>Calibri</vt:lpstr>
      <vt:lpstr>Tw Cen MT</vt:lpstr>
      <vt:lpstr>Wingdings</vt:lpstr>
      <vt:lpstr>Wingdings 2</vt:lpstr>
      <vt:lpstr>Median</vt:lpstr>
      <vt:lpstr>Equation</vt:lpstr>
      <vt:lpstr>more graph algorithms </vt:lpstr>
      <vt:lpstr>Admin</vt:lpstr>
      <vt:lpstr>Connectedness</vt:lpstr>
      <vt:lpstr>Strongly connected</vt:lpstr>
      <vt:lpstr>Transpose of a graph</vt:lpstr>
      <vt:lpstr>Strongly connected</vt:lpstr>
      <vt:lpstr>Is it correct?</vt:lpstr>
      <vt:lpstr>Runtime?</vt:lpstr>
      <vt:lpstr>Minimum spanning trees</vt:lpstr>
      <vt:lpstr>Minimum spanning trees</vt:lpstr>
      <vt:lpstr>MST example</vt:lpstr>
      <vt:lpstr>MSTs</vt:lpstr>
      <vt:lpstr>MSTs</vt:lpstr>
      <vt:lpstr>Applications?</vt:lpstr>
      <vt:lpstr>Algorithm ideas?</vt:lpstr>
      <vt:lpstr>Cuts</vt:lpstr>
      <vt:lpstr>Minimum cut property</vt:lpstr>
      <vt:lpstr>PowerPoint Presentation</vt:lpstr>
      <vt:lpstr>PowerPoint Presentation</vt:lpstr>
      <vt:lpstr>Minimum cut property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Correctness of Kruskal’s</vt:lpstr>
      <vt:lpstr>Running time of Kruskal’s</vt:lpstr>
      <vt:lpstr>Running time of Kruskal’s</vt:lpstr>
      <vt:lpstr>Disjoint set data structures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</vt:lpstr>
      <vt:lpstr>Disjoint set: union</vt:lpstr>
      <vt:lpstr>Disjoint set: union</vt:lpstr>
      <vt:lpstr>Disjoint set: union</vt:lpstr>
      <vt:lpstr>Disjoint set: union</vt:lpstr>
      <vt:lpstr>Disjoint set: union</vt:lpstr>
      <vt:lpstr>Disjoint set: find-set</vt:lpstr>
      <vt:lpstr>Disjoint set: find-set</vt:lpstr>
      <vt:lpstr>Disjoint set: find-set</vt:lpstr>
      <vt:lpstr>Running time of Kruskal’s</vt:lpstr>
      <vt:lpstr>Prim’s algorithm</vt:lpstr>
      <vt:lpstr>Prim’s algorithm</vt:lpstr>
      <vt:lpstr>Prim’s algorithm</vt:lpstr>
      <vt:lpstr>Prim’s algorithm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Correctness of Prim’s?</vt:lpstr>
      <vt:lpstr>Running time of Prim’s</vt:lpstr>
      <vt:lpstr>Running time of Prim’s</vt:lpstr>
      <vt:lpstr>Running time of Prim’s</vt:lpstr>
      <vt:lpstr>Shortest paths</vt:lpstr>
      <vt:lpstr>Shortest paths</vt:lpstr>
      <vt:lpstr>Shortest paths</vt:lpstr>
      <vt:lpstr>Shortest paths</vt:lpstr>
      <vt:lpstr>Shortest path algorithms?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 Dijkstra’s algorithm correct?</vt:lpstr>
      <vt:lpstr>Is Dijkstra’s algorithm correct?</vt:lpstr>
      <vt:lpstr>Running time?</vt:lpstr>
      <vt:lpstr>Running time?</vt:lpstr>
      <vt:lpstr>Running time?</vt:lpstr>
      <vt:lpstr>Running time?</vt:lpstr>
      <vt:lpstr>Running time?</vt:lpstr>
      <vt:lpstr>Running time?</vt:lpstr>
      <vt:lpstr>Running time?</vt:lpstr>
      <vt:lpstr>Running time?</vt:lpstr>
      <vt:lpstr>What about Dijkstra’s on…?</vt:lpstr>
      <vt:lpstr>What about Dijkstra’s on…?</vt:lpstr>
      <vt:lpstr>Is Dijkstra’s algorithm correct?</vt:lpstr>
      <vt:lpstr>Dijkstra’s vs Prim’s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650</cp:revision>
  <cp:lastPrinted>2022-10-27T20:09:00Z</cp:lastPrinted>
  <dcterms:created xsi:type="dcterms:W3CDTF">2013-09-08T20:10:23Z</dcterms:created>
  <dcterms:modified xsi:type="dcterms:W3CDTF">2023-04-03T18:25:40Z</dcterms:modified>
</cp:coreProperties>
</file>